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heme/theme3.xml" ContentType="application/vnd.openxmlformats-officedocument.theme+xml"/>
  <Override PartName="/ppt/tags/tag111.xml" ContentType="application/vnd.openxmlformats-officedocument.presentationml.tags+xml"/>
  <Override PartName="/ppt/tags/tag112.xml" ContentType="application/vnd.openxmlformats-officedocument.presentationml.tags+xml"/>
  <Override PartName="/ppt/notesSlides/notesSlide1.xml" ContentType="application/vnd.openxmlformats-officedocument.presentationml.notesSlide+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notesSlides/notesSlide2.xml" ContentType="application/vnd.openxmlformats-officedocument.presentationml.notesSlide+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Lst>
  <p:notesMasterIdLst>
    <p:notesMasterId r:id="rId23"/>
  </p:notesMasterIdLst>
  <p:sldIdLst>
    <p:sldId id="257" r:id="rId3"/>
    <p:sldId id="258" r:id="rId4"/>
    <p:sldId id="259" r:id="rId5"/>
    <p:sldId id="260" r:id="rId6"/>
    <p:sldId id="262" r:id="rId7"/>
    <p:sldId id="264" r:id="rId8"/>
    <p:sldId id="279" r:id="rId9"/>
    <p:sldId id="280" r:id="rId10"/>
    <p:sldId id="269" r:id="rId11"/>
    <p:sldId id="270" r:id="rId12"/>
    <p:sldId id="271" r:id="rId13"/>
    <p:sldId id="272" r:id="rId14"/>
    <p:sldId id="273" r:id="rId15"/>
    <p:sldId id="274" r:id="rId16"/>
    <p:sldId id="275" r:id="rId17"/>
    <p:sldId id="276" r:id="rId18"/>
    <p:sldId id="277" r:id="rId19"/>
    <p:sldId id="278" r:id="rId20"/>
    <p:sldId id="282" r:id="rId21"/>
    <p:sldId id="281" r:id="rId22"/>
  </p:sldIdLst>
  <p:sldSz cx="9144000" cy="6858000" type="screen4x3"/>
  <p:notesSz cx="6858000" cy="9144000"/>
  <p:defaultTextStyle>
    <a:defPPr>
      <a:defRPr lang="zh-CN"/>
    </a:defPPr>
    <a:lvl1pPr algn="l" rtl="0" eaLnBrk="0" fontAlgn="base" hangingPunct="0">
      <a:spcBef>
        <a:spcPct val="0"/>
      </a:spcBef>
      <a:spcAft>
        <a:spcPct val="0"/>
      </a:spcAft>
      <a:defRPr kern="1200">
        <a:solidFill>
          <a:schemeClr val="tx1"/>
        </a:solidFill>
        <a:latin typeface="Arial" panose="020B060402020202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60" autoAdjust="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2" name="页眉占位符 1">
            <a:extLst>
              <a:ext uri="{FF2B5EF4-FFF2-40B4-BE49-F238E27FC236}">
                <a16:creationId xmlns:a16="http://schemas.microsoft.com/office/drawing/2014/main" id="{EEEB3477-DEAB-497B-9977-C8878B97F7C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noProof="1"/>
            </a:lvl1pPr>
          </a:lstStyle>
          <a:p>
            <a:pPr>
              <a:defRPr/>
            </a:pPr>
            <a:endParaRPr lang="zh-CN" altLang="en-US"/>
          </a:p>
        </p:txBody>
      </p:sp>
      <p:sp>
        <p:nvSpPr>
          <p:cNvPr id="3" name="日期占位符 2">
            <a:extLst>
              <a:ext uri="{FF2B5EF4-FFF2-40B4-BE49-F238E27FC236}">
                <a16:creationId xmlns:a16="http://schemas.microsoft.com/office/drawing/2014/main" id="{ADA7751E-8EC2-4456-A7EF-A10A73656F4D}"/>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hangingPunct="1">
              <a:defRPr sz="1200" noProof="1"/>
            </a:lvl1pPr>
          </a:lstStyle>
          <a:p>
            <a:pPr>
              <a:defRPr/>
            </a:pPr>
            <a:fld id="{6C9ACA2A-D219-4728-B7D3-CABE3AFA01F9}" type="datetimeFigureOut">
              <a:rPr lang="zh-CN" altLang="en-US"/>
              <a:pPr>
                <a:defRPr/>
              </a:pPr>
              <a:t>2019/4/29</a:t>
            </a:fld>
            <a:endParaRPr lang="zh-CN" altLang="en-US"/>
          </a:p>
        </p:txBody>
      </p:sp>
      <p:sp>
        <p:nvSpPr>
          <p:cNvPr id="10244" name="幻灯片图像占位符 3">
            <a:extLst>
              <a:ext uri="{FF2B5EF4-FFF2-40B4-BE49-F238E27FC236}">
                <a16:creationId xmlns:a16="http://schemas.microsoft.com/office/drawing/2014/main" id="{89AD74D7-49DA-4882-936C-91AA6457F95F}"/>
              </a:ext>
            </a:extLst>
          </p:cNvPr>
          <p:cNvSpPr>
            <a:spLocks noGrp="1" noRot="1" noChangeAspect="1" noChangeArrowheads="1"/>
          </p:cNvSpPr>
          <p:nvPr>
            <p:ph type="sldImg" idx="4294967295"/>
          </p:nvPr>
        </p:nvSpPr>
        <p:spPr bwMode="auto">
          <a:xfrm>
            <a:off x="1371600" y="1143000"/>
            <a:ext cx="4114800" cy="3086100"/>
          </a:xfrm>
          <a:prstGeom prst="rect">
            <a:avLst/>
          </a:prstGeom>
          <a:noFill/>
          <a:ln w="12700">
            <a:solidFill>
              <a:srgbClr val="000000"/>
            </a:solidFill>
            <a:round/>
            <a:headEnd/>
            <a:tailEnd/>
          </a:ln>
          <a:extLst>
            <a:ext uri="{909E8E84-426E-40DD-AFC4-6F175D3DCCD1}">
              <a14:hiddenFill xmlns:a14="http://schemas.microsoft.com/office/drawing/2010/main">
                <a:solidFill>
                  <a:srgbClr val="FFFFFF"/>
                </a:solidFill>
              </a14:hiddenFill>
            </a:ext>
          </a:extLst>
        </p:spPr>
      </p:sp>
      <p:sp>
        <p:nvSpPr>
          <p:cNvPr id="9221" name="备注占位符 4">
            <a:extLst>
              <a:ext uri="{FF2B5EF4-FFF2-40B4-BE49-F238E27FC236}">
                <a16:creationId xmlns:a16="http://schemas.microsoft.com/office/drawing/2014/main" id="{0EB92734-446E-4386-BDAC-91B79FA3618B}"/>
              </a:ext>
            </a:extLst>
          </p:cNvPr>
          <p:cNvSpPr>
            <a:spLocks noGrp="1" noChangeArrowheads="1"/>
          </p:cNvSpPr>
          <p:nvPr>
            <p:ph type="body" sz="quarter" idx="4294967295"/>
          </p:nvPr>
        </p:nvSpPr>
        <p:spPr bwMode="auto">
          <a:xfrm>
            <a:off x="685800" y="4400550"/>
            <a:ext cx="5486400"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noProof="0"/>
              <a:t>单击此处编辑母版文本样式</a:t>
            </a:r>
          </a:p>
          <a:p>
            <a:pPr lvl="1"/>
            <a:r>
              <a:rPr lang="zh-CN" altLang="en-US" noProof="0"/>
              <a:t>第二级</a:t>
            </a:r>
          </a:p>
          <a:p>
            <a:pPr lvl="2"/>
            <a:r>
              <a:rPr lang="zh-CN" altLang="en-US" noProof="0"/>
              <a:t>第三级</a:t>
            </a:r>
          </a:p>
          <a:p>
            <a:pPr lvl="3"/>
            <a:r>
              <a:rPr lang="zh-CN" altLang="en-US" noProof="0"/>
              <a:t>第四级</a:t>
            </a:r>
          </a:p>
          <a:p>
            <a:pPr lvl="4"/>
            <a:r>
              <a:rPr lang="zh-CN" altLang="en-US" noProof="0"/>
              <a:t>第五级</a:t>
            </a:r>
          </a:p>
        </p:txBody>
      </p:sp>
      <p:sp>
        <p:nvSpPr>
          <p:cNvPr id="6" name="页脚占位符 5">
            <a:extLst>
              <a:ext uri="{FF2B5EF4-FFF2-40B4-BE49-F238E27FC236}">
                <a16:creationId xmlns:a16="http://schemas.microsoft.com/office/drawing/2014/main" id="{DC1764C1-0AB1-46D5-8FB4-E042ECB99E6E}"/>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hangingPunct="1">
              <a:defRPr sz="1200" noProof="1"/>
            </a:lvl1pPr>
          </a:lstStyle>
          <a:p>
            <a:pPr>
              <a:defRPr/>
            </a:pPr>
            <a:endParaRPr lang="zh-CN" altLang="en-US"/>
          </a:p>
        </p:txBody>
      </p:sp>
      <p:sp>
        <p:nvSpPr>
          <p:cNvPr id="7" name="灯片编号占位符 6">
            <a:extLst>
              <a:ext uri="{FF2B5EF4-FFF2-40B4-BE49-F238E27FC236}">
                <a16:creationId xmlns:a16="http://schemas.microsoft.com/office/drawing/2014/main" id="{73CC9C62-0F5B-49AF-840C-EE5073EC4895}"/>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hangingPunct="1">
              <a:defRPr sz="1200" noProof="1"/>
            </a:lvl1pPr>
          </a:lstStyle>
          <a:p>
            <a:pPr>
              <a:defRPr/>
            </a:pPr>
            <a:fld id="{2925D3F6-BA1C-4B24-AA98-972FEFD46779}" type="slidenum">
              <a:rPr lang="zh-CN" altLang="en-US"/>
              <a:pPr>
                <a:defRPr/>
              </a:pPr>
              <a:t>‹#›</a:t>
            </a:fld>
            <a:endParaRPr lang="zh-CN"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0"/>
      </a:spcBef>
      <a:spcAft>
        <a:spcPct val="0"/>
      </a:spcAft>
      <a:defRPr sz="1200" kern="1200">
        <a:solidFill>
          <a:schemeClr val="tx1"/>
        </a:solidFill>
        <a:latin typeface="+mn-lt"/>
        <a:ea typeface="+mn-ea"/>
        <a:cs typeface="+mn-cs"/>
      </a:defRPr>
    </a:lvl1pPr>
    <a:lvl2pPr marL="457200" algn="l" rtl="0" eaLnBrk="0" fontAlgn="base" hangingPunct="0">
      <a:spcBef>
        <a:spcPct val="0"/>
      </a:spcBef>
      <a:spcAft>
        <a:spcPct val="0"/>
      </a:spcAft>
      <a:defRPr sz="1200" kern="1200">
        <a:solidFill>
          <a:schemeClr val="tx1"/>
        </a:solidFill>
        <a:latin typeface="+mn-lt"/>
        <a:ea typeface="+mn-ea"/>
        <a:cs typeface="+mn-cs"/>
      </a:defRPr>
    </a:lvl2pPr>
    <a:lvl3pPr marL="914400" algn="l" rtl="0" eaLnBrk="0" fontAlgn="base" hangingPunct="0">
      <a:spcBef>
        <a:spcPct val="0"/>
      </a:spcBef>
      <a:spcAft>
        <a:spcPct val="0"/>
      </a:spcAft>
      <a:defRPr sz="1200" kern="1200">
        <a:solidFill>
          <a:schemeClr val="tx1"/>
        </a:solidFill>
        <a:latin typeface="+mn-lt"/>
        <a:ea typeface="+mn-ea"/>
        <a:cs typeface="+mn-cs"/>
      </a:defRPr>
    </a:lvl3pPr>
    <a:lvl4pPr marL="1371600" algn="l" rtl="0" eaLnBrk="0" fontAlgn="base" hangingPunct="0">
      <a:spcBef>
        <a:spcPct val="0"/>
      </a:spcBef>
      <a:spcAft>
        <a:spcPct val="0"/>
      </a:spcAft>
      <a:defRPr sz="1200" kern="1200">
        <a:solidFill>
          <a:schemeClr val="tx1"/>
        </a:solidFill>
        <a:latin typeface="+mn-lt"/>
        <a:ea typeface="+mn-ea"/>
        <a:cs typeface="+mn-cs"/>
      </a:defRPr>
    </a:lvl4pPr>
    <a:lvl5pPr marL="1828800" algn="l" rtl="0" eaLnBrk="0" fontAlgn="base" hangingPunct="0">
      <a:spcBef>
        <a:spcPct val="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幻灯片图像占位符 1">
            <a:extLst>
              <a:ext uri="{FF2B5EF4-FFF2-40B4-BE49-F238E27FC236}">
                <a16:creationId xmlns:a16="http://schemas.microsoft.com/office/drawing/2014/main" id="{07F05F83-55E3-49F9-8D12-72EBF3EF0081}"/>
              </a:ext>
            </a:extLst>
          </p:cNvPr>
          <p:cNvSpPr>
            <a:spLocks noGrp="1" noRot="1" noChangeAspect="1" noChangeArrowheads="1" noTextEdit="1"/>
          </p:cNvSpPr>
          <p:nvPr>
            <p:ph type="sldImg" idx="4294967295"/>
          </p:nvPr>
        </p:nvSpPr>
        <p:spPr>
          <a:ln>
            <a:miter lim="800000"/>
          </a:ln>
        </p:spPr>
      </p:sp>
      <p:sp>
        <p:nvSpPr>
          <p:cNvPr id="12291" name="备注占位符 2">
            <a:extLst>
              <a:ext uri="{FF2B5EF4-FFF2-40B4-BE49-F238E27FC236}">
                <a16:creationId xmlns:a16="http://schemas.microsoft.com/office/drawing/2014/main" id="{DB55B5B7-FEEF-4300-99A7-0B208205C62C}"/>
              </a:ext>
            </a:extLst>
          </p:cNvPr>
          <p:cNvSpPr>
            <a:spLocks noGrp="1" noChangeArrowheads="1"/>
          </p:cNvSpPr>
          <p:nvPr>
            <p:ph type="body" idx="4294967295"/>
          </p:nvPr>
        </p:nvSpPr>
        <p:spPr/>
        <p:txBody>
          <a:bodyPr/>
          <a:lstStyle/>
          <a:p>
            <a:pPr eaLnBrk="1" hangingPunct="1"/>
            <a:endParaRPr lang="zh-CN" altLang="en-US"/>
          </a:p>
        </p:txBody>
      </p:sp>
      <p:sp>
        <p:nvSpPr>
          <p:cNvPr id="12292" name="灯片编号占位符 3">
            <a:extLst>
              <a:ext uri="{FF2B5EF4-FFF2-40B4-BE49-F238E27FC236}">
                <a16:creationId xmlns:a16="http://schemas.microsoft.com/office/drawing/2014/main" id="{E29400B6-394D-44BA-BFA9-C007629EED2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fld id="{0BE21C8A-102A-4634-8FC3-68BCBA7CB283}" type="slidenum">
              <a:rPr altLang="en-US" smtClean="0"/>
              <a:pPr/>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幻灯片图像占位符 1">
            <a:extLst>
              <a:ext uri="{FF2B5EF4-FFF2-40B4-BE49-F238E27FC236}">
                <a16:creationId xmlns:a16="http://schemas.microsoft.com/office/drawing/2014/main" id="{5897C4B1-BAF1-4B89-97BE-B66D8BC09089}"/>
              </a:ext>
            </a:extLst>
          </p:cNvPr>
          <p:cNvSpPr>
            <a:spLocks noGrp="1" noRot="1" noChangeAspect="1" noChangeArrowheads="1" noTextEdit="1"/>
          </p:cNvSpPr>
          <p:nvPr>
            <p:ph type="sldImg" idx="4294967295"/>
          </p:nvPr>
        </p:nvSpPr>
        <p:spPr>
          <a:ln>
            <a:miter lim="800000"/>
          </a:ln>
        </p:spPr>
      </p:sp>
      <p:sp>
        <p:nvSpPr>
          <p:cNvPr id="14339" name="备注占位符 2">
            <a:extLst>
              <a:ext uri="{FF2B5EF4-FFF2-40B4-BE49-F238E27FC236}">
                <a16:creationId xmlns:a16="http://schemas.microsoft.com/office/drawing/2014/main" id="{7051097D-6FC8-4B65-841A-DA65D46C82BA}"/>
              </a:ext>
            </a:extLst>
          </p:cNvPr>
          <p:cNvSpPr>
            <a:spLocks noGrp="1" noChangeArrowheads="1"/>
          </p:cNvSpPr>
          <p:nvPr>
            <p:ph type="body" idx="4294967295"/>
          </p:nvPr>
        </p:nvSpPr>
        <p:spPr/>
        <p:txBody>
          <a:bodyPr/>
          <a:lstStyle/>
          <a:p>
            <a:pPr eaLnBrk="1" hangingPunct="1"/>
            <a:endParaRPr lang="en-US" altLang="zh-CN"/>
          </a:p>
        </p:txBody>
      </p:sp>
      <p:sp>
        <p:nvSpPr>
          <p:cNvPr id="14340" name="灯片编号占位符 3">
            <a:extLst>
              <a:ext uri="{FF2B5EF4-FFF2-40B4-BE49-F238E27FC236}">
                <a16:creationId xmlns:a16="http://schemas.microsoft.com/office/drawing/2014/main" id="{247FBCA0-E713-4518-B705-D25D0E480F9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fld id="{10E653F5-EE2A-46DE-9D34-F47FDB711018}" type="slidenum">
              <a:rPr altLang="en-US" smtClean="0"/>
              <a:pPr/>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幻灯片图像占位符 1">
            <a:extLst>
              <a:ext uri="{FF2B5EF4-FFF2-40B4-BE49-F238E27FC236}">
                <a16:creationId xmlns:a16="http://schemas.microsoft.com/office/drawing/2014/main" id="{DE12CFA4-0396-4C44-915F-BD67E2CB05CB}"/>
              </a:ext>
            </a:extLst>
          </p:cNvPr>
          <p:cNvSpPr>
            <a:spLocks noGrp="1" noRot="1" noChangeAspect="1" noChangeArrowheads="1" noTextEdit="1"/>
          </p:cNvSpPr>
          <p:nvPr>
            <p:ph type="sldImg" idx="4294967295"/>
          </p:nvPr>
        </p:nvSpPr>
        <p:spPr>
          <a:ln>
            <a:miter lim="800000"/>
          </a:ln>
        </p:spPr>
      </p:sp>
      <p:sp>
        <p:nvSpPr>
          <p:cNvPr id="33795" name="备注占位符 2">
            <a:extLst>
              <a:ext uri="{FF2B5EF4-FFF2-40B4-BE49-F238E27FC236}">
                <a16:creationId xmlns:a16="http://schemas.microsoft.com/office/drawing/2014/main" id="{9275C478-0656-4119-A39E-596491C685EF}"/>
              </a:ext>
            </a:extLst>
          </p:cNvPr>
          <p:cNvSpPr>
            <a:spLocks noGrp="1" noChangeArrowheads="1"/>
          </p:cNvSpPr>
          <p:nvPr>
            <p:ph type="body" idx="4294967295"/>
          </p:nvPr>
        </p:nvSpPr>
        <p:spPr>
          <a:noFill/>
        </p:spPr>
        <p:txBody>
          <a:bodyPr/>
          <a:lstStyle/>
          <a:p>
            <a:pPr eaLnBrk="1" hangingPunct="1"/>
            <a:endParaRPr lang="zh-CN" altLang="en-US"/>
          </a:p>
        </p:txBody>
      </p:sp>
      <p:sp>
        <p:nvSpPr>
          <p:cNvPr id="33796" name="灯片编号占位符 3">
            <a:extLst>
              <a:ext uri="{FF2B5EF4-FFF2-40B4-BE49-F238E27FC236}">
                <a16:creationId xmlns:a16="http://schemas.microsoft.com/office/drawing/2014/main" id="{05F227EE-ECDB-4940-83A4-2A1A3D024A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fld id="{E3E8D02E-9622-45AB-9CF8-8430FDB19CBF}" type="slidenum">
              <a:rPr altLang="en-US" smtClean="0"/>
              <a:pPr/>
              <a:t>20</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tags" Target="../tags/tag9.xml"/><Relationship Id="rId7" Type="http://schemas.openxmlformats.org/officeDocument/2006/relationships/image" Target="../media/image1.jpeg"/><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slideMaster" Target="../slideMasters/slideMaster1.xml"/><Relationship Id="rId5" Type="http://schemas.openxmlformats.org/officeDocument/2006/relationships/tags" Target="../tags/tag11.xml"/><Relationship Id="rId4" Type="http://schemas.openxmlformats.org/officeDocument/2006/relationships/tags" Target="../tags/tag10.xml"/></Relationships>
</file>

<file path=ppt/slideLayouts/_rels/slideLayout2.xml.rels><?xml version="1.0" encoding="UTF-8" standalone="yes"?>
<Relationships xmlns="http://schemas.openxmlformats.org/package/2006/relationships"><Relationship Id="rId3" Type="http://schemas.openxmlformats.org/officeDocument/2006/relationships/tags" Target="../tags/tag14.xml"/><Relationship Id="rId2" Type="http://schemas.openxmlformats.org/officeDocument/2006/relationships/tags" Target="../tags/tag13.xml"/><Relationship Id="rId1" Type="http://schemas.openxmlformats.org/officeDocument/2006/relationships/tags" Target="../tags/tag12.xml"/><Relationship Id="rId4"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tags" Target="../tags/tag15.xml"/><Relationship Id="rId6" Type="http://schemas.openxmlformats.org/officeDocument/2006/relationships/image" Target="../media/image2.jpeg"/><Relationship Id="rId5" Type="http://schemas.openxmlformats.org/officeDocument/2006/relationships/slideMaster" Target="../slideMasters/slideMaster1.xml"/><Relationship Id="rId4" Type="http://schemas.openxmlformats.org/officeDocument/2006/relationships/tags" Target="../tags/tag18.xml"/></Relationships>
</file>

<file path=ppt/slideLayouts/_rels/slideLayout4.xml.rels><?xml version="1.0" encoding="UTF-8" standalone="yes"?>
<Relationships xmlns="http://schemas.openxmlformats.org/package/2006/relationships"><Relationship Id="rId3" Type="http://schemas.openxmlformats.org/officeDocument/2006/relationships/tags" Target="../tags/tag21.xml"/><Relationship Id="rId2" Type="http://schemas.openxmlformats.org/officeDocument/2006/relationships/tags" Target="../tags/tag20.xml"/><Relationship Id="rId1" Type="http://schemas.openxmlformats.org/officeDocument/2006/relationships/tags" Target="../tags/tag19.xml"/><Relationship Id="rId4"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tags" Target="../tags/tag24.xml"/><Relationship Id="rId2" Type="http://schemas.openxmlformats.org/officeDocument/2006/relationships/tags" Target="../tags/tag23.xml"/><Relationship Id="rId1" Type="http://schemas.openxmlformats.org/officeDocument/2006/relationships/tags" Target="../tags/tag22.xml"/><Relationship Id="rId4"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tags" Target="../tags/tag27.xml"/><Relationship Id="rId2" Type="http://schemas.openxmlformats.org/officeDocument/2006/relationships/tags" Target="../tags/tag26.xml"/><Relationship Id="rId1" Type="http://schemas.openxmlformats.org/officeDocument/2006/relationships/tags" Target="../tags/tag25.xml"/><Relationship Id="rId4"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tags" Target="../tags/tag30.xml"/><Relationship Id="rId2" Type="http://schemas.openxmlformats.org/officeDocument/2006/relationships/tags" Target="../tags/tag29.xml"/><Relationship Id="rId1" Type="http://schemas.openxmlformats.org/officeDocument/2006/relationships/tags" Target="../tags/tag28.xml"/><Relationship Id="rId4"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tags" Target="../tags/tag33.xml"/><Relationship Id="rId2" Type="http://schemas.openxmlformats.org/officeDocument/2006/relationships/tags" Target="../tags/tag32.xml"/><Relationship Id="rId1" Type="http://schemas.openxmlformats.org/officeDocument/2006/relationships/tags" Target="../tags/tag31.xml"/><Relationship Id="rId4"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tags" Target="../tags/tag36.xml"/><Relationship Id="rId2" Type="http://schemas.openxmlformats.org/officeDocument/2006/relationships/tags" Target="../tags/tag35.xml"/><Relationship Id="rId1" Type="http://schemas.openxmlformats.org/officeDocument/2006/relationships/tags" Target="../tags/tag34.xml"/><Relationship Id="rId4"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tags" Target="../tags/tag39.xml"/><Relationship Id="rId2" Type="http://schemas.openxmlformats.org/officeDocument/2006/relationships/tags" Target="../tags/tag38.xml"/><Relationship Id="rId1" Type="http://schemas.openxmlformats.org/officeDocument/2006/relationships/tags" Target="../tags/tag37.xml"/><Relationship Id="rId4"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tags" Target="../tags/tag42.xml"/><Relationship Id="rId2" Type="http://schemas.openxmlformats.org/officeDocument/2006/relationships/tags" Target="../tags/tag41.xml"/><Relationship Id="rId1" Type="http://schemas.openxmlformats.org/officeDocument/2006/relationships/tags" Target="../tags/tag40.xml"/><Relationship Id="rId6" Type="http://schemas.openxmlformats.org/officeDocument/2006/relationships/image" Target="../media/image2.jpeg"/><Relationship Id="rId5" Type="http://schemas.openxmlformats.org/officeDocument/2006/relationships/slideMaster" Target="../slideMasters/slideMaster1.xml"/><Relationship Id="rId4" Type="http://schemas.openxmlformats.org/officeDocument/2006/relationships/tags" Target="../tags/tag43.xml"/></Relationships>
</file>

<file path=ppt/slideLayouts/_rels/slideLayout12.xml.rels><?xml version="1.0" encoding="UTF-8" standalone="yes"?>
<Relationships xmlns="http://schemas.openxmlformats.org/package/2006/relationships"><Relationship Id="rId8" Type="http://schemas.openxmlformats.org/officeDocument/2006/relationships/tags" Target="../tags/tag57.xml"/><Relationship Id="rId3" Type="http://schemas.openxmlformats.org/officeDocument/2006/relationships/tags" Target="../tags/tag52.xml"/><Relationship Id="rId7" Type="http://schemas.openxmlformats.org/officeDocument/2006/relationships/tags" Target="../tags/tag56.xml"/><Relationship Id="rId12" Type="http://schemas.openxmlformats.org/officeDocument/2006/relationships/image" Target="../media/image3.png"/><Relationship Id="rId2" Type="http://schemas.openxmlformats.org/officeDocument/2006/relationships/tags" Target="../tags/tag51.xml"/><Relationship Id="rId1" Type="http://schemas.openxmlformats.org/officeDocument/2006/relationships/tags" Target="../tags/tag50.xml"/><Relationship Id="rId6" Type="http://schemas.openxmlformats.org/officeDocument/2006/relationships/tags" Target="../tags/tag55.xml"/><Relationship Id="rId11" Type="http://schemas.openxmlformats.org/officeDocument/2006/relationships/slideMaster" Target="../slideMasters/slideMaster2.xml"/><Relationship Id="rId5" Type="http://schemas.openxmlformats.org/officeDocument/2006/relationships/tags" Target="../tags/tag54.xml"/><Relationship Id="rId10" Type="http://schemas.openxmlformats.org/officeDocument/2006/relationships/tags" Target="../tags/tag59.xml"/><Relationship Id="rId4" Type="http://schemas.openxmlformats.org/officeDocument/2006/relationships/tags" Target="../tags/tag53.xml"/><Relationship Id="rId9" Type="http://schemas.openxmlformats.org/officeDocument/2006/relationships/tags" Target="../tags/tag58.xml"/></Relationships>
</file>

<file path=ppt/slideLayouts/_rels/slideLayout13.xml.rels><?xml version="1.0" encoding="UTF-8" standalone="yes"?>
<Relationships xmlns="http://schemas.openxmlformats.org/package/2006/relationships"><Relationship Id="rId3" Type="http://schemas.openxmlformats.org/officeDocument/2006/relationships/tags" Target="../tags/tag62.xml"/><Relationship Id="rId2" Type="http://schemas.openxmlformats.org/officeDocument/2006/relationships/tags" Target="../tags/tag61.xml"/><Relationship Id="rId1" Type="http://schemas.openxmlformats.org/officeDocument/2006/relationships/tags" Target="../tags/tag60.xml"/><Relationship Id="rId4"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8" Type="http://schemas.openxmlformats.org/officeDocument/2006/relationships/tags" Target="../tags/tag70.xml"/><Relationship Id="rId13" Type="http://schemas.openxmlformats.org/officeDocument/2006/relationships/slideMaster" Target="../slideMasters/slideMaster2.xml"/><Relationship Id="rId3" Type="http://schemas.openxmlformats.org/officeDocument/2006/relationships/tags" Target="../tags/tag65.xml"/><Relationship Id="rId7" Type="http://schemas.openxmlformats.org/officeDocument/2006/relationships/tags" Target="../tags/tag69.xml"/><Relationship Id="rId12" Type="http://schemas.openxmlformats.org/officeDocument/2006/relationships/tags" Target="../tags/tag74.xml"/><Relationship Id="rId2" Type="http://schemas.openxmlformats.org/officeDocument/2006/relationships/tags" Target="../tags/tag64.xml"/><Relationship Id="rId1" Type="http://schemas.openxmlformats.org/officeDocument/2006/relationships/tags" Target="../tags/tag63.xml"/><Relationship Id="rId6" Type="http://schemas.openxmlformats.org/officeDocument/2006/relationships/tags" Target="../tags/tag68.xml"/><Relationship Id="rId11" Type="http://schemas.openxmlformats.org/officeDocument/2006/relationships/tags" Target="../tags/tag73.xml"/><Relationship Id="rId5" Type="http://schemas.openxmlformats.org/officeDocument/2006/relationships/tags" Target="../tags/tag67.xml"/><Relationship Id="rId10" Type="http://schemas.openxmlformats.org/officeDocument/2006/relationships/tags" Target="../tags/tag72.xml"/><Relationship Id="rId4" Type="http://schemas.openxmlformats.org/officeDocument/2006/relationships/tags" Target="../tags/tag66.xml"/><Relationship Id="rId9" Type="http://schemas.openxmlformats.org/officeDocument/2006/relationships/tags" Target="../tags/tag71.xml"/><Relationship Id="rId14" Type="http://schemas.openxmlformats.org/officeDocument/2006/relationships/image" Target="../media/image4.png"/></Relationships>
</file>

<file path=ppt/slideLayouts/_rels/slideLayout15.xml.rels><?xml version="1.0" encoding="UTF-8" standalone="yes"?>
<Relationships xmlns="http://schemas.openxmlformats.org/package/2006/relationships"><Relationship Id="rId3" Type="http://schemas.openxmlformats.org/officeDocument/2006/relationships/tags" Target="../tags/tag77.xml"/><Relationship Id="rId2" Type="http://schemas.openxmlformats.org/officeDocument/2006/relationships/tags" Target="../tags/tag76.xml"/><Relationship Id="rId1" Type="http://schemas.openxmlformats.org/officeDocument/2006/relationships/tags" Target="../tags/tag75.xml"/><Relationship Id="rId4"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tags" Target="../tags/tag80.xml"/><Relationship Id="rId2" Type="http://schemas.openxmlformats.org/officeDocument/2006/relationships/tags" Target="../tags/tag79.xml"/><Relationship Id="rId1" Type="http://schemas.openxmlformats.org/officeDocument/2006/relationships/tags" Target="../tags/tag78.xml"/><Relationship Id="rId4"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tags" Target="../tags/tag83.xml"/><Relationship Id="rId2" Type="http://schemas.openxmlformats.org/officeDocument/2006/relationships/tags" Target="../tags/tag82.xml"/><Relationship Id="rId1" Type="http://schemas.openxmlformats.org/officeDocument/2006/relationships/tags" Target="../tags/tag81.xml"/><Relationship Id="rId4"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tags" Target="../tags/tag86.xml"/><Relationship Id="rId2" Type="http://schemas.openxmlformats.org/officeDocument/2006/relationships/tags" Target="../tags/tag85.xml"/><Relationship Id="rId1" Type="http://schemas.openxmlformats.org/officeDocument/2006/relationships/tags" Target="../tags/tag84.xml"/><Relationship Id="rId4"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tags" Target="../tags/tag89.xml"/><Relationship Id="rId2" Type="http://schemas.openxmlformats.org/officeDocument/2006/relationships/tags" Target="../tags/tag88.xml"/><Relationship Id="rId1" Type="http://schemas.openxmlformats.org/officeDocument/2006/relationships/tags" Target="../tags/tag87.xml"/><Relationship Id="rId4"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tags" Target="../tags/tag92.xml"/><Relationship Id="rId2" Type="http://schemas.openxmlformats.org/officeDocument/2006/relationships/tags" Target="../tags/tag91.xml"/><Relationship Id="rId1" Type="http://schemas.openxmlformats.org/officeDocument/2006/relationships/tags" Target="../tags/tag90.xml"/><Relationship Id="rId4"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tags" Target="../tags/tag95.xml"/><Relationship Id="rId2" Type="http://schemas.openxmlformats.org/officeDocument/2006/relationships/tags" Target="../tags/tag94.xml"/><Relationship Id="rId1" Type="http://schemas.openxmlformats.org/officeDocument/2006/relationships/tags" Target="../tags/tag93.xml"/><Relationship Id="rId4"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8" Type="http://schemas.openxmlformats.org/officeDocument/2006/relationships/tags" Target="../tags/tag103.xml"/><Relationship Id="rId3" Type="http://schemas.openxmlformats.org/officeDocument/2006/relationships/tags" Target="../tags/tag98.xml"/><Relationship Id="rId7" Type="http://schemas.openxmlformats.org/officeDocument/2006/relationships/tags" Target="../tags/tag102.xml"/><Relationship Id="rId12" Type="http://schemas.openxmlformats.org/officeDocument/2006/relationships/image" Target="../media/image5.png"/><Relationship Id="rId2" Type="http://schemas.openxmlformats.org/officeDocument/2006/relationships/tags" Target="../tags/tag97.xml"/><Relationship Id="rId1" Type="http://schemas.openxmlformats.org/officeDocument/2006/relationships/tags" Target="../tags/tag96.xml"/><Relationship Id="rId6" Type="http://schemas.openxmlformats.org/officeDocument/2006/relationships/tags" Target="../tags/tag101.xml"/><Relationship Id="rId11" Type="http://schemas.openxmlformats.org/officeDocument/2006/relationships/slideMaster" Target="../slideMasters/slideMaster2.xml"/><Relationship Id="rId5" Type="http://schemas.openxmlformats.org/officeDocument/2006/relationships/tags" Target="../tags/tag100.xml"/><Relationship Id="rId10" Type="http://schemas.openxmlformats.org/officeDocument/2006/relationships/tags" Target="../tags/tag105.xml"/><Relationship Id="rId4" Type="http://schemas.openxmlformats.org/officeDocument/2006/relationships/tags" Target="../tags/tag99.xml"/><Relationship Id="rId9" Type="http://schemas.openxmlformats.org/officeDocument/2006/relationships/tags" Target="../tags/tag104.xml"/></Relationships>
</file>

<file path=ppt/slideLayouts/_rels/slideLayout23.xml.rels><?xml version="1.0" encoding="UTF-8" standalone="yes"?>
<Relationships xmlns="http://schemas.openxmlformats.org/package/2006/relationships"><Relationship Id="rId3" Type="http://schemas.openxmlformats.org/officeDocument/2006/relationships/tags" Target="../tags/tag108.xml"/><Relationship Id="rId7" Type="http://schemas.openxmlformats.org/officeDocument/2006/relationships/image" Target="../media/image1.jpeg"/><Relationship Id="rId2" Type="http://schemas.openxmlformats.org/officeDocument/2006/relationships/tags" Target="../tags/tag107.xml"/><Relationship Id="rId1" Type="http://schemas.openxmlformats.org/officeDocument/2006/relationships/tags" Target="../tags/tag106.xml"/><Relationship Id="rId6" Type="http://schemas.openxmlformats.org/officeDocument/2006/relationships/slideMaster" Target="../slideMasters/slideMaster2.xml"/><Relationship Id="rId5" Type="http://schemas.openxmlformats.org/officeDocument/2006/relationships/tags" Target="../tags/tag110.xml"/><Relationship Id="rId4" Type="http://schemas.openxmlformats.org/officeDocument/2006/relationships/tags" Target="../tags/tag10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4" name="图片 8">
            <a:extLst>
              <a:ext uri="{FF2B5EF4-FFF2-40B4-BE49-F238E27FC236}">
                <a16:creationId xmlns:a16="http://schemas.microsoft.com/office/drawing/2014/main" id="{2B41CC33-6E27-4285-BD1E-FDB9E76C9877}"/>
              </a:ext>
            </a:extLst>
          </p:cNvPr>
          <p:cNvPicPr>
            <a:picLocks noChangeAspect="1" noChangeArrowheads="1"/>
          </p:cNvPicPr>
          <p:nvPr>
            <p:custDataLst>
              <p:tags r:id="rId1"/>
            </p:custDataLst>
          </p:nvPr>
        </p:nvPicPr>
        <p:blipFill>
          <a:blip r:embed="rId7">
            <a:extLst>
              <a:ext uri="{28A0092B-C50C-407E-A947-70E740481C1C}">
                <a14:useLocalDpi xmlns:a14="http://schemas.microsoft.com/office/drawing/2010/main" val="0"/>
              </a:ext>
            </a:extLst>
          </a:blip>
          <a:srcRect/>
          <a:stretch>
            <a:fillRect/>
          </a:stretch>
        </p:blipFill>
        <p:spPr bwMode="auto">
          <a:xfrm>
            <a:off x="3175" y="0"/>
            <a:ext cx="91376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 name="直接连接符 4">
            <a:extLst>
              <a:ext uri="{FF2B5EF4-FFF2-40B4-BE49-F238E27FC236}">
                <a16:creationId xmlns:a16="http://schemas.microsoft.com/office/drawing/2014/main" id="{40F7C9C2-FFD0-4033-99ED-DD4C941991F1}"/>
              </a:ext>
            </a:extLst>
          </p:cNvPr>
          <p:cNvCxnSpPr/>
          <p:nvPr>
            <p:custDataLst>
              <p:tags r:id="rId2"/>
            </p:custDataLst>
          </p:nvPr>
        </p:nvCxnSpPr>
        <p:spPr>
          <a:xfrm>
            <a:off x="1493838" y="3716338"/>
            <a:ext cx="189865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ctrTitle"/>
          </p:nvPr>
        </p:nvSpPr>
        <p:spPr>
          <a:xfrm>
            <a:off x="1439652" y="2636926"/>
            <a:ext cx="5400600" cy="1048866"/>
          </a:xfrm>
        </p:spPr>
        <p:txBody>
          <a:bodyPr anchor="b">
            <a:normAutofit/>
          </a:bodyPr>
          <a:lstStyle>
            <a:lvl1pPr algn="l">
              <a:lnSpc>
                <a:spcPct val="130000"/>
              </a:lnSpc>
              <a:defRPr sz="4400">
                <a:latin typeface="汉仪旗黑-85S" pitchFamily="18" charset="-122"/>
                <a:ea typeface="汉仪旗黑-85S" pitchFamily="18" charset="-122"/>
              </a:defRPr>
            </a:lvl1pPr>
          </a:lstStyle>
          <a:p>
            <a:r>
              <a:rPr lang="zh-CN" altLang="en-US" noProof="1"/>
              <a:t>单击此处编辑母版标题样式</a:t>
            </a:r>
          </a:p>
        </p:txBody>
      </p:sp>
      <p:sp>
        <p:nvSpPr>
          <p:cNvPr id="3" name="副标题 2"/>
          <p:cNvSpPr>
            <a:spLocks noGrp="1"/>
          </p:cNvSpPr>
          <p:nvPr>
            <p:ph type="subTitle" idx="1"/>
          </p:nvPr>
        </p:nvSpPr>
        <p:spPr>
          <a:xfrm>
            <a:off x="1439652" y="3757565"/>
            <a:ext cx="5400600" cy="535531"/>
          </a:xfrm>
        </p:spPr>
        <p:txBody>
          <a:bodyPr>
            <a:normAutofit/>
          </a:bodyPr>
          <a:lstStyle>
            <a:lvl1pPr marL="0" indent="0" algn="l">
              <a:lnSpc>
                <a:spcPct val="130000"/>
              </a:lnSpc>
              <a:buNone/>
              <a:defRPr sz="2400">
                <a:solidFill>
                  <a:schemeClr val="tx1">
                    <a:lumMod val="65000"/>
                    <a:lumOff val="35000"/>
                  </a:schemeClr>
                </a:solidFill>
                <a:latin typeface="微软雅黑" panose="020B0503020204020204" charset="-122"/>
                <a:ea typeface="微软雅黑" panose="020B050302020402020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noProof="1"/>
              <a:t>单击此处编辑母版副标题样式</a:t>
            </a:r>
          </a:p>
        </p:txBody>
      </p:sp>
      <p:sp>
        <p:nvSpPr>
          <p:cNvPr id="6" name="日期占位符 3">
            <a:extLst>
              <a:ext uri="{FF2B5EF4-FFF2-40B4-BE49-F238E27FC236}">
                <a16:creationId xmlns:a16="http://schemas.microsoft.com/office/drawing/2014/main" id="{CFAFA46D-26AD-415B-B17D-5344DF8F5D20}"/>
              </a:ext>
            </a:extLst>
          </p:cNvPr>
          <p:cNvSpPr>
            <a:spLocks noGrp="1"/>
          </p:cNvSpPr>
          <p:nvPr>
            <p:ph type="dt" sz="half" idx="10"/>
            <p:custDataLst>
              <p:tags r:id="rId3"/>
            </p:custDataLst>
          </p:nvPr>
        </p:nvSpPr>
        <p:spPr/>
        <p:txBody>
          <a:bodyPr/>
          <a:lstStyle>
            <a:lvl1pPr>
              <a:defRPr/>
            </a:lvl1pPr>
          </a:lstStyle>
          <a:p>
            <a:pPr>
              <a:defRPr/>
            </a:pPr>
            <a:fld id="{3BBD0320-E81B-484C-9E3A-E8B89DF7E963}" type="datetimeFigureOut">
              <a:rPr lang="zh-CN" altLang="en-US"/>
              <a:pPr>
                <a:defRPr/>
              </a:pPr>
              <a:t>2019/4/29</a:t>
            </a:fld>
            <a:endParaRPr lang="zh-CN" altLang="en-US"/>
          </a:p>
        </p:txBody>
      </p:sp>
      <p:sp>
        <p:nvSpPr>
          <p:cNvPr id="7" name="页脚占位符 4">
            <a:extLst>
              <a:ext uri="{FF2B5EF4-FFF2-40B4-BE49-F238E27FC236}">
                <a16:creationId xmlns:a16="http://schemas.microsoft.com/office/drawing/2014/main" id="{845A4D25-49B6-4584-9C84-3A4C64C5B2D1}"/>
              </a:ext>
            </a:extLst>
          </p:cNvPr>
          <p:cNvSpPr>
            <a:spLocks noGrp="1"/>
          </p:cNvSpPr>
          <p:nvPr>
            <p:ph type="ftr" sz="quarter" idx="11"/>
            <p:custDataLst>
              <p:tags r:id="rId4"/>
            </p:custDataLst>
          </p:nvPr>
        </p:nvSpPr>
        <p:spPr/>
        <p:txBody>
          <a:bodyPr/>
          <a:lstStyle>
            <a:lvl1pPr>
              <a:defRPr/>
            </a:lvl1pPr>
          </a:lstStyle>
          <a:p>
            <a:pPr>
              <a:defRPr/>
            </a:pPr>
            <a:endParaRPr lang="zh-CN" altLang="en-US"/>
          </a:p>
        </p:txBody>
      </p:sp>
      <p:sp>
        <p:nvSpPr>
          <p:cNvPr id="8" name="灯片编号占位符 5">
            <a:extLst>
              <a:ext uri="{FF2B5EF4-FFF2-40B4-BE49-F238E27FC236}">
                <a16:creationId xmlns:a16="http://schemas.microsoft.com/office/drawing/2014/main" id="{49E96CA0-05BD-4E18-94C4-0DC86EB776DB}"/>
              </a:ext>
            </a:extLst>
          </p:cNvPr>
          <p:cNvSpPr>
            <a:spLocks noGrp="1"/>
          </p:cNvSpPr>
          <p:nvPr>
            <p:ph type="sldNum" sz="quarter" idx="12"/>
            <p:custDataLst>
              <p:tags r:id="rId5"/>
            </p:custDataLst>
          </p:nvPr>
        </p:nvSpPr>
        <p:spPr/>
        <p:txBody>
          <a:bodyPr/>
          <a:lstStyle>
            <a:lvl1pPr>
              <a:defRPr/>
            </a:lvl1pPr>
          </a:lstStyle>
          <a:p>
            <a:pPr>
              <a:defRPr/>
            </a:pPr>
            <a:fld id="{D333B937-873F-40FB-85A4-C7546C2C87DA}" type="slidenum">
              <a:rPr lang="zh-CN" altLang="en-US"/>
              <a:pPr>
                <a:defRPr/>
              </a:pPr>
              <a:t>‹#›</a:t>
            </a:fld>
            <a:endParaRPr lang="zh-CN" altLang="en-US"/>
          </a:p>
        </p:txBody>
      </p:sp>
    </p:spTree>
    <p:extLst>
      <p:ext uri="{BB962C8B-B14F-4D97-AF65-F5344CB8AC3E}">
        <p14:creationId xmlns:p14="http://schemas.microsoft.com/office/powerpoint/2010/main" val="1057153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内容占位符 2"/>
          <p:cNvSpPr>
            <a:spLocks noGrp="1"/>
          </p:cNvSpPr>
          <p:nvPr>
            <p:ph idx="1"/>
          </p:nvPr>
        </p:nvSpPr>
        <p:spPr/>
        <p:txBody>
          <a:bodyPr/>
          <a:lstStyle>
            <a:lvl1pPr>
              <a:defRPr/>
            </a:lvl1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a:extLst>
              <a:ext uri="{FF2B5EF4-FFF2-40B4-BE49-F238E27FC236}">
                <a16:creationId xmlns:a16="http://schemas.microsoft.com/office/drawing/2014/main" id="{F90DABB6-081B-4AF1-9A48-33AFF5758A67}"/>
              </a:ext>
            </a:extLst>
          </p:cNvPr>
          <p:cNvSpPr>
            <a:spLocks noGrp="1"/>
          </p:cNvSpPr>
          <p:nvPr>
            <p:ph type="dt" sz="half" idx="10"/>
            <p:custDataLst>
              <p:tags r:id="rId1"/>
            </p:custDataLst>
          </p:nvPr>
        </p:nvSpPr>
        <p:spPr/>
        <p:txBody>
          <a:bodyPr/>
          <a:lstStyle>
            <a:lvl1pPr>
              <a:defRPr/>
            </a:lvl1pPr>
          </a:lstStyle>
          <a:p>
            <a:pPr>
              <a:defRPr/>
            </a:pPr>
            <a:fld id="{AB3592CC-07E1-4AA0-A69F-4E9D424CEBA5}" type="datetimeFigureOut">
              <a:rPr lang="zh-CN" altLang="en-US"/>
              <a:pPr>
                <a:defRPr/>
              </a:pPr>
              <a:t>2019/4/29</a:t>
            </a:fld>
            <a:endParaRPr lang="zh-CN" altLang="en-US"/>
          </a:p>
        </p:txBody>
      </p:sp>
      <p:sp>
        <p:nvSpPr>
          <p:cNvPr id="5" name="页脚占位符 4">
            <a:extLst>
              <a:ext uri="{FF2B5EF4-FFF2-40B4-BE49-F238E27FC236}">
                <a16:creationId xmlns:a16="http://schemas.microsoft.com/office/drawing/2014/main" id="{FF151EA7-43D4-478B-8413-E850F70458D2}"/>
              </a:ext>
            </a:extLst>
          </p:cNvPr>
          <p:cNvSpPr>
            <a:spLocks noGrp="1"/>
          </p:cNvSpPr>
          <p:nvPr>
            <p:ph type="ftr" sz="quarter" idx="11"/>
            <p:custDataLst>
              <p:tags r:id="rId2"/>
            </p:custDataLst>
          </p:nvPr>
        </p:nvSpPr>
        <p:spPr/>
        <p:txBody>
          <a:bodyPr/>
          <a:lstStyle>
            <a:lvl1pPr>
              <a:defRPr/>
            </a:lvl1pPr>
          </a:lstStyle>
          <a:p>
            <a:pPr>
              <a:defRPr/>
            </a:pPr>
            <a:endParaRPr lang="zh-CN" altLang="en-US"/>
          </a:p>
        </p:txBody>
      </p:sp>
      <p:sp>
        <p:nvSpPr>
          <p:cNvPr id="6" name="灯片编号占位符 5">
            <a:extLst>
              <a:ext uri="{FF2B5EF4-FFF2-40B4-BE49-F238E27FC236}">
                <a16:creationId xmlns:a16="http://schemas.microsoft.com/office/drawing/2014/main" id="{A74BEFA1-EED7-435F-BBD3-DB542310F8EA}"/>
              </a:ext>
            </a:extLst>
          </p:cNvPr>
          <p:cNvSpPr>
            <a:spLocks noGrp="1"/>
          </p:cNvSpPr>
          <p:nvPr>
            <p:ph type="sldNum" sz="quarter" idx="12"/>
            <p:custDataLst>
              <p:tags r:id="rId3"/>
            </p:custDataLst>
          </p:nvPr>
        </p:nvSpPr>
        <p:spPr/>
        <p:txBody>
          <a:bodyPr/>
          <a:lstStyle>
            <a:lvl1pPr>
              <a:defRPr/>
            </a:lvl1pPr>
          </a:lstStyle>
          <a:p>
            <a:pPr>
              <a:defRPr/>
            </a:pPr>
            <a:fld id="{8DAFE3E9-FA78-43C6-98B0-B3B367368FF5}" type="slidenum">
              <a:rPr lang="zh-CN" altLang="en-US"/>
              <a:pPr>
                <a:defRPr/>
              </a:pPr>
              <a:t>‹#›</a:t>
            </a:fld>
            <a:endParaRPr lang="zh-CN" altLang="en-US"/>
          </a:p>
        </p:txBody>
      </p:sp>
    </p:spTree>
    <p:extLst>
      <p:ext uri="{BB962C8B-B14F-4D97-AF65-F5344CB8AC3E}">
        <p14:creationId xmlns:p14="http://schemas.microsoft.com/office/powerpoint/2010/main" val="3310571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bg bwMode="auto">
      <p:bgPr>
        <a:blipFill dpi="0" rotWithShape="0">
          <a:blip r:embed="rId6"/>
          <a:srcRect/>
          <a:stretch>
            <a:fillRect/>
          </a:stretch>
        </a:blipFill>
        <a:effectLst/>
      </p:bgPr>
    </p:bg>
    <p:spTree>
      <p:nvGrpSpPr>
        <p:cNvPr id="1" name=""/>
        <p:cNvGrpSpPr/>
        <p:nvPr/>
      </p:nvGrpSpPr>
      <p:grpSpPr>
        <a:xfrm>
          <a:off x="0" y="0"/>
          <a:ext cx="0" cy="0"/>
          <a:chOff x="0" y="0"/>
          <a:chExt cx="0" cy="0"/>
        </a:xfrm>
      </p:grpSpPr>
      <p:cxnSp>
        <p:nvCxnSpPr>
          <p:cNvPr id="4" name="直接连接符 3">
            <a:extLst>
              <a:ext uri="{FF2B5EF4-FFF2-40B4-BE49-F238E27FC236}">
                <a16:creationId xmlns:a16="http://schemas.microsoft.com/office/drawing/2014/main" id="{8DF90817-CCCA-42F6-9C2D-5E2B82E4C3CC}"/>
              </a:ext>
            </a:extLst>
          </p:cNvPr>
          <p:cNvCxnSpPr/>
          <p:nvPr>
            <p:custDataLst>
              <p:tags r:id="rId1"/>
            </p:custDataLst>
          </p:nvPr>
        </p:nvCxnSpPr>
        <p:spPr>
          <a:xfrm>
            <a:off x="1601788" y="4276725"/>
            <a:ext cx="860425" cy="0"/>
          </a:xfrm>
          <a:prstGeom prst="line">
            <a:avLst/>
          </a:prstGeom>
          <a:ln w="25400">
            <a:solidFill>
              <a:srgbClr val="EB193E"/>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p:nvPr>
        </p:nvSpPr>
        <p:spPr>
          <a:xfrm>
            <a:off x="2784128" y="2780928"/>
            <a:ext cx="4596185" cy="1023515"/>
          </a:xfrm>
        </p:spPr>
        <p:txBody>
          <a:bodyPr anchor="b">
            <a:normAutofit/>
          </a:bodyPr>
          <a:lstStyle>
            <a:lvl1pPr>
              <a:lnSpc>
                <a:spcPct val="130000"/>
              </a:lnSpc>
              <a:defRPr sz="4000">
                <a:latin typeface="汉仪旗黑-85S" pitchFamily="18" charset="-122"/>
                <a:ea typeface="汉仪旗黑-85S" pitchFamily="18" charset="-122"/>
              </a:defRPr>
            </a:lvl1pPr>
          </a:lstStyle>
          <a:p>
            <a:r>
              <a:rPr lang="zh-CN" altLang="en-US" noProof="1"/>
              <a:t>单击此处编辑母版标题样式</a:t>
            </a:r>
          </a:p>
        </p:txBody>
      </p:sp>
      <p:sp>
        <p:nvSpPr>
          <p:cNvPr id="3" name="文本占位符 2"/>
          <p:cNvSpPr>
            <a:spLocks noGrp="1"/>
          </p:cNvSpPr>
          <p:nvPr>
            <p:ph type="body" idx="1"/>
          </p:nvPr>
        </p:nvSpPr>
        <p:spPr>
          <a:xfrm>
            <a:off x="2784128" y="3861048"/>
            <a:ext cx="4596185" cy="461665"/>
          </a:xfrm>
        </p:spPr>
        <p:txBody>
          <a:bodyPr>
            <a:normAutofit/>
          </a:bodyPr>
          <a:lstStyle>
            <a:lvl1pPr marL="0" indent="0">
              <a:lnSpc>
                <a:spcPct val="130000"/>
              </a:lnSpc>
              <a:buNone/>
              <a:defRPr sz="2000">
                <a:solidFill>
                  <a:schemeClr val="tx1">
                    <a:lumMod val="65000"/>
                    <a:lumOff val="35000"/>
                  </a:schemeClr>
                </a:solidFill>
                <a:latin typeface="微软雅黑" panose="020B0503020204020204" charset="-122"/>
                <a:ea typeface="微软雅黑" panose="020B0503020204020204"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noProof="1"/>
              <a:t>单击此处编辑母版文本样式</a:t>
            </a:r>
          </a:p>
        </p:txBody>
      </p:sp>
      <p:sp>
        <p:nvSpPr>
          <p:cNvPr id="5" name="日期占位符 3">
            <a:extLst>
              <a:ext uri="{FF2B5EF4-FFF2-40B4-BE49-F238E27FC236}">
                <a16:creationId xmlns:a16="http://schemas.microsoft.com/office/drawing/2014/main" id="{627DDA99-29C3-4759-AD23-1198746B2C50}"/>
              </a:ext>
            </a:extLst>
          </p:cNvPr>
          <p:cNvSpPr>
            <a:spLocks noGrp="1"/>
          </p:cNvSpPr>
          <p:nvPr>
            <p:ph type="dt" sz="half" idx="10"/>
            <p:custDataLst>
              <p:tags r:id="rId2"/>
            </p:custDataLst>
          </p:nvPr>
        </p:nvSpPr>
        <p:spPr/>
        <p:txBody>
          <a:bodyPr/>
          <a:lstStyle>
            <a:lvl1pPr>
              <a:defRPr/>
            </a:lvl1pPr>
          </a:lstStyle>
          <a:p>
            <a:pPr>
              <a:defRPr/>
            </a:pPr>
            <a:fld id="{C18F05EE-A713-4F81-AEBB-395345CDCD5E}" type="datetimeFigureOut">
              <a:rPr lang="zh-CN" altLang="en-US"/>
              <a:pPr>
                <a:defRPr/>
              </a:pPr>
              <a:t>2019/4/29</a:t>
            </a:fld>
            <a:endParaRPr lang="zh-CN" altLang="en-US"/>
          </a:p>
        </p:txBody>
      </p:sp>
      <p:sp>
        <p:nvSpPr>
          <p:cNvPr id="6" name="页脚占位符 4">
            <a:extLst>
              <a:ext uri="{FF2B5EF4-FFF2-40B4-BE49-F238E27FC236}">
                <a16:creationId xmlns:a16="http://schemas.microsoft.com/office/drawing/2014/main" id="{F65A28FE-A1DE-4811-B926-914219B5FC3E}"/>
              </a:ext>
            </a:extLst>
          </p:cNvPr>
          <p:cNvSpPr>
            <a:spLocks noGrp="1"/>
          </p:cNvSpPr>
          <p:nvPr>
            <p:ph type="ftr" sz="quarter" idx="11"/>
            <p:custDataLst>
              <p:tags r:id="rId3"/>
            </p:custDataLst>
          </p:nvPr>
        </p:nvSpPr>
        <p:spPr/>
        <p:txBody>
          <a:bodyPr/>
          <a:lstStyle>
            <a:lvl1pPr>
              <a:defRPr/>
            </a:lvl1pPr>
          </a:lstStyle>
          <a:p>
            <a:pPr>
              <a:defRPr/>
            </a:pPr>
            <a:endParaRPr lang="zh-CN" altLang="en-US"/>
          </a:p>
        </p:txBody>
      </p:sp>
      <p:sp>
        <p:nvSpPr>
          <p:cNvPr id="7" name="灯片编号占位符 5">
            <a:extLst>
              <a:ext uri="{FF2B5EF4-FFF2-40B4-BE49-F238E27FC236}">
                <a16:creationId xmlns:a16="http://schemas.microsoft.com/office/drawing/2014/main" id="{7157220B-9268-425D-9066-3AFA8ACB54B1}"/>
              </a:ext>
            </a:extLst>
          </p:cNvPr>
          <p:cNvSpPr>
            <a:spLocks noGrp="1"/>
          </p:cNvSpPr>
          <p:nvPr>
            <p:ph type="sldNum" sz="quarter" idx="12"/>
            <p:custDataLst>
              <p:tags r:id="rId4"/>
            </p:custDataLst>
          </p:nvPr>
        </p:nvSpPr>
        <p:spPr/>
        <p:txBody>
          <a:bodyPr/>
          <a:lstStyle>
            <a:lvl1pPr>
              <a:defRPr/>
            </a:lvl1pPr>
          </a:lstStyle>
          <a:p>
            <a:pPr>
              <a:defRPr/>
            </a:pPr>
            <a:fld id="{4E0BE3D9-300A-4C63-BB7D-7729D7F5CDC8}" type="slidenum">
              <a:rPr lang="zh-CN" altLang="en-US"/>
              <a:pPr>
                <a:defRPr/>
              </a:pPr>
              <a:t>‹#›</a:t>
            </a:fld>
            <a:endParaRPr lang="zh-CN" altLang="en-US"/>
          </a:p>
        </p:txBody>
      </p:sp>
    </p:spTree>
    <p:extLst>
      <p:ext uri="{BB962C8B-B14F-4D97-AF65-F5344CB8AC3E}">
        <p14:creationId xmlns:p14="http://schemas.microsoft.com/office/powerpoint/2010/main" val="2551756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ppt_x</p:attrName>
                                        </p:attrNameLst>
                                      </p:cBhvr>
                                      <p:tavLst>
                                        <p:tav tm="0">
                                          <p:val>
                                            <p:strVal val="0-#ppt_w/2"/>
                                          </p:val>
                                        </p:tav>
                                        <p:tav tm="100000">
                                          <p:val>
                                            <p:strVal val="#ppt_x"/>
                                          </p:val>
                                        </p:tav>
                                      </p:tavLst>
                                    </p:anim>
                                    <p:anim calcmode="lin" valueType="num">
                                      <p:cBhvr>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内容占位符 2"/>
          <p:cNvSpPr>
            <a:spLocks noGrp="1"/>
          </p:cNvSpPr>
          <p:nvPr>
            <p:ph sz="half" idx="1"/>
          </p:nvPr>
        </p:nvSpPr>
        <p:spPr>
          <a:xfrm>
            <a:off x="628650" y="1825625"/>
            <a:ext cx="3886200" cy="4351338"/>
          </a:xfrm>
        </p:spPr>
        <p:txBody>
          <a:bodyPr/>
          <a:lstStyle>
            <a:lvl1pPr>
              <a:defRPr/>
            </a:lvl1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内容占位符 3"/>
          <p:cNvSpPr>
            <a:spLocks noGrp="1"/>
          </p:cNvSpPr>
          <p:nvPr>
            <p:ph sz="half" idx="2"/>
          </p:nvPr>
        </p:nvSpPr>
        <p:spPr>
          <a:xfrm>
            <a:off x="4629150" y="1825625"/>
            <a:ext cx="3886200" cy="4351338"/>
          </a:xfrm>
        </p:spPr>
        <p:txBody>
          <a:bodyPr/>
          <a:lstStyle>
            <a:lvl1pPr>
              <a:defRPr/>
            </a:lvl1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日期占位符 3">
            <a:extLst>
              <a:ext uri="{FF2B5EF4-FFF2-40B4-BE49-F238E27FC236}">
                <a16:creationId xmlns:a16="http://schemas.microsoft.com/office/drawing/2014/main" id="{D5EE2D28-F499-439A-B86D-8B59DFEA9DFD}"/>
              </a:ext>
            </a:extLst>
          </p:cNvPr>
          <p:cNvSpPr>
            <a:spLocks noGrp="1"/>
          </p:cNvSpPr>
          <p:nvPr>
            <p:ph type="dt" sz="half" idx="10"/>
            <p:custDataLst>
              <p:tags r:id="rId1"/>
            </p:custDataLst>
          </p:nvPr>
        </p:nvSpPr>
        <p:spPr/>
        <p:txBody>
          <a:bodyPr/>
          <a:lstStyle>
            <a:lvl1pPr>
              <a:defRPr/>
            </a:lvl1pPr>
          </a:lstStyle>
          <a:p>
            <a:pPr>
              <a:defRPr/>
            </a:pPr>
            <a:fld id="{8C90C704-DEEC-4C7D-AE28-AFDC7A024EFC}" type="datetimeFigureOut">
              <a:rPr lang="zh-CN" altLang="en-US"/>
              <a:pPr>
                <a:defRPr/>
              </a:pPr>
              <a:t>2019/4/29</a:t>
            </a:fld>
            <a:endParaRPr lang="zh-CN" altLang="en-US"/>
          </a:p>
        </p:txBody>
      </p:sp>
      <p:sp>
        <p:nvSpPr>
          <p:cNvPr id="6" name="页脚占位符 4">
            <a:extLst>
              <a:ext uri="{FF2B5EF4-FFF2-40B4-BE49-F238E27FC236}">
                <a16:creationId xmlns:a16="http://schemas.microsoft.com/office/drawing/2014/main" id="{196770C3-F072-4D2E-B65C-0C2E40F3B229}"/>
              </a:ext>
            </a:extLst>
          </p:cNvPr>
          <p:cNvSpPr>
            <a:spLocks noGrp="1"/>
          </p:cNvSpPr>
          <p:nvPr>
            <p:ph type="ftr" sz="quarter" idx="11"/>
            <p:custDataLst>
              <p:tags r:id="rId2"/>
            </p:custDataLst>
          </p:nvPr>
        </p:nvSpPr>
        <p:spPr/>
        <p:txBody>
          <a:bodyPr/>
          <a:lstStyle>
            <a:lvl1pPr>
              <a:defRPr/>
            </a:lvl1pPr>
          </a:lstStyle>
          <a:p>
            <a:pPr>
              <a:defRPr/>
            </a:pPr>
            <a:endParaRPr lang="zh-CN" altLang="en-US"/>
          </a:p>
        </p:txBody>
      </p:sp>
      <p:sp>
        <p:nvSpPr>
          <p:cNvPr id="7" name="灯片编号占位符 5">
            <a:extLst>
              <a:ext uri="{FF2B5EF4-FFF2-40B4-BE49-F238E27FC236}">
                <a16:creationId xmlns:a16="http://schemas.microsoft.com/office/drawing/2014/main" id="{12900A2A-7411-410C-A2D8-C636C78D3BE1}"/>
              </a:ext>
            </a:extLst>
          </p:cNvPr>
          <p:cNvSpPr>
            <a:spLocks noGrp="1"/>
          </p:cNvSpPr>
          <p:nvPr>
            <p:ph type="sldNum" sz="quarter" idx="12"/>
            <p:custDataLst>
              <p:tags r:id="rId3"/>
            </p:custDataLst>
          </p:nvPr>
        </p:nvSpPr>
        <p:spPr/>
        <p:txBody>
          <a:bodyPr/>
          <a:lstStyle>
            <a:lvl1pPr>
              <a:defRPr/>
            </a:lvl1pPr>
          </a:lstStyle>
          <a:p>
            <a:pPr>
              <a:defRPr/>
            </a:pPr>
            <a:fld id="{449AF3EE-194D-4256-AEDF-C72EAC691492}" type="slidenum">
              <a:rPr lang="zh-CN" altLang="en-US"/>
              <a:pPr>
                <a:defRPr/>
              </a:pPr>
              <a:t>‹#›</a:t>
            </a:fld>
            <a:endParaRPr lang="zh-CN" altLang="en-US"/>
          </a:p>
        </p:txBody>
      </p:sp>
    </p:spTree>
    <p:extLst>
      <p:ext uri="{BB962C8B-B14F-4D97-AF65-F5344CB8AC3E}">
        <p14:creationId xmlns:p14="http://schemas.microsoft.com/office/powerpoint/2010/main" val="1542503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629841" y="260648"/>
            <a:ext cx="7886700" cy="1325563"/>
          </a:xfrm>
        </p:spPr>
        <p:txBody>
          <a:bodyPr/>
          <a:lstStyle/>
          <a:p>
            <a:r>
              <a:rPr lang="zh-CN" altLang="en-US" noProof="1"/>
              <a:t>单击此处编辑母版标题样式</a:t>
            </a:r>
          </a:p>
        </p:txBody>
      </p:sp>
      <p:sp>
        <p:nvSpPr>
          <p:cNvPr id="3" name="文本占位符 2"/>
          <p:cNvSpPr>
            <a:spLocks noGrp="1"/>
          </p:cNvSpPr>
          <p:nvPr>
            <p:ph type="body" idx="1"/>
          </p:nvPr>
        </p:nvSpPr>
        <p:spPr>
          <a:xfrm>
            <a:off x="629841"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
        <p:nvSpPr>
          <p:cNvPr id="4" name="内容占位符 3"/>
          <p:cNvSpPr>
            <a:spLocks noGrp="1"/>
          </p:cNvSpPr>
          <p:nvPr>
            <p:ph sz="half" idx="2"/>
          </p:nvPr>
        </p:nvSpPr>
        <p:spPr>
          <a:xfrm>
            <a:off x="629841" y="2505075"/>
            <a:ext cx="3868340" cy="3684588"/>
          </a:xfrm>
        </p:spPr>
        <p:txBody>
          <a:bodyPr/>
          <a:lstStyle>
            <a:lvl1pPr>
              <a:defRPr/>
            </a:lvl1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文本占位符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
        <p:nvSpPr>
          <p:cNvPr id="6" name="内容占位符 5"/>
          <p:cNvSpPr>
            <a:spLocks noGrp="1"/>
          </p:cNvSpPr>
          <p:nvPr>
            <p:ph sz="quarter" idx="4"/>
          </p:nvPr>
        </p:nvSpPr>
        <p:spPr>
          <a:xfrm>
            <a:off x="4629150" y="2505075"/>
            <a:ext cx="3887391" cy="3684588"/>
          </a:xfrm>
        </p:spPr>
        <p:txBody>
          <a:bodyPr/>
          <a:lstStyle>
            <a:lvl1pPr>
              <a:defRPr/>
            </a:lvl1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7" name="日期占位符 3">
            <a:extLst>
              <a:ext uri="{FF2B5EF4-FFF2-40B4-BE49-F238E27FC236}">
                <a16:creationId xmlns:a16="http://schemas.microsoft.com/office/drawing/2014/main" id="{BFE80C81-6E3C-41FC-A88F-70349F612B48}"/>
              </a:ext>
            </a:extLst>
          </p:cNvPr>
          <p:cNvSpPr>
            <a:spLocks noGrp="1"/>
          </p:cNvSpPr>
          <p:nvPr>
            <p:ph type="dt" sz="half" idx="10"/>
            <p:custDataLst>
              <p:tags r:id="rId1"/>
            </p:custDataLst>
          </p:nvPr>
        </p:nvSpPr>
        <p:spPr/>
        <p:txBody>
          <a:bodyPr/>
          <a:lstStyle>
            <a:lvl1pPr>
              <a:defRPr/>
            </a:lvl1pPr>
          </a:lstStyle>
          <a:p>
            <a:pPr>
              <a:defRPr/>
            </a:pPr>
            <a:fld id="{B49D74B8-D0D1-4CED-AF4A-3E3186D14B0F}" type="datetimeFigureOut">
              <a:rPr lang="zh-CN" altLang="en-US"/>
              <a:pPr>
                <a:defRPr/>
              </a:pPr>
              <a:t>2019/4/29</a:t>
            </a:fld>
            <a:endParaRPr lang="zh-CN" altLang="en-US"/>
          </a:p>
        </p:txBody>
      </p:sp>
      <p:sp>
        <p:nvSpPr>
          <p:cNvPr id="8" name="页脚占位符 4">
            <a:extLst>
              <a:ext uri="{FF2B5EF4-FFF2-40B4-BE49-F238E27FC236}">
                <a16:creationId xmlns:a16="http://schemas.microsoft.com/office/drawing/2014/main" id="{3D9CD24F-FA43-47E8-8675-0971E569559A}"/>
              </a:ext>
            </a:extLst>
          </p:cNvPr>
          <p:cNvSpPr>
            <a:spLocks noGrp="1"/>
          </p:cNvSpPr>
          <p:nvPr>
            <p:ph type="ftr" sz="quarter" idx="11"/>
            <p:custDataLst>
              <p:tags r:id="rId2"/>
            </p:custDataLst>
          </p:nvPr>
        </p:nvSpPr>
        <p:spPr/>
        <p:txBody>
          <a:bodyPr/>
          <a:lstStyle>
            <a:lvl1pPr>
              <a:defRPr/>
            </a:lvl1pPr>
          </a:lstStyle>
          <a:p>
            <a:pPr>
              <a:defRPr/>
            </a:pPr>
            <a:endParaRPr lang="zh-CN" altLang="en-US"/>
          </a:p>
        </p:txBody>
      </p:sp>
      <p:sp>
        <p:nvSpPr>
          <p:cNvPr id="9" name="灯片编号占位符 5">
            <a:extLst>
              <a:ext uri="{FF2B5EF4-FFF2-40B4-BE49-F238E27FC236}">
                <a16:creationId xmlns:a16="http://schemas.microsoft.com/office/drawing/2014/main" id="{40C54B64-E302-40EF-9F38-30F2040D3C96}"/>
              </a:ext>
            </a:extLst>
          </p:cNvPr>
          <p:cNvSpPr>
            <a:spLocks noGrp="1"/>
          </p:cNvSpPr>
          <p:nvPr>
            <p:ph type="sldNum" sz="quarter" idx="12"/>
            <p:custDataLst>
              <p:tags r:id="rId3"/>
            </p:custDataLst>
          </p:nvPr>
        </p:nvSpPr>
        <p:spPr/>
        <p:txBody>
          <a:bodyPr/>
          <a:lstStyle>
            <a:lvl1pPr>
              <a:defRPr/>
            </a:lvl1pPr>
          </a:lstStyle>
          <a:p>
            <a:pPr>
              <a:defRPr/>
            </a:pPr>
            <a:fld id="{AEA5CDD9-93B2-448B-8C03-6637DC14B834}" type="slidenum">
              <a:rPr lang="zh-CN" altLang="en-US"/>
              <a:pPr>
                <a:defRPr/>
              </a:pPr>
              <a:t>‹#›</a:t>
            </a:fld>
            <a:endParaRPr lang="zh-CN" altLang="en-US"/>
          </a:p>
        </p:txBody>
      </p:sp>
    </p:spTree>
    <p:extLst>
      <p:ext uri="{BB962C8B-B14F-4D97-AF65-F5344CB8AC3E}">
        <p14:creationId xmlns:p14="http://schemas.microsoft.com/office/powerpoint/2010/main" val="3916402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6" name="标题 5"/>
          <p:cNvSpPr>
            <a:spLocks noGrp="1"/>
          </p:cNvSpPr>
          <p:nvPr>
            <p:ph type="title"/>
          </p:nvPr>
        </p:nvSpPr>
        <p:spPr/>
        <p:txBody>
          <a:bodyPr/>
          <a:lstStyle/>
          <a:p>
            <a:r>
              <a:rPr lang="zh-CN" altLang="en-US" noProof="1"/>
              <a:t>单击此处编辑母版标题样式</a:t>
            </a:r>
          </a:p>
        </p:txBody>
      </p:sp>
      <p:sp>
        <p:nvSpPr>
          <p:cNvPr id="3" name="日期占位符 3">
            <a:extLst>
              <a:ext uri="{FF2B5EF4-FFF2-40B4-BE49-F238E27FC236}">
                <a16:creationId xmlns:a16="http://schemas.microsoft.com/office/drawing/2014/main" id="{DE013533-6F88-4C4F-9574-C28D3B76001D}"/>
              </a:ext>
            </a:extLst>
          </p:cNvPr>
          <p:cNvSpPr>
            <a:spLocks noGrp="1"/>
          </p:cNvSpPr>
          <p:nvPr>
            <p:ph type="dt" sz="half" idx="10"/>
            <p:custDataLst>
              <p:tags r:id="rId1"/>
            </p:custDataLst>
          </p:nvPr>
        </p:nvSpPr>
        <p:spPr/>
        <p:txBody>
          <a:bodyPr/>
          <a:lstStyle>
            <a:lvl1pPr>
              <a:defRPr/>
            </a:lvl1pPr>
          </a:lstStyle>
          <a:p>
            <a:pPr>
              <a:defRPr/>
            </a:pPr>
            <a:fld id="{5FD1D969-5448-4946-ADF8-2F35F96C3E6C}" type="datetimeFigureOut">
              <a:rPr lang="zh-CN" altLang="en-US"/>
              <a:pPr>
                <a:defRPr/>
              </a:pPr>
              <a:t>2019/4/29</a:t>
            </a:fld>
            <a:endParaRPr lang="zh-CN" altLang="en-US"/>
          </a:p>
        </p:txBody>
      </p:sp>
      <p:sp>
        <p:nvSpPr>
          <p:cNvPr id="4" name="页脚占位符 4">
            <a:extLst>
              <a:ext uri="{FF2B5EF4-FFF2-40B4-BE49-F238E27FC236}">
                <a16:creationId xmlns:a16="http://schemas.microsoft.com/office/drawing/2014/main" id="{549C29CE-2378-4DAA-9B59-B1B002A7CB71}"/>
              </a:ext>
            </a:extLst>
          </p:cNvPr>
          <p:cNvSpPr>
            <a:spLocks noGrp="1"/>
          </p:cNvSpPr>
          <p:nvPr>
            <p:ph type="ftr" sz="quarter" idx="11"/>
            <p:custDataLst>
              <p:tags r:id="rId2"/>
            </p:custDataLst>
          </p:nvPr>
        </p:nvSpPr>
        <p:spPr/>
        <p:txBody>
          <a:bodyPr/>
          <a:lstStyle>
            <a:lvl1pPr>
              <a:defRPr/>
            </a:lvl1pPr>
          </a:lstStyle>
          <a:p>
            <a:pPr>
              <a:defRPr/>
            </a:pPr>
            <a:endParaRPr lang="zh-CN" altLang="en-US"/>
          </a:p>
        </p:txBody>
      </p:sp>
      <p:sp>
        <p:nvSpPr>
          <p:cNvPr id="5" name="灯片编号占位符 5">
            <a:extLst>
              <a:ext uri="{FF2B5EF4-FFF2-40B4-BE49-F238E27FC236}">
                <a16:creationId xmlns:a16="http://schemas.microsoft.com/office/drawing/2014/main" id="{EABBD652-04E3-4ECF-BDDE-C0D2A067C5CE}"/>
              </a:ext>
            </a:extLst>
          </p:cNvPr>
          <p:cNvSpPr>
            <a:spLocks noGrp="1"/>
          </p:cNvSpPr>
          <p:nvPr>
            <p:ph type="sldNum" sz="quarter" idx="12"/>
            <p:custDataLst>
              <p:tags r:id="rId3"/>
            </p:custDataLst>
          </p:nvPr>
        </p:nvSpPr>
        <p:spPr/>
        <p:txBody>
          <a:bodyPr/>
          <a:lstStyle>
            <a:lvl1pPr>
              <a:defRPr/>
            </a:lvl1pPr>
          </a:lstStyle>
          <a:p>
            <a:pPr>
              <a:defRPr/>
            </a:pPr>
            <a:fld id="{D236A533-C7D5-40A3-856F-8BAEA060AFE6}" type="slidenum">
              <a:rPr lang="zh-CN" altLang="en-US"/>
              <a:pPr>
                <a:defRPr/>
              </a:pPr>
              <a:t>‹#›</a:t>
            </a:fld>
            <a:endParaRPr lang="zh-CN" altLang="en-US"/>
          </a:p>
        </p:txBody>
      </p:sp>
    </p:spTree>
    <p:extLst>
      <p:ext uri="{BB962C8B-B14F-4D97-AF65-F5344CB8AC3E}">
        <p14:creationId xmlns:p14="http://schemas.microsoft.com/office/powerpoint/2010/main" val="4142765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72830454-C68C-4FC9-A235-A86049EC0B1A}"/>
              </a:ext>
            </a:extLst>
          </p:cNvPr>
          <p:cNvSpPr>
            <a:spLocks noGrp="1"/>
          </p:cNvSpPr>
          <p:nvPr>
            <p:ph type="dt" sz="half" idx="10"/>
            <p:custDataLst>
              <p:tags r:id="rId1"/>
            </p:custDataLst>
          </p:nvPr>
        </p:nvSpPr>
        <p:spPr/>
        <p:txBody>
          <a:bodyPr/>
          <a:lstStyle>
            <a:lvl1pPr>
              <a:defRPr/>
            </a:lvl1pPr>
          </a:lstStyle>
          <a:p>
            <a:pPr>
              <a:defRPr/>
            </a:pPr>
            <a:fld id="{E34693E3-2797-4151-9439-9B2CA6F7269C}" type="datetimeFigureOut">
              <a:rPr lang="zh-CN" altLang="en-US"/>
              <a:pPr>
                <a:defRPr/>
              </a:pPr>
              <a:t>2019/4/29</a:t>
            </a:fld>
            <a:endParaRPr lang="zh-CN" altLang="en-US"/>
          </a:p>
        </p:txBody>
      </p:sp>
      <p:sp>
        <p:nvSpPr>
          <p:cNvPr id="3" name="页脚占位符 4">
            <a:extLst>
              <a:ext uri="{FF2B5EF4-FFF2-40B4-BE49-F238E27FC236}">
                <a16:creationId xmlns:a16="http://schemas.microsoft.com/office/drawing/2014/main" id="{0FBB5B0F-4483-41C8-B97E-3321B3694AD6}"/>
              </a:ext>
            </a:extLst>
          </p:cNvPr>
          <p:cNvSpPr>
            <a:spLocks noGrp="1"/>
          </p:cNvSpPr>
          <p:nvPr>
            <p:ph type="ftr" sz="quarter" idx="11"/>
            <p:custDataLst>
              <p:tags r:id="rId2"/>
            </p:custDataLst>
          </p:nvPr>
        </p:nvSpPr>
        <p:spPr/>
        <p:txBody>
          <a:bodyPr/>
          <a:lstStyle>
            <a:lvl1pPr>
              <a:defRPr/>
            </a:lvl1pPr>
          </a:lstStyle>
          <a:p>
            <a:pPr>
              <a:defRPr/>
            </a:pPr>
            <a:endParaRPr lang="zh-CN" altLang="en-US"/>
          </a:p>
        </p:txBody>
      </p:sp>
      <p:sp>
        <p:nvSpPr>
          <p:cNvPr id="4" name="灯片编号占位符 5">
            <a:extLst>
              <a:ext uri="{FF2B5EF4-FFF2-40B4-BE49-F238E27FC236}">
                <a16:creationId xmlns:a16="http://schemas.microsoft.com/office/drawing/2014/main" id="{745CB25E-C52F-4F4C-A20D-4A1166FB6D66}"/>
              </a:ext>
            </a:extLst>
          </p:cNvPr>
          <p:cNvSpPr>
            <a:spLocks noGrp="1"/>
          </p:cNvSpPr>
          <p:nvPr>
            <p:ph type="sldNum" sz="quarter" idx="12"/>
            <p:custDataLst>
              <p:tags r:id="rId3"/>
            </p:custDataLst>
          </p:nvPr>
        </p:nvSpPr>
        <p:spPr/>
        <p:txBody>
          <a:bodyPr/>
          <a:lstStyle>
            <a:lvl1pPr>
              <a:defRPr/>
            </a:lvl1pPr>
          </a:lstStyle>
          <a:p>
            <a:pPr>
              <a:defRPr/>
            </a:pPr>
            <a:fld id="{88749FD0-8B85-40C1-8749-6D8C1D706AC1}" type="slidenum">
              <a:rPr lang="zh-CN" altLang="en-US"/>
              <a:pPr>
                <a:defRPr/>
              </a:pPr>
              <a:t>‹#›</a:t>
            </a:fld>
            <a:endParaRPr lang="zh-CN" altLang="en-US"/>
          </a:p>
        </p:txBody>
      </p:sp>
    </p:spTree>
    <p:extLst>
      <p:ext uri="{BB962C8B-B14F-4D97-AF65-F5344CB8AC3E}">
        <p14:creationId xmlns:p14="http://schemas.microsoft.com/office/powerpoint/2010/main" val="2971347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629840" y="457200"/>
            <a:ext cx="3123900" cy="1600200"/>
          </a:xfrm>
        </p:spPr>
        <p:txBody>
          <a:bodyPr anchor="t">
            <a:normAutofit/>
          </a:bodyPr>
          <a:lstStyle>
            <a:lvl1pPr>
              <a:defRPr sz="3600"/>
            </a:lvl1pPr>
          </a:lstStyle>
          <a:p>
            <a:r>
              <a:rPr lang="zh-CN" altLang="en-US" noProof="1"/>
              <a:t>单击此处编辑母版标题样式</a:t>
            </a:r>
          </a:p>
        </p:txBody>
      </p:sp>
      <p:sp>
        <p:nvSpPr>
          <p:cNvPr id="3" name="图片占位符 2"/>
          <p:cNvSpPr>
            <a:spLocks noGrp="1" noChangeAspect="1"/>
          </p:cNvSpPr>
          <p:nvPr>
            <p:ph type="pic" idx="1"/>
          </p:nvPr>
        </p:nvSpPr>
        <p:spPr>
          <a:xfrm>
            <a:off x="3888000" y="457200"/>
            <a:ext cx="4627800" cy="540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1"/>
          </a:p>
        </p:txBody>
      </p:sp>
      <p:sp>
        <p:nvSpPr>
          <p:cNvPr id="4" name="文本占位符 3"/>
          <p:cNvSpPr>
            <a:spLocks noGrp="1"/>
          </p:cNvSpPr>
          <p:nvPr>
            <p:ph type="body" sz="half" idx="2"/>
          </p:nvPr>
        </p:nvSpPr>
        <p:spPr>
          <a:xfrm>
            <a:off x="629840" y="2057400"/>
            <a:ext cx="3123900" cy="38115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p>
        </p:txBody>
      </p:sp>
      <p:sp>
        <p:nvSpPr>
          <p:cNvPr id="5" name="日期占位符 3">
            <a:extLst>
              <a:ext uri="{FF2B5EF4-FFF2-40B4-BE49-F238E27FC236}">
                <a16:creationId xmlns:a16="http://schemas.microsoft.com/office/drawing/2014/main" id="{01284004-100C-4246-B901-5152A5AC39BB}"/>
              </a:ext>
            </a:extLst>
          </p:cNvPr>
          <p:cNvSpPr>
            <a:spLocks noGrp="1"/>
          </p:cNvSpPr>
          <p:nvPr>
            <p:ph type="dt" sz="half" idx="10"/>
            <p:custDataLst>
              <p:tags r:id="rId1"/>
            </p:custDataLst>
          </p:nvPr>
        </p:nvSpPr>
        <p:spPr/>
        <p:txBody>
          <a:bodyPr/>
          <a:lstStyle>
            <a:lvl1pPr>
              <a:defRPr/>
            </a:lvl1pPr>
          </a:lstStyle>
          <a:p>
            <a:pPr>
              <a:defRPr/>
            </a:pPr>
            <a:fld id="{0943188A-EBF4-4C69-918C-D7E3826D38FB}" type="datetimeFigureOut">
              <a:rPr lang="zh-CN" altLang="en-US"/>
              <a:pPr>
                <a:defRPr/>
              </a:pPr>
              <a:t>2019/4/29</a:t>
            </a:fld>
            <a:endParaRPr lang="zh-CN" altLang="en-US"/>
          </a:p>
        </p:txBody>
      </p:sp>
      <p:sp>
        <p:nvSpPr>
          <p:cNvPr id="6" name="页脚占位符 4">
            <a:extLst>
              <a:ext uri="{FF2B5EF4-FFF2-40B4-BE49-F238E27FC236}">
                <a16:creationId xmlns:a16="http://schemas.microsoft.com/office/drawing/2014/main" id="{58B2E189-838E-4674-9A85-915AA3A882E4}"/>
              </a:ext>
            </a:extLst>
          </p:cNvPr>
          <p:cNvSpPr>
            <a:spLocks noGrp="1"/>
          </p:cNvSpPr>
          <p:nvPr>
            <p:ph type="ftr" sz="quarter" idx="11"/>
            <p:custDataLst>
              <p:tags r:id="rId2"/>
            </p:custDataLst>
          </p:nvPr>
        </p:nvSpPr>
        <p:spPr/>
        <p:txBody>
          <a:bodyPr/>
          <a:lstStyle>
            <a:lvl1pPr>
              <a:defRPr/>
            </a:lvl1pPr>
          </a:lstStyle>
          <a:p>
            <a:pPr>
              <a:defRPr/>
            </a:pPr>
            <a:endParaRPr lang="zh-CN" altLang="en-US"/>
          </a:p>
        </p:txBody>
      </p:sp>
      <p:sp>
        <p:nvSpPr>
          <p:cNvPr id="7" name="灯片编号占位符 5">
            <a:extLst>
              <a:ext uri="{FF2B5EF4-FFF2-40B4-BE49-F238E27FC236}">
                <a16:creationId xmlns:a16="http://schemas.microsoft.com/office/drawing/2014/main" id="{D00EF05B-6E09-4BCE-B4C4-A95990A193AB}"/>
              </a:ext>
            </a:extLst>
          </p:cNvPr>
          <p:cNvSpPr>
            <a:spLocks noGrp="1"/>
          </p:cNvSpPr>
          <p:nvPr>
            <p:ph type="sldNum" sz="quarter" idx="12"/>
            <p:custDataLst>
              <p:tags r:id="rId3"/>
            </p:custDataLst>
          </p:nvPr>
        </p:nvSpPr>
        <p:spPr/>
        <p:txBody>
          <a:bodyPr/>
          <a:lstStyle>
            <a:lvl1pPr>
              <a:defRPr/>
            </a:lvl1pPr>
          </a:lstStyle>
          <a:p>
            <a:pPr>
              <a:defRPr/>
            </a:pPr>
            <a:fld id="{778C3435-C79F-4047-9A01-D4EF28434843}" type="slidenum">
              <a:rPr lang="zh-CN" altLang="en-US"/>
              <a:pPr>
                <a:defRPr/>
              </a:pPr>
              <a:t>‹#›</a:t>
            </a:fld>
            <a:endParaRPr lang="zh-CN" altLang="en-US"/>
          </a:p>
        </p:txBody>
      </p:sp>
    </p:spTree>
    <p:extLst>
      <p:ext uri="{BB962C8B-B14F-4D97-AF65-F5344CB8AC3E}">
        <p14:creationId xmlns:p14="http://schemas.microsoft.com/office/powerpoint/2010/main" val="2912634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7866366" y="365125"/>
            <a:ext cx="648984" cy="5811838"/>
          </a:xfrm>
        </p:spPr>
        <p:txBody>
          <a:bodyPr vert="eaVert">
            <a:normAutofit/>
          </a:bodyPr>
          <a:lstStyle>
            <a:lvl1pPr>
              <a:defRPr sz="3600"/>
            </a:lvl1pPr>
          </a:lstStyle>
          <a:p>
            <a:r>
              <a:rPr lang="zh-CN" altLang="en-US" noProof="1"/>
              <a:t>单击此处编辑母版标题样式</a:t>
            </a:r>
          </a:p>
        </p:txBody>
      </p:sp>
      <p:sp>
        <p:nvSpPr>
          <p:cNvPr id="3" name="竖排文字占位符 2"/>
          <p:cNvSpPr>
            <a:spLocks noGrp="1"/>
          </p:cNvSpPr>
          <p:nvPr>
            <p:ph type="body" orient="vert" idx="1"/>
          </p:nvPr>
        </p:nvSpPr>
        <p:spPr>
          <a:xfrm>
            <a:off x="628650" y="365125"/>
            <a:ext cx="7129704" cy="5811838"/>
          </a:xfrm>
        </p:spPr>
        <p:txBody>
          <a:bodyPr vert="eaVert"/>
          <a:lstStyle>
            <a:lvl1pPr>
              <a:defRPr/>
            </a:lvl1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a:extLst>
              <a:ext uri="{FF2B5EF4-FFF2-40B4-BE49-F238E27FC236}">
                <a16:creationId xmlns:a16="http://schemas.microsoft.com/office/drawing/2014/main" id="{F7223ECE-834A-47CB-BC1E-7C6E57BA56AB}"/>
              </a:ext>
            </a:extLst>
          </p:cNvPr>
          <p:cNvSpPr>
            <a:spLocks noGrp="1"/>
          </p:cNvSpPr>
          <p:nvPr>
            <p:ph type="dt" sz="half" idx="10"/>
            <p:custDataLst>
              <p:tags r:id="rId1"/>
            </p:custDataLst>
          </p:nvPr>
        </p:nvSpPr>
        <p:spPr/>
        <p:txBody>
          <a:bodyPr/>
          <a:lstStyle>
            <a:lvl1pPr>
              <a:defRPr/>
            </a:lvl1pPr>
          </a:lstStyle>
          <a:p>
            <a:pPr>
              <a:defRPr/>
            </a:pPr>
            <a:fld id="{3D38C08D-4D45-483A-A200-0A40B5382A80}" type="datetimeFigureOut">
              <a:rPr lang="zh-CN" altLang="en-US"/>
              <a:pPr>
                <a:defRPr/>
              </a:pPr>
              <a:t>2019/4/29</a:t>
            </a:fld>
            <a:endParaRPr lang="zh-CN" altLang="en-US"/>
          </a:p>
        </p:txBody>
      </p:sp>
      <p:sp>
        <p:nvSpPr>
          <p:cNvPr id="5" name="页脚占位符 4">
            <a:extLst>
              <a:ext uri="{FF2B5EF4-FFF2-40B4-BE49-F238E27FC236}">
                <a16:creationId xmlns:a16="http://schemas.microsoft.com/office/drawing/2014/main" id="{817CB690-87C4-4385-B6A1-2519CB90B5B1}"/>
              </a:ext>
            </a:extLst>
          </p:cNvPr>
          <p:cNvSpPr>
            <a:spLocks noGrp="1"/>
          </p:cNvSpPr>
          <p:nvPr>
            <p:ph type="ftr" sz="quarter" idx="11"/>
            <p:custDataLst>
              <p:tags r:id="rId2"/>
            </p:custDataLst>
          </p:nvPr>
        </p:nvSpPr>
        <p:spPr/>
        <p:txBody>
          <a:bodyPr/>
          <a:lstStyle>
            <a:lvl1pPr>
              <a:defRPr/>
            </a:lvl1pPr>
          </a:lstStyle>
          <a:p>
            <a:pPr>
              <a:defRPr/>
            </a:pPr>
            <a:endParaRPr lang="zh-CN" altLang="en-US"/>
          </a:p>
        </p:txBody>
      </p:sp>
      <p:sp>
        <p:nvSpPr>
          <p:cNvPr id="6" name="灯片编号占位符 5">
            <a:extLst>
              <a:ext uri="{FF2B5EF4-FFF2-40B4-BE49-F238E27FC236}">
                <a16:creationId xmlns:a16="http://schemas.microsoft.com/office/drawing/2014/main" id="{A04FC8ED-32C6-418C-8851-B1EB01AA8A80}"/>
              </a:ext>
            </a:extLst>
          </p:cNvPr>
          <p:cNvSpPr>
            <a:spLocks noGrp="1"/>
          </p:cNvSpPr>
          <p:nvPr>
            <p:ph type="sldNum" sz="quarter" idx="12"/>
            <p:custDataLst>
              <p:tags r:id="rId3"/>
            </p:custDataLst>
          </p:nvPr>
        </p:nvSpPr>
        <p:spPr/>
        <p:txBody>
          <a:bodyPr/>
          <a:lstStyle>
            <a:lvl1pPr>
              <a:defRPr/>
            </a:lvl1pPr>
          </a:lstStyle>
          <a:p>
            <a:pPr>
              <a:defRPr/>
            </a:pPr>
            <a:fld id="{6ED5BDAB-17D9-4B26-B1CE-C52C00A680FB}" type="slidenum">
              <a:rPr lang="zh-CN" altLang="en-US"/>
              <a:pPr>
                <a:defRPr/>
              </a:pPr>
              <a:t>‹#›</a:t>
            </a:fld>
            <a:endParaRPr lang="zh-CN" altLang="en-US"/>
          </a:p>
        </p:txBody>
      </p:sp>
    </p:spTree>
    <p:extLst>
      <p:ext uri="{BB962C8B-B14F-4D97-AF65-F5344CB8AC3E}">
        <p14:creationId xmlns:p14="http://schemas.microsoft.com/office/powerpoint/2010/main" val="20532108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7" name="内容占位符 6"/>
          <p:cNvSpPr>
            <a:spLocks noGrp="1"/>
          </p:cNvSpPr>
          <p:nvPr>
            <p:ph sz="quarter" idx="13"/>
          </p:nvPr>
        </p:nvSpPr>
        <p:spPr>
          <a:xfrm>
            <a:off x="628650" y="551543"/>
            <a:ext cx="7886700" cy="5558971"/>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3" name="日期占位符 3">
            <a:extLst>
              <a:ext uri="{FF2B5EF4-FFF2-40B4-BE49-F238E27FC236}">
                <a16:creationId xmlns:a16="http://schemas.microsoft.com/office/drawing/2014/main" id="{4A617C61-AE41-4C1E-8EBF-56BAC004A0C5}"/>
              </a:ext>
            </a:extLst>
          </p:cNvPr>
          <p:cNvSpPr>
            <a:spLocks noGrp="1"/>
          </p:cNvSpPr>
          <p:nvPr>
            <p:ph type="dt" sz="half" idx="14"/>
            <p:custDataLst>
              <p:tags r:id="rId1"/>
            </p:custDataLst>
          </p:nvPr>
        </p:nvSpPr>
        <p:spPr/>
        <p:txBody>
          <a:bodyPr/>
          <a:lstStyle>
            <a:lvl1pPr>
              <a:defRPr/>
            </a:lvl1pPr>
          </a:lstStyle>
          <a:p>
            <a:pPr>
              <a:defRPr/>
            </a:pPr>
            <a:fld id="{DBB229ED-8DF8-45B8-8E12-D9DAB269FBC9}" type="datetimeFigureOut">
              <a:rPr lang="zh-CN" altLang="en-US"/>
              <a:pPr>
                <a:defRPr/>
              </a:pPr>
              <a:t>2019/4/29</a:t>
            </a:fld>
            <a:endParaRPr lang="zh-CN" altLang="en-US"/>
          </a:p>
        </p:txBody>
      </p:sp>
      <p:sp>
        <p:nvSpPr>
          <p:cNvPr id="4" name="页脚占位符 4">
            <a:extLst>
              <a:ext uri="{FF2B5EF4-FFF2-40B4-BE49-F238E27FC236}">
                <a16:creationId xmlns:a16="http://schemas.microsoft.com/office/drawing/2014/main" id="{1DD5334C-9E6A-4A66-921B-56B01D8D8365}"/>
              </a:ext>
            </a:extLst>
          </p:cNvPr>
          <p:cNvSpPr>
            <a:spLocks noGrp="1"/>
          </p:cNvSpPr>
          <p:nvPr>
            <p:ph type="ftr" sz="quarter" idx="15"/>
            <p:custDataLst>
              <p:tags r:id="rId2"/>
            </p:custDataLst>
          </p:nvPr>
        </p:nvSpPr>
        <p:spPr/>
        <p:txBody>
          <a:bodyPr/>
          <a:lstStyle>
            <a:lvl1pPr>
              <a:defRPr/>
            </a:lvl1pPr>
          </a:lstStyle>
          <a:p>
            <a:pPr>
              <a:defRPr/>
            </a:pPr>
            <a:endParaRPr lang="zh-CN" altLang="en-US"/>
          </a:p>
        </p:txBody>
      </p:sp>
      <p:sp>
        <p:nvSpPr>
          <p:cNvPr id="5" name="灯片编号占位符 5">
            <a:extLst>
              <a:ext uri="{FF2B5EF4-FFF2-40B4-BE49-F238E27FC236}">
                <a16:creationId xmlns:a16="http://schemas.microsoft.com/office/drawing/2014/main" id="{0F71CA88-CF43-4C4A-A209-819AA2A6D306}"/>
              </a:ext>
            </a:extLst>
          </p:cNvPr>
          <p:cNvSpPr>
            <a:spLocks noGrp="1"/>
          </p:cNvSpPr>
          <p:nvPr>
            <p:ph type="sldNum" sz="quarter" idx="16"/>
            <p:custDataLst>
              <p:tags r:id="rId3"/>
            </p:custDataLst>
          </p:nvPr>
        </p:nvSpPr>
        <p:spPr/>
        <p:txBody>
          <a:bodyPr/>
          <a:lstStyle>
            <a:lvl1pPr>
              <a:defRPr/>
            </a:lvl1pPr>
          </a:lstStyle>
          <a:p>
            <a:pPr>
              <a:defRPr/>
            </a:pPr>
            <a:fld id="{D2D94DA8-0708-4AF6-AA47-809FF0045AAE}" type="slidenum">
              <a:rPr lang="zh-CN" altLang="en-US"/>
              <a:pPr>
                <a:defRPr/>
              </a:pPr>
              <a:t>‹#›</a:t>
            </a:fld>
            <a:endParaRPr lang="zh-CN" altLang="en-US"/>
          </a:p>
        </p:txBody>
      </p:sp>
    </p:spTree>
    <p:extLst>
      <p:ext uri="{BB962C8B-B14F-4D97-AF65-F5344CB8AC3E}">
        <p14:creationId xmlns:p14="http://schemas.microsoft.com/office/powerpoint/2010/main" val="2216925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bg bwMode="auto">
      <p:bgPr>
        <a:blipFill dpi="0" rotWithShape="0">
          <a:blip r:embed="rId6"/>
          <a:srcRect/>
          <a:stretch>
            <a:fillRect/>
          </a:stretch>
        </a:blipFill>
        <a:effectLst/>
      </p:bgPr>
    </p:bg>
    <p:spTree>
      <p:nvGrpSpPr>
        <p:cNvPr id="1" name=""/>
        <p:cNvGrpSpPr/>
        <p:nvPr/>
      </p:nvGrpSpPr>
      <p:grpSpPr>
        <a:xfrm>
          <a:off x="0" y="0"/>
          <a:ext cx="0" cy="0"/>
          <a:chOff x="0" y="0"/>
          <a:chExt cx="0" cy="0"/>
        </a:xfrm>
      </p:grpSpPr>
      <p:cxnSp>
        <p:nvCxnSpPr>
          <p:cNvPr id="4" name="直接连接符 3">
            <a:extLst>
              <a:ext uri="{FF2B5EF4-FFF2-40B4-BE49-F238E27FC236}">
                <a16:creationId xmlns:a16="http://schemas.microsoft.com/office/drawing/2014/main" id="{5BFC6B7A-A59B-42C7-AC8A-DD8837FE4A42}"/>
              </a:ext>
            </a:extLst>
          </p:cNvPr>
          <p:cNvCxnSpPr/>
          <p:nvPr>
            <p:custDataLst>
              <p:tags r:id="rId1"/>
            </p:custDataLst>
          </p:nvPr>
        </p:nvCxnSpPr>
        <p:spPr>
          <a:xfrm>
            <a:off x="1493838" y="3716338"/>
            <a:ext cx="189865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p:nvPr>
        </p:nvSpPr>
        <p:spPr>
          <a:xfrm>
            <a:off x="1385646" y="2420894"/>
            <a:ext cx="5292588" cy="1229784"/>
          </a:xfrm>
        </p:spPr>
        <p:txBody>
          <a:bodyPr anchor="b">
            <a:normAutofit/>
          </a:bodyPr>
          <a:lstStyle>
            <a:lvl1pPr>
              <a:lnSpc>
                <a:spcPct val="130000"/>
              </a:lnSpc>
              <a:defRPr sz="6000">
                <a:solidFill>
                  <a:schemeClr val="tx1">
                    <a:lumMod val="75000"/>
                    <a:lumOff val="25000"/>
                  </a:schemeClr>
                </a:solidFill>
                <a:latin typeface="汉仪旗黑-85S" pitchFamily="18" charset="-122"/>
                <a:ea typeface="汉仪旗黑-85S" pitchFamily="18" charset="-122"/>
              </a:defRPr>
            </a:lvl1pPr>
          </a:lstStyle>
          <a:p>
            <a:r>
              <a:rPr lang="zh-CN" altLang="en-US" noProof="1"/>
              <a:t>单击此处编辑母版标题样式</a:t>
            </a:r>
          </a:p>
        </p:txBody>
      </p:sp>
      <p:sp>
        <p:nvSpPr>
          <p:cNvPr id="10" name="内容占位符 9"/>
          <p:cNvSpPr>
            <a:spLocks noGrp="1"/>
          </p:cNvSpPr>
          <p:nvPr>
            <p:ph sz="quarter" idx="13"/>
          </p:nvPr>
        </p:nvSpPr>
        <p:spPr>
          <a:xfrm>
            <a:off x="1385906" y="3748087"/>
            <a:ext cx="5292329" cy="833038"/>
          </a:xfrm>
        </p:spPr>
        <p:txBody>
          <a:bodyPr>
            <a:normAutofit/>
          </a:bodyPr>
          <a:lstStyle>
            <a:lvl1pPr marL="0" indent="0">
              <a:lnSpc>
                <a:spcPct val="130000"/>
              </a:lnSpc>
              <a:buNone/>
              <a:defRPr sz="3200">
                <a:solidFill>
                  <a:schemeClr val="tx1">
                    <a:lumMod val="65000"/>
                    <a:lumOff val="35000"/>
                  </a:schemeClr>
                </a:solidFill>
                <a:latin typeface="Arial" panose="020B0604020202020204" pitchFamily="34" charset="0"/>
                <a:ea typeface="微软雅黑" panose="020B0503020204020204" charset="-122"/>
                <a:cs typeface="Arial" panose="020B0604020202020204" pitchFamily="34" charset="0"/>
              </a:defRPr>
            </a:lvl1pPr>
          </a:lstStyle>
          <a:p>
            <a:pPr lvl="0"/>
            <a:r>
              <a:rPr lang="zh-CN" altLang="en-US" noProof="1"/>
              <a:t>单击此处编辑母版文本样式</a:t>
            </a:r>
          </a:p>
        </p:txBody>
      </p:sp>
      <p:sp>
        <p:nvSpPr>
          <p:cNvPr id="5" name="日期占位符 2">
            <a:extLst>
              <a:ext uri="{FF2B5EF4-FFF2-40B4-BE49-F238E27FC236}">
                <a16:creationId xmlns:a16="http://schemas.microsoft.com/office/drawing/2014/main" id="{5C3B1DA5-D67B-43B0-8D4C-D85743A42D74}"/>
              </a:ext>
            </a:extLst>
          </p:cNvPr>
          <p:cNvSpPr>
            <a:spLocks noGrp="1"/>
          </p:cNvSpPr>
          <p:nvPr>
            <p:ph type="dt" sz="half" idx="14"/>
            <p:custDataLst>
              <p:tags r:id="rId2"/>
            </p:custDataLst>
          </p:nvPr>
        </p:nvSpPr>
        <p:spPr/>
        <p:txBody>
          <a:bodyPr/>
          <a:lstStyle>
            <a:lvl1pPr>
              <a:defRPr/>
            </a:lvl1pPr>
          </a:lstStyle>
          <a:p>
            <a:pPr>
              <a:defRPr/>
            </a:pPr>
            <a:fld id="{261AE8B6-875C-475E-AFBE-87A71333DA6B}" type="datetimeFigureOut">
              <a:rPr lang="zh-CN" altLang="en-US"/>
              <a:pPr>
                <a:defRPr/>
              </a:pPr>
              <a:t>2019/4/29</a:t>
            </a:fld>
            <a:endParaRPr lang="zh-CN" altLang="en-US"/>
          </a:p>
        </p:txBody>
      </p:sp>
      <p:sp>
        <p:nvSpPr>
          <p:cNvPr id="6" name="页脚占位符 3">
            <a:extLst>
              <a:ext uri="{FF2B5EF4-FFF2-40B4-BE49-F238E27FC236}">
                <a16:creationId xmlns:a16="http://schemas.microsoft.com/office/drawing/2014/main" id="{186D949A-9584-4C62-9FBF-6428D15668E9}"/>
              </a:ext>
            </a:extLst>
          </p:cNvPr>
          <p:cNvSpPr>
            <a:spLocks noGrp="1"/>
          </p:cNvSpPr>
          <p:nvPr>
            <p:ph type="ftr" sz="quarter" idx="15"/>
            <p:custDataLst>
              <p:tags r:id="rId3"/>
            </p:custDataLst>
          </p:nvPr>
        </p:nvSpPr>
        <p:spPr/>
        <p:txBody>
          <a:bodyPr/>
          <a:lstStyle>
            <a:lvl1pPr>
              <a:defRPr/>
            </a:lvl1pPr>
          </a:lstStyle>
          <a:p>
            <a:pPr>
              <a:defRPr/>
            </a:pPr>
            <a:endParaRPr lang="zh-CN" altLang="en-US"/>
          </a:p>
        </p:txBody>
      </p:sp>
      <p:sp>
        <p:nvSpPr>
          <p:cNvPr id="7" name="灯片编号占位符 4">
            <a:extLst>
              <a:ext uri="{FF2B5EF4-FFF2-40B4-BE49-F238E27FC236}">
                <a16:creationId xmlns:a16="http://schemas.microsoft.com/office/drawing/2014/main" id="{814FFFBA-414B-40A5-90B0-C90AE2238121}"/>
              </a:ext>
            </a:extLst>
          </p:cNvPr>
          <p:cNvSpPr>
            <a:spLocks noGrp="1"/>
          </p:cNvSpPr>
          <p:nvPr>
            <p:ph type="sldNum" sz="quarter" idx="16"/>
            <p:custDataLst>
              <p:tags r:id="rId4"/>
            </p:custDataLst>
          </p:nvPr>
        </p:nvSpPr>
        <p:spPr/>
        <p:txBody>
          <a:bodyPr/>
          <a:lstStyle>
            <a:lvl1pPr>
              <a:defRPr/>
            </a:lvl1pPr>
          </a:lstStyle>
          <a:p>
            <a:pPr>
              <a:defRPr/>
            </a:pPr>
            <a:fld id="{77E02808-41DE-4FCE-B82D-00A778DED4E5}" type="slidenum">
              <a:rPr lang="zh-CN" altLang="en-US"/>
              <a:pPr>
                <a:defRPr/>
              </a:pPr>
              <a:t>‹#›</a:t>
            </a:fld>
            <a:endParaRPr lang="zh-CN" altLang="en-US"/>
          </a:p>
        </p:txBody>
      </p:sp>
    </p:spTree>
    <p:extLst>
      <p:ext uri="{BB962C8B-B14F-4D97-AF65-F5344CB8AC3E}">
        <p14:creationId xmlns:p14="http://schemas.microsoft.com/office/powerpoint/2010/main" val="501664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6" name="图片 7">
            <a:extLst>
              <a:ext uri="{FF2B5EF4-FFF2-40B4-BE49-F238E27FC236}">
                <a16:creationId xmlns:a16="http://schemas.microsoft.com/office/drawing/2014/main" id="{F7BFF80D-9A16-4740-B949-9BD5B64AF8AF}"/>
              </a:ext>
            </a:extLst>
          </p:cNvPr>
          <p:cNvPicPr>
            <a:picLocks noChangeAspect="1" noChangeArrowheads="1"/>
          </p:cNvPicPr>
          <p:nvPr>
            <p:custDataLst>
              <p:tags r:id="rId1"/>
            </p:custDataLst>
          </p:nvPr>
        </p:nvPicPr>
        <p:blipFill>
          <a:blip r:embed="rId12">
            <a:extLst>
              <a:ext uri="{28A0092B-C50C-407E-A947-70E740481C1C}">
                <a14:useLocalDpi xmlns:a14="http://schemas.microsoft.com/office/drawing/2010/main" val="0"/>
              </a:ext>
            </a:extLst>
          </a:blip>
          <a:srcRect/>
          <a:stretch>
            <a:fillRect/>
          </a:stretch>
        </p:blipFill>
        <p:spPr bwMode="auto">
          <a:xfrm>
            <a:off x="0" y="0"/>
            <a:ext cx="91662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圆角矩形 16">
            <a:extLst>
              <a:ext uri="{FF2B5EF4-FFF2-40B4-BE49-F238E27FC236}">
                <a16:creationId xmlns:a16="http://schemas.microsoft.com/office/drawing/2014/main" id="{71153EBB-5ADD-4F66-A4E5-86D073E823C2}"/>
              </a:ext>
            </a:extLst>
          </p:cNvPr>
          <p:cNvSpPr/>
          <p:nvPr>
            <p:custDataLst>
              <p:tags r:id="rId2"/>
            </p:custDataLst>
          </p:nvPr>
        </p:nvSpPr>
        <p:spPr>
          <a:xfrm>
            <a:off x="971550" y="4124325"/>
            <a:ext cx="1184275" cy="46038"/>
          </a:xfrm>
          <a:prstGeom prst="roundRect">
            <a:avLst>
              <a:gd name="adj" fmla="val 5000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kumimoji="1" lang="zh-CN" altLang="en-US" sz="1350" noProof="1"/>
          </a:p>
        </p:txBody>
      </p:sp>
      <p:sp>
        <p:nvSpPr>
          <p:cNvPr id="8" name="任意形状 41">
            <a:extLst>
              <a:ext uri="{FF2B5EF4-FFF2-40B4-BE49-F238E27FC236}">
                <a16:creationId xmlns:a16="http://schemas.microsoft.com/office/drawing/2014/main" id="{D2264A4B-01D3-4F23-A40D-EDC1D8F89BDA}"/>
              </a:ext>
            </a:extLst>
          </p:cNvPr>
          <p:cNvSpPr/>
          <p:nvPr>
            <p:custDataLst>
              <p:tags r:id="rId3"/>
            </p:custDataLst>
          </p:nvPr>
        </p:nvSpPr>
        <p:spPr>
          <a:xfrm>
            <a:off x="-7938" y="0"/>
            <a:ext cx="5911851" cy="6858000"/>
          </a:xfrm>
          <a:custGeom>
            <a:avLst/>
            <a:gdLst>
              <a:gd name="connsiteX0" fmla="*/ 0 w 7882151"/>
              <a:gd name="connsiteY0" fmla="*/ 0 h 6857999"/>
              <a:gd name="connsiteX1" fmla="*/ 7882151 w 7882151"/>
              <a:gd name="connsiteY1" fmla="*/ 0 h 6857999"/>
              <a:gd name="connsiteX2" fmla="*/ 2642291 w 7882151"/>
              <a:gd name="connsiteY2" fmla="*/ 6857999 h 6857999"/>
              <a:gd name="connsiteX3" fmla="*/ 0 w 7882151"/>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882151" h="6857999">
                <a:moveTo>
                  <a:pt x="0" y="0"/>
                </a:moveTo>
                <a:lnTo>
                  <a:pt x="7882151" y="0"/>
                </a:lnTo>
                <a:lnTo>
                  <a:pt x="2642291" y="6857999"/>
                </a:lnTo>
                <a:lnTo>
                  <a:pt x="0" y="6857999"/>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kumimoji="1" lang="zh-CN" altLang="en-US" sz="1350" noProof="1"/>
          </a:p>
        </p:txBody>
      </p:sp>
      <p:sp>
        <p:nvSpPr>
          <p:cNvPr id="9" name="任意形状 54">
            <a:extLst>
              <a:ext uri="{FF2B5EF4-FFF2-40B4-BE49-F238E27FC236}">
                <a16:creationId xmlns:a16="http://schemas.microsoft.com/office/drawing/2014/main" id="{F1E8553E-4B1B-40D0-91D6-5D4048CE82C6}"/>
              </a:ext>
            </a:extLst>
          </p:cNvPr>
          <p:cNvSpPr/>
          <p:nvPr>
            <p:custDataLst>
              <p:tags r:id="rId4"/>
            </p:custDataLst>
          </p:nvPr>
        </p:nvSpPr>
        <p:spPr>
          <a:xfrm rot="2279836">
            <a:off x="2640013" y="4117975"/>
            <a:ext cx="785812" cy="3441700"/>
          </a:xfrm>
          <a:custGeom>
            <a:avLst/>
            <a:gdLst>
              <a:gd name="connsiteX0" fmla="*/ 1047404 w 1047404"/>
              <a:gd name="connsiteY0" fmla="*/ 0 h 3442271"/>
              <a:gd name="connsiteX1" fmla="*/ 1047404 w 1047404"/>
              <a:gd name="connsiteY1" fmla="*/ 2624030 h 3442271"/>
              <a:gd name="connsiteX2" fmla="*/ 0 w 1047404"/>
              <a:gd name="connsiteY2" fmla="*/ 3442271 h 3442271"/>
              <a:gd name="connsiteX3" fmla="*/ 0 w 1047404"/>
              <a:gd name="connsiteY3" fmla="*/ 818242 h 3442271"/>
            </a:gdLst>
            <a:ahLst/>
            <a:cxnLst>
              <a:cxn ang="0">
                <a:pos x="connsiteX0" y="connsiteY0"/>
              </a:cxn>
              <a:cxn ang="0">
                <a:pos x="connsiteX1" y="connsiteY1"/>
              </a:cxn>
              <a:cxn ang="0">
                <a:pos x="connsiteX2" y="connsiteY2"/>
              </a:cxn>
              <a:cxn ang="0">
                <a:pos x="connsiteX3" y="connsiteY3"/>
              </a:cxn>
            </a:cxnLst>
            <a:rect l="l" t="t" r="r" b="b"/>
            <a:pathLst>
              <a:path w="1047404" h="3442271">
                <a:moveTo>
                  <a:pt x="1047404" y="0"/>
                </a:moveTo>
                <a:lnTo>
                  <a:pt x="1047404" y="2624030"/>
                </a:lnTo>
                <a:lnTo>
                  <a:pt x="0" y="3442271"/>
                </a:lnTo>
                <a:lnTo>
                  <a:pt x="0" y="81824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kumimoji="1" lang="zh-CN" altLang="en-US" sz="1350" noProof="1"/>
          </a:p>
        </p:txBody>
      </p:sp>
      <p:sp>
        <p:nvSpPr>
          <p:cNvPr id="10" name="任意形状 51">
            <a:extLst>
              <a:ext uri="{FF2B5EF4-FFF2-40B4-BE49-F238E27FC236}">
                <a16:creationId xmlns:a16="http://schemas.microsoft.com/office/drawing/2014/main" id="{28C6FAA8-A801-4A52-8747-6ADBF13A096F}"/>
              </a:ext>
            </a:extLst>
          </p:cNvPr>
          <p:cNvSpPr/>
          <p:nvPr>
            <p:custDataLst>
              <p:tags r:id="rId5"/>
            </p:custDataLst>
          </p:nvPr>
        </p:nvSpPr>
        <p:spPr>
          <a:xfrm rot="2227167">
            <a:off x="4968875" y="-420688"/>
            <a:ext cx="346075" cy="2784476"/>
          </a:xfrm>
          <a:custGeom>
            <a:avLst/>
            <a:gdLst>
              <a:gd name="connsiteX0" fmla="*/ 0 w 460685"/>
              <a:gd name="connsiteY0" fmla="*/ 348659 h 2784851"/>
              <a:gd name="connsiteX1" fmla="*/ 460685 w 460685"/>
              <a:gd name="connsiteY1" fmla="*/ 0 h 2784851"/>
              <a:gd name="connsiteX2" fmla="*/ 460685 w 460685"/>
              <a:gd name="connsiteY2" fmla="*/ 2436192 h 2784851"/>
              <a:gd name="connsiteX3" fmla="*/ 0 w 460685"/>
              <a:gd name="connsiteY3" fmla="*/ 2784851 h 2784851"/>
            </a:gdLst>
            <a:ahLst/>
            <a:cxnLst>
              <a:cxn ang="0">
                <a:pos x="connsiteX0" y="connsiteY0"/>
              </a:cxn>
              <a:cxn ang="0">
                <a:pos x="connsiteX1" y="connsiteY1"/>
              </a:cxn>
              <a:cxn ang="0">
                <a:pos x="connsiteX2" y="connsiteY2"/>
              </a:cxn>
              <a:cxn ang="0">
                <a:pos x="connsiteX3" y="connsiteY3"/>
              </a:cxn>
            </a:cxnLst>
            <a:rect l="l" t="t" r="r" b="b"/>
            <a:pathLst>
              <a:path w="460685" h="2784851">
                <a:moveTo>
                  <a:pt x="0" y="348659"/>
                </a:moveTo>
                <a:lnTo>
                  <a:pt x="460685" y="0"/>
                </a:lnTo>
                <a:lnTo>
                  <a:pt x="460685" y="2436192"/>
                </a:lnTo>
                <a:lnTo>
                  <a:pt x="0" y="278485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kumimoji="1" lang="zh-CN" altLang="en-US" sz="1350" noProof="1"/>
          </a:p>
        </p:txBody>
      </p:sp>
      <p:cxnSp>
        <p:nvCxnSpPr>
          <p:cNvPr id="11" name="直线连接符 56">
            <a:extLst>
              <a:ext uri="{FF2B5EF4-FFF2-40B4-BE49-F238E27FC236}">
                <a16:creationId xmlns:a16="http://schemas.microsoft.com/office/drawing/2014/main" id="{939F022F-25A8-4E44-85DA-CA452A1FA511}"/>
              </a:ext>
            </a:extLst>
          </p:cNvPr>
          <p:cNvCxnSpPr/>
          <p:nvPr>
            <p:custDataLst>
              <p:tags r:id="rId6"/>
            </p:custDataLst>
          </p:nvPr>
        </p:nvCxnSpPr>
        <p:spPr>
          <a:xfrm flipH="1">
            <a:off x="542925" y="0"/>
            <a:ext cx="419100" cy="77152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直线连接符 58">
            <a:extLst>
              <a:ext uri="{FF2B5EF4-FFF2-40B4-BE49-F238E27FC236}">
                <a16:creationId xmlns:a16="http://schemas.microsoft.com/office/drawing/2014/main" id="{97EA4A02-E505-41A2-9409-054674C5DFEB}"/>
              </a:ext>
            </a:extLst>
          </p:cNvPr>
          <p:cNvCxnSpPr/>
          <p:nvPr>
            <p:custDataLst>
              <p:tags r:id="rId7"/>
            </p:custDataLst>
          </p:nvPr>
        </p:nvCxnSpPr>
        <p:spPr>
          <a:xfrm flipH="1">
            <a:off x="1614488" y="6129338"/>
            <a:ext cx="392112" cy="72231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ctrTitle"/>
          </p:nvPr>
        </p:nvSpPr>
        <p:spPr>
          <a:xfrm>
            <a:off x="603409" y="1047750"/>
            <a:ext cx="5227320" cy="2545080"/>
          </a:xfrm>
        </p:spPr>
        <p:txBody>
          <a:bodyPr bIns="0" anchor="b">
            <a:noAutofit/>
          </a:bodyPr>
          <a:lstStyle>
            <a:lvl1pPr algn="l">
              <a:lnSpc>
                <a:spcPct val="100000"/>
              </a:lnSpc>
              <a:defRPr sz="8000" spc="200" baseline="0">
                <a:solidFill>
                  <a:schemeClr val="bg1"/>
                </a:solidFill>
                <a:latin typeface="汉仪旗黑-85S" pitchFamily="18" charset="-122"/>
                <a:ea typeface="汉仪旗黑-85S" pitchFamily="18" charset="-122"/>
              </a:defRPr>
            </a:lvl1pPr>
          </a:lstStyle>
          <a:p>
            <a:r>
              <a:rPr lang="zh-CN" altLang="en-US" noProof="1"/>
              <a:t>单击此处编辑母版标题样式</a:t>
            </a:r>
          </a:p>
        </p:txBody>
      </p:sp>
      <p:sp>
        <p:nvSpPr>
          <p:cNvPr id="3" name="副标题 2"/>
          <p:cNvSpPr>
            <a:spLocks noGrp="1"/>
          </p:cNvSpPr>
          <p:nvPr>
            <p:ph type="subTitle" idx="1"/>
          </p:nvPr>
        </p:nvSpPr>
        <p:spPr>
          <a:xfrm>
            <a:off x="654844" y="3637280"/>
            <a:ext cx="5227320" cy="934085"/>
          </a:xfrm>
        </p:spPr>
        <p:txBody>
          <a:bodyPr tIns="0">
            <a:normAutofit/>
          </a:bodyPr>
          <a:lstStyle>
            <a:lvl1pPr marL="0" indent="0" algn="l" eaLnBrk="1" fontAlgn="auto" latinLnBrk="0" hangingPunct="1">
              <a:lnSpc>
                <a:spcPct val="130000"/>
              </a:lnSpc>
              <a:buNone/>
              <a:defRPr sz="1400" u="none" strike="noStrike" kern="1200" cap="none" spc="200" normalizeH="0" baseline="0">
                <a:solidFill>
                  <a:schemeClr val="bg1"/>
                </a:solidFill>
                <a:uFillTx/>
                <a:latin typeface="微软雅黑" panose="020B0503020204020204" charset="-122"/>
                <a:ea typeface="微软雅黑" panose="020B050302020402020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noProof="1"/>
              <a:t>单击此处编辑母版副标题样式</a:t>
            </a:r>
          </a:p>
        </p:txBody>
      </p:sp>
      <p:sp>
        <p:nvSpPr>
          <p:cNvPr id="5" name="文本占位符 4"/>
          <p:cNvSpPr>
            <a:spLocks noGrp="1"/>
          </p:cNvSpPr>
          <p:nvPr>
            <p:ph type="body" sz="quarter" idx="13"/>
          </p:nvPr>
        </p:nvSpPr>
        <p:spPr>
          <a:xfrm>
            <a:off x="657986" y="5222702"/>
            <a:ext cx="2107000" cy="637762"/>
          </a:xfrm>
        </p:spPr>
        <p:txBody>
          <a:bodyPr anchor="ctr">
            <a:normAutofit/>
          </a:bodyPr>
          <a:lstStyle>
            <a:lvl1pPr marL="0" indent="0">
              <a:lnSpc>
                <a:spcPct val="130000"/>
              </a:lnSpc>
              <a:buNone/>
              <a:defRPr sz="1400" spc="200" baseline="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zh-CN" altLang="en-US" noProof="1"/>
              <a:t>单击此处编辑母版文本样式</a:t>
            </a:r>
          </a:p>
        </p:txBody>
      </p:sp>
      <p:sp>
        <p:nvSpPr>
          <p:cNvPr id="21" name="文本占位符 20"/>
          <p:cNvSpPr>
            <a:spLocks noGrp="1"/>
          </p:cNvSpPr>
          <p:nvPr>
            <p:ph type="body" sz="quarter" idx="14"/>
          </p:nvPr>
        </p:nvSpPr>
        <p:spPr>
          <a:xfrm>
            <a:off x="657986" y="5482224"/>
            <a:ext cx="2107000" cy="637762"/>
          </a:xfrm>
        </p:spPr>
        <p:txBody>
          <a:bodyPr anchor="ctr">
            <a:normAutofit/>
          </a:bodyPr>
          <a:lstStyle>
            <a:lvl1pPr marL="0" indent="0">
              <a:lnSpc>
                <a:spcPct val="130000"/>
              </a:lnSpc>
              <a:buNone/>
              <a:defRPr sz="1400" spc="200" baseline="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zh-CN" altLang="en-US" noProof="1"/>
              <a:t>单击此处编辑母版文本样式</a:t>
            </a:r>
          </a:p>
        </p:txBody>
      </p:sp>
      <p:sp>
        <p:nvSpPr>
          <p:cNvPr id="13" name="日期占位符 15">
            <a:extLst>
              <a:ext uri="{FF2B5EF4-FFF2-40B4-BE49-F238E27FC236}">
                <a16:creationId xmlns:a16="http://schemas.microsoft.com/office/drawing/2014/main" id="{0F900B0F-9807-404E-80E5-CBC9723122EB}"/>
              </a:ext>
            </a:extLst>
          </p:cNvPr>
          <p:cNvSpPr>
            <a:spLocks noGrp="1"/>
          </p:cNvSpPr>
          <p:nvPr>
            <p:ph type="dt" sz="half" idx="15"/>
            <p:custDataLst>
              <p:tags r:id="rId8"/>
            </p:custDataLst>
          </p:nvPr>
        </p:nvSpPr>
        <p:spPr/>
        <p:txBody>
          <a:bodyPr/>
          <a:lstStyle>
            <a:lvl1pPr>
              <a:defRPr/>
            </a:lvl1pPr>
          </a:lstStyle>
          <a:p>
            <a:pPr>
              <a:defRPr/>
            </a:pPr>
            <a:fld id="{694D6FBC-850C-446A-A9C2-9143FBDB06DB}" type="datetimeFigureOut">
              <a:rPr lang="zh-CN" altLang="en-US"/>
              <a:pPr>
                <a:defRPr/>
              </a:pPr>
              <a:t>2019/4/29</a:t>
            </a:fld>
            <a:endParaRPr lang="zh-CN" altLang="en-US"/>
          </a:p>
        </p:txBody>
      </p:sp>
      <p:sp>
        <p:nvSpPr>
          <p:cNvPr id="14" name="页脚占位符 16">
            <a:extLst>
              <a:ext uri="{FF2B5EF4-FFF2-40B4-BE49-F238E27FC236}">
                <a16:creationId xmlns:a16="http://schemas.microsoft.com/office/drawing/2014/main" id="{B4929EC9-E57B-4363-BB44-7277E885988C}"/>
              </a:ext>
            </a:extLst>
          </p:cNvPr>
          <p:cNvSpPr>
            <a:spLocks noGrp="1"/>
          </p:cNvSpPr>
          <p:nvPr>
            <p:ph type="ftr" sz="quarter" idx="16"/>
            <p:custDataLst>
              <p:tags r:id="rId9"/>
            </p:custDataLst>
          </p:nvPr>
        </p:nvSpPr>
        <p:spPr/>
        <p:txBody>
          <a:bodyPr/>
          <a:lstStyle>
            <a:lvl1pPr>
              <a:defRPr/>
            </a:lvl1pPr>
          </a:lstStyle>
          <a:p>
            <a:pPr>
              <a:defRPr/>
            </a:pPr>
            <a:endParaRPr lang="zh-CN" altLang="en-US"/>
          </a:p>
        </p:txBody>
      </p:sp>
      <p:sp>
        <p:nvSpPr>
          <p:cNvPr id="15" name="灯片编号占位符 17">
            <a:extLst>
              <a:ext uri="{FF2B5EF4-FFF2-40B4-BE49-F238E27FC236}">
                <a16:creationId xmlns:a16="http://schemas.microsoft.com/office/drawing/2014/main" id="{390BC4B2-0A30-49F5-A342-29CAAC8B3476}"/>
              </a:ext>
            </a:extLst>
          </p:cNvPr>
          <p:cNvSpPr>
            <a:spLocks noGrp="1"/>
          </p:cNvSpPr>
          <p:nvPr>
            <p:ph type="sldNum" sz="quarter" idx="17"/>
            <p:custDataLst>
              <p:tags r:id="rId10"/>
            </p:custDataLst>
          </p:nvPr>
        </p:nvSpPr>
        <p:spPr/>
        <p:txBody>
          <a:bodyPr/>
          <a:lstStyle>
            <a:lvl1pPr>
              <a:defRPr/>
            </a:lvl1pPr>
          </a:lstStyle>
          <a:p>
            <a:pPr>
              <a:defRPr/>
            </a:pPr>
            <a:fld id="{D03309F8-B0E0-44CD-AE2A-511E64FD4DEC}" type="slidenum">
              <a:rPr lang="zh-CN" altLang="en-US"/>
              <a:pPr>
                <a:defRPr/>
              </a:pPr>
              <a:t>‹#›</a:t>
            </a:fld>
            <a:endParaRPr lang="zh-CN" altLang="en-US"/>
          </a:p>
        </p:txBody>
      </p:sp>
    </p:spTree>
    <p:extLst>
      <p:ext uri="{BB962C8B-B14F-4D97-AF65-F5344CB8AC3E}">
        <p14:creationId xmlns:p14="http://schemas.microsoft.com/office/powerpoint/2010/main" val="14205714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502412" y="443234"/>
            <a:ext cx="8139178" cy="441964"/>
          </a:xfrm>
        </p:spPr>
        <p:txBody>
          <a:bodyPr rtlCol="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noProof="1">
                <a:sym typeface="+mn-ea"/>
              </a:rPr>
              <a:t>单击此处编辑母版标题样式</a:t>
            </a:r>
          </a:p>
        </p:txBody>
      </p:sp>
      <p:sp>
        <p:nvSpPr>
          <p:cNvPr id="3" name="内容占位符 2"/>
          <p:cNvSpPr>
            <a:spLocks noGrp="1"/>
          </p:cNvSpPr>
          <p:nvPr>
            <p:ph idx="1"/>
          </p:nvPr>
        </p:nvSpPr>
        <p:spPr>
          <a:xfrm>
            <a:off x="502412" y="952508"/>
            <a:ext cx="8139178" cy="5388907"/>
          </a:xfrm>
        </p:spPr>
        <p:txBody>
          <a:bodyPr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5pPr>
          </a:lstStyle>
          <a:p>
            <a:pPr lvl="0"/>
            <a:r>
              <a:rPr noProof="1">
                <a:sym typeface="+mn-ea"/>
              </a:rPr>
              <a:t>单击此处编辑母版文本样式</a:t>
            </a:r>
          </a:p>
          <a:p>
            <a:pPr lvl="1"/>
            <a:r>
              <a:rPr noProof="1">
                <a:sym typeface="+mn-ea"/>
              </a:rPr>
              <a:t>第二级</a:t>
            </a:r>
          </a:p>
          <a:p>
            <a:pPr lvl="2"/>
            <a:r>
              <a:rPr noProof="1">
                <a:sym typeface="+mn-ea"/>
              </a:rPr>
              <a:t>第三级</a:t>
            </a:r>
          </a:p>
          <a:p>
            <a:pPr lvl="3"/>
            <a:r>
              <a:rPr noProof="1">
                <a:sym typeface="+mn-ea"/>
              </a:rPr>
              <a:t>第四级</a:t>
            </a:r>
          </a:p>
          <a:p>
            <a:pPr lvl="4"/>
            <a:r>
              <a:rPr noProof="1">
                <a:sym typeface="+mn-ea"/>
              </a:rPr>
              <a:t>第五级</a:t>
            </a:r>
          </a:p>
        </p:txBody>
      </p:sp>
      <p:sp>
        <p:nvSpPr>
          <p:cNvPr id="4" name="日期占位符 3">
            <a:extLst>
              <a:ext uri="{FF2B5EF4-FFF2-40B4-BE49-F238E27FC236}">
                <a16:creationId xmlns:a16="http://schemas.microsoft.com/office/drawing/2014/main" id="{8B70CB8A-F298-41A4-A6DF-3EA73DF5BF30}"/>
              </a:ext>
            </a:extLst>
          </p:cNvPr>
          <p:cNvSpPr>
            <a:spLocks noGrp="1"/>
          </p:cNvSpPr>
          <p:nvPr>
            <p:ph type="dt" sz="half" idx="10"/>
            <p:custDataLst>
              <p:tags r:id="rId1"/>
            </p:custDataLst>
          </p:nvPr>
        </p:nvSpPr>
        <p:spPr/>
        <p:txBody>
          <a:bodyPr/>
          <a:lstStyle>
            <a:lvl1pPr>
              <a:defRPr/>
            </a:lvl1pPr>
          </a:lstStyle>
          <a:p>
            <a:pPr>
              <a:defRPr/>
            </a:pPr>
            <a:fld id="{C0CF353C-D1CE-4CEC-A7BD-79831EF578B4}" type="datetimeFigureOut">
              <a:rPr lang="zh-CN" altLang="en-US"/>
              <a:pPr>
                <a:defRPr/>
              </a:pPr>
              <a:t>2019/4/29</a:t>
            </a:fld>
            <a:endParaRPr lang="zh-CN" altLang="en-US"/>
          </a:p>
        </p:txBody>
      </p:sp>
      <p:sp>
        <p:nvSpPr>
          <p:cNvPr id="5" name="页脚占位符 4">
            <a:extLst>
              <a:ext uri="{FF2B5EF4-FFF2-40B4-BE49-F238E27FC236}">
                <a16:creationId xmlns:a16="http://schemas.microsoft.com/office/drawing/2014/main" id="{12CF866B-590B-448F-B63A-3F61A5989BFE}"/>
              </a:ext>
            </a:extLst>
          </p:cNvPr>
          <p:cNvSpPr>
            <a:spLocks noGrp="1"/>
          </p:cNvSpPr>
          <p:nvPr>
            <p:ph type="ftr" sz="quarter" idx="11"/>
            <p:custDataLst>
              <p:tags r:id="rId2"/>
            </p:custDataLst>
          </p:nvPr>
        </p:nvSpPr>
        <p:spPr/>
        <p:txBody>
          <a:bodyPr/>
          <a:lstStyle>
            <a:lvl1pPr>
              <a:defRPr/>
            </a:lvl1pPr>
          </a:lstStyle>
          <a:p>
            <a:pPr>
              <a:defRPr/>
            </a:pPr>
            <a:endParaRPr lang="zh-CN" altLang="en-US"/>
          </a:p>
        </p:txBody>
      </p:sp>
      <p:sp>
        <p:nvSpPr>
          <p:cNvPr id="6" name="灯片编号占位符 5">
            <a:extLst>
              <a:ext uri="{FF2B5EF4-FFF2-40B4-BE49-F238E27FC236}">
                <a16:creationId xmlns:a16="http://schemas.microsoft.com/office/drawing/2014/main" id="{E883EC80-BCE6-493B-B37A-668057A2E454}"/>
              </a:ext>
            </a:extLst>
          </p:cNvPr>
          <p:cNvSpPr>
            <a:spLocks noGrp="1"/>
          </p:cNvSpPr>
          <p:nvPr>
            <p:ph type="sldNum" sz="quarter" idx="12"/>
            <p:custDataLst>
              <p:tags r:id="rId3"/>
            </p:custDataLst>
          </p:nvPr>
        </p:nvSpPr>
        <p:spPr/>
        <p:txBody>
          <a:bodyPr/>
          <a:lstStyle>
            <a:lvl1pPr>
              <a:defRPr/>
            </a:lvl1pPr>
          </a:lstStyle>
          <a:p>
            <a:pPr>
              <a:defRPr/>
            </a:pPr>
            <a:fld id="{7523A08A-EA9F-491A-8227-EE5E10C88658}" type="slidenum">
              <a:rPr lang="zh-CN" altLang="en-US"/>
              <a:pPr>
                <a:defRPr/>
              </a:pPr>
              <a:t>‹#›</a:t>
            </a:fld>
            <a:endParaRPr lang="zh-CN" altLang="en-US"/>
          </a:p>
        </p:txBody>
      </p:sp>
    </p:spTree>
    <p:extLst>
      <p:ext uri="{BB962C8B-B14F-4D97-AF65-F5344CB8AC3E}">
        <p14:creationId xmlns:p14="http://schemas.microsoft.com/office/powerpoint/2010/main" val="4041900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pic>
        <p:nvPicPr>
          <p:cNvPr id="4" name="图片 6">
            <a:extLst>
              <a:ext uri="{FF2B5EF4-FFF2-40B4-BE49-F238E27FC236}">
                <a16:creationId xmlns:a16="http://schemas.microsoft.com/office/drawing/2014/main" id="{07B011D4-C23A-4EE5-92F7-D174DD30653D}"/>
              </a:ext>
            </a:extLst>
          </p:cNvPr>
          <p:cNvPicPr>
            <a:picLocks noChangeAspect="1"/>
          </p:cNvPicPr>
          <p:nvPr>
            <p:custDataLst>
              <p:tags r:id="rId1"/>
            </p:custDataLst>
          </p:nvPr>
        </p:nvPicPr>
        <p:blipFill rotWithShape="1">
          <a:blip r:embed="rId14" cstate="email"/>
          <a:srcRect/>
          <a:stretch>
            <a:fillRect/>
          </a:stretch>
        </p:blipFill>
        <p:spPr>
          <a:xfrm>
            <a:off x="564313" y="843858"/>
            <a:ext cx="3696912" cy="4929216"/>
          </a:xfrm>
          <a:custGeom>
            <a:avLst/>
            <a:gdLst>
              <a:gd name="connsiteX0" fmla="*/ 2464608 w 4929216"/>
              <a:gd name="connsiteY0" fmla="*/ 0 h 4929216"/>
              <a:gd name="connsiteX1" fmla="*/ 4929216 w 4929216"/>
              <a:gd name="connsiteY1" fmla="*/ 2464608 h 4929216"/>
              <a:gd name="connsiteX2" fmla="*/ 2464608 w 4929216"/>
              <a:gd name="connsiteY2" fmla="*/ 4929216 h 4929216"/>
              <a:gd name="connsiteX3" fmla="*/ 0 w 4929216"/>
              <a:gd name="connsiteY3" fmla="*/ 2464608 h 4929216"/>
            </a:gdLst>
            <a:ahLst/>
            <a:cxnLst>
              <a:cxn ang="0">
                <a:pos x="connsiteX0" y="connsiteY0"/>
              </a:cxn>
              <a:cxn ang="0">
                <a:pos x="connsiteX1" y="connsiteY1"/>
              </a:cxn>
              <a:cxn ang="0">
                <a:pos x="connsiteX2" y="connsiteY2"/>
              </a:cxn>
              <a:cxn ang="0">
                <a:pos x="connsiteX3" y="connsiteY3"/>
              </a:cxn>
            </a:cxnLst>
            <a:rect l="l" t="t" r="r" b="b"/>
            <a:pathLst>
              <a:path w="4929216" h="4929216">
                <a:moveTo>
                  <a:pt x="2464608" y="0"/>
                </a:moveTo>
                <a:lnTo>
                  <a:pt x="4929216" y="2464608"/>
                </a:lnTo>
                <a:lnTo>
                  <a:pt x="2464608" y="4929216"/>
                </a:lnTo>
                <a:lnTo>
                  <a:pt x="0" y="2464608"/>
                </a:lnTo>
                <a:close/>
              </a:path>
            </a:pathLst>
          </a:custGeom>
        </p:spPr>
      </p:pic>
      <p:sp>
        <p:nvSpPr>
          <p:cNvPr id="5" name="矩形 4">
            <a:extLst>
              <a:ext uri="{FF2B5EF4-FFF2-40B4-BE49-F238E27FC236}">
                <a16:creationId xmlns:a16="http://schemas.microsoft.com/office/drawing/2014/main" id="{1B949B4B-1C00-450A-802B-300BBC79466B}"/>
              </a:ext>
            </a:extLst>
          </p:cNvPr>
          <p:cNvSpPr/>
          <p:nvPr>
            <p:custDataLst>
              <p:tags r:id="rId2"/>
            </p:custDataLst>
          </p:nvPr>
        </p:nvSpPr>
        <p:spPr>
          <a:xfrm rot="18900000">
            <a:off x="668338" y="2011363"/>
            <a:ext cx="3489325" cy="2616200"/>
          </a:xfrm>
          <a:prstGeom prst="rect">
            <a:avLst/>
          </a:prstGeom>
          <a:solidFill>
            <a:schemeClr val="tx1">
              <a:lumMod val="95000"/>
              <a:lumOff val="5000"/>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kumimoji="1" lang="zh-CN" altLang="en-US" sz="1350" noProof="1"/>
          </a:p>
        </p:txBody>
      </p:sp>
      <p:sp>
        <p:nvSpPr>
          <p:cNvPr id="6" name="矩形 5">
            <a:extLst>
              <a:ext uri="{FF2B5EF4-FFF2-40B4-BE49-F238E27FC236}">
                <a16:creationId xmlns:a16="http://schemas.microsoft.com/office/drawing/2014/main" id="{D2775DF3-6384-4F0C-A621-396AFE5DB01D}"/>
              </a:ext>
            </a:extLst>
          </p:cNvPr>
          <p:cNvSpPr/>
          <p:nvPr>
            <p:custDataLst>
              <p:tags r:id="rId3"/>
            </p:custDataLst>
          </p:nvPr>
        </p:nvSpPr>
        <p:spPr>
          <a:xfrm rot="18900000">
            <a:off x="3081338" y="1677988"/>
            <a:ext cx="781050" cy="5857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kumimoji="1" lang="zh-CN" altLang="en-US" sz="1350" noProof="1"/>
          </a:p>
        </p:txBody>
      </p:sp>
      <p:sp>
        <p:nvSpPr>
          <p:cNvPr id="7" name="矩形 6">
            <a:extLst>
              <a:ext uri="{FF2B5EF4-FFF2-40B4-BE49-F238E27FC236}">
                <a16:creationId xmlns:a16="http://schemas.microsoft.com/office/drawing/2014/main" id="{80032D3F-D197-48EF-9DA6-19AE03950CF4}"/>
              </a:ext>
            </a:extLst>
          </p:cNvPr>
          <p:cNvSpPr/>
          <p:nvPr>
            <p:custDataLst>
              <p:tags r:id="rId4"/>
            </p:custDataLst>
          </p:nvPr>
        </p:nvSpPr>
        <p:spPr>
          <a:xfrm rot="18900000">
            <a:off x="385763" y="3725863"/>
            <a:ext cx="1041400" cy="7810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kumimoji="1" lang="zh-CN" altLang="en-US" sz="1350" noProof="1"/>
          </a:p>
        </p:txBody>
      </p:sp>
      <p:sp>
        <p:nvSpPr>
          <p:cNvPr id="8" name="矩形 7">
            <a:extLst>
              <a:ext uri="{FF2B5EF4-FFF2-40B4-BE49-F238E27FC236}">
                <a16:creationId xmlns:a16="http://schemas.microsoft.com/office/drawing/2014/main" id="{101BF166-58E9-4486-B11C-D9403B53C313}"/>
              </a:ext>
            </a:extLst>
          </p:cNvPr>
          <p:cNvSpPr/>
          <p:nvPr>
            <p:custDataLst>
              <p:tags r:id="rId5"/>
            </p:custDataLst>
          </p:nvPr>
        </p:nvSpPr>
        <p:spPr>
          <a:xfrm rot="18900000">
            <a:off x="3221038" y="4770438"/>
            <a:ext cx="501650" cy="37623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kumimoji="1" lang="zh-CN" altLang="en-US" sz="1350" noProof="1"/>
          </a:p>
        </p:txBody>
      </p:sp>
      <p:sp>
        <p:nvSpPr>
          <p:cNvPr id="9" name="矩形 8">
            <a:extLst>
              <a:ext uri="{FF2B5EF4-FFF2-40B4-BE49-F238E27FC236}">
                <a16:creationId xmlns:a16="http://schemas.microsoft.com/office/drawing/2014/main" id="{C57A6A0D-0C1F-4CC4-8FC9-F0EF3E8947BC}"/>
              </a:ext>
            </a:extLst>
          </p:cNvPr>
          <p:cNvSpPr/>
          <p:nvPr>
            <p:custDataLst>
              <p:tags r:id="rId6"/>
            </p:custDataLst>
          </p:nvPr>
        </p:nvSpPr>
        <p:spPr>
          <a:xfrm rot="18900000">
            <a:off x="1458913" y="1274763"/>
            <a:ext cx="342900" cy="25717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kumimoji="1" lang="zh-CN" altLang="en-US" sz="1350" noProof="1"/>
          </a:p>
        </p:txBody>
      </p:sp>
      <p:sp>
        <p:nvSpPr>
          <p:cNvPr id="10" name="矩形 9">
            <a:extLst>
              <a:ext uri="{FF2B5EF4-FFF2-40B4-BE49-F238E27FC236}">
                <a16:creationId xmlns:a16="http://schemas.microsoft.com/office/drawing/2014/main" id="{641268D6-5CD2-4718-8290-D6A9B0311476}"/>
              </a:ext>
            </a:extLst>
          </p:cNvPr>
          <p:cNvSpPr/>
          <p:nvPr>
            <p:custDataLst>
              <p:tags r:id="rId7"/>
            </p:custDataLst>
          </p:nvPr>
        </p:nvSpPr>
        <p:spPr>
          <a:xfrm rot="18900000" flipV="1">
            <a:off x="1846263" y="5481638"/>
            <a:ext cx="173037" cy="2301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kumimoji="1" lang="zh-CN" altLang="en-US" sz="1350" noProof="1"/>
          </a:p>
        </p:txBody>
      </p:sp>
      <p:sp>
        <p:nvSpPr>
          <p:cNvPr id="11" name="矩形 10">
            <a:extLst>
              <a:ext uri="{FF2B5EF4-FFF2-40B4-BE49-F238E27FC236}">
                <a16:creationId xmlns:a16="http://schemas.microsoft.com/office/drawing/2014/main" id="{92473C8E-8649-4E68-9325-233E448211F7}"/>
              </a:ext>
            </a:extLst>
          </p:cNvPr>
          <p:cNvSpPr/>
          <p:nvPr>
            <p:custDataLst>
              <p:tags r:id="rId8"/>
            </p:custDataLst>
          </p:nvPr>
        </p:nvSpPr>
        <p:spPr>
          <a:xfrm rot="18900000" flipV="1">
            <a:off x="3980657" y="4174331"/>
            <a:ext cx="120650" cy="1635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kumimoji="1" lang="zh-CN" altLang="en-US" sz="1350" noProof="1"/>
          </a:p>
        </p:txBody>
      </p:sp>
      <p:sp>
        <p:nvSpPr>
          <p:cNvPr id="12" name="TextBox 3">
            <a:extLst>
              <a:ext uri="{FF2B5EF4-FFF2-40B4-BE49-F238E27FC236}">
                <a16:creationId xmlns:a16="http://schemas.microsoft.com/office/drawing/2014/main" id="{A02141D1-2503-4FDB-A3BD-5B0781072E36}"/>
              </a:ext>
            </a:extLst>
          </p:cNvPr>
          <p:cNvSpPr txBox="1"/>
          <p:nvPr>
            <p:custDataLst>
              <p:tags r:id="rId9"/>
            </p:custDataLst>
          </p:nvPr>
        </p:nvSpPr>
        <p:spPr>
          <a:xfrm>
            <a:off x="1957388" y="4171950"/>
            <a:ext cx="1027112" cy="576263"/>
          </a:xfrm>
          <a:prstGeom prst="rect">
            <a:avLst/>
          </a:prstGeom>
          <a:noFill/>
        </p:spPr>
        <p:txBody>
          <a:bodyPr>
            <a:spAutoFit/>
          </a:bodyPr>
          <a:lstStyle/>
          <a:p>
            <a:pPr algn="ctr" eaLnBrk="1" fontAlgn="auto" hangingPunct="1">
              <a:lnSpc>
                <a:spcPct val="150000"/>
              </a:lnSpc>
              <a:spcBef>
                <a:spcPts val="0"/>
              </a:spcBef>
              <a:spcAft>
                <a:spcPts val="0"/>
              </a:spcAft>
              <a:defRPr/>
            </a:pPr>
            <a:r>
              <a:rPr lang="id-ID" sz="1050" kern="2600" spc="2000" noProof="1">
                <a:solidFill>
                  <a:schemeClr val="bg1"/>
                </a:solidFill>
                <a:ea typeface="汉仪旗黑-85S" pitchFamily="18" charset="-122"/>
                <a:cs typeface="Arial" panose="020B0604020202020204" pitchFamily="34" charset="0"/>
                <a:sym typeface="+mn-lt"/>
              </a:rPr>
              <a:t>ONE</a:t>
            </a:r>
            <a:endParaRPr lang="id-ID" sz="1050" kern="2600" spc="2000" dirty="0">
              <a:solidFill>
                <a:schemeClr val="bg1"/>
              </a:solidFill>
              <a:ea typeface="汉仪旗黑-85S" pitchFamily="18" charset="-122"/>
              <a:cs typeface="Arial" panose="020B0604020202020204" pitchFamily="34" charset="0"/>
              <a:sym typeface="+mn-lt"/>
            </a:endParaRPr>
          </a:p>
        </p:txBody>
      </p:sp>
      <p:sp>
        <p:nvSpPr>
          <p:cNvPr id="2" name="标题 1"/>
          <p:cNvSpPr>
            <a:spLocks noGrp="1"/>
          </p:cNvSpPr>
          <p:nvPr>
            <p:ph type="title"/>
          </p:nvPr>
        </p:nvSpPr>
        <p:spPr>
          <a:xfrm>
            <a:off x="4413365" y="2522194"/>
            <a:ext cx="4637766" cy="944686"/>
          </a:xfrm>
        </p:spPr>
        <p:txBody>
          <a:bodyPr bIns="0" anchor="b">
            <a:noAutofit/>
          </a:bodyPr>
          <a:lstStyle>
            <a:lvl1pPr>
              <a:lnSpc>
                <a:spcPct val="130000"/>
              </a:lnSpc>
              <a:defRPr sz="4400" u="none" strike="noStrike" kern="1200" cap="none" spc="200" normalizeH="0" baseline="0">
                <a:solidFill>
                  <a:schemeClr val="tx1">
                    <a:lumMod val="75000"/>
                    <a:lumOff val="25000"/>
                  </a:schemeClr>
                </a:solidFill>
                <a:uFillTx/>
                <a:latin typeface="汉仪旗黑-85S" pitchFamily="18" charset="-122"/>
                <a:ea typeface="汉仪旗黑-85S" pitchFamily="18" charset="-122"/>
              </a:defRPr>
            </a:lvl1pPr>
          </a:lstStyle>
          <a:p>
            <a:r>
              <a:rPr lang="zh-CN" altLang="en-US" noProof="1"/>
              <a:t>单击此处编辑母版标题样式</a:t>
            </a:r>
          </a:p>
        </p:txBody>
      </p:sp>
      <p:sp>
        <p:nvSpPr>
          <p:cNvPr id="3" name="文本占位符 2"/>
          <p:cNvSpPr>
            <a:spLocks noGrp="1"/>
          </p:cNvSpPr>
          <p:nvPr>
            <p:ph type="body" idx="1"/>
          </p:nvPr>
        </p:nvSpPr>
        <p:spPr>
          <a:xfrm>
            <a:off x="4413362" y="3545432"/>
            <a:ext cx="4637766" cy="1307816"/>
          </a:xfrm>
        </p:spPr>
        <p:txBody>
          <a:bodyPr tIns="0">
            <a:normAutofit/>
          </a:bodyPr>
          <a:lstStyle>
            <a:lvl1pPr marL="0" indent="0" eaLnBrk="1" fontAlgn="auto" latinLnBrk="0" hangingPunct="1">
              <a:lnSpc>
                <a:spcPct val="130000"/>
              </a:lnSpc>
              <a:buNone/>
              <a:defRPr kumimoji="0" lang="zh-CN" altLang="en-US" sz="1600" b="0" i="0" u="none" strike="noStrike" kern="1200" cap="none" spc="200" normalizeH="0" baseline="0" noProof="1">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noProof="1"/>
              <a:t>单击此处编辑母版文本样式</a:t>
            </a:r>
          </a:p>
        </p:txBody>
      </p:sp>
      <p:sp>
        <p:nvSpPr>
          <p:cNvPr id="13" name="日期占位符 3">
            <a:extLst>
              <a:ext uri="{FF2B5EF4-FFF2-40B4-BE49-F238E27FC236}">
                <a16:creationId xmlns:a16="http://schemas.microsoft.com/office/drawing/2014/main" id="{378B0A6F-3B14-41CF-9EEA-D0C52D0C409A}"/>
              </a:ext>
            </a:extLst>
          </p:cNvPr>
          <p:cNvSpPr>
            <a:spLocks noGrp="1"/>
          </p:cNvSpPr>
          <p:nvPr>
            <p:ph type="dt" sz="half" idx="10"/>
            <p:custDataLst>
              <p:tags r:id="rId10"/>
            </p:custDataLst>
          </p:nvPr>
        </p:nvSpPr>
        <p:spPr/>
        <p:txBody>
          <a:bodyPr/>
          <a:lstStyle>
            <a:lvl1pPr>
              <a:defRPr/>
            </a:lvl1pPr>
          </a:lstStyle>
          <a:p>
            <a:pPr>
              <a:defRPr/>
            </a:pPr>
            <a:fld id="{FC878967-A89B-4E81-93B1-746BD19AFBC6}" type="datetimeFigureOut">
              <a:rPr lang="zh-CN" altLang="en-US"/>
              <a:pPr>
                <a:defRPr/>
              </a:pPr>
              <a:t>2019/4/29</a:t>
            </a:fld>
            <a:endParaRPr lang="zh-CN" altLang="en-US"/>
          </a:p>
        </p:txBody>
      </p:sp>
      <p:sp>
        <p:nvSpPr>
          <p:cNvPr id="14" name="页脚占位符 4">
            <a:extLst>
              <a:ext uri="{FF2B5EF4-FFF2-40B4-BE49-F238E27FC236}">
                <a16:creationId xmlns:a16="http://schemas.microsoft.com/office/drawing/2014/main" id="{1B05DC8E-AFF3-4184-8DA9-E6A71455323E}"/>
              </a:ext>
            </a:extLst>
          </p:cNvPr>
          <p:cNvSpPr>
            <a:spLocks noGrp="1"/>
          </p:cNvSpPr>
          <p:nvPr>
            <p:ph type="ftr" sz="quarter" idx="11"/>
            <p:custDataLst>
              <p:tags r:id="rId11"/>
            </p:custDataLst>
          </p:nvPr>
        </p:nvSpPr>
        <p:spPr/>
        <p:txBody>
          <a:bodyPr/>
          <a:lstStyle>
            <a:lvl1pPr>
              <a:defRPr/>
            </a:lvl1pPr>
          </a:lstStyle>
          <a:p>
            <a:pPr>
              <a:defRPr/>
            </a:pPr>
            <a:endParaRPr lang="zh-CN" altLang="en-US"/>
          </a:p>
        </p:txBody>
      </p:sp>
      <p:sp>
        <p:nvSpPr>
          <p:cNvPr id="15" name="灯片编号占位符 5">
            <a:extLst>
              <a:ext uri="{FF2B5EF4-FFF2-40B4-BE49-F238E27FC236}">
                <a16:creationId xmlns:a16="http://schemas.microsoft.com/office/drawing/2014/main" id="{8C616147-DEC1-4160-9360-512C458B69A7}"/>
              </a:ext>
            </a:extLst>
          </p:cNvPr>
          <p:cNvSpPr>
            <a:spLocks noGrp="1"/>
          </p:cNvSpPr>
          <p:nvPr>
            <p:ph type="sldNum" sz="quarter" idx="12"/>
            <p:custDataLst>
              <p:tags r:id="rId12"/>
            </p:custDataLst>
          </p:nvPr>
        </p:nvSpPr>
        <p:spPr/>
        <p:txBody>
          <a:bodyPr/>
          <a:lstStyle>
            <a:lvl1pPr>
              <a:defRPr/>
            </a:lvl1pPr>
          </a:lstStyle>
          <a:p>
            <a:pPr>
              <a:defRPr/>
            </a:pPr>
            <a:fld id="{ED3C77C7-3CA7-4001-84FB-899C65B509C9}" type="slidenum">
              <a:rPr lang="zh-CN" altLang="en-US"/>
              <a:pPr>
                <a:defRPr/>
              </a:pPr>
              <a:t>‹#›</a:t>
            </a:fld>
            <a:endParaRPr lang="zh-CN" altLang="en-US"/>
          </a:p>
        </p:txBody>
      </p:sp>
    </p:spTree>
    <p:extLst>
      <p:ext uri="{BB962C8B-B14F-4D97-AF65-F5344CB8AC3E}">
        <p14:creationId xmlns:p14="http://schemas.microsoft.com/office/powerpoint/2010/main" val="24246797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502412" y="443234"/>
            <a:ext cx="8139178" cy="441964"/>
          </a:xfrm>
        </p:spPr>
        <p:txBody>
          <a:bodyPr lIns="101600" tIns="38100" rIns="76200" bIns="38100"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noProof="1">
                <a:sym typeface="+mn-ea"/>
              </a:rPr>
              <a:t>单击此处编辑母版标题样式</a:t>
            </a:r>
          </a:p>
        </p:txBody>
      </p:sp>
      <p:sp>
        <p:nvSpPr>
          <p:cNvPr id="3" name="内容占位符 2"/>
          <p:cNvSpPr>
            <a:spLocks noGrp="1"/>
          </p:cNvSpPr>
          <p:nvPr>
            <p:ph sz="half" idx="1"/>
          </p:nvPr>
        </p:nvSpPr>
        <p:spPr>
          <a:xfrm>
            <a:off x="502448" y="952508"/>
            <a:ext cx="3962432" cy="5388907"/>
          </a:xfrm>
        </p:spPr>
        <p:txBody>
          <a:bodyPr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5pPr>
          </a:lstStyle>
          <a:p>
            <a:pPr lvl="0"/>
            <a:r>
              <a:rPr noProof="1">
                <a:sym typeface="+mn-ea"/>
              </a:rPr>
              <a:t>单击此处编辑母版文本样式</a:t>
            </a:r>
          </a:p>
          <a:p>
            <a:pPr lvl="1"/>
            <a:r>
              <a:rPr noProof="1">
                <a:sym typeface="+mn-ea"/>
              </a:rPr>
              <a:t>第二级</a:t>
            </a:r>
          </a:p>
          <a:p>
            <a:pPr lvl="2"/>
            <a:r>
              <a:rPr noProof="1">
                <a:sym typeface="+mn-ea"/>
              </a:rPr>
              <a:t>第三级</a:t>
            </a:r>
          </a:p>
          <a:p>
            <a:pPr lvl="3"/>
            <a:r>
              <a:rPr noProof="1">
                <a:sym typeface="+mn-ea"/>
              </a:rPr>
              <a:t>第四级</a:t>
            </a:r>
          </a:p>
          <a:p>
            <a:pPr lvl="4"/>
            <a:r>
              <a:rPr noProof="1">
                <a:sym typeface="+mn-ea"/>
              </a:rPr>
              <a:t>第五级</a:t>
            </a:r>
          </a:p>
        </p:txBody>
      </p:sp>
      <p:sp>
        <p:nvSpPr>
          <p:cNvPr id="4" name="内容占位符 3"/>
          <p:cNvSpPr>
            <a:spLocks noGrp="1"/>
          </p:cNvSpPr>
          <p:nvPr>
            <p:ph sz="half" idx="2"/>
          </p:nvPr>
        </p:nvSpPr>
        <p:spPr>
          <a:xfrm>
            <a:off x="4679158" y="952508"/>
            <a:ext cx="3962432" cy="5388907"/>
          </a:xfrm>
        </p:spPr>
        <p:txBody>
          <a:bodyPr>
            <a:noAutofit/>
          </a:bodyPr>
          <a:lstStyle>
            <a:lvl1pPr>
              <a:defRPr sz="1600">
                <a:solidFill>
                  <a:schemeClr val="tx1">
                    <a:lumMod val="75000"/>
                    <a:lumOff val="25000"/>
                  </a:schemeClr>
                </a:solidFill>
                <a:latin typeface="微软雅黑" panose="020B0503020204020204" charset="-122"/>
                <a:ea typeface="微软雅黑" panose="020B0503020204020204" charset="-122"/>
              </a:defRPr>
            </a:lvl1pPr>
            <a:lvl2pPr>
              <a:defRPr sz="1600">
                <a:solidFill>
                  <a:schemeClr val="tx1">
                    <a:lumMod val="75000"/>
                    <a:lumOff val="25000"/>
                  </a:schemeClr>
                </a:solidFill>
                <a:latin typeface="微软雅黑" panose="020B0503020204020204" charset="-122"/>
                <a:ea typeface="微软雅黑" panose="020B0503020204020204" charset="-122"/>
              </a:defRPr>
            </a:lvl2pPr>
            <a:lvl3pPr>
              <a:defRPr sz="1600">
                <a:solidFill>
                  <a:schemeClr val="tx1">
                    <a:lumMod val="75000"/>
                    <a:lumOff val="25000"/>
                  </a:schemeClr>
                </a:solidFill>
                <a:latin typeface="微软雅黑" panose="020B0503020204020204" charset="-122"/>
                <a:ea typeface="微软雅黑" panose="020B0503020204020204" charset="-122"/>
              </a:defRPr>
            </a:lvl3pPr>
            <a:lvl4pPr>
              <a:defRPr sz="1600">
                <a:solidFill>
                  <a:schemeClr val="tx1">
                    <a:lumMod val="75000"/>
                    <a:lumOff val="25000"/>
                  </a:schemeClr>
                </a:solidFill>
                <a:latin typeface="微软雅黑" panose="020B0503020204020204" charset="-122"/>
                <a:ea typeface="微软雅黑" panose="020B0503020204020204" charset="-122"/>
              </a:defRPr>
            </a:lvl4pPr>
            <a:lvl5pPr>
              <a:defRPr sz="1600">
                <a:solidFill>
                  <a:schemeClr val="tx1">
                    <a:lumMod val="75000"/>
                    <a:lumOff val="25000"/>
                  </a:schemeClr>
                </a:solidFill>
                <a:latin typeface="微软雅黑" panose="020B0503020204020204" charset="-122"/>
                <a:ea typeface="微软雅黑" panose="020B0503020204020204" charset="-122"/>
              </a:defRPr>
            </a:lvl5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日期占位符 3">
            <a:extLst>
              <a:ext uri="{FF2B5EF4-FFF2-40B4-BE49-F238E27FC236}">
                <a16:creationId xmlns:a16="http://schemas.microsoft.com/office/drawing/2014/main" id="{68EBFED3-B69C-4BB4-8972-4C7AA9FA740D}"/>
              </a:ext>
            </a:extLst>
          </p:cNvPr>
          <p:cNvSpPr>
            <a:spLocks noGrp="1"/>
          </p:cNvSpPr>
          <p:nvPr>
            <p:ph type="dt" sz="half" idx="10"/>
            <p:custDataLst>
              <p:tags r:id="rId1"/>
            </p:custDataLst>
          </p:nvPr>
        </p:nvSpPr>
        <p:spPr/>
        <p:txBody>
          <a:bodyPr/>
          <a:lstStyle>
            <a:lvl1pPr>
              <a:defRPr/>
            </a:lvl1pPr>
          </a:lstStyle>
          <a:p>
            <a:pPr>
              <a:defRPr/>
            </a:pPr>
            <a:fld id="{56559780-8184-4D23-B901-0EF14A7F7824}" type="datetimeFigureOut">
              <a:rPr lang="zh-CN" altLang="en-US"/>
              <a:pPr>
                <a:defRPr/>
              </a:pPr>
              <a:t>2019/4/29</a:t>
            </a:fld>
            <a:endParaRPr lang="zh-CN" altLang="en-US"/>
          </a:p>
        </p:txBody>
      </p:sp>
      <p:sp>
        <p:nvSpPr>
          <p:cNvPr id="6" name="页脚占位符 4">
            <a:extLst>
              <a:ext uri="{FF2B5EF4-FFF2-40B4-BE49-F238E27FC236}">
                <a16:creationId xmlns:a16="http://schemas.microsoft.com/office/drawing/2014/main" id="{3743E4DA-D030-4C13-9A0A-840E5B66F374}"/>
              </a:ext>
            </a:extLst>
          </p:cNvPr>
          <p:cNvSpPr>
            <a:spLocks noGrp="1"/>
          </p:cNvSpPr>
          <p:nvPr>
            <p:ph type="ftr" sz="quarter" idx="11"/>
            <p:custDataLst>
              <p:tags r:id="rId2"/>
            </p:custDataLst>
          </p:nvPr>
        </p:nvSpPr>
        <p:spPr/>
        <p:txBody>
          <a:bodyPr/>
          <a:lstStyle>
            <a:lvl1pPr>
              <a:defRPr/>
            </a:lvl1pPr>
          </a:lstStyle>
          <a:p>
            <a:pPr>
              <a:defRPr/>
            </a:pPr>
            <a:endParaRPr lang="zh-CN" altLang="en-US"/>
          </a:p>
        </p:txBody>
      </p:sp>
      <p:sp>
        <p:nvSpPr>
          <p:cNvPr id="7" name="灯片编号占位符 5">
            <a:extLst>
              <a:ext uri="{FF2B5EF4-FFF2-40B4-BE49-F238E27FC236}">
                <a16:creationId xmlns:a16="http://schemas.microsoft.com/office/drawing/2014/main" id="{CF7C3C35-F590-48F9-B936-7947B609C8D7}"/>
              </a:ext>
            </a:extLst>
          </p:cNvPr>
          <p:cNvSpPr>
            <a:spLocks noGrp="1"/>
          </p:cNvSpPr>
          <p:nvPr>
            <p:ph type="sldNum" sz="quarter" idx="12"/>
            <p:custDataLst>
              <p:tags r:id="rId3"/>
            </p:custDataLst>
          </p:nvPr>
        </p:nvSpPr>
        <p:spPr/>
        <p:txBody>
          <a:bodyPr/>
          <a:lstStyle>
            <a:lvl1pPr>
              <a:defRPr/>
            </a:lvl1pPr>
          </a:lstStyle>
          <a:p>
            <a:pPr>
              <a:defRPr/>
            </a:pPr>
            <a:fld id="{CEB432CE-C320-4788-8A76-A268826DD449}" type="slidenum">
              <a:rPr lang="zh-CN" altLang="en-US"/>
              <a:pPr>
                <a:defRPr/>
              </a:pPr>
              <a:t>‹#›</a:t>
            </a:fld>
            <a:endParaRPr lang="zh-CN" altLang="en-US"/>
          </a:p>
        </p:txBody>
      </p:sp>
    </p:spTree>
    <p:extLst>
      <p:ext uri="{BB962C8B-B14F-4D97-AF65-F5344CB8AC3E}">
        <p14:creationId xmlns:p14="http://schemas.microsoft.com/office/powerpoint/2010/main" val="20221869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502412" y="443234"/>
            <a:ext cx="8139178" cy="441964"/>
          </a:xfrm>
        </p:spPr>
        <p:txBody>
          <a:bodyPr lIns="101600" tIns="38100" rIns="76200" bIns="38100"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noProof="1">
                <a:sym typeface="+mn-ea"/>
              </a:rPr>
              <a:t>单击此处编辑母版标题样式</a:t>
            </a:r>
          </a:p>
        </p:txBody>
      </p:sp>
      <p:sp>
        <p:nvSpPr>
          <p:cNvPr id="3" name="文本占位符 2"/>
          <p:cNvSpPr>
            <a:spLocks noGrp="1"/>
          </p:cNvSpPr>
          <p:nvPr>
            <p:ph type="body" idx="1"/>
          </p:nvPr>
        </p:nvSpPr>
        <p:spPr>
          <a:xfrm>
            <a:off x="502448" y="952508"/>
            <a:ext cx="3962432" cy="381003"/>
          </a:xfrm>
        </p:spPr>
        <p:txBody>
          <a:bodyPr lIns="101600" tIns="38100" rIns="76200" bIns="3810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lumMod val="75000"/>
                    <a:lumOff val="25000"/>
                  </a:schemeClr>
                </a:solidFill>
                <a:uFillTx/>
                <a:latin typeface="微软雅黑" panose="020B0503020204020204" charset="-122"/>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
        <p:nvSpPr>
          <p:cNvPr id="4" name="内容占位符 3"/>
          <p:cNvSpPr>
            <a:spLocks noGrp="1"/>
          </p:cNvSpPr>
          <p:nvPr>
            <p:ph sz="half" idx="2"/>
          </p:nvPr>
        </p:nvSpPr>
        <p:spPr>
          <a:xfrm>
            <a:off x="502444" y="1406525"/>
            <a:ext cx="3962400" cy="4934752"/>
          </a:xfrm>
        </p:spPr>
        <p:txBody>
          <a:bodyPr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5pPr>
          </a:lstStyle>
          <a:p>
            <a:pPr lvl="0"/>
            <a:r>
              <a:rPr noProof="1">
                <a:sym typeface="+mn-ea"/>
              </a:rPr>
              <a:t>单击此处编辑母版文本样式</a:t>
            </a:r>
          </a:p>
          <a:p>
            <a:pPr lvl="1"/>
            <a:r>
              <a:rPr noProof="1">
                <a:sym typeface="+mn-ea"/>
              </a:rPr>
              <a:t>第二级</a:t>
            </a:r>
          </a:p>
          <a:p>
            <a:pPr lvl="2"/>
            <a:r>
              <a:rPr noProof="1">
                <a:sym typeface="+mn-ea"/>
              </a:rPr>
              <a:t>第三级</a:t>
            </a:r>
          </a:p>
          <a:p>
            <a:pPr lvl="3"/>
            <a:r>
              <a:rPr noProof="1">
                <a:sym typeface="+mn-ea"/>
              </a:rPr>
              <a:t>第四级</a:t>
            </a:r>
          </a:p>
          <a:p>
            <a:pPr lvl="4"/>
            <a:r>
              <a:rPr noProof="1">
                <a:sym typeface="+mn-ea"/>
              </a:rPr>
              <a:t>第五级</a:t>
            </a:r>
          </a:p>
        </p:txBody>
      </p:sp>
      <p:sp>
        <p:nvSpPr>
          <p:cNvPr id="5" name="文本占位符 4"/>
          <p:cNvSpPr>
            <a:spLocks noGrp="1"/>
          </p:cNvSpPr>
          <p:nvPr>
            <p:ph type="body" sz="quarter" idx="3"/>
          </p:nvPr>
        </p:nvSpPr>
        <p:spPr>
          <a:xfrm>
            <a:off x="4676813" y="952508"/>
            <a:ext cx="3962432" cy="381003"/>
          </a:xfrm>
        </p:spPr>
        <p:txBody>
          <a:bodyPr lIns="101600" tIns="38100" rIns="76200" bIns="38100" rtlCol="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sym typeface="+mn-ea"/>
              </a:rPr>
              <a:t>单击此处编辑母版文本样式</a:t>
            </a:r>
          </a:p>
        </p:txBody>
      </p:sp>
      <p:sp>
        <p:nvSpPr>
          <p:cNvPr id="6" name="内容占位符 5"/>
          <p:cNvSpPr>
            <a:spLocks noGrp="1"/>
          </p:cNvSpPr>
          <p:nvPr>
            <p:ph sz="quarter" idx="4"/>
          </p:nvPr>
        </p:nvSpPr>
        <p:spPr>
          <a:xfrm>
            <a:off x="4676813" y="1406525"/>
            <a:ext cx="3962432" cy="4934752"/>
          </a:xfrm>
        </p:spPr>
        <p:txBody>
          <a:bodyPr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5pPr>
          </a:lstStyle>
          <a:p>
            <a:pPr lvl="0"/>
            <a:r>
              <a:rPr noProof="1">
                <a:sym typeface="+mn-ea"/>
              </a:rPr>
              <a:t>单击此处编辑母版文本样式</a:t>
            </a:r>
          </a:p>
          <a:p>
            <a:pPr lvl="1"/>
            <a:r>
              <a:rPr noProof="1">
                <a:sym typeface="+mn-ea"/>
              </a:rPr>
              <a:t>第二级</a:t>
            </a:r>
          </a:p>
          <a:p>
            <a:pPr lvl="2"/>
            <a:r>
              <a:rPr noProof="1">
                <a:sym typeface="+mn-ea"/>
              </a:rPr>
              <a:t>第三级</a:t>
            </a:r>
          </a:p>
          <a:p>
            <a:pPr lvl="3"/>
            <a:r>
              <a:rPr noProof="1">
                <a:sym typeface="+mn-ea"/>
              </a:rPr>
              <a:t>第四级</a:t>
            </a:r>
          </a:p>
          <a:p>
            <a:pPr lvl="4"/>
            <a:r>
              <a:rPr noProof="1">
                <a:sym typeface="+mn-ea"/>
              </a:rPr>
              <a:t>第五级</a:t>
            </a:r>
          </a:p>
        </p:txBody>
      </p:sp>
      <p:sp>
        <p:nvSpPr>
          <p:cNvPr id="7" name="日期占位符 3">
            <a:extLst>
              <a:ext uri="{FF2B5EF4-FFF2-40B4-BE49-F238E27FC236}">
                <a16:creationId xmlns:a16="http://schemas.microsoft.com/office/drawing/2014/main" id="{7BC3DD2E-5876-471B-B8F5-F859072A5E63}"/>
              </a:ext>
            </a:extLst>
          </p:cNvPr>
          <p:cNvSpPr>
            <a:spLocks noGrp="1"/>
          </p:cNvSpPr>
          <p:nvPr>
            <p:ph type="dt" sz="half" idx="10"/>
            <p:custDataLst>
              <p:tags r:id="rId1"/>
            </p:custDataLst>
          </p:nvPr>
        </p:nvSpPr>
        <p:spPr/>
        <p:txBody>
          <a:bodyPr/>
          <a:lstStyle>
            <a:lvl1pPr>
              <a:defRPr/>
            </a:lvl1pPr>
          </a:lstStyle>
          <a:p>
            <a:pPr>
              <a:defRPr/>
            </a:pPr>
            <a:fld id="{1F4D19BB-EC70-4221-BB8F-8996FA94D9CD}" type="datetimeFigureOut">
              <a:rPr lang="zh-CN" altLang="en-US"/>
              <a:pPr>
                <a:defRPr/>
              </a:pPr>
              <a:t>2019/4/29</a:t>
            </a:fld>
            <a:endParaRPr lang="zh-CN" altLang="en-US"/>
          </a:p>
        </p:txBody>
      </p:sp>
      <p:sp>
        <p:nvSpPr>
          <p:cNvPr id="8" name="页脚占位符 4">
            <a:extLst>
              <a:ext uri="{FF2B5EF4-FFF2-40B4-BE49-F238E27FC236}">
                <a16:creationId xmlns:a16="http://schemas.microsoft.com/office/drawing/2014/main" id="{36ED2A83-8EDC-45C1-B649-39757493CEDD}"/>
              </a:ext>
            </a:extLst>
          </p:cNvPr>
          <p:cNvSpPr>
            <a:spLocks noGrp="1"/>
          </p:cNvSpPr>
          <p:nvPr>
            <p:ph type="ftr" sz="quarter" idx="11"/>
            <p:custDataLst>
              <p:tags r:id="rId2"/>
            </p:custDataLst>
          </p:nvPr>
        </p:nvSpPr>
        <p:spPr/>
        <p:txBody>
          <a:bodyPr/>
          <a:lstStyle>
            <a:lvl1pPr>
              <a:defRPr/>
            </a:lvl1pPr>
          </a:lstStyle>
          <a:p>
            <a:pPr>
              <a:defRPr/>
            </a:pPr>
            <a:endParaRPr lang="zh-CN" altLang="en-US"/>
          </a:p>
        </p:txBody>
      </p:sp>
      <p:sp>
        <p:nvSpPr>
          <p:cNvPr id="9" name="灯片编号占位符 5">
            <a:extLst>
              <a:ext uri="{FF2B5EF4-FFF2-40B4-BE49-F238E27FC236}">
                <a16:creationId xmlns:a16="http://schemas.microsoft.com/office/drawing/2014/main" id="{CA72F133-B994-4043-A7F3-A8D3ADEF8C90}"/>
              </a:ext>
            </a:extLst>
          </p:cNvPr>
          <p:cNvSpPr>
            <a:spLocks noGrp="1"/>
          </p:cNvSpPr>
          <p:nvPr>
            <p:ph type="sldNum" sz="quarter" idx="12"/>
            <p:custDataLst>
              <p:tags r:id="rId3"/>
            </p:custDataLst>
          </p:nvPr>
        </p:nvSpPr>
        <p:spPr/>
        <p:txBody>
          <a:bodyPr/>
          <a:lstStyle>
            <a:lvl1pPr>
              <a:defRPr/>
            </a:lvl1pPr>
          </a:lstStyle>
          <a:p>
            <a:pPr>
              <a:defRPr/>
            </a:pPr>
            <a:fld id="{13089EF2-DD77-49E3-8C62-FF4931FAC196}" type="slidenum">
              <a:rPr lang="zh-CN" altLang="en-US"/>
              <a:pPr>
                <a:defRPr/>
              </a:pPr>
              <a:t>‹#›</a:t>
            </a:fld>
            <a:endParaRPr lang="zh-CN" altLang="en-US"/>
          </a:p>
        </p:txBody>
      </p:sp>
    </p:spTree>
    <p:extLst>
      <p:ext uri="{BB962C8B-B14F-4D97-AF65-F5344CB8AC3E}">
        <p14:creationId xmlns:p14="http://schemas.microsoft.com/office/powerpoint/2010/main" val="13336532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lIns="101600" tIns="38100" rIns="76200" bIns="38100"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noProof="1">
                <a:sym typeface="+mn-ea"/>
              </a:rPr>
              <a:t>单击此处编辑母版标题样式</a:t>
            </a:r>
          </a:p>
        </p:txBody>
      </p:sp>
      <p:sp>
        <p:nvSpPr>
          <p:cNvPr id="3" name="日期占位符 3">
            <a:extLst>
              <a:ext uri="{FF2B5EF4-FFF2-40B4-BE49-F238E27FC236}">
                <a16:creationId xmlns:a16="http://schemas.microsoft.com/office/drawing/2014/main" id="{0D1EBFA6-1055-4077-A2EB-24152779A455}"/>
              </a:ext>
            </a:extLst>
          </p:cNvPr>
          <p:cNvSpPr>
            <a:spLocks noGrp="1"/>
          </p:cNvSpPr>
          <p:nvPr>
            <p:ph type="dt" sz="half" idx="10"/>
            <p:custDataLst>
              <p:tags r:id="rId1"/>
            </p:custDataLst>
          </p:nvPr>
        </p:nvSpPr>
        <p:spPr/>
        <p:txBody>
          <a:bodyPr/>
          <a:lstStyle>
            <a:lvl1pPr>
              <a:defRPr/>
            </a:lvl1pPr>
          </a:lstStyle>
          <a:p>
            <a:pPr>
              <a:defRPr/>
            </a:pPr>
            <a:fld id="{0F8FD2E0-E2C1-4652-9017-294FCC87AFDA}" type="datetimeFigureOut">
              <a:rPr lang="zh-CN" altLang="en-US"/>
              <a:pPr>
                <a:defRPr/>
              </a:pPr>
              <a:t>2019/4/29</a:t>
            </a:fld>
            <a:endParaRPr lang="zh-CN" altLang="en-US"/>
          </a:p>
        </p:txBody>
      </p:sp>
      <p:sp>
        <p:nvSpPr>
          <p:cNvPr id="4" name="页脚占位符 4">
            <a:extLst>
              <a:ext uri="{FF2B5EF4-FFF2-40B4-BE49-F238E27FC236}">
                <a16:creationId xmlns:a16="http://schemas.microsoft.com/office/drawing/2014/main" id="{614957DF-6CCA-4EBC-A603-30ED0CD5374B}"/>
              </a:ext>
            </a:extLst>
          </p:cNvPr>
          <p:cNvSpPr>
            <a:spLocks noGrp="1"/>
          </p:cNvSpPr>
          <p:nvPr>
            <p:ph type="ftr" sz="quarter" idx="11"/>
            <p:custDataLst>
              <p:tags r:id="rId2"/>
            </p:custDataLst>
          </p:nvPr>
        </p:nvSpPr>
        <p:spPr/>
        <p:txBody>
          <a:bodyPr/>
          <a:lstStyle>
            <a:lvl1pPr>
              <a:defRPr/>
            </a:lvl1pPr>
          </a:lstStyle>
          <a:p>
            <a:pPr>
              <a:defRPr/>
            </a:pPr>
            <a:endParaRPr lang="zh-CN" altLang="en-US"/>
          </a:p>
        </p:txBody>
      </p:sp>
      <p:sp>
        <p:nvSpPr>
          <p:cNvPr id="5" name="灯片编号占位符 5">
            <a:extLst>
              <a:ext uri="{FF2B5EF4-FFF2-40B4-BE49-F238E27FC236}">
                <a16:creationId xmlns:a16="http://schemas.microsoft.com/office/drawing/2014/main" id="{66A93013-DB97-430C-BAB5-D906DDF0B4C8}"/>
              </a:ext>
            </a:extLst>
          </p:cNvPr>
          <p:cNvSpPr>
            <a:spLocks noGrp="1"/>
          </p:cNvSpPr>
          <p:nvPr>
            <p:ph type="sldNum" sz="quarter" idx="12"/>
            <p:custDataLst>
              <p:tags r:id="rId3"/>
            </p:custDataLst>
          </p:nvPr>
        </p:nvSpPr>
        <p:spPr/>
        <p:txBody>
          <a:bodyPr/>
          <a:lstStyle>
            <a:lvl1pPr>
              <a:defRPr/>
            </a:lvl1pPr>
          </a:lstStyle>
          <a:p>
            <a:pPr>
              <a:defRPr/>
            </a:pPr>
            <a:fld id="{454BE47E-5F8C-4BE4-908E-31CE87AC2AD5}" type="slidenum">
              <a:rPr lang="zh-CN" altLang="en-US"/>
              <a:pPr>
                <a:defRPr/>
              </a:pPr>
              <a:t>‹#›</a:t>
            </a:fld>
            <a:endParaRPr lang="zh-CN" altLang="en-US"/>
          </a:p>
        </p:txBody>
      </p:sp>
    </p:spTree>
    <p:extLst>
      <p:ext uri="{BB962C8B-B14F-4D97-AF65-F5344CB8AC3E}">
        <p14:creationId xmlns:p14="http://schemas.microsoft.com/office/powerpoint/2010/main" val="6712244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3">
            <a:extLst>
              <a:ext uri="{FF2B5EF4-FFF2-40B4-BE49-F238E27FC236}">
                <a16:creationId xmlns:a16="http://schemas.microsoft.com/office/drawing/2014/main" id="{F96FDEC8-03B9-4991-BE77-623590CDAEB4}"/>
              </a:ext>
            </a:extLst>
          </p:cNvPr>
          <p:cNvSpPr>
            <a:spLocks noGrp="1"/>
          </p:cNvSpPr>
          <p:nvPr>
            <p:ph type="dt" sz="half" idx="10"/>
            <p:custDataLst>
              <p:tags r:id="rId1"/>
            </p:custDataLst>
          </p:nvPr>
        </p:nvSpPr>
        <p:spPr/>
        <p:txBody>
          <a:bodyPr/>
          <a:lstStyle>
            <a:lvl1pPr>
              <a:defRPr/>
            </a:lvl1pPr>
          </a:lstStyle>
          <a:p>
            <a:pPr>
              <a:defRPr/>
            </a:pPr>
            <a:fld id="{FBEC22ED-B36F-4465-A4D7-C1571F8E60D5}" type="datetimeFigureOut">
              <a:rPr lang="zh-CN" altLang="en-US"/>
              <a:pPr>
                <a:defRPr/>
              </a:pPr>
              <a:t>2019/4/29</a:t>
            </a:fld>
            <a:endParaRPr lang="zh-CN" altLang="en-US"/>
          </a:p>
        </p:txBody>
      </p:sp>
      <p:sp>
        <p:nvSpPr>
          <p:cNvPr id="3" name="页脚占位符 4">
            <a:extLst>
              <a:ext uri="{FF2B5EF4-FFF2-40B4-BE49-F238E27FC236}">
                <a16:creationId xmlns:a16="http://schemas.microsoft.com/office/drawing/2014/main" id="{A0D713E5-93F7-4586-9089-3B888831DB11}"/>
              </a:ext>
            </a:extLst>
          </p:cNvPr>
          <p:cNvSpPr>
            <a:spLocks noGrp="1"/>
          </p:cNvSpPr>
          <p:nvPr>
            <p:ph type="ftr" sz="quarter" idx="11"/>
            <p:custDataLst>
              <p:tags r:id="rId2"/>
            </p:custDataLst>
          </p:nvPr>
        </p:nvSpPr>
        <p:spPr/>
        <p:txBody>
          <a:bodyPr/>
          <a:lstStyle>
            <a:lvl1pPr>
              <a:defRPr/>
            </a:lvl1pPr>
          </a:lstStyle>
          <a:p>
            <a:pPr>
              <a:defRPr/>
            </a:pPr>
            <a:endParaRPr lang="zh-CN" altLang="en-US"/>
          </a:p>
        </p:txBody>
      </p:sp>
      <p:sp>
        <p:nvSpPr>
          <p:cNvPr id="4" name="灯片编号占位符 5">
            <a:extLst>
              <a:ext uri="{FF2B5EF4-FFF2-40B4-BE49-F238E27FC236}">
                <a16:creationId xmlns:a16="http://schemas.microsoft.com/office/drawing/2014/main" id="{2DD97741-6CEC-4AB1-B90E-FC48D239EEB0}"/>
              </a:ext>
            </a:extLst>
          </p:cNvPr>
          <p:cNvSpPr>
            <a:spLocks noGrp="1"/>
          </p:cNvSpPr>
          <p:nvPr>
            <p:ph type="sldNum" sz="quarter" idx="12"/>
            <p:custDataLst>
              <p:tags r:id="rId3"/>
            </p:custDataLst>
          </p:nvPr>
        </p:nvSpPr>
        <p:spPr/>
        <p:txBody>
          <a:bodyPr/>
          <a:lstStyle>
            <a:lvl1pPr>
              <a:defRPr/>
            </a:lvl1pPr>
          </a:lstStyle>
          <a:p>
            <a:pPr>
              <a:defRPr/>
            </a:pPr>
            <a:fld id="{CABB8215-9798-45FB-9558-E2BF2011FC95}" type="slidenum">
              <a:rPr lang="zh-CN" altLang="en-US"/>
              <a:pPr>
                <a:defRPr/>
              </a:pPr>
              <a:t>‹#›</a:t>
            </a:fld>
            <a:endParaRPr lang="zh-CN" altLang="en-US"/>
          </a:p>
        </p:txBody>
      </p:sp>
    </p:spTree>
    <p:extLst>
      <p:ext uri="{BB962C8B-B14F-4D97-AF65-F5344CB8AC3E}">
        <p14:creationId xmlns:p14="http://schemas.microsoft.com/office/powerpoint/2010/main" val="5629300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502448" y="443234"/>
            <a:ext cx="8139178" cy="441964"/>
          </a:xfrm>
        </p:spPr>
        <p:txBody>
          <a:bodyPr lIns="101600" tIns="38100" rIns="76200" bIns="38100"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noProof="1">
                <a:sym typeface="+mn-ea"/>
              </a:rPr>
              <a:t>单击此处编辑母版标题样式</a:t>
            </a:r>
          </a:p>
        </p:txBody>
      </p:sp>
      <p:sp>
        <p:nvSpPr>
          <p:cNvPr id="3" name="图片占位符 2"/>
          <p:cNvSpPr>
            <a:spLocks noGrp="1"/>
          </p:cNvSpPr>
          <p:nvPr>
            <p:ph type="pic" idx="1"/>
          </p:nvPr>
        </p:nvSpPr>
        <p:spPr>
          <a:xfrm>
            <a:off x="502448" y="952508"/>
            <a:ext cx="3962432" cy="5388907"/>
          </a:xfrm>
        </p:spPr>
        <p:txBody>
          <a:bodyPr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lang="zh-CN" altLang="en-US" noProof="1">
              <a:sym typeface="+mn-ea"/>
            </a:endParaRPr>
          </a:p>
        </p:txBody>
      </p:sp>
      <p:sp>
        <p:nvSpPr>
          <p:cNvPr id="4" name="文本占位符 3"/>
          <p:cNvSpPr>
            <a:spLocks noGrp="1"/>
          </p:cNvSpPr>
          <p:nvPr>
            <p:ph type="body" sz="half" idx="2"/>
          </p:nvPr>
        </p:nvSpPr>
        <p:spPr>
          <a:xfrm>
            <a:off x="4679194" y="952508"/>
            <a:ext cx="3962432" cy="5388907"/>
          </a:xfrm>
        </p:spPr>
        <p:txBody>
          <a:bodyPr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微软雅黑" panose="020B0503020204020204" charset="-122"/>
                <a:ea typeface="微软雅黑" panose="020B0503020204020204" charset="-122"/>
                <a:cs typeface="+mn-cs"/>
                <a:sym typeface="+mn-ea"/>
              </a:defRPr>
            </a:lvl1pPr>
          </a:lstStyle>
          <a:p>
            <a:pPr lvl="0"/>
            <a:r>
              <a:rPr noProof="1">
                <a:sym typeface="+mn-ea"/>
              </a:rPr>
              <a:t>单击此处编辑母版文本样式</a:t>
            </a:r>
          </a:p>
        </p:txBody>
      </p:sp>
      <p:sp>
        <p:nvSpPr>
          <p:cNvPr id="5" name="日期占位符 3">
            <a:extLst>
              <a:ext uri="{FF2B5EF4-FFF2-40B4-BE49-F238E27FC236}">
                <a16:creationId xmlns:a16="http://schemas.microsoft.com/office/drawing/2014/main" id="{3CB42A90-9532-4C36-9439-72971B9AC583}"/>
              </a:ext>
            </a:extLst>
          </p:cNvPr>
          <p:cNvSpPr>
            <a:spLocks noGrp="1"/>
          </p:cNvSpPr>
          <p:nvPr>
            <p:ph type="dt" sz="half" idx="10"/>
            <p:custDataLst>
              <p:tags r:id="rId1"/>
            </p:custDataLst>
          </p:nvPr>
        </p:nvSpPr>
        <p:spPr/>
        <p:txBody>
          <a:bodyPr/>
          <a:lstStyle>
            <a:lvl1pPr>
              <a:defRPr/>
            </a:lvl1pPr>
          </a:lstStyle>
          <a:p>
            <a:pPr>
              <a:defRPr/>
            </a:pPr>
            <a:fld id="{EA91F70A-2FA2-4089-87D4-FA21D00ACCDC}" type="datetimeFigureOut">
              <a:rPr lang="zh-CN" altLang="en-US"/>
              <a:pPr>
                <a:defRPr/>
              </a:pPr>
              <a:t>2019/4/29</a:t>
            </a:fld>
            <a:endParaRPr lang="zh-CN" altLang="en-US"/>
          </a:p>
        </p:txBody>
      </p:sp>
      <p:sp>
        <p:nvSpPr>
          <p:cNvPr id="6" name="页脚占位符 4">
            <a:extLst>
              <a:ext uri="{FF2B5EF4-FFF2-40B4-BE49-F238E27FC236}">
                <a16:creationId xmlns:a16="http://schemas.microsoft.com/office/drawing/2014/main" id="{7813D3CE-E1B1-4F8C-B3E0-1DFD1907B2D9}"/>
              </a:ext>
            </a:extLst>
          </p:cNvPr>
          <p:cNvSpPr>
            <a:spLocks noGrp="1"/>
          </p:cNvSpPr>
          <p:nvPr>
            <p:ph type="ftr" sz="quarter" idx="11"/>
            <p:custDataLst>
              <p:tags r:id="rId2"/>
            </p:custDataLst>
          </p:nvPr>
        </p:nvSpPr>
        <p:spPr/>
        <p:txBody>
          <a:bodyPr/>
          <a:lstStyle>
            <a:lvl1pPr>
              <a:defRPr/>
            </a:lvl1pPr>
          </a:lstStyle>
          <a:p>
            <a:pPr>
              <a:defRPr/>
            </a:pPr>
            <a:endParaRPr lang="zh-CN" altLang="en-US"/>
          </a:p>
        </p:txBody>
      </p:sp>
      <p:sp>
        <p:nvSpPr>
          <p:cNvPr id="7" name="灯片编号占位符 5">
            <a:extLst>
              <a:ext uri="{FF2B5EF4-FFF2-40B4-BE49-F238E27FC236}">
                <a16:creationId xmlns:a16="http://schemas.microsoft.com/office/drawing/2014/main" id="{7EF75EFD-3497-40EC-8752-98FC7DF6D60E}"/>
              </a:ext>
            </a:extLst>
          </p:cNvPr>
          <p:cNvSpPr>
            <a:spLocks noGrp="1"/>
          </p:cNvSpPr>
          <p:nvPr>
            <p:ph type="sldNum" sz="quarter" idx="12"/>
            <p:custDataLst>
              <p:tags r:id="rId3"/>
            </p:custDataLst>
          </p:nvPr>
        </p:nvSpPr>
        <p:spPr/>
        <p:txBody>
          <a:bodyPr/>
          <a:lstStyle>
            <a:lvl1pPr>
              <a:defRPr/>
            </a:lvl1pPr>
          </a:lstStyle>
          <a:p>
            <a:pPr>
              <a:defRPr/>
            </a:pPr>
            <a:fld id="{9C817E8D-4BF3-43AE-8BA5-B9D88C4F8B3B}" type="slidenum">
              <a:rPr lang="zh-CN" altLang="en-US"/>
              <a:pPr>
                <a:defRPr/>
              </a:pPr>
              <a:t>‹#›</a:t>
            </a:fld>
            <a:endParaRPr lang="zh-CN" altLang="en-US"/>
          </a:p>
        </p:txBody>
      </p:sp>
    </p:spTree>
    <p:extLst>
      <p:ext uri="{BB962C8B-B14F-4D97-AF65-F5344CB8AC3E}">
        <p14:creationId xmlns:p14="http://schemas.microsoft.com/office/powerpoint/2010/main" val="27706229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7928351" y="952508"/>
            <a:ext cx="713238" cy="5388907"/>
          </a:xfrm>
        </p:spPr>
        <p:txBody>
          <a:bodyPr vert="eaVert" lIns="101600" tIns="38100" rIns="76200" bIns="38100" rtlCol="0" anchor="ctr">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lumMod val="75000"/>
                    <a:lumOff val="25000"/>
                  </a:schemeClr>
                </a:solidFill>
                <a:uFillTx/>
                <a:latin typeface="微软雅黑" panose="020B0503020204020204" charset="-122"/>
                <a:ea typeface="微软雅黑" panose="020B0503020204020204" charset="-122"/>
                <a:cs typeface="+mj-cs"/>
                <a:sym typeface="+mn-ea"/>
              </a:defRPr>
            </a:lvl1pPr>
          </a:lstStyle>
          <a:p>
            <a:pPr lvl="0"/>
            <a:r>
              <a:rPr noProof="1">
                <a:sym typeface="+mn-ea"/>
              </a:rPr>
              <a:t>单击此处编辑母版标题样式</a:t>
            </a:r>
          </a:p>
        </p:txBody>
      </p:sp>
      <p:sp>
        <p:nvSpPr>
          <p:cNvPr id="3" name="竖排文字占位符 2"/>
          <p:cNvSpPr>
            <a:spLocks noGrp="1"/>
          </p:cNvSpPr>
          <p:nvPr>
            <p:ph type="body" orient="vert" idx="1"/>
          </p:nvPr>
        </p:nvSpPr>
        <p:spPr>
          <a:xfrm>
            <a:off x="502444" y="952500"/>
            <a:ext cx="7371076" cy="5388907"/>
          </a:xfrm>
        </p:spPr>
        <p:txBody>
          <a:bodyPr vert="eaVert"/>
          <a:lstStyle>
            <a:lvl1pPr indent="0" eaLnBrk="1" fontAlgn="auto" latinLnBrk="0" hangingPunct="1">
              <a:defRPr>
                <a:solidFill>
                  <a:schemeClr val="tx1">
                    <a:lumMod val="75000"/>
                    <a:lumOff val="25000"/>
                  </a:schemeClr>
                </a:solidFill>
                <a:latin typeface="微软雅黑" panose="020B0503020204020204" charset="-122"/>
                <a:ea typeface="微软雅黑" panose="020B0503020204020204" charset="-122"/>
              </a:defRPr>
            </a:lvl1pPr>
            <a:lvl2pPr indent="0" eaLnBrk="1" fontAlgn="auto" latinLnBrk="0" hangingPunct="1">
              <a:defRPr>
                <a:solidFill>
                  <a:schemeClr val="tx1">
                    <a:lumMod val="75000"/>
                    <a:lumOff val="25000"/>
                  </a:schemeClr>
                </a:solidFill>
                <a:latin typeface="微软雅黑" panose="020B0503020204020204" charset="-122"/>
                <a:ea typeface="微软雅黑" panose="020B0503020204020204" charset="-122"/>
              </a:defRPr>
            </a:lvl2pPr>
            <a:lvl3pPr indent="0" eaLnBrk="1" fontAlgn="auto" latinLnBrk="0" hangingPunct="1">
              <a:defRPr>
                <a:solidFill>
                  <a:schemeClr val="tx1">
                    <a:lumMod val="75000"/>
                    <a:lumOff val="25000"/>
                  </a:schemeClr>
                </a:solidFill>
                <a:latin typeface="微软雅黑" panose="020B0503020204020204" charset="-122"/>
                <a:ea typeface="微软雅黑" panose="020B0503020204020204" charset="-122"/>
              </a:defRPr>
            </a:lvl3pPr>
            <a:lvl4pPr indent="0" eaLnBrk="1" fontAlgn="auto" latinLnBrk="0" hangingPunct="1">
              <a:defRPr>
                <a:solidFill>
                  <a:schemeClr val="tx1">
                    <a:lumMod val="75000"/>
                    <a:lumOff val="25000"/>
                  </a:schemeClr>
                </a:solidFill>
                <a:latin typeface="微软雅黑" panose="020B0503020204020204" charset="-122"/>
                <a:ea typeface="微软雅黑" panose="020B0503020204020204" charset="-122"/>
              </a:defRPr>
            </a:lvl4pPr>
            <a:lvl5pPr indent="0" eaLnBrk="1" fontAlgn="auto" latinLnBrk="0" hangingPunct="1">
              <a:defRPr>
                <a:solidFill>
                  <a:schemeClr val="tx1">
                    <a:lumMod val="75000"/>
                    <a:lumOff val="25000"/>
                  </a:schemeClr>
                </a:solidFill>
                <a:latin typeface="微软雅黑" panose="020B0503020204020204" charset="-122"/>
                <a:ea typeface="微软雅黑" panose="020B0503020204020204" charset="-122"/>
              </a:defRPr>
            </a:lvl5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a:extLst>
              <a:ext uri="{FF2B5EF4-FFF2-40B4-BE49-F238E27FC236}">
                <a16:creationId xmlns:a16="http://schemas.microsoft.com/office/drawing/2014/main" id="{314EA902-5FC9-4E9E-A1E6-EE5C24E71048}"/>
              </a:ext>
            </a:extLst>
          </p:cNvPr>
          <p:cNvSpPr>
            <a:spLocks noGrp="1"/>
          </p:cNvSpPr>
          <p:nvPr>
            <p:ph type="dt" sz="half" idx="10"/>
            <p:custDataLst>
              <p:tags r:id="rId1"/>
            </p:custDataLst>
          </p:nvPr>
        </p:nvSpPr>
        <p:spPr/>
        <p:txBody>
          <a:bodyPr/>
          <a:lstStyle>
            <a:lvl1pPr>
              <a:defRPr/>
            </a:lvl1pPr>
          </a:lstStyle>
          <a:p>
            <a:pPr>
              <a:defRPr/>
            </a:pPr>
            <a:fld id="{FF674299-4ABC-4C70-A9E4-70CA50378B01}" type="datetimeFigureOut">
              <a:rPr lang="zh-CN" altLang="en-US"/>
              <a:pPr>
                <a:defRPr/>
              </a:pPr>
              <a:t>2019/4/29</a:t>
            </a:fld>
            <a:endParaRPr lang="zh-CN" altLang="en-US"/>
          </a:p>
        </p:txBody>
      </p:sp>
      <p:sp>
        <p:nvSpPr>
          <p:cNvPr id="5" name="页脚占位符 4">
            <a:extLst>
              <a:ext uri="{FF2B5EF4-FFF2-40B4-BE49-F238E27FC236}">
                <a16:creationId xmlns:a16="http://schemas.microsoft.com/office/drawing/2014/main" id="{BB959F3C-4D6C-4DAF-BC4A-97F429518893}"/>
              </a:ext>
            </a:extLst>
          </p:cNvPr>
          <p:cNvSpPr>
            <a:spLocks noGrp="1"/>
          </p:cNvSpPr>
          <p:nvPr>
            <p:ph type="ftr" sz="quarter" idx="11"/>
            <p:custDataLst>
              <p:tags r:id="rId2"/>
            </p:custDataLst>
          </p:nvPr>
        </p:nvSpPr>
        <p:spPr/>
        <p:txBody>
          <a:bodyPr/>
          <a:lstStyle>
            <a:lvl1pPr>
              <a:defRPr/>
            </a:lvl1pPr>
          </a:lstStyle>
          <a:p>
            <a:pPr>
              <a:defRPr/>
            </a:pPr>
            <a:endParaRPr lang="zh-CN" altLang="en-US"/>
          </a:p>
        </p:txBody>
      </p:sp>
      <p:sp>
        <p:nvSpPr>
          <p:cNvPr id="6" name="灯片编号占位符 5">
            <a:extLst>
              <a:ext uri="{FF2B5EF4-FFF2-40B4-BE49-F238E27FC236}">
                <a16:creationId xmlns:a16="http://schemas.microsoft.com/office/drawing/2014/main" id="{019D5A5D-4E23-4A96-B5C9-0A2B2ABE2095}"/>
              </a:ext>
            </a:extLst>
          </p:cNvPr>
          <p:cNvSpPr>
            <a:spLocks noGrp="1"/>
          </p:cNvSpPr>
          <p:nvPr>
            <p:ph type="sldNum" sz="quarter" idx="12"/>
            <p:custDataLst>
              <p:tags r:id="rId3"/>
            </p:custDataLst>
          </p:nvPr>
        </p:nvSpPr>
        <p:spPr/>
        <p:txBody>
          <a:bodyPr/>
          <a:lstStyle>
            <a:lvl1pPr>
              <a:defRPr/>
            </a:lvl1pPr>
          </a:lstStyle>
          <a:p>
            <a:pPr>
              <a:defRPr/>
            </a:pPr>
            <a:fld id="{80142C0B-4CF8-4BF1-A4B1-3781DE1B0D91}" type="slidenum">
              <a:rPr lang="zh-CN" altLang="en-US"/>
              <a:pPr>
                <a:defRPr/>
              </a:pPr>
              <a:t>‹#›</a:t>
            </a:fld>
            <a:endParaRPr lang="zh-CN" altLang="en-US"/>
          </a:p>
        </p:txBody>
      </p:sp>
    </p:spTree>
    <p:extLst>
      <p:ext uri="{BB962C8B-B14F-4D97-AF65-F5344CB8AC3E}">
        <p14:creationId xmlns:p14="http://schemas.microsoft.com/office/powerpoint/2010/main" val="18700116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7" name="内容占位符 6"/>
          <p:cNvSpPr>
            <a:spLocks noGrp="1"/>
          </p:cNvSpPr>
          <p:nvPr>
            <p:ph sz="quarter" idx="13"/>
          </p:nvPr>
        </p:nvSpPr>
        <p:spPr>
          <a:xfrm>
            <a:off x="502448" y="952508"/>
            <a:ext cx="8139178" cy="5388907"/>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3" name="日期占位符 3">
            <a:extLst>
              <a:ext uri="{FF2B5EF4-FFF2-40B4-BE49-F238E27FC236}">
                <a16:creationId xmlns:a16="http://schemas.microsoft.com/office/drawing/2014/main" id="{6467EADC-0704-481A-A071-F9FB4A116467}"/>
              </a:ext>
            </a:extLst>
          </p:cNvPr>
          <p:cNvSpPr>
            <a:spLocks noGrp="1"/>
          </p:cNvSpPr>
          <p:nvPr>
            <p:ph type="dt" sz="half" idx="14"/>
            <p:custDataLst>
              <p:tags r:id="rId1"/>
            </p:custDataLst>
          </p:nvPr>
        </p:nvSpPr>
        <p:spPr/>
        <p:txBody>
          <a:bodyPr/>
          <a:lstStyle>
            <a:lvl1pPr>
              <a:defRPr/>
            </a:lvl1pPr>
          </a:lstStyle>
          <a:p>
            <a:pPr>
              <a:defRPr/>
            </a:pPr>
            <a:fld id="{E72AF1E1-918C-4F84-AC9C-DEA627009841}" type="datetimeFigureOut">
              <a:rPr lang="zh-CN" altLang="en-US"/>
              <a:pPr>
                <a:defRPr/>
              </a:pPr>
              <a:t>2019/4/29</a:t>
            </a:fld>
            <a:endParaRPr lang="zh-CN" altLang="en-US"/>
          </a:p>
        </p:txBody>
      </p:sp>
      <p:sp>
        <p:nvSpPr>
          <p:cNvPr id="4" name="页脚占位符 4">
            <a:extLst>
              <a:ext uri="{FF2B5EF4-FFF2-40B4-BE49-F238E27FC236}">
                <a16:creationId xmlns:a16="http://schemas.microsoft.com/office/drawing/2014/main" id="{FC7B74AE-9243-49C8-9AFC-FB064F6F0964}"/>
              </a:ext>
            </a:extLst>
          </p:cNvPr>
          <p:cNvSpPr>
            <a:spLocks noGrp="1"/>
          </p:cNvSpPr>
          <p:nvPr>
            <p:ph type="ftr" sz="quarter" idx="15"/>
            <p:custDataLst>
              <p:tags r:id="rId2"/>
            </p:custDataLst>
          </p:nvPr>
        </p:nvSpPr>
        <p:spPr/>
        <p:txBody>
          <a:bodyPr/>
          <a:lstStyle>
            <a:lvl1pPr>
              <a:defRPr/>
            </a:lvl1pPr>
          </a:lstStyle>
          <a:p>
            <a:pPr>
              <a:defRPr/>
            </a:pPr>
            <a:endParaRPr lang="zh-CN" altLang="en-US"/>
          </a:p>
        </p:txBody>
      </p:sp>
      <p:sp>
        <p:nvSpPr>
          <p:cNvPr id="5" name="灯片编号占位符 5">
            <a:extLst>
              <a:ext uri="{FF2B5EF4-FFF2-40B4-BE49-F238E27FC236}">
                <a16:creationId xmlns:a16="http://schemas.microsoft.com/office/drawing/2014/main" id="{FF0A9A92-CC39-48F8-9C6E-47CEA6B7A760}"/>
              </a:ext>
            </a:extLst>
          </p:cNvPr>
          <p:cNvSpPr>
            <a:spLocks noGrp="1"/>
          </p:cNvSpPr>
          <p:nvPr>
            <p:ph type="sldNum" sz="quarter" idx="16"/>
            <p:custDataLst>
              <p:tags r:id="rId3"/>
            </p:custDataLst>
          </p:nvPr>
        </p:nvSpPr>
        <p:spPr/>
        <p:txBody>
          <a:bodyPr/>
          <a:lstStyle>
            <a:lvl1pPr>
              <a:defRPr/>
            </a:lvl1pPr>
          </a:lstStyle>
          <a:p>
            <a:pPr>
              <a:defRPr/>
            </a:pPr>
            <a:fld id="{BE934D8A-87DC-4F3D-B8FC-73689B3E225D}" type="slidenum">
              <a:rPr lang="zh-CN" altLang="en-US"/>
              <a:pPr>
                <a:defRPr/>
              </a:pPr>
              <a:t>‹#›</a:t>
            </a:fld>
            <a:endParaRPr lang="zh-CN" altLang="en-US"/>
          </a:p>
        </p:txBody>
      </p:sp>
    </p:spTree>
    <p:extLst>
      <p:ext uri="{BB962C8B-B14F-4D97-AF65-F5344CB8AC3E}">
        <p14:creationId xmlns:p14="http://schemas.microsoft.com/office/powerpoint/2010/main" val="38102667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末尾幻灯片">
    <p:bg bwMode="auto">
      <p:bgPr>
        <a:blipFill dpi="0" rotWithShape="0">
          <a:blip r:embed="rId12"/>
          <a:srcRect/>
          <a:stretch>
            <a:fillRect/>
          </a:stretch>
        </a:blipFill>
        <a:effectLst/>
      </p:bgPr>
    </p:bg>
    <p:spTree>
      <p:nvGrpSpPr>
        <p:cNvPr id="1" name=""/>
        <p:cNvGrpSpPr/>
        <p:nvPr/>
      </p:nvGrpSpPr>
      <p:grpSpPr>
        <a:xfrm>
          <a:off x="0" y="0"/>
          <a:ext cx="0" cy="0"/>
          <a:chOff x="0" y="0"/>
          <a:chExt cx="0" cy="0"/>
        </a:xfrm>
      </p:grpSpPr>
      <p:sp>
        <p:nvSpPr>
          <p:cNvPr id="3" name="任意形状 10">
            <a:extLst>
              <a:ext uri="{FF2B5EF4-FFF2-40B4-BE49-F238E27FC236}">
                <a16:creationId xmlns:a16="http://schemas.microsoft.com/office/drawing/2014/main" id="{D3008926-3986-4CA3-B1C6-8DF99AAA0B70}"/>
              </a:ext>
            </a:extLst>
          </p:cNvPr>
          <p:cNvSpPr/>
          <p:nvPr>
            <p:custDataLst>
              <p:tags r:id="rId1"/>
            </p:custDataLst>
          </p:nvPr>
        </p:nvSpPr>
        <p:spPr>
          <a:xfrm flipH="1">
            <a:off x="3227388" y="-11113"/>
            <a:ext cx="5910262" cy="6858001"/>
          </a:xfrm>
          <a:custGeom>
            <a:avLst/>
            <a:gdLst>
              <a:gd name="connsiteX0" fmla="*/ 0 w 7882151"/>
              <a:gd name="connsiteY0" fmla="*/ 0 h 6857999"/>
              <a:gd name="connsiteX1" fmla="*/ 7882151 w 7882151"/>
              <a:gd name="connsiteY1" fmla="*/ 0 h 6857999"/>
              <a:gd name="connsiteX2" fmla="*/ 2642291 w 7882151"/>
              <a:gd name="connsiteY2" fmla="*/ 6857999 h 6857999"/>
              <a:gd name="connsiteX3" fmla="*/ 0 w 7882151"/>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882151" h="6857999">
                <a:moveTo>
                  <a:pt x="0" y="0"/>
                </a:moveTo>
                <a:lnTo>
                  <a:pt x="7882151" y="0"/>
                </a:lnTo>
                <a:lnTo>
                  <a:pt x="2642291" y="6857999"/>
                </a:lnTo>
                <a:lnTo>
                  <a:pt x="0" y="6857999"/>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kumimoji="1" lang="zh-CN" altLang="en-US" sz="1350" noProof="1"/>
          </a:p>
        </p:txBody>
      </p:sp>
      <p:sp>
        <p:nvSpPr>
          <p:cNvPr id="4" name="任意形状 15">
            <a:extLst>
              <a:ext uri="{FF2B5EF4-FFF2-40B4-BE49-F238E27FC236}">
                <a16:creationId xmlns:a16="http://schemas.microsoft.com/office/drawing/2014/main" id="{2722F188-2892-41C2-BD05-057FD566E9A7}"/>
              </a:ext>
            </a:extLst>
          </p:cNvPr>
          <p:cNvSpPr/>
          <p:nvPr>
            <p:custDataLst>
              <p:tags r:id="rId2"/>
            </p:custDataLst>
          </p:nvPr>
        </p:nvSpPr>
        <p:spPr>
          <a:xfrm rot="19320164" flipH="1">
            <a:off x="5705475" y="4106863"/>
            <a:ext cx="785813" cy="3441700"/>
          </a:xfrm>
          <a:custGeom>
            <a:avLst/>
            <a:gdLst>
              <a:gd name="connsiteX0" fmla="*/ 1047404 w 1047404"/>
              <a:gd name="connsiteY0" fmla="*/ 0 h 3442271"/>
              <a:gd name="connsiteX1" fmla="*/ 1047404 w 1047404"/>
              <a:gd name="connsiteY1" fmla="*/ 2624030 h 3442271"/>
              <a:gd name="connsiteX2" fmla="*/ 0 w 1047404"/>
              <a:gd name="connsiteY2" fmla="*/ 3442271 h 3442271"/>
              <a:gd name="connsiteX3" fmla="*/ 0 w 1047404"/>
              <a:gd name="connsiteY3" fmla="*/ 818242 h 3442271"/>
            </a:gdLst>
            <a:ahLst/>
            <a:cxnLst>
              <a:cxn ang="0">
                <a:pos x="connsiteX0" y="connsiteY0"/>
              </a:cxn>
              <a:cxn ang="0">
                <a:pos x="connsiteX1" y="connsiteY1"/>
              </a:cxn>
              <a:cxn ang="0">
                <a:pos x="connsiteX2" y="connsiteY2"/>
              </a:cxn>
              <a:cxn ang="0">
                <a:pos x="connsiteX3" y="connsiteY3"/>
              </a:cxn>
            </a:cxnLst>
            <a:rect l="l" t="t" r="r" b="b"/>
            <a:pathLst>
              <a:path w="1047404" h="3442271">
                <a:moveTo>
                  <a:pt x="1047404" y="0"/>
                </a:moveTo>
                <a:lnTo>
                  <a:pt x="1047404" y="2624030"/>
                </a:lnTo>
                <a:lnTo>
                  <a:pt x="0" y="3442271"/>
                </a:lnTo>
                <a:lnTo>
                  <a:pt x="0" y="81824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kumimoji="1" lang="zh-CN" altLang="en-US" sz="1350" noProof="1"/>
          </a:p>
        </p:txBody>
      </p:sp>
      <p:sp>
        <p:nvSpPr>
          <p:cNvPr id="5" name="任意形状 16">
            <a:extLst>
              <a:ext uri="{FF2B5EF4-FFF2-40B4-BE49-F238E27FC236}">
                <a16:creationId xmlns:a16="http://schemas.microsoft.com/office/drawing/2014/main" id="{86DE7BE6-45B1-4F12-9E3D-D5E511FB86B0}"/>
              </a:ext>
            </a:extLst>
          </p:cNvPr>
          <p:cNvSpPr/>
          <p:nvPr>
            <p:custDataLst>
              <p:tags r:id="rId3"/>
            </p:custDataLst>
          </p:nvPr>
        </p:nvSpPr>
        <p:spPr>
          <a:xfrm rot="19372833" flipH="1">
            <a:off x="3816350" y="-431800"/>
            <a:ext cx="346075" cy="2784475"/>
          </a:xfrm>
          <a:custGeom>
            <a:avLst/>
            <a:gdLst>
              <a:gd name="connsiteX0" fmla="*/ 0 w 460685"/>
              <a:gd name="connsiteY0" fmla="*/ 348659 h 2784851"/>
              <a:gd name="connsiteX1" fmla="*/ 460685 w 460685"/>
              <a:gd name="connsiteY1" fmla="*/ 0 h 2784851"/>
              <a:gd name="connsiteX2" fmla="*/ 460685 w 460685"/>
              <a:gd name="connsiteY2" fmla="*/ 2436192 h 2784851"/>
              <a:gd name="connsiteX3" fmla="*/ 0 w 460685"/>
              <a:gd name="connsiteY3" fmla="*/ 2784851 h 2784851"/>
            </a:gdLst>
            <a:ahLst/>
            <a:cxnLst>
              <a:cxn ang="0">
                <a:pos x="connsiteX0" y="connsiteY0"/>
              </a:cxn>
              <a:cxn ang="0">
                <a:pos x="connsiteX1" y="connsiteY1"/>
              </a:cxn>
              <a:cxn ang="0">
                <a:pos x="connsiteX2" y="connsiteY2"/>
              </a:cxn>
              <a:cxn ang="0">
                <a:pos x="connsiteX3" y="connsiteY3"/>
              </a:cxn>
            </a:cxnLst>
            <a:rect l="l" t="t" r="r" b="b"/>
            <a:pathLst>
              <a:path w="460685" h="2784851">
                <a:moveTo>
                  <a:pt x="0" y="348659"/>
                </a:moveTo>
                <a:lnTo>
                  <a:pt x="460685" y="0"/>
                </a:lnTo>
                <a:lnTo>
                  <a:pt x="460685" y="2436192"/>
                </a:lnTo>
                <a:lnTo>
                  <a:pt x="0" y="278485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kumimoji="1" lang="zh-CN" altLang="en-US" sz="1350" noProof="1"/>
          </a:p>
        </p:txBody>
      </p:sp>
      <p:cxnSp>
        <p:nvCxnSpPr>
          <p:cNvPr id="6" name="直线连接符 17">
            <a:extLst>
              <a:ext uri="{FF2B5EF4-FFF2-40B4-BE49-F238E27FC236}">
                <a16:creationId xmlns:a16="http://schemas.microsoft.com/office/drawing/2014/main" id="{3764C7B8-0E58-4FA1-A931-EF80F075AA1B}"/>
              </a:ext>
            </a:extLst>
          </p:cNvPr>
          <p:cNvCxnSpPr/>
          <p:nvPr>
            <p:custDataLst>
              <p:tags r:id="rId4"/>
            </p:custDataLst>
          </p:nvPr>
        </p:nvCxnSpPr>
        <p:spPr>
          <a:xfrm>
            <a:off x="8169275" y="-11113"/>
            <a:ext cx="419100" cy="771526"/>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 name="直线连接符 18">
            <a:extLst>
              <a:ext uri="{FF2B5EF4-FFF2-40B4-BE49-F238E27FC236}">
                <a16:creationId xmlns:a16="http://schemas.microsoft.com/office/drawing/2014/main" id="{BC800C09-7C76-47F8-8685-793307C26544}"/>
              </a:ext>
            </a:extLst>
          </p:cNvPr>
          <p:cNvCxnSpPr/>
          <p:nvPr>
            <p:custDataLst>
              <p:tags r:id="rId5"/>
            </p:custDataLst>
          </p:nvPr>
        </p:nvCxnSpPr>
        <p:spPr>
          <a:xfrm>
            <a:off x="7123113" y="6118225"/>
            <a:ext cx="706437" cy="129698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8" name="矩形 7">
            <a:extLst>
              <a:ext uri="{FF2B5EF4-FFF2-40B4-BE49-F238E27FC236}">
                <a16:creationId xmlns:a16="http://schemas.microsoft.com/office/drawing/2014/main" id="{9E7E25C4-C311-4442-9C6A-1905A9D18183}"/>
              </a:ext>
            </a:extLst>
          </p:cNvPr>
          <p:cNvSpPr/>
          <p:nvPr>
            <p:custDataLst>
              <p:tags r:id="rId6"/>
            </p:custDataLst>
          </p:nvPr>
        </p:nvSpPr>
        <p:spPr>
          <a:xfrm>
            <a:off x="8093075" y="3190875"/>
            <a:ext cx="168275" cy="2238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r" eaLnBrk="1" hangingPunct="1">
              <a:defRPr/>
            </a:pPr>
            <a:endParaRPr kumimoji="1" lang="zh-CN" altLang="en-US" sz="1350" noProof="1"/>
          </a:p>
        </p:txBody>
      </p:sp>
      <p:sp>
        <p:nvSpPr>
          <p:cNvPr id="9" name="圆角矩形 9">
            <a:extLst>
              <a:ext uri="{FF2B5EF4-FFF2-40B4-BE49-F238E27FC236}">
                <a16:creationId xmlns:a16="http://schemas.microsoft.com/office/drawing/2014/main" id="{2A9B994B-574D-4DDF-8D1E-8950D2392127}"/>
              </a:ext>
            </a:extLst>
          </p:cNvPr>
          <p:cNvSpPr/>
          <p:nvPr>
            <p:custDataLst>
              <p:tags r:id="rId7"/>
            </p:custDataLst>
          </p:nvPr>
        </p:nvSpPr>
        <p:spPr>
          <a:xfrm flipV="1">
            <a:off x="6845300" y="4562475"/>
            <a:ext cx="922338" cy="46038"/>
          </a:xfrm>
          <a:prstGeom prst="roundRect">
            <a:avLst>
              <a:gd name="adj" fmla="val 5000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kumimoji="1" lang="zh-CN" altLang="en-US" sz="1350" noProof="1"/>
          </a:p>
        </p:txBody>
      </p:sp>
      <p:sp>
        <p:nvSpPr>
          <p:cNvPr id="2" name="标题 1"/>
          <p:cNvSpPr>
            <a:spLocks noGrp="1"/>
          </p:cNvSpPr>
          <p:nvPr>
            <p:ph type="title"/>
          </p:nvPr>
        </p:nvSpPr>
        <p:spPr>
          <a:xfrm>
            <a:off x="4249892" y="2005148"/>
            <a:ext cx="3773280" cy="1880836"/>
          </a:xfrm>
        </p:spPr>
        <p:txBody>
          <a:bodyPr rtlCol="0" anchor="ctr">
            <a:normAutofit/>
          </a:bodyPr>
          <a:lstStyle>
            <a:lvl1pPr marL="0" marR="0" algn="r" defTabSz="914400" rtl="0" eaLnBrk="1" fontAlgn="auto" latinLnBrk="0" hangingPunct="1">
              <a:lnSpc>
                <a:spcPct val="130000"/>
              </a:lnSpc>
              <a:buNone/>
              <a:defRPr kumimoji="0" lang="zh-CN" altLang="en-US" sz="8000" b="1" i="0" u="none" strike="noStrike" kern="1200" cap="none" spc="200" normalizeH="0" baseline="0" noProof="1" dirty="0">
                <a:solidFill>
                  <a:schemeClr val="bg1"/>
                </a:solidFill>
                <a:uFillTx/>
                <a:latin typeface="Arial" panose="020B0604020202020204" pitchFamily="34" charset="0"/>
                <a:ea typeface="汉仪旗黑-85S" pitchFamily="18" charset="-122"/>
                <a:cs typeface="Arial" panose="020B0604020202020204" pitchFamily="34" charset="0"/>
                <a:sym typeface="+mn-ea"/>
              </a:defRPr>
            </a:lvl1pPr>
          </a:lstStyle>
          <a:p>
            <a:pPr lvl="0"/>
            <a:r>
              <a:rPr lang="zh-CN" altLang="en-US" noProof="1">
                <a:sym typeface="+mn-ea"/>
              </a:rPr>
              <a:t>单击此处编辑母版标题样式</a:t>
            </a:r>
            <a:endParaRPr noProof="1">
              <a:sym typeface="+mn-ea"/>
            </a:endParaRPr>
          </a:p>
        </p:txBody>
      </p:sp>
      <p:sp>
        <p:nvSpPr>
          <p:cNvPr id="10" name="日期占位符 2">
            <a:extLst>
              <a:ext uri="{FF2B5EF4-FFF2-40B4-BE49-F238E27FC236}">
                <a16:creationId xmlns:a16="http://schemas.microsoft.com/office/drawing/2014/main" id="{DFD8F58E-4423-4753-B327-F2391ACF8596}"/>
              </a:ext>
            </a:extLst>
          </p:cNvPr>
          <p:cNvSpPr>
            <a:spLocks noGrp="1"/>
          </p:cNvSpPr>
          <p:nvPr>
            <p:ph type="dt" sz="half" idx="10"/>
            <p:custDataLst>
              <p:tags r:id="rId8"/>
            </p:custDataLst>
          </p:nvPr>
        </p:nvSpPr>
        <p:spPr/>
        <p:txBody>
          <a:bodyPr/>
          <a:lstStyle>
            <a:lvl1pPr>
              <a:defRPr/>
            </a:lvl1pPr>
          </a:lstStyle>
          <a:p>
            <a:pPr>
              <a:defRPr/>
            </a:pPr>
            <a:fld id="{4098FA5D-D512-4E29-9E8B-60BA76632675}" type="datetimeFigureOut">
              <a:rPr lang="zh-CN" altLang="en-US"/>
              <a:pPr>
                <a:defRPr/>
              </a:pPr>
              <a:t>2019/4/29</a:t>
            </a:fld>
            <a:endParaRPr lang="zh-CN" altLang="en-US"/>
          </a:p>
        </p:txBody>
      </p:sp>
      <p:sp>
        <p:nvSpPr>
          <p:cNvPr id="11" name="页脚占位符 3">
            <a:extLst>
              <a:ext uri="{FF2B5EF4-FFF2-40B4-BE49-F238E27FC236}">
                <a16:creationId xmlns:a16="http://schemas.microsoft.com/office/drawing/2014/main" id="{EC2EAF0B-7FA4-4C54-9DCE-778542497D14}"/>
              </a:ext>
            </a:extLst>
          </p:cNvPr>
          <p:cNvSpPr>
            <a:spLocks noGrp="1"/>
          </p:cNvSpPr>
          <p:nvPr>
            <p:ph type="ftr" sz="quarter" idx="11"/>
            <p:custDataLst>
              <p:tags r:id="rId9"/>
            </p:custDataLst>
          </p:nvPr>
        </p:nvSpPr>
        <p:spPr/>
        <p:txBody>
          <a:bodyPr/>
          <a:lstStyle>
            <a:lvl1pPr>
              <a:defRPr/>
            </a:lvl1pPr>
          </a:lstStyle>
          <a:p>
            <a:pPr>
              <a:defRPr/>
            </a:pPr>
            <a:endParaRPr lang="zh-CN" altLang="en-US"/>
          </a:p>
        </p:txBody>
      </p:sp>
      <p:sp>
        <p:nvSpPr>
          <p:cNvPr id="12" name="灯片编号占位符 4">
            <a:extLst>
              <a:ext uri="{FF2B5EF4-FFF2-40B4-BE49-F238E27FC236}">
                <a16:creationId xmlns:a16="http://schemas.microsoft.com/office/drawing/2014/main" id="{22644731-6982-4488-99AE-B8443BE663BC}"/>
              </a:ext>
            </a:extLst>
          </p:cNvPr>
          <p:cNvSpPr>
            <a:spLocks noGrp="1"/>
          </p:cNvSpPr>
          <p:nvPr>
            <p:ph type="sldNum" sz="quarter" idx="12"/>
            <p:custDataLst>
              <p:tags r:id="rId10"/>
            </p:custDataLst>
          </p:nvPr>
        </p:nvSpPr>
        <p:spPr/>
        <p:txBody>
          <a:bodyPr/>
          <a:lstStyle>
            <a:lvl1pPr>
              <a:defRPr/>
            </a:lvl1pPr>
          </a:lstStyle>
          <a:p>
            <a:pPr>
              <a:defRPr/>
            </a:pPr>
            <a:fld id="{9AA67956-DC15-46A2-AD5C-8D2A7CD50FAB}" type="slidenum">
              <a:rPr lang="zh-CN" altLang="en-US"/>
              <a:pPr>
                <a:defRPr/>
              </a:pPr>
              <a:t>‹#›</a:t>
            </a:fld>
            <a:endParaRPr lang="zh-CN" altLang="en-US"/>
          </a:p>
        </p:txBody>
      </p:sp>
    </p:spTree>
    <p:extLst>
      <p:ext uri="{BB962C8B-B14F-4D97-AF65-F5344CB8AC3E}">
        <p14:creationId xmlns:p14="http://schemas.microsoft.com/office/powerpoint/2010/main" val="15023473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cSld name="1_标题幻灯片">
    <p:spTree>
      <p:nvGrpSpPr>
        <p:cNvPr id="1" name=""/>
        <p:cNvGrpSpPr/>
        <p:nvPr/>
      </p:nvGrpSpPr>
      <p:grpSpPr>
        <a:xfrm>
          <a:off x="0" y="0"/>
          <a:ext cx="0" cy="0"/>
          <a:chOff x="0" y="0"/>
          <a:chExt cx="0" cy="0"/>
        </a:xfrm>
      </p:grpSpPr>
      <p:pic>
        <p:nvPicPr>
          <p:cNvPr id="4" name="图片 8">
            <a:extLst>
              <a:ext uri="{FF2B5EF4-FFF2-40B4-BE49-F238E27FC236}">
                <a16:creationId xmlns:a16="http://schemas.microsoft.com/office/drawing/2014/main" id="{14C8DAE4-E92E-4997-B5C2-DFAE1D631EFA}"/>
              </a:ext>
            </a:extLst>
          </p:cNvPr>
          <p:cNvPicPr>
            <a:picLocks noChangeAspect="1" noChangeArrowheads="1"/>
          </p:cNvPicPr>
          <p:nvPr>
            <p:custDataLst>
              <p:tags r:id="rId1"/>
            </p:custDataLst>
          </p:nvPr>
        </p:nvPicPr>
        <p:blipFill>
          <a:blip r:embed="rId7">
            <a:extLst>
              <a:ext uri="{28A0092B-C50C-407E-A947-70E740481C1C}">
                <a14:useLocalDpi xmlns:a14="http://schemas.microsoft.com/office/drawing/2010/main" val="0"/>
              </a:ext>
            </a:extLst>
          </a:blip>
          <a:srcRect/>
          <a:stretch>
            <a:fillRect/>
          </a:stretch>
        </p:blipFill>
        <p:spPr bwMode="auto">
          <a:xfrm>
            <a:off x="3175" y="0"/>
            <a:ext cx="91376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 name="直接连接符 4">
            <a:extLst>
              <a:ext uri="{FF2B5EF4-FFF2-40B4-BE49-F238E27FC236}">
                <a16:creationId xmlns:a16="http://schemas.microsoft.com/office/drawing/2014/main" id="{51480D5E-2ADB-421A-A2B0-504D73F32EED}"/>
              </a:ext>
            </a:extLst>
          </p:cNvPr>
          <p:cNvCxnSpPr/>
          <p:nvPr>
            <p:custDataLst>
              <p:tags r:id="rId2"/>
            </p:custDataLst>
          </p:nvPr>
        </p:nvCxnSpPr>
        <p:spPr>
          <a:xfrm>
            <a:off x="1493838" y="3716338"/>
            <a:ext cx="189865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ctrTitle"/>
          </p:nvPr>
        </p:nvSpPr>
        <p:spPr>
          <a:xfrm>
            <a:off x="1439652" y="2636926"/>
            <a:ext cx="5400600" cy="1048866"/>
          </a:xfrm>
        </p:spPr>
        <p:txBody>
          <a:bodyPr anchor="b">
            <a:normAutofit/>
          </a:bodyPr>
          <a:lstStyle>
            <a:lvl1pPr algn="l">
              <a:lnSpc>
                <a:spcPct val="130000"/>
              </a:lnSpc>
              <a:defRPr sz="4400">
                <a:latin typeface="汉仪旗黑-85S" pitchFamily="18" charset="-122"/>
                <a:ea typeface="汉仪旗黑-85S" pitchFamily="18" charset="-122"/>
              </a:defRPr>
            </a:lvl1pPr>
          </a:lstStyle>
          <a:p>
            <a:r>
              <a:rPr lang="zh-CN" altLang="en-US" noProof="1"/>
              <a:t>单击此处编辑母版标题样式</a:t>
            </a:r>
          </a:p>
        </p:txBody>
      </p:sp>
      <p:sp>
        <p:nvSpPr>
          <p:cNvPr id="3" name="副标题 2"/>
          <p:cNvSpPr>
            <a:spLocks noGrp="1"/>
          </p:cNvSpPr>
          <p:nvPr>
            <p:ph type="subTitle" idx="1"/>
          </p:nvPr>
        </p:nvSpPr>
        <p:spPr>
          <a:xfrm>
            <a:off x="1439652" y="3757565"/>
            <a:ext cx="5400600" cy="535531"/>
          </a:xfrm>
        </p:spPr>
        <p:txBody>
          <a:bodyPr>
            <a:normAutofit/>
          </a:bodyPr>
          <a:lstStyle>
            <a:lvl1pPr marL="0" indent="0" algn="l">
              <a:lnSpc>
                <a:spcPct val="130000"/>
              </a:lnSpc>
              <a:buNone/>
              <a:defRPr sz="2400">
                <a:solidFill>
                  <a:schemeClr val="tx1">
                    <a:lumMod val="65000"/>
                    <a:lumOff val="35000"/>
                  </a:schemeClr>
                </a:solidFill>
                <a:latin typeface="微软雅黑" panose="020B0503020204020204" charset="-122"/>
                <a:ea typeface="微软雅黑" panose="020B050302020402020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noProof="1"/>
              <a:t>单击此处编辑母版副标题样式</a:t>
            </a:r>
          </a:p>
        </p:txBody>
      </p:sp>
      <p:sp>
        <p:nvSpPr>
          <p:cNvPr id="6" name="日期占位符 3">
            <a:extLst>
              <a:ext uri="{FF2B5EF4-FFF2-40B4-BE49-F238E27FC236}">
                <a16:creationId xmlns:a16="http://schemas.microsoft.com/office/drawing/2014/main" id="{0E262004-A059-48ED-B328-7D7FA417F938}"/>
              </a:ext>
            </a:extLst>
          </p:cNvPr>
          <p:cNvSpPr>
            <a:spLocks noGrp="1"/>
          </p:cNvSpPr>
          <p:nvPr>
            <p:ph type="dt" sz="half" idx="10"/>
            <p:custDataLst>
              <p:tags r:id="rId3"/>
            </p:custDataLst>
          </p:nvPr>
        </p:nvSpPr>
        <p:spPr/>
        <p:txBody>
          <a:bodyPr/>
          <a:lstStyle>
            <a:lvl1pPr>
              <a:defRPr/>
            </a:lvl1pPr>
          </a:lstStyle>
          <a:p>
            <a:pPr>
              <a:defRPr/>
            </a:pPr>
            <a:fld id="{2BE0339F-1155-48BE-B057-A9C2747D4558}" type="datetimeFigureOut">
              <a:rPr lang="zh-CN" altLang="en-US"/>
              <a:pPr>
                <a:defRPr/>
              </a:pPr>
              <a:t>2019/4/29</a:t>
            </a:fld>
            <a:endParaRPr lang="zh-CN" altLang="en-US"/>
          </a:p>
        </p:txBody>
      </p:sp>
      <p:sp>
        <p:nvSpPr>
          <p:cNvPr id="7" name="页脚占位符 4">
            <a:extLst>
              <a:ext uri="{FF2B5EF4-FFF2-40B4-BE49-F238E27FC236}">
                <a16:creationId xmlns:a16="http://schemas.microsoft.com/office/drawing/2014/main" id="{F2E92D15-B0F5-46F5-84C7-7DF6F0AE47FD}"/>
              </a:ext>
            </a:extLst>
          </p:cNvPr>
          <p:cNvSpPr>
            <a:spLocks noGrp="1"/>
          </p:cNvSpPr>
          <p:nvPr>
            <p:ph type="ftr" sz="quarter" idx="11"/>
            <p:custDataLst>
              <p:tags r:id="rId4"/>
            </p:custDataLst>
          </p:nvPr>
        </p:nvSpPr>
        <p:spPr/>
        <p:txBody>
          <a:bodyPr/>
          <a:lstStyle>
            <a:lvl1pPr>
              <a:defRPr/>
            </a:lvl1pPr>
          </a:lstStyle>
          <a:p>
            <a:pPr>
              <a:defRPr/>
            </a:pPr>
            <a:endParaRPr lang="zh-CN" altLang="en-US"/>
          </a:p>
        </p:txBody>
      </p:sp>
      <p:sp>
        <p:nvSpPr>
          <p:cNvPr id="8" name="灯片编号占位符 5">
            <a:extLst>
              <a:ext uri="{FF2B5EF4-FFF2-40B4-BE49-F238E27FC236}">
                <a16:creationId xmlns:a16="http://schemas.microsoft.com/office/drawing/2014/main" id="{D727E672-14AA-4695-9D4D-6C39FDD6D45C}"/>
              </a:ext>
            </a:extLst>
          </p:cNvPr>
          <p:cNvSpPr>
            <a:spLocks noGrp="1"/>
          </p:cNvSpPr>
          <p:nvPr>
            <p:ph type="sldNum" sz="quarter" idx="12"/>
            <p:custDataLst>
              <p:tags r:id="rId5"/>
            </p:custDataLst>
          </p:nvPr>
        </p:nvSpPr>
        <p:spPr/>
        <p:txBody>
          <a:bodyPr/>
          <a:lstStyle>
            <a:lvl1pPr>
              <a:defRPr/>
            </a:lvl1pPr>
          </a:lstStyle>
          <a:p>
            <a:pPr>
              <a:defRPr/>
            </a:pPr>
            <a:fld id="{C17DB5CF-723A-44F2-B51F-E34FFE01B530}" type="slidenum">
              <a:rPr lang="zh-CN" altLang="en-US"/>
              <a:pPr>
                <a:defRPr/>
              </a:pPr>
              <a:t>‹#›</a:t>
            </a:fld>
            <a:endParaRPr lang="zh-CN" altLang="en-US"/>
          </a:p>
        </p:txBody>
      </p:sp>
    </p:spTree>
    <p:extLst>
      <p:ext uri="{BB962C8B-B14F-4D97-AF65-F5344CB8AC3E}">
        <p14:creationId xmlns:p14="http://schemas.microsoft.com/office/powerpoint/2010/main" val="1938062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ags" Target="../tags/tag1.xml"/><Relationship Id="rId18" Type="http://schemas.openxmlformats.org/officeDocument/2006/relationships/tags" Target="../tags/tag6.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tags" Target="../tags/tag5.xml"/><Relationship Id="rId2" Type="http://schemas.openxmlformats.org/officeDocument/2006/relationships/slideLayout" Target="../slideLayouts/slideLayout2.xml"/><Relationship Id="rId16" Type="http://schemas.openxmlformats.org/officeDocument/2006/relationships/tags" Target="../tags/tag4.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ags" Target="../tags/tag3.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18" Type="http://schemas.openxmlformats.org/officeDocument/2006/relationships/tags" Target="../tags/tag48.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ags" Target="../tags/tag47.xml"/><Relationship Id="rId2" Type="http://schemas.openxmlformats.org/officeDocument/2006/relationships/slideLayout" Target="../slideLayouts/slideLayout13.xml"/><Relationship Id="rId16" Type="http://schemas.openxmlformats.org/officeDocument/2006/relationships/tags" Target="../tags/tag46.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ags" Target="../tags/tag45.xml"/><Relationship Id="rId10" Type="http://schemas.openxmlformats.org/officeDocument/2006/relationships/slideLayout" Target="../slideLayouts/slideLayout21.xml"/><Relationship Id="rId19" Type="http://schemas.openxmlformats.org/officeDocument/2006/relationships/tags" Target="../tags/tag49.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ags" Target="../tags/tag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1026" name="标题占位符 1">
            <a:extLst>
              <a:ext uri="{FF2B5EF4-FFF2-40B4-BE49-F238E27FC236}">
                <a16:creationId xmlns:a16="http://schemas.microsoft.com/office/drawing/2014/main" id="{74691D86-C80B-4FCE-9DE5-15DEBBF780B3}"/>
              </a:ext>
            </a:extLst>
          </p:cNvPr>
          <p:cNvSpPr>
            <a:spLocks noGrp="1" noChangeArrowheads="1"/>
          </p:cNvSpPr>
          <p:nvPr>
            <p:ph type="title" idx="4294967295"/>
            <p:custDataLst>
              <p:tags r:id="rId13"/>
            </p:custDataLst>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a:t>单击此处编辑母版标题样式</a:t>
            </a:r>
          </a:p>
        </p:txBody>
      </p:sp>
      <p:sp>
        <p:nvSpPr>
          <p:cNvPr id="1027" name="文本占位符 2">
            <a:extLst>
              <a:ext uri="{FF2B5EF4-FFF2-40B4-BE49-F238E27FC236}">
                <a16:creationId xmlns:a16="http://schemas.microsoft.com/office/drawing/2014/main" id="{A832B2F3-82CD-4A42-A6A0-6E0F3DBFB3E9}"/>
              </a:ext>
            </a:extLst>
          </p:cNvPr>
          <p:cNvSpPr>
            <a:spLocks noGrp="1" noChangeArrowheads="1"/>
          </p:cNvSpPr>
          <p:nvPr>
            <p:ph type="body" idx="4294967295"/>
            <p:custDataLst>
              <p:tags r:id="rId14"/>
            </p:custDataLst>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75E32480-5F1C-4540-BFF7-1833C9E1C755}"/>
              </a:ext>
            </a:extLst>
          </p:cNvPr>
          <p:cNvSpPr>
            <a:spLocks noGrp="1"/>
          </p:cNvSpPr>
          <p:nvPr>
            <p:ph type="dt" sz="half" idx="2"/>
            <p:custDataLst>
              <p:tags r:id="rId15"/>
            </p:custDataLst>
          </p:nvPr>
        </p:nvSpPr>
        <p:spPr>
          <a:xfrm>
            <a:off x="628650" y="6356350"/>
            <a:ext cx="2057400" cy="365125"/>
          </a:xfrm>
          <a:prstGeom prst="rect">
            <a:avLst/>
          </a:prstGeom>
        </p:spPr>
        <p:txBody>
          <a:bodyPr vert="horz" lIns="91440" tIns="45720" rIns="91440" bIns="45720" rtlCol="0" anchor="ctr">
            <a:normAutofit/>
          </a:bodyPr>
          <a:lstStyle>
            <a:lvl1pPr algn="l" eaLnBrk="1" hangingPunct="1">
              <a:lnSpc>
                <a:spcPct val="120000"/>
              </a:lnSpc>
              <a:defRPr sz="1200" noProof="1">
                <a:solidFill>
                  <a:schemeClr val="bg1">
                    <a:lumMod val="50000"/>
                  </a:schemeClr>
                </a:solidFill>
              </a:defRPr>
            </a:lvl1pPr>
          </a:lstStyle>
          <a:p>
            <a:pPr>
              <a:defRPr/>
            </a:pPr>
            <a:fld id="{44E86670-2B14-4772-83A7-28245EAA402A}" type="datetimeFigureOut">
              <a:rPr lang="zh-CN" altLang="en-US"/>
              <a:pPr>
                <a:defRPr/>
              </a:pPr>
              <a:t>2019/4/29</a:t>
            </a:fld>
            <a:endParaRPr lang="zh-CN" altLang="en-US"/>
          </a:p>
        </p:txBody>
      </p:sp>
      <p:sp>
        <p:nvSpPr>
          <p:cNvPr id="5" name="页脚占位符 4">
            <a:extLst>
              <a:ext uri="{FF2B5EF4-FFF2-40B4-BE49-F238E27FC236}">
                <a16:creationId xmlns:a16="http://schemas.microsoft.com/office/drawing/2014/main" id="{B5F26EE3-11FA-4FAF-ABBE-AC525B8BD3AE}"/>
              </a:ext>
            </a:extLst>
          </p:cNvPr>
          <p:cNvSpPr>
            <a:spLocks noGrp="1"/>
          </p:cNvSpPr>
          <p:nvPr>
            <p:ph type="ftr" sz="quarter" idx="3"/>
            <p:custDataLst>
              <p:tags r:id="rId16"/>
            </p:custDataLst>
          </p:nvPr>
        </p:nvSpPr>
        <p:spPr>
          <a:xfrm>
            <a:off x="3028950" y="6356350"/>
            <a:ext cx="3086100" cy="365125"/>
          </a:xfrm>
          <a:prstGeom prst="rect">
            <a:avLst/>
          </a:prstGeom>
        </p:spPr>
        <p:txBody>
          <a:bodyPr vert="horz" lIns="91440" tIns="45720" rIns="91440" bIns="45720" rtlCol="0" anchor="ctr">
            <a:normAutofit/>
          </a:bodyPr>
          <a:lstStyle>
            <a:lvl1pPr algn="ctr" eaLnBrk="1" hangingPunct="1">
              <a:lnSpc>
                <a:spcPct val="120000"/>
              </a:lnSpc>
              <a:defRPr sz="1200" noProof="1">
                <a:solidFill>
                  <a:schemeClr val="bg1">
                    <a:lumMod val="50000"/>
                  </a:schemeClr>
                </a:solidFill>
              </a:defRPr>
            </a:lvl1pPr>
          </a:lstStyle>
          <a:p>
            <a:pPr>
              <a:defRPr/>
            </a:pPr>
            <a:endParaRPr lang="zh-CN" altLang="en-US"/>
          </a:p>
        </p:txBody>
      </p:sp>
      <p:sp>
        <p:nvSpPr>
          <p:cNvPr id="6" name="灯片编号占位符 5">
            <a:extLst>
              <a:ext uri="{FF2B5EF4-FFF2-40B4-BE49-F238E27FC236}">
                <a16:creationId xmlns:a16="http://schemas.microsoft.com/office/drawing/2014/main" id="{A3E09151-455B-48AD-8D6B-0474747A7453}"/>
              </a:ext>
            </a:extLst>
          </p:cNvPr>
          <p:cNvSpPr>
            <a:spLocks noGrp="1"/>
          </p:cNvSpPr>
          <p:nvPr>
            <p:ph type="sldNum" sz="quarter" idx="4"/>
            <p:custDataLst>
              <p:tags r:id="rId17"/>
            </p:custDataLst>
          </p:nvPr>
        </p:nvSpPr>
        <p:spPr>
          <a:xfrm>
            <a:off x="6457950" y="6356350"/>
            <a:ext cx="2057400" cy="365125"/>
          </a:xfrm>
          <a:prstGeom prst="rect">
            <a:avLst/>
          </a:prstGeom>
        </p:spPr>
        <p:txBody>
          <a:bodyPr vert="horz" lIns="91440" tIns="45720" rIns="91440" bIns="45720" rtlCol="0" anchor="ctr">
            <a:normAutofit/>
          </a:bodyPr>
          <a:lstStyle>
            <a:lvl1pPr algn="r" eaLnBrk="1" hangingPunct="1">
              <a:lnSpc>
                <a:spcPct val="120000"/>
              </a:lnSpc>
              <a:defRPr sz="1200" noProof="1">
                <a:solidFill>
                  <a:schemeClr val="bg1">
                    <a:lumMod val="50000"/>
                  </a:schemeClr>
                </a:solidFill>
              </a:defRPr>
            </a:lvl1pPr>
          </a:lstStyle>
          <a:p>
            <a:pPr>
              <a:defRPr/>
            </a:pPr>
            <a:fld id="{F5AB67FE-24FE-441E-BC93-EE88F2E4687C}" type="slidenum">
              <a:rPr lang="zh-CN" altLang="en-US"/>
              <a:pPr>
                <a:defRPr/>
              </a:pPr>
              <a:t>‹#›</a:t>
            </a:fld>
            <a:endParaRPr lang="zh-CN" altLang="en-US"/>
          </a:p>
        </p:txBody>
      </p:sp>
      <p:sp>
        <p:nvSpPr>
          <p:cNvPr id="7" name="KSO_TEMPLATE" hidden="1">
            <a:extLst>
              <a:ext uri="{FF2B5EF4-FFF2-40B4-BE49-F238E27FC236}">
                <a16:creationId xmlns:a16="http://schemas.microsoft.com/office/drawing/2014/main" id="{5AAC3DAD-E41B-4AC5-8C62-8D559B895AA4}"/>
              </a:ext>
            </a:extLst>
          </p:cNvPr>
          <p:cNvSpPr/>
          <p:nvPr>
            <p:custDataLst>
              <p:tags r:id="rId18"/>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zh-CN" altLang="en-US" sz="1630" noProof="1"/>
          </a:p>
        </p:txBody>
      </p:sp>
    </p:spTree>
  </p:cSld>
  <p:clrMap bg1="lt1" tx1="dk1" bg2="lt2" tx2="dk2" accent1="accent1" accent2="accent2" accent3="accent3" accent4="accent4" accent5="accent5" accent6="accent6" hlink="hlink" folHlink="folHlink"/>
  <p:sldLayoutIdLst>
    <p:sldLayoutId id="2147483783" r:id="rId1"/>
    <p:sldLayoutId id="2147483767" r:id="rId2"/>
    <p:sldLayoutId id="2147483784" r:id="rId3"/>
    <p:sldLayoutId id="2147483768" r:id="rId4"/>
    <p:sldLayoutId id="2147483769" r:id="rId5"/>
    <p:sldLayoutId id="2147483770" r:id="rId6"/>
    <p:sldLayoutId id="2147483771" r:id="rId7"/>
    <p:sldLayoutId id="2147483772" r:id="rId8"/>
    <p:sldLayoutId id="2147483773" r:id="rId9"/>
    <p:sldLayoutId id="2147483774" r:id="rId10"/>
    <p:sldLayoutId id="2147483785" r:id="rId11"/>
  </p:sldLayoutIdLst>
  <p:txStyles>
    <p:titleStyle>
      <a:lvl1pPr algn="l" rtl="0" eaLnBrk="0" fontAlgn="base" hangingPunct="0">
        <a:lnSpc>
          <a:spcPct val="120000"/>
        </a:lnSpc>
        <a:spcBef>
          <a:spcPct val="0"/>
        </a:spcBef>
        <a:spcAft>
          <a:spcPct val="0"/>
        </a:spcAft>
        <a:defRPr sz="4400" kern="1200">
          <a:solidFill>
            <a:schemeClr val="tx1"/>
          </a:solidFill>
          <a:latin typeface="+mj-lt"/>
          <a:ea typeface="+mj-ea"/>
          <a:cs typeface="+mj-cs"/>
        </a:defRPr>
      </a:lvl1pPr>
      <a:lvl2pPr algn="l" rtl="0" eaLnBrk="0" fontAlgn="base" hangingPunct="0">
        <a:lnSpc>
          <a:spcPct val="120000"/>
        </a:lnSpc>
        <a:spcBef>
          <a:spcPct val="0"/>
        </a:spcBef>
        <a:spcAft>
          <a:spcPct val="0"/>
        </a:spcAft>
        <a:defRPr sz="4400">
          <a:solidFill>
            <a:schemeClr val="tx1"/>
          </a:solidFill>
          <a:latin typeface="Arial" panose="020B0604020202020204" pitchFamily="34" charset="0"/>
          <a:ea typeface="黑体" panose="02010609060101010101" pitchFamily="49" charset="-122"/>
        </a:defRPr>
      </a:lvl2pPr>
      <a:lvl3pPr algn="l" rtl="0" eaLnBrk="0" fontAlgn="base" hangingPunct="0">
        <a:lnSpc>
          <a:spcPct val="120000"/>
        </a:lnSpc>
        <a:spcBef>
          <a:spcPct val="0"/>
        </a:spcBef>
        <a:spcAft>
          <a:spcPct val="0"/>
        </a:spcAft>
        <a:defRPr sz="4400">
          <a:solidFill>
            <a:schemeClr val="tx1"/>
          </a:solidFill>
          <a:latin typeface="Arial" panose="020B0604020202020204" pitchFamily="34" charset="0"/>
          <a:ea typeface="黑体" panose="02010609060101010101" pitchFamily="49" charset="-122"/>
        </a:defRPr>
      </a:lvl3pPr>
      <a:lvl4pPr algn="l" rtl="0" eaLnBrk="0" fontAlgn="base" hangingPunct="0">
        <a:lnSpc>
          <a:spcPct val="120000"/>
        </a:lnSpc>
        <a:spcBef>
          <a:spcPct val="0"/>
        </a:spcBef>
        <a:spcAft>
          <a:spcPct val="0"/>
        </a:spcAft>
        <a:defRPr sz="4400">
          <a:solidFill>
            <a:schemeClr val="tx1"/>
          </a:solidFill>
          <a:latin typeface="Arial" panose="020B0604020202020204" pitchFamily="34" charset="0"/>
          <a:ea typeface="黑体" panose="02010609060101010101" pitchFamily="49" charset="-122"/>
        </a:defRPr>
      </a:lvl4pPr>
      <a:lvl5pPr algn="l" rtl="0" eaLnBrk="0" fontAlgn="base" hangingPunct="0">
        <a:lnSpc>
          <a:spcPct val="120000"/>
        </a:lnSpc>
        <a:spcBef>
          <a:spcPct val="0"/>
        </a:spcBef>
        <a:spcAft>
          <a:spcPct val="0"/>
        </a:spcAft>
        <a:defRPr sz="4400">
          <a:solidFill>
            <a:schemeClr val="tx1"/>
          </a:solidFill>
          <a:latin typeface="Arial" panose="020B0604020202020204" pitchFamily="34" charset="0"/>
          <a:ea typeface="黑体" panose="02010609060101010101" pitchFamily="49" charset="-122"/>
        </a:defRPr>
      </a:lvl5pPr>
      <a:lvl6pPr marL="457200" algn="l" rtl="0" fontAlgn="base">
        <a:lnSpc>
          <a:spcPct val="120000"/>
        </a:lnSpc>
        <a:spcBef>
          <a:spcPct val="0"/>
        </a:spcBef>
        <a:spcAft>
          <a:spcPct val="0"/>
        </a:spcAft>
        <a:defRPr sz="4400">
          <a:solidFill>
            <a:schemeClr val="tx1"/>
          </a:solidFill>
          <a:latin typeface="Arial" panose="020B0604020202020204" pitchFamily="34" charset="0"/>
          <a:ea typeface="黑体" panose="02010609060101010101" pitchFamily="49" charset="-122"/>
        </a:defRPr>
      </a:lvl6pPr>
      <a:lvl7pPr marL="914400" algn="l" rtl="0" fontAlgn="base">
        <a:lnSpc>
          <a:spcPct val="120000"/>
        </a:lnSpc>
        <a:spcBef>
          <a:spcPct val="0"/>
        </a:spcBef>
        <a:spcAft>
          <a:spcPct val="0"/>
        </a:spcAft>
        <a:defRPr sz="4400">
          <a:solidFill>
            <a:schemeClr val="tx1"/>
          </a:solidFill>
          <a:latin typeface="Arial" panose="020B0604020202020204" pitchFamily="34" charset="0"/>
          <a:ea typeface="黑体" panose="02010609060101010101" pitchFamily="49" charset="-122"/>
        </a:defRPr>
      </a:lvl7pPr>
      <a:lvl8pPr marL="1371600" algn="l" rtl="0" fontAlgn="base">
        <a:lnSpc>
          <a:spcPct val="120000"/>
        </a:lnSpc>
        <a:spcBef>
          <a:spcPct val="0"/>
        </a:spcBef>
        <a:spcAft>
          <a:spcPct val="0"/>
        </a:spcAft>
        <a:defRPr sz="4400">
          <a:solidFill>
            <a:schemeClr val="tx1"/>
          </a:solidFill>
          <a:latin typeface="Arial" panose="020B0604020202020204" pitchFamily="34" charset="0"/>
          <a:ea typeface="黑体" panose="02010609060101010101" pitchFamily="49" charset="-122"/>
        </a:defRPr>
      </a:lvl8pPr>
      <a:lvl9pPr marL="1828800" algn="l" rtl="0" fontAlgn="base">
        <a:lnSpc>
          <a:spcPct val="120000"/>
        </a:lnSpc>
        <a:spcBef>
          <a:spcPct val="0"/>
        </a:spcBef>
        <a:spcAft>
          <a:spcPct val="0"/>
        </a:spcAft>
        <a:defRPr sz="4400">
          <a:solidFill>
            <a:schemeClr val="tx1"/>
          </a:solidFill>
          <a:latin typeface="Arial" panose="020B0604020202020204" pitchFamily="34" charset="0"/>
          <a:ea typeface="黑体" panose="02010609060101010101" pitchFamily="49" charset="-122"/>
        </a:defRPr>
      </a:lvl9pPr>
    </p:titleStyle>
    <p:bodyStyle>
      <a:lvl1pPr marL="228600" indent="-228600" algn="l" rtl="0" eaLnBrk="0" fontAlgn="base" hangingPunct="0">
        <a:lnSpc>
          <a:spcPct val="120000"/>
        </a:lnSpc>
        <a:spcBef>
          <a:spcPts val="1000"/>
        </a:spcBef>
        <a:spcAft>
          <a:spcPct val="0"/>
        </a:spcAft>
        <a:buFont typeface="Arial" panose="020B0604020202020204" pitchFamily="34" charset="0"/>
        <a:buChar char="•"/>
        <a:defRPr sz="2400" kern="1200">
          <a:solidFill>
            <a:schemeClr val="tx1"/>
          </a:solidFill>
          <a:latin typeface="+mn-lt"/>
          <a:ea typeface="+mn-ea"/>
          <a:cs typeface="+mn-cs"/>
        </a:defRPr>
      </a:lvl1pPr>
      <a:lvl2pPr marL="685800" indent="-228600" algn="l" rtl="0" eaLnBrk="0" fontAlgn="base" hangingPunct="0">
        <a:lnSpc>
          <a:spcPct val="12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2pPr>
      <a:lvl3pPr marL="1143000" indent="-228600" algn="l" rtl="0" eaLnBrk="0" fontAlgn="base" hangingPunct="0">
        <a:lnSpc>
          <a:spcPct val="12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3pPr>
      <a:lvl4pPr marL="1600200" indent="-228600" algn="l" rtl="0" eaLnBrk="0" fontAlgn="base" hangingPunct="0">
        <a:lnSpc>
          <a:spcPct val="12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12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2050" name="标题占位符 1">
            <a:extLst>
              <a:ext uri="{FF2B5EF4-FFF2-40B4-BE49-F238E27FC236}">
                <a16:creationId xmlns:a16="http://schemas.microsoft.com/office/drawing/2014/main" id="{3822A476-A119-4EC0-8351-0D71B36CB768}"/>
              </a:ext>
            </a:extLst>
          </p:cNvPr>
          <p:cNvSpPr>
            <a:spLocks noGrp="1" noChangeArrowheads="1"/>
          </p:cNvSpPr>
          <p:nvPr>
            <p:ph type="title" idx="4294967295"/>
            <p:custDataLst>
              <p:tags r:id="rId14"/>
            </p:custDataLst>
          </p:nvPr>
        </p:nvSpPr>
        <p:spPr bwMode="auto">
          <a:xfrm>
            <a:off x="501650" y="442913"/>
            <a:ext cx="8140700" cy="44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0000" tIns="46800" rIns="90000" bIns="46800" numCol="1" anchor="t" anchorCtr="0" compatLnSpc="1">
            <a:prstTxWarp prst="textNoShape">
              <a:avLst/>
            </a:prstTxWarp>
          </a:bodyPr>
          <a:lstStyle/>
          <a:p>
            <a:pPr lvl="0"/>
            <a:r>
              <a:rPr lang="zh-CN" altLang="en-US"/>
              <a:t>单击此处编辑母版标题样式</a:t>
            </a:r>
          </a:p>
        </p:txBody>
      </p:sp>
      <p:sp>
        <p:nvSpPr>
          <p:cNvPr id="2051" name="文本占位符 2">
            <a:extLst>
              <a:ext uri="{FF2B5EF4-FFF2-40B4-BE49-F238E27FC236}">
                <a16:creationId xmlns:a16="http://schemas.microsoft.com/office/drawing/2014/main" id="{D773EC37-0196-4BA6-847E-E14B525FE68E}"/>
              </a:ext>
            </a:extLst>
          </p:cNvPr>
          <p:cNvSpPr>
            <a:spLocks noGrp="1" noChangeArrowheads="1"/>
          </p:cNvSpPr>
          <p:nvPr>
            <p:ph type="body" idx="4294967295"/>
            <p:custDataLst>
              <p:tags r:id="rId15"/>
            </p:custDataLst>
          </p:nvPr>
        </p:nvSpPr>
        <p:spPr bwMode="auto">
          <a:xfrm>
            <a:off x="501650" y="952500"/>
            <a:ext cx="8140700" cy="5389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0000" tIns="46800" rIns="90000" bIns="4680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C0A84143-147B-4E4A-90BA-536CDB4A3BB7}"/>
              </a:ext>
            </a:extLst>
          </p:cNvPr>
          <p:cNvSpPr>
            <a:spLocks noGrp="1"/>
          </p:cNvSpPr>
          <p:nvPr>
            <p:ph type="dt" sz="half" idx="2"/>
            <p:custDataLst>
              <p:tags r:id="rId16"/>
            </p:custDataLst>
          </p:nvPr>
        </p:nvSpPr>
        <p:spPr>
          <a:xfrm>
            <a:off x="660400" y="6350000"/>
            <a:ext cx="2024063" cy="315913"/>
          </a:xfrm>
          <a:prstGeom prst="rect">
            <a:avLst/>
          </a:prstGeom>
        </p:spPr>
        <p:txBody>
          <a:bodyPr vert="horz" lIns="91440" tIns="45720" rIns="91440" bIns="45720" rtlCol="0" anchor="ctr">
            <a:normAutofit/>
          </a:bodyPr>
          <a:lstStyle>
            <a:lvl1pPr algn="l" eaLnBrk="1" hangingPunct="1">
              <a:defRPr sz="1200" noProof="1">
                <a:solidFill>
                  <a:schemeClr val="tx1">
                    <a:tint val="75000"/>
                  </a:schemeClr>
                </a:solidFill>
              </a:defRPr>
            </a:lvl1pPr>
          </a:lstStyle>
          <a:p>
            <a:pPr>
              <a:defRPr/>
            </a:pPr>
            <a:fld id="{08891BA4-5389-41A6-B060-6C6E43487752}" type="datetimeFigureOut">
              <a:rPr lang="zh-CN" altLang="en-US"/>
              <a:pPr>
                <a:defRPr/>
              </a:pPr>
              <a:t>2019/4/29</a:t>
            </a:fld>
            <a:endParaRPr lang="zh-CN" altLang="en-US"/>
          </a:p>
        </p:txBody>
      </p:sp>
      <p:sp>
        <p:nvSpPr>
          <p:cNvPr id="5" name="页脚占位符 4">
            <a:extLst>
              <a:ext uri="{FF2B5EF4-FFF2-40B4-BE49-F238E27FC236}">
                <a16:creationId xmlns:a16="http://schemas.microsoft.com/office/drawing/2014/main" id="{C2551402-B5DA-4FD4-B92F-F0848E84D6FF}"/>
              </a:ext>
            </a:extLst>
          </p:cNvPr>
          <p:cNvSpPr>
            <a:spLocks noGrp="1"/>
          </p:cNvSpPr>
          <p:nvPr>
            <p:ph type="ftr" sz="quarter" idx="3"/>
            <p:custDataLst>
              <p:tags r:id="rId17"/>
            </p:custDataLst>
          </p:nvPr>
        </p:nvSpPr>
        <p:spPr>
          <a:xfrm>
            <a:off x="3087688" y="6350000"/>
            <a:ext cx="2968625" cy="315913"/>
          </a:xfrm>
          <a:prstGeom prst="rect">
            <a:avLst/>
          </a:prstGeom>
        </p:spPr>
        <p:txBody>
          <a:bodyPr vert="horz" lIns="91440" tIns="45720" rIns="91440" bIns="45720" rtlCol="0" anchor="ctr">
            <a:normAutofit/>
          </a:bodyPr>
          <a:lstStyle>
            <a:lvl1pPr algn="ctr" eaLnBrk="1" hangingPunct="1">
              <a:defRPr sz="1200" noProof="1">
                <a:solidFill>
                  <a:schemeClr val="tx1">
                    <a:tint val="75000"/>
                  </a:schemeClr>
                </a:solidFill>
              </a:defRPr>
            </a:lvl1pPr>
          </a:lstStyle>
          <a:p>
            <a:pPr>
              <a:defRPr/>
            </a:pPr>
            <a:endParaRPr lang="zh-CN" altLang="en-US"/>
          </a:p>
        </p:txBody>
      </p:sp>
      <p:sp>
        <p:nvSpPr>
          <p:cNvPr id="6" name="灯片编号占位符 5">
            <a:extLst>
              <a:ext uri="{FF2B5EF4-FFF2-40B4-BE49-F238E27FC236}">
                <a16:creationId xmlns:a16="http://schemas.microsoft.com/office/drawing/2014/main" id="{65AF2497-1096-4C8E-AA98-EF32709DFFEC}"/>
              </a:ext>
            </a:extLst>
          </p:cNvPr>
          <p:cNvSpPr>
            <a:spLocks noGrp="1"/>
          </p:cNvSpPr>
          <p:nvPr>
            <p:ph type="sldNum" sz="quarter" idx="4"/>
            <p:custDataLst>
              <p:tags r:id="rId18"/>
            </p:custDataLst>
          </p:nvPr>
        </p:nvSpPr>
        <p:spPr>
          <a:xfrm>
            <a:off x="6457950" y="6350000"/>
            <a:ext cx="2025650" cy="315913"/>
          </a:xfrm>
          <a:prstGeom prst="rect">
            <a:avLst/>
          </a:prstGeom>
        </p:spPr>
        <p:txBody>
          <a:bodyPr vert="horz" lIns="91440" tIns="45720" rIns="91440" bIns="45720" rtlCol="0" anchor="ctr">
            <a:normAutofit/>
          </a:bodyPr>
          <a:lstStyle>
            <a:lvl1pPr algn="r" eaLnBrk="1" hangingPunct="1">
              <a:defRPr sz="1200" noProof="1">
                <a:solidFill>
                  <a:schemeClr val="tx1">
                    <a:tint val="75000"/>
                  </a:schemeClr>
                </a:solidFill>
              </a:defRPr>
            </a:lvl1pPr>
          </a:lstStyle>
          <a:p>
            <a:pPr>
              <a:defRPr/>
            </a:pPr>
            <a:fld id="{ECE52C33-BB35-4FCF-BE25-28D42460DD8A}" type="slidenum">
              <a:rPr lang="zh-CN" altLang="en-US"/>
              <a:pPr>
                <a:defRPr/>
              </a:pPr>
              <a:t>‹#›</a:t>
            </a:fld>
            <a:endParaRPr lang="zh-CN" altLang="en-US"/>
          </a:p>
        </p:txBody>
      </p:sp>
      <p:sp>
        <p:nvSpPr>
          <p:cNvPr id="7" name="KSO_TEMPLATE" hidden="1">
            <a:extLst>
              <a:ext uri="{FF2B5EF4-FFF2-40B4-BE49-F238E27FC236}">
                <a16:creationId xmlns:a16="http://schemas.microsoft.com/office/drawing/2014/main" id="{7178E193-269B-491E-AA80-3DC203C053DE}"/>
              </a:ext>
            </a:extLst>
          </p:cNvPr>
          <p:cNvSpPr/>
          <p:nvPr>
            <p:custDataLst>
              <p:tags r:id="rId19"/>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zh-CN" altLang="en-US" sz="1350" noProof="1"/>
          </a:p>
        </p:txBody>
      </p:sp>
    </p:spTree>
  </p:cSld>
  <p:clrMap bg1="lt1" tx1="dk1" bg2="lt2" tx2="dk2" accent1="accent1" accent2="accent2" accent3="accent3" accent4="accent4" accent5="accent5" accent6="accent6" hlink="hlink" folHlink="folHlink"/>
  <p:sldLayoutIdLst>
    <p:sldLayoutId id="2147483786" r:id="rId1"/>
    <p:sldLayoutId id="2147483775" r:id="rId2"/>
    <p:sldLayoutId id="2147483787" r:id="rId3"/>
    <p:sldLayoutId id="2147483776" r:id="rId4"/>
    <p:sldLayoutId id="2147483777" r:id="rId5"/>
    <p:sldLayoutId id="2147483778" r:id="rId6"/>
    <p:sldLayoutId id="2147483779" r:id="rId7"/>
    <p:sldLayoutId id="2147483780" r:id="rId8"/>
    <p:sldLayoutId id="2147483781" r:id="rId9"/>
    <p:sldLayoutId id="2147483782" r:id="rId10"/>
    <p:sldLayoutId id="2147483788" r:id="rId11"/>
    <p:sldLayoutId id="2147483789" r:id="rId12"/>
  </p:sldLayoutIdLst>
  <p:txStyles>
    <p:titleStyle>
      <a:lvl1pPr algn="l" rtl="0" eaLnBrk="0" fontAlgn="base" hangingPunct="0">
        <a:lnSpc>
          <a:spcPct val="120000"/>
        </a:lnSpc>
        <a:spcBef>
          <a:spcPct val="0"/>
        </a:spcBef>
        <a:spcAft>
          <a:spcPct val="0"/>
        </a:spcAft>
        <a:defRPr sz="2400" b="1" kern="1200" spc="200">
          <a:solidFill>
            <a:srgbClr val="404040"/>
          </a:solidFill>
          <a:latin typeface="Arial" panose="020B0604020202020204" pitchFamily="34" charset="0"/>
          <a:ea typeface="微软雅黑" panose="020B0503020204020204" charset="-122"/>
          <a:cs typeface="+mj-cs"/>
        </a:defRPr>
      </a:lvl1pPr>
      <a:lvl2pPr algn="l" rtl="0" eaLnBrk="0" fontAlgn="base" hangingPunct="0">
        <a:lnSpc>
          <a:spcPct val="120000"/>
        </a:lnSpc>
        <a:spcBef>
          <a:spcPct val="0"/>
        </a:spcBef>
        <a:spcAft>
          <a:spcPct val="0"/>
        </a:spcAft>
        <a:defRPr sz="2400" b="1">
          <a:solidFill>
            <a:srgbClr val="404040"/>
          </a:solidFill>
          <a:latin typeface="Arial" panose="020B0604020202020204" pitchFamily="34" charset="0"/>
          <a:ea typeface="微软雅黑" panose="020B0503020204020204" pitchFamily="34" charset="-122"/>
        </a:defRPr>
      </a:lvl2pPr>
      <a:lvl3pPr algn="l" rtl="0" eaLnBrk="0" fontAlgn="base" hangingPunct="0">
        <a:lnSpc>
          <a:spcPct val="120000"/>
        </a:lnSpc>
        <a:spcBef>
          <a:spcPct val="0"/>
        </a:spcBef>
        <a:spcAft>
          <a:spcPct val="0"/>
        </a:spcAft>
        <a:defRPr sz="2400" b="1">
          <a:solidFill>
            <a:srgbClr val="404040"/>
          </a:solidFill>
          <a:latin typeface="Arial" panose="020B0604020202020204" pitchFamily="34" charset="0"/>
          <a:ea typeface="微软雅黑" panose="020B0503020204020204" pitchFamily="34" charset="-122"/>
        </a:defRPr>
      </a:lvl3pPr>
      <a:lvl4pPr algn="l" rtl="0" eaLnBrk="0" fontAlgn="base" hangingPunct="0">
        <a:lnSpc>
          <a:spcPct val="120000"/>
        </a:lnSpc>
        <a:spcBef>
          <a:spcPct val="0"/>
        </a:spcBef>
        <a:spcAft>
          <a:spcPct val="0"/>
        </a:spcAft>
        <a:defRPr sz="2400" b="1">
          <a:solidFill>
            <a:srgbClr val="404040"/>
          </a:solidFill>
          <a:latin typeface="Arial" panose="020B0604020202020204" pitchFamily="34" charset="0"/>
          <a:ea typeface="微软雅黑" panose="020B0503020204020204" pitchFamily="34" charset="-122"/>
        </a:defRPr>
      </a:lvl4pPr>
      <a:lvl5pPr algn="l" rtl="0" eaLnBrk="0" fontAlgn="base" hangingPunct="0">
        <a:lnSpc>
          <a:spcPct val="120000"/>
        </a:lnSpc>
        <a:spcBef>
          <a:spcPct val="0"/>
        </a:spcBef>
        <a:spcAft>
          <a:spcPct val="0"/>
        </a:spcAft>
        <a:defRPr sz="2400" b="1">
          <a:solidFill>
            <a:srgbClr val="404040"/>
          </a:solidFill>
          <a:latin typeface="Arial" panose="020B0604020202020204" pitchFamily="34" charset="0"/>
          <a:ea typeface="微软雅黑" panose="020B0503020204020204" pitchFamily="34" charset="-122"/>
        </a:defRPr>
      </a:lvl5pPr>
      <a:lvl6pPr marL="457200" algn="l" rtl="0" fontAlgn="base">
        <a:lnSpc>
          <a:spcPct val="120000"/>
        </a:lnSpc>
        <a:spcBef>
          <a:spcPct val="0"/>
        </a:spcBef>
        <a:spcAft>
          <a:spcPct val="0"/>
        </a:spcAft>
        <a:defRPr sz="2400" b="1">
          <a:solidFill>
            <a:srgbClr val="404040"/>
          </a:solidFill>
          <a:latin typeface="Arial" panose="020B0604020202020204" pitchFamily="34" charset="0"/>
          <a:ea typeface="微软雅黑" panose="020B0503020204020204" pitchFamily="34" charset="-122"/>
        </a:defRPr>
      </a:lvl6pPr>
      <a:lvl7pPr marL="914400" algn="l" rtl="0" fontAlgn="base">
        <a:lnSpc>
          <a:spcPct val="120000"/>
        </a:lnSpc>
        <a:spcBef>
          <a:spcPct val="0"/>
        </a:spcBef>
        <a:spcAft>
          <a:spcPct val="0"/>
        </a:spcAft>
        <a:defRPr sz="2400" b="1">
          <a:solidFill>
            <a:srgbClr val="404040"/>
          </a:solidFill>
          <a:latin typeface="Arial" panose="020B0604020202020204" pitchFamily="34" charset="0"/>
          <a:ea typeface="微软雅黑" panose="020B0503020204020204" pitchFamily="34" charset="-122"/>
        </a:defRPr>
      </a:lvl7pPr>
      <a:lvl8pPr marL="1371600" algn="l" rtl="0" fontAlgn="base">
        <a:lnSpc>
          <a:spcPct val="120000"/>
        </a:lnSpc>
        <a:spcBef>
          <a:spcPct val="0"/>
        </a:spcBef>
        <a:spcAft>
          <a:spcPct val="0"/>
        </a:spcAft>
        <a:defRPr sz="2400" b="1">
          <a:solidFill>
            <a:srgbClr val="404040"/>
          </a:solidFill>
          <a:latin typeface="Arial" panose="020B0604020202020204" pitchFamily="34" charset="0"/>
          <a:ea typeface="微软雅黑" panose="020B0503020204020204" pitchFamily="34" charset="-122"/>
        </a:defRPr>
      </a:lvl8pPr>
      <a:lvl9pPr marL="1828800" algn="l" rtl="0" fontAlgn="base">
        <a:lnSpc>
          <a:spcPct val="120000"/>
        </a:lnSpc>
        <a:spcBef>
          <a:spcPct val="0"/>
        </a:spcBef>
        <a:spcAft>
          <a:spcPct val="0"/>
        </a:spcAft>
        <a:defRPr sz="2400" b="1">
          <a:solidFill>
            <a:srgbClr val="404040"/>
          </a:solidFill>
          <a:latin typeface="Arial" panose="020B0604020202020204" pitchFamily="34" charset="0"/>
          <a:ea typeface="微软雅黑" panose="020B0503020204020204" pitchFamily="34" charset="-122"/>
        </a:defRPr>
      </a:lvl9pPr>
    </p:titleStyle>
    <p:bodyStyle>
      <a:lvl1pPr marL="228600" indent="-228600" algn="l" rtl="0" eaLnBrk="0" fontAlgn="base" hangingPunct="0">
        <a:lnSpc>
          <a:spcPct val="120000"/>
        </a:lnSpc>
        <a:spcBef>
          <a:spcPct val="0"/>
        </a:spcBef>
        <a:spcAft>
          <a:spcPts val="1000"/>
        </a:spcAft>
        <a:buFont typeface="Arial" panose="020B0604020202020204" pitchFamily="34" charset="0"/>
        <a:buChar char="•"/>
        <a:defRPr sz="1600" kern="1200" spc="150">
          <a:solidFill>
            <a:srgbClr val="404040"/>
          </a:solidFill>
          <a:latin typeface="Arial" panose="020B0604020202020204" pitchFamily="34" charset="0"/>
          <a:ea typeface="微软雅黑" panose="020B0503020204020204" charset="-122"/>
          <a:cs typeface="+mn-cs"/>
        </a:defRPr>
      </a:lvl1pPr>
      <a:lvl2pPr marL="685800" indent="-228600" algn="l" rtl="0" eaLnBrk="0" fontAlgn="base" hangingPunct="0">
        <a:lnSpc>
          <a:spcPct val="120000"/>
        </a:lnSpc>
        <a:spcBef>
          <a:spcPct val="0"/>
        </a:spcBef>
        <a:spcAft>
          <a:spcPts val="1000"/>
        </a:spcAft>
        <a:buFont typeface="Arial" panose="020B0604020202020204" pitchFamily="34" charset="0"/>
        <a:buChar char="•"/>
        <a:tabLst>
          <a:tab pos="1609725" algn="l"/>
        </a:tabLst>
        <a:defRPr sz="1600" kern="1200" spc="150">
          <a:solidFill>
            <a:srgbClr val="404040"/>
          </a:solidFill>
          <a:latin typeface="Arial" panose="020B0604020202020204" pitchFamily="34" charset="0"/>
          <a:ea typeface="微软雅黑" panose="020B0503020204020204" charset="-122"/>
          <a:cs typeface="+mn-cs"/>
        </a:defRPr>
      </a:lvl2pPr>
      <a:lvl3pPr marL="1143000" indent="-228600" algn="l" rtl="0" eaLnBrk="0" fontAlgn="base" hangingPunct="0">
        <a:lnSpc>
          <a:spcPct val="120000"/>
        </a:lnSpc>
        <a:spcBef>
          <a:spcPct val="0"/>
        </a:spcBef>
        <a:spcAft>
          <a:spcPts val="1000"/>
        </a:spcAft>
        <a:buFont typeface="Arial" panose="020B0604020202020204" pitchFamily="34" charset="0"/>
        <a:buChar char="•"/>
        <a:tabLst>
          <a:tab pos="1609725" algn="l"/>
        </a:tabLst>
        <a:defRPr sz="1600" kern="1200" spc="150">
          <a:solidFill>
            <a:srgbClr val="404040"/>
          </a:solidFill>
          <a:latin typeface="Arial" panose="020B0604020202020204" pitchFamily="34" charset="0"/>
          <a:ea typeface="微软雅黑" panose="020B0503020204020204" charset="-122"/>
          <a:cs typeface="+mn-cs"/>
        </a:defRPr>
      </a:lvl3pPr>
      <a:lvl4pPr marL="1600200" indent="-228600" algn="l" rtl="0" eaLnBrk="0" fontAlgn="base" hangingPunct="0">
        <a:lnSpc>
          <a:spcPct val="120000"/>
        </a:lnSpc>
        <a:spcBef>
          <a:spcPct val="0"/>
        </a:spcBef>
        <a:spcAft>
          <a:spcPts val="1000"/>
        </a:spcAft>
        <a:buFont typeface="Arial" panose="020B0604020202020204" pitchFamily="34" charset="0"/>
        <a:buChar char="•"/>
        <a:tabLst>
          <a:tab pos="1609725" algn="l"/>
        </a:tabLst>
        <a:defRPr sz="1600" kern="1200" spc="150">
          <a:solidFill>
            <a:srgbClr val="404040"/>
          </a:solidFill>
          <a:latin typeface="Arial" panose="020B0604020202020204" pitchFamily="34" charset="0"/>
          <a:ea typeface="微软雅黑" panose="020B0503020204020204" charset="-122"/>
          <a:cs typeface="+mn-cs"/>
        </a:defRPr>
      </a:lvl4pPr>
      <a:lvl5pPr marL="2057400" indent="-228600" algn="l" rtl="0" eaLnBrk="0" fontAlgn="base" hangingPunct="0">
        <a:lnSpc>
          <a:spcPct val="120000"/>
        </a:lnSpc>
        <a:spcBef>
          <a:spcPct val="0"/>
        </a:spcBef>
        <a:spcAft>
          <a:spcPts val="1000"/>
        </a:spcAft>
        <a:buFont typeface="Arial" panose="020B0604020202020204" pitchFamily="34" charset="0"/>
        <a:buChar char="•"/>
        <a:tabLst>
          <a:tab pos="1609725" algn="l"/>
        </a:tabLst>
        <a:defRPr sz="1600" kern="1200" spc="150">
          <a:solidFill>
            <a:srgbClr val="404040"/>
          </a:solidFill>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microsoft.com/office/2007/relationships/media" Target="../media/media1.m4a"/><Relationship Id="rId7" Type="http://schemas.openxmlformats.org/officeDocument/2006/relationships/image" Target="../media/image6.png"/><Relationship Id="rId2" Type="http://schemas.openxmlformats.org/officeDocument/2006/relationships/tags" Target="../tags/tag112.xml"/><Relationship Id="rId1" Type="http://schemas.openxmlformats.org/officeDocument/2006/relationships/tags" Target="../tags/tag111.xml"/><Relationship Id="rId6" Type="http://schemas.openxmlformats.org/officeDocument/2006/relationships/notesSlide" Target="../notesSlides/notesSlide1.xml"/><Relationship Id="rId5" Type="http://schemas.openxmlformats.org/officeDocument/2006/relationships/slideLayout" Target="../slideLayouts/slideLayout1.xml"/><Relationship Id="rId4" Type="http://schemas.openxmlformats.org/officeDocument/2006/relationships/audio" Target="../media/media1.m4a"/></Relationships>
</file>

<file path=ppt/slides/_rels/slide2.xml.rels><?xml version="1.0" encoding="UTF-8" standalone="yes"?>
<Relationships xmlns="http://schemas.openxmlformats.org/package/2006/relationships"><Relationship Id="rId8" Type="http://schemas.openxmlformats.org/officeDocument/2006/relationships/audio" Target="../media/media2.m4a"/><Relationship Id="rId3" Type="http://schemas.openxmlformats.org/officeDocument/2006/relationships/tags" Target="../tags/tag115.xml"/><Relationship Id="rId7" Type="http://schemas.microsoft.com/office/2007/relationships/media" Target="../media/media2.m4a"/><Relationship Id="rId12" Type="http://schemas.openxmlformats.org/officeDocument/2006/relationships/image" Target="../media/image7.png"/><Relationship Id="rId2" Type="http://schemas.openxmlformats.org/officeDocument/2006/relationships/tags" Target="../tags/tag114.xml"/><Relationship Id="rId1" Type="http://schemas.openxmlformats.org/officeDocument/2006/relationships/tags" Target="../tags/tag113.xml"/><Relationship Id="rId6" Type="http://schemas.openxmlformats.org/officeDocument/2006/relationships/tags" Target="../tags/tag118.xml"/><Relationship Id="rId11" Type="http://schemas.openxmlformats.org/officeDocument/2006/relationships/image" Target="../media/image8.png"/><Relationship Id="rId5" Type="http://schemas.openxmlformats.org/officeDocument/2006/relationships/tags" Target="../tags/tag117.xml"/><Relationship Id="rId10" Type="http://schemas.openxmlformats.org/officeDocument/2006/relationships/notesSlide" Target="../notesSlides/notesSlide2.xml"/><Relationship Id="rId4" Type="http://schemas.openxmlformats.org/officeDocument/2006/relationships/tags" Target="../tags/tag116.xml"/><Relationship Id="rId9"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microsoft.com/office/2007/relationships/media" Target="../media/media3.m4a"/><Relationship Id="rId7" Type="http://schemas.openxmlformats.org/officeDocument/2006/relationships/image" Target="../media/image7.png"/><Relationship Id="rId2" Type="http://schemas.openxmlformats.org/officeDocument/2006/relationships/tags" Target="../tags/tag120.xml"/><Relationship Id="rId1" Type="http://schemas.openxmlformats.org/officeDocument/2006/relationships/tags" Target="../tags/tag119.xml"/><Relationship Id="rId6" Type="http://schemas.openxmlformats.org/officeDocument/2006/relationships/image" Target="../media/image6.png"/><Relationship Id="rId5" Type="http://schemas.openxmlformats.org/officeDocument/2006/relationships/slideLayout" Target="../slideLayouts/slideLayout18.xml"/><Relationship Id="rId4" Type="http://schemas.openxmlformats.org/officeDocument/2006/relationships/audio" Target="../media/media3.m4a"/></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tags" Target="../tags/tag123.xml"/><Relationship Id="rId7" Type="http://schemas.openxmlformats.org/officeDocument/2006/relationships/image" Target="../media/image8.png"/><Relationship Id="rId2" Type="http://schemas.openxmlformats.org/officeDocument/2006/relationships/tags" Target="../tags/tag122.xml"/><Relationship Id="rId1" Type="http://schemas.openxmlformats.org/officeDocument/2006/relationships/tags" Target="../tags/tag121.xml"/><Relationship Id="rId6" Type="http://schemas.openxmlformats.org/officeDocument/2006/relationships/slideLayout" Target="../slideLayouts/slideLayout18.xml"/><Relationship Id="rId5" Type="http://schemas.openxmlformats.org/officeDocument/2006/relationships/audio" Target="../media/media4.m4a"/><Relationship Id="rId4" Type="http://schemas.microsoft.com/office/2007/relationships/media" Target="../media/media4.m4a"/></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tags" Target="../tags/tag126.xml"/><Relationship Id="rId7" Type="http://schemas.openxmlformats.org/officeDocument/2006/relationships/image" Target="../media/image9.png"/><Relationship Id="rId2" Type="http://schemas.openxmlformats.org/officeDocument/2006/relationships/tags" Target="../tags/tag125.xml"/><Relationship Id="rId1" Type="http://schemas.openxmlformats.org/officeDocument/2006/relationships/tags" Target="../tags/tag124.xml"/><Relationship Id="rId6" Type="http://schemas.openxmlformats.org/officeDocument/2006/relationships/slideLayout" Target="../slideLayouts/slideLayout18.xml"/><Relationship Id="rId5" Type="http://schemas.openxmlformats.org/officeDocument/2006/relationships/audio" Target="../media/media5.m4a"/><Relationship Id="rId4" Type="http://schemas.microsoft.com/office/2007/relationships/media" Target="../media/media5.m4a"/></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tags" Target="../tags/tag129.xml"/><Relationship Id="rId7" Type="http://schemas.openxmlformats.org/officeDocument/2006/relationships/image" Target="../media/image10.png"/><Relationship Id="rId2" Type="http://schemas.openxmlformats.org/officeDocument/2006/relationships/tags" Target="../tags/tag128.xml"/><Relationship Id="rId1" Type="http://schemas.openxmlformats.org/officeDocument/2006/relationships/tags" Target="../tags/tag127.xml"/><Relationship Id="rId6" Type="http://schemas.openxmlformats.org/officeDocument/2006/relationships/slideLayout" Target="../slideLayouts/slideLayout18.xml"/><Relationship Id="rId5" Type="http://schemas.openxmlformats.org/officeDocument/2006/relationships/audio" Target="../media/media6.m4a"/><Relationship Id="rId4" Type="http://schemas.microsoft.com/office/2007/relationships/media" Target="../media/media6.m4a"/></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tags" Target="../tags/tag132.xml"/><Relationship Id="rId7" Type="http://schemas.openxmlformats.org/officeDocument/2006/relationships/image" Target="../media/image10.png"/><Relationship Id="rId2" Type="http://schemas.openxmlformats.org/officeDocument/2006/relationships/tags" Target="../tags/tag131.xml"/><Relationship Id="rId1" Type="http://schemas.openxmlformats.org/officeDocument/2006/relationships/tags" Target="../tags/tag130.xml"/><Relationship Id="rId6" Type="http://schemas.openxmlformats.org/officeDocument/2006/relationships/slideLayout" Target="../slideLayouts/slideLayout18.xml"/><Relationship Id="rId5" Type="http://schemas.openxmlformats.org/officeDocument/2006/relationships/audio" Target="../media/media7.m4a"/><Relationship Id="rId4" Type="http://schemas.microsoft.com/office/2007/relationships/media" Target="../media/media7.m4a"/><Relationship Id="rId9"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tags" Target="../tags/tag135.xml"/><Relationship Id="rId7" Type="http://schemas.openxmlformats.org/officeDocument/2006/relationships/image" Target="../media/image10.png"/><Relationship Id="rId2" Type="http://schemas.openxmlformats.org/officeDocument/2006/relationships/tags" Target="../tags/tag134.xml"/><Relationship Id="rId1" Type="http://schemas.openxmlformats.org/officeDocument/2006/relationships/tags" Target="../tags/tag133.xml"/><Relationship Id="rId6" Type="http://schemas.openxmlformats.org/officeDocument/2006/relationships/slideLayout" Target="../slideLayouts/slideLayout18.xml"/><Relationship Id="rId5" Type="http://schemas.openxmlformats.org/officeDocument/2006/relationships/audio" Target="../media/media8.m4a"/><Relationship Id="rId4" Type="http://schemas.microsoft.com/office/2007/relationships/media" Target="../media/media8.m4a"/></Relationships>
</file>

<file path=ppt/slides/_rels/slide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tags" Target="../tags/tag138.xml"/><Relationship Id="rId7" Type="http://schemas.openxmlformats.org/officeDocument/2006/relationships/image" Target="../media/image12.jpeg"/><Relationship Id="rId2" Type="http://schemas.openxmlformats.org/officeDocument/2006/relationships/tags" Target="../tags/tag137.xml"/><Relationship Id="rId1" Type="http://schemas.openxmlformats.org/officeDocument/2006/relationships/tags" Target="../tags/tag136.xml"/><Relationship Id="rId6" Type="http://schemas.openxmlformats.org/officeDocument/2006/relationships/slideLayout" Target="../slideLayouts/slideLayout18.xml"/><Relationship Id="rId5" Type="http://schemas.openxmlformats.org/officeDocument/2006/relationships/audio" Target="../media/media9.m4a"/><Relationship Id="rId4" Type="http://schemas.microsoft.com/office/2007/relationships/media" Target="../media/media9.m4a"/></Relationships>
</file>

<file path=ppt/slides/_rels/slide10.xml.rels><?xml version="1.0" encoding="UTF-8" standalone="yes"?>
<Relationships xmlns="http://schemas.openxmlformats.org/package/2006/relationships"><Relationship Id="rId3" Type="http://schemas.openxmlformats.org/officeDocument/2006/relationships/tags" Target="../tags/tag141.xml"/><Relationship Id="rId7" Type="http://schemas.openxmlformats.org/officeDocument/2006/relationships/image" Target="../media/image7.png"/><Relationship Id="rId2" Type="http://schemas.openxmlformats.org/officeDocument/2006/relationships/tags" Target="../tags/tag140.xml"/><Relationship Id="rId1" Type="http://schemas.openxmlformats.org/officeDocument/2006/relationships/tags" Target="../tags/tag139.xml"/><Relationship Id="rId6" Type="http://schemas.openxmlformats.org/officeDocument/2006/relationships/slideLayout" Target="../slideLayouts/slideLayout18.xml"/><Relationship Id="rId5" Type="http://schemas.openxmlformats.org/officeDocument/2006/relationships/audio" Target="../media/media10.m4a"/><Relationship Id="rId4" Type="http://schemas.microsoft.com/office/2007/relationships/media" Target="../media/media10.m4a"/></Relationships>
</file>

<file path=ppt/slides/_rels/slide11.xml.rels><?xml version="1.0" encoding="UTF-8" standalone="yes"?>
<Relationships xmlns="http://schemas.openxmlformats.org/package/2006/relationships"><Relationship Id="rId3" Type="http://schemas.openxmlformats.org/officeDocument/2006/relationships/tags" Target="../tags/tag144.xml"/><Relationship Id="rId7" Type="http://schemas.openxmlformats.org/officeDocument/2006/relationships/image" Target="../media/image7.png"/><Relationship Id="rId2" Type="http://schemas.openxmlformats.org/officeDocument/2006/relationships/tags" Target="../tags/tag143.xml"/><Relationship Id="rId1" Type="http://schemas.openxmlformats.org/officeDocument/2006/relationships/tags" Target="../tags/tag142.xml"/><Relationship Id="rId6" Type="http://schemas.openxmlformats.org/officeDocument/2006/relationships/slideLayout" Target="../slideLayouts/slideLayout18.xml"/><Relationship Id="rId5" Type="http://schemas.openxmlformats.org/officeDocument/2006/relationships/audio" Target="../media/media11.m4a"/><Relationship Id="rId4" Type="http://schemas.microsoft.com/office/2007/relationships/media" Target="../media/media11.m4a"/></Relationships>
</file>

<file path=ppt/slides/_rels/slide1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tags" Target="../tags/tag147.xml"/><Relationship Id="rId7" Type="http://schemas.openxmlformats.org/officeDocument/2006/relationships/image" Target="../media/image13.png"/><Relationship Id="rId2" Type="http://schemas.openxmlformats.org/officeDocument/2006/relationships/tags" Target="../tags/tag146.xml"/><Relationship Id="rId1" Type="http://schemas.openxmlformats.org/officeDocument/2006/relationships/tags" Target="../tags/tag145.xml"/><Relationship Id="rId6" Type="http://schemas.openxmlformats.org/officeDocument/2006/relationships/slideLayout" Target="../slideLayouts/slideLayout18.xml"/><Relationship Id="rId5" Type="http://schemas.openxmlformats.org/officeDocument/2006/relationships/audio" Target="../media/media12.m4a"/><Relationship Id="rId4" Type="http://schemas.microsoft.com/office/2007/relationships/media" Target="../media/media12.m4a"/></Relationships>
</file>

<file path=ppt/slides/_rels/slide13.xml.rels><?xml version="1.0" encoding="UTF-8" standalone="yes"?>
<Relationships xmlns="http://schemas.openxmlformats.org/package/2006/relationships"><Relationship Id="rId3" Type="http://schemas.openxmlformats.org/officeDocument/2006/relationships/tags" Target="../tags/tag150.xml"/><Relationship Id="rId7" Type="http://schemas.openxmlformats.org/officeDocument/2006/relationships/image" Target="../media/image7.png"/><Relationship Id="rId2" Type="http://schemas.openxmlformats.org/officeDocument/2006/relationships/tags" Target="../tags/tag149.xml"/><Relationship Id="rId1" Type="http://schemas.openxmlformats.org/officeDocument/2006/relationships/tags" Target="../tags/tag148.xml"/><Relationship Id="rId6" Type="http://schemas.openxmlformats.org/officeDocument/2006/relationships/slideLayout" Target="../slideLayouts/slideLayout18.xml"/><Relationship Id="rId5" Type="http://schemas.openxmlformats.org/officeDocument/2006/relationships/audio" Target="../media/media13.m4a"/><Relationship Id="rId4" Type="http://schemas.microsoft.com/office/2007/relationships/media" Target="../media/media13.m4a"/></Relationships>
</file>

<file path=ppt/slides/_rels/slide14.xml.rels><?xml version="1.0" encoding="UTF-8" standalone="yes"?>
<Relationships xmlns="http://schemas.openxmlformats.org/package/2006/relationships"><Relationship Id="rId3" Type="http://schemas.openxmlformats.org/officeDocument/2006/relationships/tags" Target="../tags/tag153.xml"/><Relationship Id="rId7" Type="http://schemas.openxmlformats.org/officeDocument/2006/relationships/image" Target="../media/image7.png"/><Relationship Id="rId2" Type="http://schemas.openxmlformats.org/officeDocument/2006/relationships/tags" Target="../tags/tag152.xml"/><Relationship Id="rId1" Type="http://schemas.openxmlformats.org/officeDocument/2006/relationships/tags" Target="../tags/tag151.xml"/><Relationship Id="rId6" Type="http://schemas.openxmlformats.org/officeDocument/2006/relationships/slideLayout" Target="../slideLayouts/slideLayout18.xml"/><Relationship Id="rId5" Type="http://schemas.openxmlformats.org/officeDocument/2006/relationships/audio" Target="../media/media14.m4a"/><Relationship Id="rId4" Type="http://schemas.microsoft.com/office/2007/relationships/media" Target="../media/media14.m4a"/></Relationships>
</file>

<file path=ppt/slides/_rels/slide15.xml.rels><?xml version="1.0" encoding="UTF-8" standalone="yes"?>
<Relationships xmlns="http://schemas.openxmlformats.org/package/2006/relationships"><Relationship Id="rId3" Type="http://schemas.microsoft.com/office/2007/relationships/media" Target="../media/media15.m4a"/><Relationship Id="rId2" Type="http://schemas.openxmlformats.org/officeDocument/2006/relationships/tags" Target="../tags/tag155.xml"/><Relationship Id="rId1" Type="http://schemas.openxmlformats.org/officeDocument/2006/relationships/tags" Target="../tags/tag154.xml"/><Relationship Id="rId6" Type="http://schemas.openxmlformats.org/officeDocument/2006/relationships/image" Target="../media/image7.png"/><Relationship Id="rId5" Type="http://schemas.openxmlformats.org/officeDocument/2006/relationships/slideLayout" Target="../slideLayouts/slideLayout18.xml"/><Relationship Id="rId4" Type="http://schemas.openxmlformats.org/officeDocument/2006/relationships/audio" Target="../media/media15.m4a"/></Relationships>
</file>

<file path=ppt/slides/_rels/slide16.xml.rels><?xml version="1.0" encoding="UTF-8" standalone="yes"?>
<Relationships xmlns="http://schemas.openxmlformats.org/package/2006/relationships"><Relationship Id="rId8" Type="http://schemas.openxmlformats.org/officeDocument/2006/relationships/image" Target="../media/image16.png"/><Relationship Id="rId3" Type="http://schemas.microsoft.com/office/2007/relationships/media" Target="../media/media16.m4a"/><Relationship Id="rId7" Type="http://schemas.openxmlformats.org/officeDocument/2006/relationships/image" Target="../media/image15.png"/><Relationship Id="rId2" Type="http://schemas.openxmlformats.org/officeDocument/2006/relationships/tags" Target="../tags/tag157.xml"/><Relationship Id="rId1" Type="http://schemas.openxmlformats.org/officeDocument/2006/relationships/tags" Target="../tags/tag156.xml"/><Relationship Id="rId6" Type="http://schemas.openxmlformats.org/officeDocument/2006/relationships/image" Target="../media/image14.png"/><Relationship Id="rId5" Type="http://schemas.openxmlformats.org/officeDocument/2006/relationships/slideLayout" Target="../slideLayouts/slideLayout18.xml"/><Relationship Id="rId4" Type="http://schemas.openxmlformats.org/officeDocument/2006/relationships/audio" Target="../media/media16.m4a"/><Relationship Id="rId9"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microsoft.com/office/2007/relationships/media" Target="../media/media17.m4a"/><Relationship Id="rId7" Type="http://schemas.openxmlformats.org/officeDocument/2006/relationships/image" Target="../media/image7.png"/><Relationship Id="rId2" Type="http://schemas.openxmlformats.org/officeDocument/2006/relationships/tags" Target="../tags/tag159.xml"/><Relationship Id="rId1" Type="http://schemas.openxmlformats.org/officeDocument/2006/relationships/tags" Target="../tags/tag158.xml"/><Relationship Id="rId6" Type="http://schemas.openxmlformats.org/officeDocument/2006/relationships/image" Target="../media/image17.png"/><Relationship Id="rId5" Type="http://schemas.openxmlformats.org/officeDocument/2006/relationships/slideLayout" Target="../slideLayouts/slideLayout18.xml"/><Relationship Id="rId4" Type="http://schemas.openxmlformats.org/officeDocument/2006/relationships/audio" Target="../media/media17.m4a"/></Relationships>
</file>

<file path=ppt/slides/_rels/slide18.xml.rels><?xml version="1.0" encoding="UTF-8" standalone="yes"?>
<Relationships xmlns="http://schemas.openxmlformats.org/package/2006/relationships"><Relationship Id="rId3" Type="http://schemas.microsoft.com/office/2007/relationships/media" Target="../media/media18.m4a"/><Relationship Id="rId2" Type="http://schemas.openxmlformats.org/officeDocument/2006/relationships/tags" Target="../tags/tag161.xml"/><Relationship Id="rId1" Type="http://schemas.openxmlformats.org/officeDocument/2006/relationships/tags" Target="../tags/tag160.xml"/><Relationship Id="rId6" Type="http://schemas.openxmlformats.org/officeDocument/2006/relationships/image" Target="../media/image7.png"/><Relationship Id="rId5" Type="http://schemas.openxmlformats.org/officeDocument/2006/relationships/slideLayout" Target="../slideLayouts/slideLayout18.xml"/><Relationship Id="rId4" Type="http://schemas.openxmlformats.org/officeDocument/2006/relationships/audio" Target="../media/media18.m4a"/></Relationships>
</file>

<file path=ppt/slides/_rels/slide19.xml.rels><?xml version="1.0" encoding="UTF-8" standalone="yes"?>
<Relationships xmlns="http://schemas.openxmlformats.org/package/2006/relationships"><Relationship Id="rId3" Type="http://schemas.microsoft.com/office/2007/relationships/media" Target="../media/media19.m4a"/><Relationship Id="rId2" Type="http://schemas.openxmlformats.org/officeDocument/2006/relationships/tags" Target="../tags/tag163.xml"/><Relationship Id="rId1" Type="http://schemas.openxmlformats.org/officeDocument/2006/relationships/tags" Target="../tags/tag162.xml"/><Relationship Id="rId6" Type="http://schemas.openxmlformats.org/officeDocument/2006/relationships/image" Target="../media/image7.png"/><Relationship Id="rId5" Type="http://schemas.openxmlformats.org/officeDocument/2006/relationships/slideLayout" Target="../slideLayouts/slideLayout18.xml"/><Relationship Id="rId4" Type="http://schemas.openxmlformats.org/officeDocument/2006/relationships/audio" Target="../media/media19.m4a"/></Relationships>
</file>

<file path=ppt/slides/_rels/slide20.xml.rels><?xml version="1.0" encoding="UTF-8" standalone="yes"?>
<Relationships xmlns="http://schemas.openxmlformats.org/package/2006/relationships"><Relationship Id="rId3" Type="http://schemas.microsoft.com/office/2007/relationships/media" Target="../media/media20.m4a"/><Relationship Id="rId7" Type="http://schemas.openxmlformats.org/officeDocument/2006/relationships/image" Target="../media/image7.png"/><Relationship Id="rId2" Type="http://schemas.openxmlformats.org/officeDocument/2006/relationships/tags" Target="../tags/tag165.xml"/><Relationship Id="rId1" Type="http://schemas.openxmlformats.org/officeDocument/2006/relationships/tags" Target="../tags/tag164.xml"/><Relationship Id="rId6" Type="http://schemas.openxmlformats.org/officeDocument/2006/relationships/notesSlide" Target="../notesSlides/notesSlide3.xml"/><Relationship Id="rId5" Type="http://schemas.openxmlformats.org/officeDocument/2006/relationships/slideLayout" Target="../slideLayouts/slideLayout23.xml"/><Relationship Id="rId4" Type="http://schemas.openxmlformats.org/officeDocument/2006/relationships/audio" Target="../media/media20.m4a"/></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a:extLst>
              <a:ext uri="{FF2B5EF4-FFF2-40B4-BE49-F238E27FC236}">
                <a16:creationId xmlns:a16="http://schemas.microsoft.com/office/drawing/2014/main" id="{3FBE7FB0-2BA0-4CF3-B190-21F501BCD45A}"/>
              </a:ext>
            </a:extLst>
          </p:cNvPr>
          <p:cNvSpPr>
            <a:spLocks noGrp="1"/>
          </p:cNvSpPr>
          <p:nvPr>
            <p:ph type="ctrTitle" hasCustomPrompt="1"/>
            <p:custDataLst>
              <p:tags r:id="rId2"/>
            </p:custDataLst>
          </p:nvPr>
        </p:nvSpPr>
        <p:spPr>
          <a:xfrm>
            <a:off x="395288" y="2636838"/>
            <a:ext cx="7218362" cy="1049337"/>
          </a:xfrm>
        </p:spPr>
        <p:txBody>
          <a:bodyPr>
            <a:normAutofit fontScale="90000"/>
          </a:bodyPr>
          <a:lstStyle/>
          <a:p>
            <a:pPr algn="ctr" eaLnBrk="1" fontAlgn="auto" hangingPunct="1">
              <a:defRPr/>
            </a:pPr>
            <a:r>
              <a:rPr lang="en-US" altLang="zh-CN" noProof="1">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PESTEL Analysis of Today’s Headline</a:t>
            </a:r>
          </a:p>
        </p:txBody>
      </p:sp>
      <p:pic>
        <p:nvPicPr>
          <p:cNvPr id="11267" name="图片 1">
            <a:extLst>
              <a:ext uri="{FF2B5EF4-FFF2-40B4-BE49-F238E27FC236}">
                <a16:creationId xmlns:a16="http://schemas.microsoft.com/office/drawing/2014/main" id="{F7E9F748-EC23-44F1-970A-F95A29DC8EF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27763" y="3429000"/>
            <a:ext cx="989012"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音频 4">
            <a:hlinkClick r:id="" action="ppaction://media"/>
            <a:extLst>
              <a:ext uri="{FF2B5EF4-FFF2-40B4-BE49-F238E27FC236}">
                <a16:creationId xmlns:a16="http://schemas.microsoft.com/office/drawing/2014/main" id="{95E17142-DB19-4F93-A64F-CEB82C6E5CE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音频 3">
            <a:hlinkClick r:id="" action="ppaction://media"/>
            <a:extLst>
              <a:ext uri="{FF2B5EF4-FFF2-40B4-BE49-F238E27FC236}">
                <a16:creationId xmlns:a16="http://schemas.microsoft.com/office/drawing/2014/main" id="{940123E8-B5E8-4A27-9B90-F956CF9EB2F6}"/>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8440738" y="6154738"/>
            <a:ext cx="487362" cy="487362"/>
          </a:xfrm>
          <a:prstGeom prst="rect">
            <a:avLst/>
          </a:prstGeom>
        </p:spPr>
      </p:pic>
    </p:spTree>
    <p:custDataLst>
      <p:tags r:id="rId1"/>
    </p:custDataLst>
  </p:cSld>
  <p:clrMapOvr>
    <a:masterClrMapping/>
  </p:clrMapOvr>
  <p:transition spd="slow" advTm="926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2">
            <a:extLst>
              <a:ext uri="{FF2B5EF4-FFF2-40B4-BE49-F238E27FC236}">
                <a16:creationId xmlns:a16="http://schemas.microsoft.com/office/drawing/2014/main" id="{06D6C6FD-7F94-4757-AB08-7ED7FEF86D13}"/>
              </a:ext>
            </a:extLst>
          </p:cNvPr>
          <p:cNvSpPr txBox="1"/>
          <p:nvPr>
            <p:custDataLst>
              <p:tags r:id="rId2"/>
            </p:custDataLst>
          </p:nvPr>
        </p:nvSpPr>
        <p:spPr>
          <a:xfrm>
            <a:off x="1069975" y="3575050"/>
            <a:ext cx="1503363" cy="298450"/>
          </a:xfrm>
          <a:prstGeom prst="rect">
            <a:avLst/>
          </a:prstGeom>
          <a:noFill/>
        </p:spPr>
        <p:txBody>
          <a:bodyPr>
            <a:spAutoFit/>
          </a:bodyPr>
          <a:lstStyle/>
          <a:p>
            <a:pPr algn="ctr" eaLnBrk="1" fontAlgn="auto" hangingPunct="1">
              <a:spcBef>
                <a:spcPts val="0"/>
              </a:spcBef>
              <a:spcAft>
                <a:spcPts val="0"/>
              </a:spcAft>
              <a:defRPr/>
            </a:pPr>
            <a:r>
              <a:rPr lang="en-US" altLang="zh-CN" sz="1350" spc="150" noProof="1">
                <a:solidFill>
                  <a:schemeClr val="bg2"/>
                </a:solidFill>
                <a:ea typeface="HYQiHei 80S" pitchFamily="18" charset="-122"/>
                <a:cs typeface="Arial" panose="020B0604020202020204" pitchFamily="34" charset="0"/>
                <a:sym typeface="+mn-lt"/>
              </a:rPr>
              <a:t>CONTENTS</a:t>
            </a:r>
          </a:p>
        </p:txBody>
      </p:sp>
      <p:sp>
        <p:nvSpPr>
          <p:cNvPr id="6" name="TextBox 2">
            <a:extLst>
              <a:ext uri="{FF2B5EF4-FFF2-40B4-BE49-F238E27FC236}">
                <a16:creationId xmlns:a16="http://schemas.microsoft.com/office/drawing/2014/main" id="{076E71D2-5931-4E06-A54D-071127CCB7DC}"/>
              </a:ext>
            </a:extLst>
          </p:cNvPr>
          <p:cNvSpPr txBox="1"/>
          <p:nvPr>
            <p:custDataLst>
              <p:tags r:id="rId3"/>
            </p:custDataLst>
          </p:nvPr>
        </p:nvSpPr>
        <p:spPr>
          <a:xfrm>
            <a:off x="1069975" y="2725738"/>
            <a:ext cx="1503363" cy="784225"/>
          </a:xfrm>
          <a:prstGeom prst="rect">
            <a:avLst/>
          </a:prstGeom>
          <a:noFill/>
        </p:spPr>
        <p:txBody>
          <a:bodyPr>
            <a:spAutoFit/>
          </a:bodyPr>
          <a:lstStyle/>
          <a:p>
            <a:pPr algn="ctr" eaLnBrk="1" fontAlgn="auto" hangingPunct="1">
              <a:spcBef>
                <a:spcPts val="0"/>
              </a:spcBef>
              <a:spcAft>
                <a:spcPts val="0"/>
              </a:spcAft>
              <a:defRPr/>
            </a:pPr>
            <a:r>
              <a:rPr lang="zh-CN" altLang="en-US" sz="4500" spc="150" noProof="1">
                <a:solidFill>
                  <a:schemeClr val="bg1"/>
                </a:solidFill>
                <a:latin typeface="HYQiHei 80S" pitchFamily="18" charset="-122"/>
                <a:ea typeface="HYQiHei 80S" pitchFamily="18" charset="-122"/>
                <a:cs typeface="Gen Jyuu GothicL Medium" pitchFamily="34" charset="-128"/>
                <a:sym typeface="+mn-lt"/>
              </a:rPr>
              <a:t>目录</a:t>
            </a:r>
          </a:p>
        </p:txBody>
      </p:sp>
      <p:cxnSp>
        <p:nvCxnSpPr>
          <p:cNvPr id="29" name="直线连接符 22">
            <a:extLst>
              <a:ext uri="{FF2B5EF4-FFF2-40B4-BE49-F238E27FC236}">
                <a16:creationId xmlns:a16="http://schemas.microsoft.com/office/drawing/2014/main" id="{2338C8C9-E9C3-40AA-AD09-3AA51AFC1798}"/>
              </a:ext>
            </a:extLst>
          </p:cNvPr>
          <p:cNvCxnSpPr/>
          <p:nvPr>
            <p:custDataLst>
              <p:tags r:id="rId4"/>
            </p:custDataLst>
          </p:nvPr>
        </p:nvCxnSpPr>
        <p:spPr>
          <a:xfrm flipH="1">
            <a:off x="8537575" y="857250"/>
            <a:ext cx="600075" cy="82708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直线连接符 23">
            <a:extLst>
              <a:ext uri="{FF2B5EF4-FFF2-40B4-BE49-F238E27FC236}">
                <a16:creationId xmlns:a16="http://schemas.microsoft.com/office/drawing/2014/main" id="{24D9F1D9-0D51-48FB-9E8C-A37D1A57C869}"/>
              </a:ext>
            </a:extLst>
          </p:cNvPr>
          <p:cNvCxnSpPr/>
          <p:nvPr>
            <p:custDataLst>
              <p:tags r:id="rId5"/>
            </p:custDataLst>
          </p:nvPr>
        </p:nvCxnSpPr>
        <p:spPr>
          <a:xfrm flipH="1">
            <a:off x="3900488" y="5227638"/>
            <a:ext cx="563562" cy="776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 name="直线连接符 24">
            <a:extLst>
              <a:ext uri="{FF2B5EF4-FFF2-40B4-BE49-F238E27FC236}">
                <a16:creationId xmlns:a16="http://schemas.microsoft.com/office/drawing/2014/main" id="{6F8E5A70-649A-4F23-BBDC-DD7D374354D5}"/>
              </a:ext>
            </a:extLst>
          </p:cNvPr>
          <p:cNvCxnSpPr/>
          <p:nvPr>
            <p:custDataLst>
              <p:tags r:id="rId6"/>
            </p:custDataLst>
          </p:nvPr>
        </p:nvCxnSpPr>
        <p:spPr>
          <a:xfrm flipH="1">
            <a:off x="4086225" y="5613400"/>
            <a:ext cx="282575" cy="39052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3319" name="图片 1">
            <a:extLst>
              <a:ext uri="{FF2B5EF4-FFF2-40B4-BE49-F238E27FC236}">
                <a16:creationId xmlns:a16="http://schemas.microsoft.com/office/drawing/2014/main" id="{B024EF93-7B5D-4D38-A1C9-7D9195D274B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66725" y="993775"/>
            <a:ext cx="3810000" cy="461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文本框 3">
            <a:extLst>
              <a:ext uri="{FF2B5EF4-FFF2-40B4-BE49-F238E27FC236}">
                <a16:creationId xmlns:a16="http://schemas.microsoft.com/office/drawing/2014/main" id="{34BF4789-FB44-4E3C-B30B-85E6486E2594}"/>
              </a:ext>
            </a:extLst>
          </p:cNvPr>
          <p:cNvSpPr txBox="1"/>
          <p:nvPr/>
        </p:nvSpPr>
        <p:spPr>
          <a:xfrm>
            <a:off x="4276725" y="1547813"/>
            <a:ext cx="5889625" cy="2862262"/>
          </a:xfrm>
          <a:prstGeom prst="rect">
            <a:avLst/>
          </a:prstGeom>
          <a:noFill/>
        </p:spPr>
        <p:txBody>
          <a:bodyPr>
            <a:spAutoFit/>
          </a:bodyPr>
          <a:lstStyle/>
          <a:p>
            <a:pPr eaLnBrk="1" hangingPunct="1">
              <a:defRPr/>
            </a:pPr>
            <a:r>
              <a:rPr lang="en-US" altLang="zh-CN" sz="3600" noProof="1">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        CONTENT</a:t>
            </a:r>
          </a:p>
          <a:p>
            <a:pPr eaLnBrk="1" hangingPunct="1">
              <a:defRPr/>
            </a:pPr>
            <a:endParaRPr lang="en-US" altLang="zh-CN" sz="3600" noProof="1">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a:p>
            <a:pPr eaLnBrk="1" hangingPunct="1">
              <a:defRPr/>
            </a:pPr>
            <a:r>
              <a:rPr lang="en-US" altLang="zh-CN" sz="3600" noProof="1">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1 INTRODUCTION</a:t>
            </a:r>
          </a:p>
          <a:p>
            <a:pPr eaLnBrk="1" hangingPunct="1">
              <a:defRPr/>
            </a:pPr>
            <a:endParaRPr lang="en-US" altLang="zh-CN" sz="3600" noProof="1">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a:p>
            <a:pPr eaLnBrk="1" hangingPunct="1">
              <a:defRPr/>
            </a:pPr>
            <a:r>
              <a:rPr lang="en-US" sz="3600" noProof="1">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2 PESTEL ANALYSIS</a:t>
            </a:r>
          </a:p>
        </p:txBody>
      </p:sp>
      <p:pic>
        <p:nvPicPr>
          <p:cNvPr id="3" name="音频 2">
            <a:hlinkClick r:id="" action="ppaction://media"/>
            <a:extLst>
              <a:ext uri="{FF2B5EF4-FFF2-40B4-BE49-F238E27FC236}">
                <a16:creationId xmlns:a16="http://schemas.microsoft.com/office/drawing/2014/main" id="{37A1A29B-1F68-4213-AB15-BA1692752DC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音频 1">
            <a:hlinkClick r:id="" action="ppaction://media"/>
            <a:extLst>
              <a:ext uri="{FF2B5EF4-FFF2-40B4-BE49-F238E27FC236}">
                <a16:creationId xmlns:a16="http://schemas.microsoft.com/office/drawing/2014/main" id="{073C6158-AEA0-4633-9399-CE34A910D854}"/>
              </a:ext>
            </a:extLst>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8440738" y="6154738"/>
            <a:ext cx="487362" cy="487362"/>
          </a:xfrm>
          <a:prstGeom prst="rect">
            <a:avLst/>
          </a:prstGeom>
        </p:spPr>
      </p:pic>
    </p:spTree>
    <p:custDataLst>
      <p:tags r:id="rId1"/>
    </p:custDataLst>
  </p:cSld>
  <p:clrMapOvr>
    <a:masterClrMapping/>
  </p:clrMapOvr>
  <p:transition spd="slow" advTm="1246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6">
            <a:extLst>
              <a:ext uri="{FF2B5EF4-FFF2-40B4-BE49-F238E27FC236}">
                <a16:creationId xmlns:a16="http://schemas.microsoft.com/office/drawing/2014/main" id="{1CD015F3-55C9-433A-AF3D-22EE301B05E0}"/>
              </a:ext>
            </a:extLst>
          </p:cNvPr>
          <p:cNvSpPr txBox="1"/>
          <p:nvPr>
            <p:custDataLst>
              <p:tags r:id="rId2"/>
            </p:custDataLst>
          </p:nvPr>
        </p:nvSpPr>
        <p:spPr>
          <a:xfrm>
            <a:off x="1547813" y="1557338"/>
            <a:ext cx="7308850" cy="3643312"/>
          </a:xfrm>
          <a:prstGeom prst="rect">
            <a:avLst/>
          </a:prstGeom>
          <a:noFill/>
          <a:ln w="3175">
            <a:noFill/>
            <a:prstDash val="dash"/>
          </a:ln>
        </p:spPr>
        <p:txBody>
          <a:bodyPr lIns="54000" tIns="27000" rIns="54000" bIns="8100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rgbClr val="3C3C41"/>
                </a:solidFill>
                <a:effectLst/>
                <a:latin typeface="+mj-lt"/>
                <a:ea typeface="+mn-ea"/>
                <a:cs typeface="Segoe UI" panose="020B0502040204020203" pitchFamily="34" charset="0"/>
              </a:defRPr>
            </a:lvl1pPr>
          </a:lstStyle>
          <a:p>
            <a:pPr fontAlgn="auto">
              <a:lnSpc>
                <a:spcPct val="130000"/>
              </a:lnSpc>
              <a:spcAft>
                <a:spcPts val="800"/>
              </a:spcAft>
              <a:defRPr/>
            </a:pPr>
            <a:r>
              <a:rPr altLang="zh-CN" sz="2400" spc="150">
                <a:ln w="3175">
                  <a:noFill/>
                  <a:prstDash val="dash"/>
                </a:ln>
                <a:solidFill>
                  <a:srgbClr val="3C3C41">
                    <a:lumMod val="95000"/>
                    <a:lumOff val="5000"/>
                  </a:srgbClr>
                </a:solidFill>
                <a:latin typeface="仿宋" panose="02010609060101010101" charset="-122"/>
                <a:ea typeface="仿宋" panose="02010609060101010101" charset="-122"/>
                <a:cs typeface="仿宋" panose="02010609060101010101" charset="-122"/>
              </a:rPr>
              <a:t>    </a:t>
            </a:r>
            <a:r>
              <a:rPr lang="zh-CN" altLang="en-US"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Mobile APP came into being and became the main channel for today's mobile phone users to access all kinds of information and services.</a:t>
            </a:r>
          </a:p>
          <a:p>
            <a:pPr fontAlgn="auto">
              <a:lnSpc>
                <a:spcPct val="130000"/>
              </a:lnSpc>
              <a:spcAft>
                <a:spcPts val="800"/>
              </a:spcAft>
              <a:defRPr/>
            </a:pPr>
            <a:r>
              <a:rPr lang="zh-CN" altLang="en-US"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Among them, the news article </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app</a:t>
            </a:r>
            <a:r>
              <a:rPr lang="zh-CN" altLang="en-US"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“Today's Headlines” created by Zhang Yiming has been developing very rapidly since its launch in August 2012. </a:t>
            </a:r>
            <a:endPar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a:p>
            <a:pPr fontAlgn="auto">
              <a:lnSpc>
                <a:spcPct val="130000"/>
              </a:lnSpc>
              <a:spcAft>
                <a:spcPts val="800"/>
              </a:spcAft>
              <a:defRPr/>
            </a:pP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t>
            </a:r>
            <a:r>
              <a:rPr lang="zh-CN" altLang="en-US"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In 2017, today's headline activation users have reached 600 million, and active users 140 million. How to improve their user experience and enhance user viscosity and activity has become the key to its development.</a:t>
            </a:r>
          </a:p>
        </p:txBody>
      </p:sp>
      <p:pic>
        <p:nvPicPr>
          <p:cNvPr id="15363" name="图片 1">
            <a:extLst>
              <a:ext uri="{FF2B5EF4-FFF2-40B4-BE49-F238E27FC236}">
                <a16:creationId xmlns:a16="http://schemas.microsoft.com/office/drawing/2014/main" id="{3B101F2C-C3F7-4457-91B6-D15418C5A7E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6738" y="765175"/>
            <a:ext cx="99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矩形 1">
            <a:extLst>
              <a:ext uri="{FF2B5EF4-FFF2-40B4-BE49-F238E27FC236}">
                <a16:creationId xmlns:a16="http://schemas.microsoft.com/office/drawing/2014/main" id="{DA0428A8-9EFC-4893-B879-AB956F7DE928}"/>
              </a:ext>
            </a:extLst>
          </p:cNvPr>
          <p:cNvSpPr/>
          <p:nvPr/>
        </p:nvSpPr>
        <p:spPr>
          <a:xfrm>
            <a:off x="3419475" y="638175"/>
            <a:ext cx="2900363" cy="522288"/>
          </a:xfrm>
          <a:prstGeom prst="rect">
            <a:avLst/>
          </a:prstGeom>
          <a:noFill/>
        </p:spPr>
        <p:txBody>
          <a:bodyPr wrap="none">
            <a:spAutoFit/>
          </a:bodyPr>
          <a:lstStyle/>
          <a:p>
            <a:pPr algn="ctr" eaLnBrk="1" hangingPunct="1">
              <a:defRPr/>
            </a:pPr>
            <a:r>
              <a:rPr lang="en-US" altLang="zh-CN" sz="28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INTRODUCTION</a:t>
            </a:r>
            <a:endParaRPr lang="zh-CN" altLang="en-US" sz="28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pic>
        <p:nvPicPr>
          <p:cNvPr id="3" name="音频 2">
            <a:hlinkClick r:id="" action="ppaction://media"/>
            <a:extLst>
              <a:ext uri="{FF2B5EF4-FFF2-40B4-BE49-F238E27FC236}">
                <a16:creationId xmlns:a16="http://schemas.microsoft.com/office/drawing/2014/main" id="{EC26BC39-F5E0-484C-BC97-0B8BCE1A087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音频 3">
            <a:hlinkClick r:id="" action="ppaction://media"/>
            <a:extLst>
              <a:ext uri="{FF2B5EF4-FFF2-40B4-BE49-F238E27FC236}">
                <a16:creationId xmlns:a16="http://schemas.microsoft.com/office/drawing/2014/main" id="{BDDE687C-38AF-4899-A82B-36F5A2962403}"/>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8440738" y="6154738"/>
            <a:ext cx="487362" cy="487362"/>
          </a:xfrm>
          <a:prstGeom prst="rect">
            <a:avLst/>
          </a:prstGeom>
        </p:spPr>
      </p:pic>
    </p:spTree>
    <p:custDataLst>
      <p:tags r:id="rId1"/>
    </p:custDataLst>
  </p:cSld>
  <p:clrMapOvr>
    <a:masterClrMapping/>
  </p:clrMapOvr>
  <p:transition advTm="4302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6">
            <a:extLst>
              <a:ext uri="{FF2B5EF4-FFF2-40B4-BE49-F238E27FC236}">
                <a16:creationId xmlns:a16="http://schemas.microsoft.com/office/drawing/2014/main" id="{1DA63418-757A-4D51-BFD6-AD338085CDE5}"/>
              </a:ext>
            </a:extLst>
          </p:cNvPr>
          <p:cNvSpPr txBox="1"/>
          <p:nvPr>
            <p:custDataLst>
              <p:tags r:id="rId2"/>
            </p:custDataLst>
          </p:nvPr>
        </p:nvSpPr>
        <p:spPr>
          <a:xfrm>
            <a:off x="498475" y="1119188"/>
            <a:ext cx="3775075" cy="3927475"/>
          </a:xfrm>
          <a:prstGeom prst="rect">
            <a:avLst/>
          </a:prstGeom>
          <a:noFill/>
          <a:ln w="3175">
            <a:noFill/>
            <a:prstDash val="dash"/>
          </a:ln>
        </p:spPr>
        <p:txBody>
          <a:bodyPr lIns="54000" tIns="27000" rIns="54000" bIns="27000"/>
          <a:lstStyle>
            <a:lvl1pPr algn="l" defTabSz="913765" rtl="0" eaLnBrk="1" latinLnBrk="0" hangingPunct="1">
              <a:lnSpc>
                <a:spcPct val="90000"/>
              </a:lnSpc>
              <a:spcBef>
                <a:spcPct val="0"/>
              </a:spcBef>
              <a:buNone/>
              <a:defRPr lang="en-US" sz="2745" b="0" kern="1200" cap="none" spc="-49" baseline="0" dirty="0" smtClean="0">
                <a:ln w="3175">
                  <a:noFill/>
                </a:ln>
                <a:solidFill>
                  <a:srgbClr val="000000"/>
                </a:solidFill>
                <a:effectLst/>
                <a:latin typeface="+mj-lt"/>
                <a:ea typeface="+mn-ea"/>
                <a:cs typeface="Segoe UI" panose="020B0502040204020203" pitchFamily="34" charset="0"/>
              </a:defRPr>
            </a:lvl1pPr>
          </a:lstStyle>
          <a:p>
            <a:pPr algn="just">
              <a:lnSpc>
                <a:spcPct val="130000"/>
              </a:lnSpc>
              <a:spcAft>
                <a:spcPts val="800"/>
              </a:spcAft>
              <a:defRPr/>
            </a:pPr>
            <a:br>
              <a:rPr altLang="zh-CN" sz="1600"/>
            </a:b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The PESTEL analysis model is an effective tool for analyzing the macro environment. Each letter represents a factor and can be divided into six major factors </a:t>
            </a:r>
            <a:r>
              <a:rPr lang="zh-CN" altLang="en-US" sz="1600" spc="150" noProof="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a:t>
            </a:r>
          </a:p>
          <a:p>
            <a:pPr algn="just">
              <a:lnSpc>
                <a:spcPct val="130000"/>
              </a:lnSpc>
              <a:spcAft>
                <a:spcPts val="800"/>
              </a:spcAft>
              <a:defRPr/>
            </a:pPr>
            <a:r>
              <a:rPr lang="zh-CN" altLang="en-US" sz="1600" spc="150" noProof="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（1）Political</a:t>
            </a:r>
          </a:p>
          <a:p>
            <a:pPr algn="just">
              <a:lnSpc>
                <a:spcPct val="130000"/>
              </a:lnSpc>
              <a:spcAft>
                <a:spcPts val="800"/>
              </a:spcAft>
              <a:defRPr/>
            </a:pPr>
            <a:r>
              <a:rPr lang="zh-CN" altLang="en-US" sz="1600" spc="150" noProof="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（2）Economic</a:t>
            </a:r>
          </a:p>
          <a:p>
            <a:pPr algn="just">
              <a:lnSpc>
                <a:spcPct val="130000"/>
              </a:lnSpc>
              <a:spcAft>
                <a:spcPts val="800"/>
              </a:spcAft>
              <a:defRPr/>
            </a:pPr>
            <a:r>
              <a:rPr lang="zh-CN" altLang="en-US" sz="1600" spc="150" noProof="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（3）Social</a:t>
            </a:r>
          </a:p>
          <a:p>
            <a:pPr algn="just">
              <a:lnSpc>
                <a:spcPct val="130000"/>
              </a:lnSpc>
              <a:spcAft>
                <a:spcPts val="800"/>
              </a:spcAft>
              <a:defRPr/>
            </a:pPr>
            <a:r>
              <a:rPr lang="zh-CN" altLang="en-US" sz="1600" spc="150" noProof="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（4）Technological</a:t>
            </a:r>
          </a:p>
          <a:p>
            <a:pPr algn="just">
              <a:lnSpc>
                <a:spcPct val="130000"/>
              </a:lnSpc>
              <a:spcAft>
                <a:spcPts val="800"/>
              </a:spcAft>
              <a:defRPr/>
            </a:pPr>
            <a:r>
              <a:rPr lang="zh-CN" altLang="en-US" sz="1600" spc="150" noProof="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（5）Environmental</a:t>
            </a:r>
          </a:p>
          <a:p>
            <a:pPr algn="just">
              <a:lnSpc>
                <a:spcPct val="130000"/>
              </a:lnSpc>
              <a:spcAft>
                <a:spcPts val="800"/>
              </a:spcAft>
              <a:defRPr/>
            </a:pPr>
            <a:r>
              <a:rPr lang="zh-CN" altLang="en-US" sz="1600" spc="150" noProof="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（6）Legal</a:t>
            </a:r>
          </a:p>
        </p:txBody>
      </p:sp>
      <p:sp>
        <p:nvSpPr>
          <p:cNvPr id="10" name="Title 6">
            <a:extLst>
              <a:ext uri="{FF2B5EF4-FFF2-40B4-BE49-F238E27FC236}">
                <a16:creationId xmlns:a16="http://schemas.microsoft.com/office/drawing/2014/main" id="{8CA9D918-BE76-41C9-8F3B-D600D7C2B03A}"/>
              </a:ext>
            </a:extLst>
          </p:cNvPr>
          <p:cNvSpPr txBox="1"/>
          <p:nvPr>
            <p:custDataLst>
              <p:tags r:id="rId3"/>
            </p:custDataLst>
          </p:nvPr>
        </p:nvSpPr>
        <p:spPr>
          <a:xfrm>
            <a:off x="498475" y="884238"/>
            <a:ext cx="3773488" cy="469900"/>
          </a:xfrm>
          <a:prstGeom prst="rect">
            <a:avLst/>
          </a:prstGeom>
          <a:noFill/>
          <a:ln w="3175">
            <a:noFill/>
            <a:prstDash val="dash"/>
          </a:ln>
        </p:spPr>
        <p:txBody>
          <a:bodyPr lIns="54000" tIns="27000" rIns="54000" bIns="2700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rgbClr val="000000"/>
                </a:solidFill>
                <a:effectLst/>
                <a:latin typeface="+mj-lt"/>
                <a:ea typeface="+mn-ea"/>
                <a:cs typeface="Segoe UI" panose="020B0502040204020203" pitchFamily="34" charset="0"/>
              </a:defRPr>
            </a:lvl1pPr>
          </a:lstStyle>
          <a:p>
            <a:pPr algn="just" fontAlgn="auto">
              <a:lnSpc>
                <a:spcPct val="100000"/>
              </a:lnSpc>
              <a:spcAft>
                <a:spcPts val="800"/>
              </a:spcAft>
              <a:defRPr/>
            </a:pPr>
            <a:r>
              <a:rPr altLang="zh-CN" sz="2700" b="1" spc="300">
                <a:ln w="3175">
                  <a:noFill/>
                  <a:prstDash val="dash"/>
                </a:ln>
                <a:solidFill>
                  <a:srgbClr val="000000">
                    <a:lumMod val="50000"/>
                  </a:srgbClr>
                </a:solidFill>
                <a:latin typeface="Times New Roman" panose="02020603050405020304" pitchFamily="18" charset="0"/>
                <a:cs typeface="Times New Roman" panose="02020603050405020304" pitchFamily="18" charset="0"/>
              </a:rPr>
              <a:t>PESTEL</a:t>
            </a:r>
            <a:r>
              <a:rPr lang="zh-CN" altLang="en-US" sz="2700" b="1" spc="300">
                <a:ln w="3175">
                  <a:noFill/>
                  <a:prstDash val="dash"/>
                </a:ln>
                <a:solidFill>
                  <a:srgbClr val="000000">
                    <a:lumMod val="50000"/>
                  </a:srgbClr>
                </a:solidFill>
                <a:latin typeface="Times New Roman" panose="02020603050405020304" pitchFamily="18" charset="0"/>
                <a:cs typeface="Times New Roman" panose="02020603050405020304" pitchFamily="18" charset="0"/>
              </a:rPr>
              <a:t> </a:t>
            </a:r>
            <a:r>
              <a:rPr altLang="zh-CN" sz="2700" b="1" spc="300">
                <a:ln w="3175">
                  <a:noFill/>
                  <a:prstDash val="dash"/>
                </a:ln>
                <a:solidFill>
                  <a:srgbClr val="000000">
                    <a:lumMod val="50000"/>
                  </a:srgbClr>
                </a:solidFill>
                <a:latin typeface="Times New Roman" panose="02020603050405020304" pitchFamily="18" charset="0"/>
                <a:cs typeface="Times New Roman" panose="02020603050405020304" pitchFamily="18" charset="0"/>
              </a:rPr>
              <a:t>ANALYSIS</a:t>
            </a:r>
            <a:endParaRPr lang="zh-CN" altLang="en-US" sz="2700" b="1" spc="300">
              <a:ln w="3175">
                <a:noFill/>
                <a:prstDash val="dash"/>
              </a:ln>
              <a:solidFill>
                <a:srgbClr val="000000">
                  <a:lumMod val="50000"/>
                </a:srgbClr>
              </a:solidFill>
              <a:latin typeface="Times New Roman" panose="02020603050405020304" pitchFamily="18" charset="0"/>
              <a:cs typeface="Times New Roman" panose="02020603050405020304" pitchFamily="18" charset="0"/>
            </a:endParaRPr>
          </a:p>
        </p:txBody>
      </p:sp>
      <p:pic>
        <p:nvPicPr>
          <p:cNvPr id="16388" name="图片 1">
            <a:extLst>
              <a:ext uri="{FF2B5EF4-FFF2-40B4-BE49-F238E27FC236}">
                <a16:creationId xmlns:a16="http://schemas.microsoft.com/office/drawing/2014/main" id="{9BCF0760-0AFE-465F-B784-6D23319FE5A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37075" y="1119188"/>
            <a:ext cx="3810000" cy="461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音频 1">
            <a:hlinkClick r:id="" action="ppaction://media"/>
            <a:extLst>
              <a:ext uri="{FF2B5EF4-FFF2-40B4-BE49-F238E27FC236}">
                <a16:creationId xmlns:a16="http://schemas.microsoft.com/office/drawing/2014/main" id="{EE9B8A0F-0779-434D-9923-A680F8C92E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音频 2">
            <a:hlinkClick r:id="" action="ppaction://media"/>
            <a:extLst>
              <a:ext uri="{FF2B5EF4-FFF2-40B4-BE49-F238E27FC236}">
                <a16:creationId xmlns:a16="http://schemas.microsoft.com/office/drawing/2014/main" id="{C0323014-847B-4A9C-BE56-92A5E8D43ECC}"/>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8440738" y="6154738"/>
            <a:ext cx="487362" cy="487362"/>
          </a:xfrm>
          <a:prstGeom prst="rect">
            <a:avLst/>
          </a:prstGeom>
        </p:spPr>
      </p:pic>
    </p:spTree>
    <p:custDataLst>
      <p:tags r:id="rId1"/>
    </p:custDataLst>
  </p:cSld>
  <p:clrMapOvr>
    <a:masterClrMapping/>
  </p:clrMapOvr>
  <p:transition advTm="26771"/>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358B724-BF63-42BD-BFE0-CE7C3D433700}"/>
              </a:ext>
            </a:extLst>
          </p:cNvPr>
          <p:cNvSpPr txBox="1"/>
          <p:nvPr>
            <p:custDataLst>
              <p:tags r:id="rId2"/>
            </p:custDataLst>
          </p:nvPr>
        </p:nvSpPr>
        <p:spPr>
          <a:xfrm>
            <a:off x="2638425" y="2636838"/>
            <a:ext cx="6048375" cy="2001837"/>
          </a:xfrm>
          <a:prstGeom prst="rect">
            <a:avLst/>
          </a:prstGeom>
          <a:noFill/>
          <a:ln w="3175">
            <a:noFill/>
            <a:prstDash val="dash"/>
          </a:ln>
        </p:spPr>
        <p:txBody>
          <a:bodyPr lIns="54000" tIns="0" rIns="54000" bIns="0" anchor="ctr" anchorCtr="1"/>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mj-lt"/>
                <a:ea typeface="+mn-ea"/>
                <a:cs typeface="Segoe UI" panose="020B0502040204020203" pitchFamily="34" charset="0"/>
              </a:defRPr>
            </a:lvl1pPr>
          </a:lstStyle>
          <a:p>
            <a:pPr defTabSz="914400">
              <a:lnSpc>
                <a:spcPct val="130000"/>
              </a:lnSpc>
              <a:defRPr/>
            </a:pP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Xi Jinping</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the chairman of China,</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delivered an important speech </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that ‘</a:t>
            </a:r>
            <a:r>
              <a:rPr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t</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he network business represents new productivity and new development directions</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We must focus on maintaining the security of network ideology, persist in ideological leadership,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strengthen the mainstream online public opinion positions</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and firmly grasp the initiative of the leadership of the ideological work leadership </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a:t>
            </a:r>
          </a:p>
          <a:p>
            <a:pPr defTabSz="914400">
              <a:lnSpc>
                <a:spcPct val="130000"/>
              </a:lnSpc>
              <a:defRPr/>
            </a:pPr>
            <a:br>
              <a:rPr altLang="zh-CN" sz="1600"/>
            </a:br>
            <a:r>
              <a:rPr altLang="zh-CN" sz="1600">
                <a:ln>
                  <a:noFill/>
                </a:ln>
                <a:solidFill>
                  <a:srgbClr val="212121"/>
                </a:solidFill>
                <a:latin typeface="Times New Roman" panose="02020603050405020304" pitchFamily="18" charset="0"/>
                <a:ea typeface="宋体" panose="02010600030101010101" pitchFamily="2" charset="-122"/>
                <a:cs typeface="Times New Roman" panose="02020603050405020304" pitchFamily="18" charset="0"/>
              </a:rPr>
              <a:t>In </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the speech of Network Security and Informatization Work Symposium, the chairman </a:t>
            </a:r>
            <a:r>
              <a:rPr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mentioned network-related vocabulary frequencies over 400 times</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What is more, country provides a number of policies that facilitate the collection of network information, such as increasing publicity and providing technical support.</a:t>
            </a:r>
            <a:endPar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a:p>
            <a:pPr defTabSz="914400">
              <a:lnSpc>
                <a:spcPct val="100000"/>
              </a:lnSpc>
              <a:defRPr/>
            </a:pPr>
            <a:endParaRPr lang="zh-CN" altLang="zh-CN" sz="2400">
              <a:ln>
                <a:noFill/>
              </a:ln>
              <a:solidFill>
                <a:schemeClr val="tx1"/>
              </a:solidFill>
              <a:ea typeface="宋体" panose="02010600030101010101" pitchFamily="2" charset="-122"/>
            </a:endParaRPr>
          </a:p>
        </p:txBody>
      </p:sp>
      <p:sp>
        <p:nvSpPr>
          <p:cNvPr id="6" name="Title 6">
            <a:extLst>
              <a:ext uri="{FF2B5EF4-FFF2-40B4-BE49-F238E27FC236}">
                <a16:creationId xmlns:a16="http://schemas.microsoft.com/office/drawing/2014/main" id="{0CFEECF7-DD3C-48D7-85B3-24C7B3B29078}"/>
              </a:ext>
            </a:extLst>
          </p:cNvPr>
          <p:cNvSpPr txBox="1"/>
          <p:nvPr>
            <p:custDataLst>
              <p:tags r:id="rId3"/>
            </p:custDataLst>
          </p:nvPr>
        </p:nvSpPr>
        <p:spPr>
          <a:xfrm>
            <a:off x="455613" y="333375"/>
            <a:ext cx="8231187" cy="469900"/>
          </a:xfrm>
          <a:prstGeom prst="rect">
            <a:avLst/>
          </a:prstGeom>
          <a:noFill/>
          <a:ln w="3175">
            <a:noFill/>
            <a:prstDash val="dash"/>
          </a:ln>
        </p:spPr>
        <p:txBody>
          <a:bodyPr lIns="54000" tIns="27000" rIns="54000" bIns="2700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mj-lt"/>
                <a:ea typeface="+mn-ea"/>
                <a:cs typeface="Segoe UI" panose="020B0502040204020203" pitchFamily="34" charset="0"/>
              </a:defRPr>
            </a:lvl1pPr>
          </a:lstStyle>
          <a:p>
            <a:pPr>
              <a:lnSpc>
                <a:spcPct val="100000"/>
              </a:lnSpc>
              <a:spcAft>
                <a:spcPts val="800"/>
              </a:spcAft>
              <a:defRPr/>
            </a:pPr>
            <a:r>
              <a:rPr altLang="zh-CN"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sym typeface="+mn-ea"/>
              </a:rPr>
              <a:t>1 </a:t>
            </a:r>
            <a:r>
              <a:rPr lang="zh-CN" altLang="en-US"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sym typeface="+mn-ea"/>
              </a:rPr>
              <a:t>Political</a:t>
            </a:r>
            <a:endParaRPr lang="zh-CN" altLang="en-US" sz="2700" b="1" spc="300" noProof="1">
              <a:ln w="3175">
                <a:noFill/>
                <a:prstDash val="dash"/>
              </a:ln>
              <a:latin typeface="Times New Roman" panose="02020603050405020304" pitchFamily="18" charset="0"/>
              <a:cs typeface="Times New Roman" panose="02020603050405020304" pitchFamily="18" charset="0"/>
            </a:endParaRPr>
          </a:p>
        </p:txBody>
      </p:sp>
      <p:pic>
        <p:nvPicPr>
          <p:cNvPr id="17412" name="图片 1">
            <a:extLst>
              <a:ext uri="{FF2B5EF4-FFF2-40B4-BE49-F238E27FC236}">
                <a16:creationId xmlns:a16="http://schemas.microsoft.com/office/drawing/2014/main" id="{FE4A5977-5DA6-48A7-B82B-0949FECB276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0825" y="1341438"/>
            <a:ext cx="2241550" cy="427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3" name="Rectangle 9">
            <a:extLst>
              <a:ext uri="{FF2B5EF4-FFF2-40B4-BE49-F238E27FC236}">
                <a16:creationId xmlns:a16="http://schemas.microsoft.com/office/drawing/2014/main" id="{66F49CDB-9E7D-41C1-A028-111F25DE31A2}"/>
              </a:ext>
            </a:extLst>
          </p:cNvPr>
          <p:cNvSpPr>
            <a:spLocks noChangeArrowheads="1"/>
          </p:cNvSpPr>
          <p:nvPr/>
        </p:nvSpPr>
        <p:spPr bwMode="auto">
          <a:xfrm>
            <a:off x="0" y="90488"/>
            <a:ext cx="0" cy="27622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lvl1pPr>
              <a:lnSpc>
                <a:spcPct val="120000"/>
              </a:lnSpc>
              <a:spcAft>
                <a:spcPts val="1000"/>
              </a:spcAft>
              <a:buFont typeface="Arial" panose="020B0604020202020204" pitchFamily="34" charset="0"/>
              <a:buChar char="•"/>
              <a:defRPr sz="1600">
                <a:solidFill>
                  <a:srgbClr val="404040"/>
                </a:solidFill>
                <a:latin typeface="Arial" panose="020B0604020202020204" pitchFamily="34" charset="0"/>
                <a:ea typeface="微软雅黑" panose="020B0503020204020204" pitchFamily="34" charset="-122"/>
              </a:defRPr>
            </a:lvl1pPr>
            <a:lvl2pPr marL="742950" indent="-28575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2pPr>
            <a:lvl3pPr marL="11430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3pPr>
            <a:lvl4pPr marL="16002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4pPr>
            <a:lvl5pPr marL="20574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5pPr>
            <a:lvl6pPr marL="25146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6pPr>
            <a:lvl7pPr marL="29718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7pPr>
            <a:lvl8pPr marL="34290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8pPr>
            <a:lvl9pPr marL="38862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9pPr>
          </a:lstStyle>
          <a:p>
            <a:pPr eaLnBrk="1" hangingPunct="1">
              <a:lnSpc>
                <a:spcPct val="100000"/>
              </a:lnSpc>
              <a:spcAft>
                <a:spcPct val="0"/>
              </a:spcAft>
              <a:buFontTx/>
              <a:buNone/>
            </a:pPr>
            <a:endParaRPr lang="zh-CN" altLang="zh-CN" sz="1800">
              <a:solidFill>
                <a:schemeClr val="tx1"/>
              </a:solidFill>
              <a:ea typeface="宋体" panose="02010600030101010101" pitchFamily="2" charset="-122"/>
            </a:endParaRPr>
          </a:p>
        </p:txBody>
      </p:sp>
      <p:pic>
        <p:nvPicPr>
          <p:cNvPr id="2" name="音频 1">
            <a:hlinkClick r:id="" action="ppaction://media"/>
            <a:extLst>
              <a:ext uri="{FF2B5EF4-FFF2-40B4-BE49-F238E27FC236}">
                <a16:creationId xmlns:a16="http://schemas.microsoft.com/office/drawing/2014/main" id="{B792B2D9-D002-4A3A-9349-28E910134D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音频 2">
            <a:hlinkClick r:id="" action="ppaction://media"/>
            <a:extLst>
              <a:ext uri="{FF2B5EF4-FFF2-40B4-BE49-F238E27FC236}">
                <a16:creationId xmlns:a16="http://schemas.microsoft.com/office/drawing/2014/main" id="{2B30A74C-B8A3-4E55-B70D-37ACEBFD851C}"/>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8440738" y="6154738"/>
            <a:ext cx="487362" cy="487362"/>
          </a:xfrm>
          <a:prstGeom prst="rect">
            <a:avLst/>
          </a:prstGeom>
        </p:spPr>
      </p:pic>
    </p:spTree>
    <p:custDataLst>
      <p:tags r:id="rId1"/>
    </p:custDataLst>
  </p:cSld>
  <p:clrMapOvr>
    <a:masterClrMapping/>
  </p:clrMapOvr>
  <p:transition advTm="7826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F0C0F14F-855C-4D7E-BB38-82E920B1ABF4}"/>
              </a:ext>
            </a:extLst>
          </p:cNvPr>
          <p:cNvSpPr txBox="1"/>
          <p:nvPr>
            <p:custDataLst>
              <p:tags r:id="rId2"/>
            </p:custDataLst>
          </p:nvPr>
        </p:nvSpPr>
        <p:spPr>
          <a:xfrm>
            <a:off x="539750" y="1268413"/>
            <a:ext cx="8235950" cy="1443037"/>
          </a:xfrm>
          <a:prstGeom prst="rect">
            <a:avLst/>
          </a:prstGeom>
          <a:noFill/>
          <a:ln w="3175">
            <a:noFill/>
            <a:prstDash val="sysDash"/>
          </a:ln>
        </p:spPr>
        <p:txBody>
          <a:bodyPr lIns="54000" tIns="27000" rIns="54000" bIns="27000"/>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mj-lt"/>
                <a:ea typeface="+mn-ea"/>
                <a:cs typeface="Segoe UI" panose="020B0502040204020203" pitchFamily="34" charset="0"/>
              </a:defRPr>
            </a:lvl1pPr>
          </a:lstStyle>
          <a:p>
            <a:pPr algn="just" defTabSz="914400">
              <a:lnSpc>
                <a:spcPct val="130000"/>
              </a:lnSpc>
              <a:spcBef>
                <a:spcPts val="0"/>
              </a:spcBef>
              <a:spcAft>
                <a:spcPts val="800"/>
              </a:spcAft>
              <a:defRPr/>
            </a:pPr>
            <a:br>
              <a:rPr altLang="zh-CN" sz="1800"/>
            </a:br>
            <a:r>
              <a:rPr altLang="zh-CN" sz="1800"/>
              <a:t>        </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Today's headline is a </a:t>
            </a:r>
            <a:r>
              <a:rPr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data mining-based </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recommendation engine product that recommends valuable, personalized information for users and provides new services that link people and information. </a:t>
            </a:r>
          </a:p>
          <a:p>
            <a:pPr algn="just" defTabSz="914400">
              <a:lnSpc>
                <a:spcPct val="130000"/>
              </a:lnSpc>
              <a:spcBef>
                <a:spcPts val="0"/>
              </a:spcBef>
              <a:spcAft>
                <a:spcPts val="800"/>
              </a:spcAft>
              <a:defRPr/>
            </a:pP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According to the "2016-2020 China New Media Industry Investment Analysis and Forecast Report" released by China Investment Consulting, the birth and development of new media is mainly based on the use of digital technology. With the development of digital technology, new media has presented style. Compared with traditional media, </a:t>
            </a:r>
            <a:r>
              <a:rPr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the new media profit model is characterized by diversification and individuality.</a:t>
            </a:r>
            <a:endParaRPr lang="zh-CN" altLang="en-US" sz="1600" spc="150" noProof="1">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endParaRPr>
          </a:p>
        </p:txBody>
      </p:sp>
      <p:sp>
        <p:nvSpPr>
          <p:cNvPr id="4" name="Title 6">
            <a:extLst>
              <a:ext uri="{FF2B5EF4-FFF2-40B4-BE49-F238E27FC236}">
                <a16:creationId xmlns:a16="http://schemas.microsoft.com/office/drawing/2014/main" id="{464AB77A-B4CB-4A8F-B838-1394989A0151}"/>
              </a:ext>
            </a:extLst>
          </p:cNvPr>
          <p:cNvSpPr txBox="1"/>
          <p:nvPr>
            <p:custDataLst>
              <p:tags r:id="rId3"/>
            </p:custDataLst>
          </p:nvPr>
        </p:nvSpPr>
        <p:spPr>
          <a:xfrm>
            <a:off x="250825" y="3175"/>
            <a:ext cx="8235950" cy="935038"/>
          </a:xfrm>
          <a:prstGeom prst="rect">
            <a:avLst/>
          </a:prstGeom>
          <a:noFill/>
          <a:ln w="3175">
            <a:noFill/>
            <a:prstDash val="sysDash"/>
          </a:ln>
        </p:spPr>
        <p:txBody>
          <a:bodyPr lIns="54000" tIns="27000" rIns="54000" bIns="81000" anchor="ctr">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mj-lt"/>
                <a:ea typeface="+mn-ea"/>
                <a:cs typeface="Segoe UI" panose="020B0502040204020203" pitchFamily="34" charset="0"/>
              </a:defRPr>
            </a:lvl1pPr>
          </a:lstStyle>
          <a:p>
            <a:pPr>
              <a:spcAft>
                <a:spcPts val="800"/>
              </a:spcAft>
              <a:defRPr/>
            </a:pPr>
            <a:r>
              <a:rPr altLang="zh-CN"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2 Economic</a:t>
            </a:r>
            <a:endParaRPr lang="zh-CN" altLang="en-US"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pic>
        <p:nvPicPr>
          <p:cNvPr id="18436" name="图片 2">
            <a:extLst>
              <a:ext uri="{FF2B5EF4-FFF2-40B4-BE49-F238E27FC236}">
                <a16:creationId xmlns:a16="http://schemas.microsoft.com/office/drawing/2014/main" id="{B0D15F5D-3CBE-48AC-8C4E-B15F954B2DC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461000" y="0"/>
            <a:ext cx="3673475" cy="171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音频 1">
            <a:hlinkClick r:id="" action="ppaction://media"/>
            <a:extLst>
              <a:ext uri="{FF2B5EF4-FFF2-40B4-BE49-F238E27FC236}">
                <a16:creationId xmlns:a16="http://schemas.microsoft.com/office/drawing/2014/main" id="{CC5D2856-5791-4880-AFE7-3DA1E8AE590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音频 2">
            <a:hlinkClick r:id="" action="ppaction://media"/>
            <a:extLst>
              <a:ext uri="{FF2B5EF4-FFF2-40B4-BE49-F238E27FC236}">
                <a16:creationId xmlns:a16="http://schemas.microsoft.com/office/drawing/2014/main" id="{A80201E3-4485-4439-86A1-AFE8C9FCF017}"/>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8440738" y="6154738"/>
            <a:ext cx="487362" cy="487362"/>
          </a:xfrm>
          <a:prstGeom prst="rect">
            <a:avLst/>
          </a:prstGeom>
        </p:spPr>
      </p:pic>
    </p:spTree>
    <p:custDataLst>
      <p:tags r:id="rId1"/>
    </p:custDataLst>
  </p:cSld>
  <p:clrMapOvr>
    <a:masterClrMapping/>
  </p:clrMapOvr>
  <p:transition advTm="4932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F0C0F14F-855C-4D7E-BB38-82E920B1ABF4}"/>
              </a:ext>
            </a:extLst>
          </p:cNvPr>
          <p:cNvSpPr txBox="1"/>
          <p:nvPr>
            <p:custDataLst>
              <p:tags r:id="rId2"/>
            </p:custDataLst>
          </p:nvPr>
        </p:nvSpPr>
        <p:spPr>
          <a:xfrm>
            <a:off x="908050" y="1330325"/>
            <a:ext cx="8235950" cy="1443038"/>
          </a:xfrm>
          <a:prstGeom prst="rect">
            <a:avLst/>
          </a:prstGeom>
          <a:noFill/>
          <a:ln w="3175">
            <a:noFill/>
            <a:prstDash val="sysDash"/>
          </a:ln>
        </p:spPr>
        <p:txBody>
          <a:bodyPr lIns="54000" tIns="27000" rIns="54000" bIns="27000"/>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mj-lt"/>
                <a:ea typeface="+mn-ea"/>
                <a:cs typeface="Segoe UI" panose="020B0502040204020203" pitchFamily="34" charset="0"/>
              </a:defRPr>
            </a:lvl1pPr>
          </a:lstStyle>
          <a:p>
            <a:pPr defTabSz="914400">
              <a:lnSpc>
                <a:spcPct val="100000"/>
              </a:lnSpc>
              <a:defRPr/>
            </a:pP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Private consumption as a percentage of GDP </a:t>
            </a:r>
          </a:p>
        </p:txBody>
      </p:sp>
      <p:sp>
        <p:nvSpPr>
          <p:cNvPr id="4" name="Title 6">
            <a:extLst>
              <a:ext uri="{FF2B5EF4-FFF2-40B4-BE49-F238E27FC236}">
                <a16:creationId xmlns:a16="http://schemas.microsoft.com/office/drawing/2014/main" id="{464AB77A-B4CB-4A8F-B838-1394989A0151}"/>
              </a:ext>
            </a:extLst>
          </p:cNvPr>
          <p:cNvSpPr txBox="1"/>
          <p:nvPr>
            <p:custDataLst>
              <p:tags r:id="rId3"/>
            </p:custDataLst>
          </p:nvPr>
        </p:nvSpPr>
        <p:spPr>
          <a:xfrm>
            <a:off x="323850" y="115888"/>
            <a:ext cx="8235950" cy="935037"/>
          </a:xfrm>
          <a:prstGeom prst="rect">
            <a:avLst/>
          </a:prstGeom>
          <a:noFill/>
          <a:ln w="3175">
            <a:noFill/>
            <a:prstDash val="sysDash"/>
          </a:ln>
        </p:spPr>
        <p:txBody>
          <a:bodyPr lIns="54000" tIns="27000" rIns="54000" bIns="81000" anchor="ctr">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mj-lt"/>
                <a:ea typeface="+mn-ea"/>
                <a:cs typeface="Segoe UI" panose="020B0502040204020203" pitchFamily="34" charset="0"/>
              </a:defRPr>
            </a:lvl1pPr>
          </a:lstStyle>
          <a:p>
            <a:pPr>
              <a:spcAft>
                <a:spcPts val="800"/>
              </a:spcAft>
              <a:defRPr/>
            </a:pPr>
            <a:r>
              <a:rPr altLang="zh-CN"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2 Economic</a:t>
            </a:r>
            <a:endParaRPr lang="zh-CN" altLang="en-US"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pic>
        <p:nvPicPr>
          <p:cNvPr id="19460" name="图片 2">
            <a:extLst>
              <a:ext uri="{FF2B5EF4-FFF2-40B4-BE49-F238E27FC236}">
                <a16:creationId xmlns:a16="http://schemas.microsoft.com/office/drawing/2014/main" id="{700C96F6-254B-4600-BB84-AD25860B591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461000" y="0"/>
            <a:ext cx="3673475" cy="171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图形 4">
            <a:extLst>
              <a:ext uri="{FF2B5EF4-FFF2-40B4-BE49-F238E27FC236}">
                <a16:creationId xmlns:a16="http://schemas.microsoft.com/office/drawing/2014/main" id="{C2460CCE-95C3-485A-8760-A014768D008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7088" y="1766888"/>
            <a:ext cx="6156325" cy="256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文本框 5">
            <a:extLst>
              <a:ext uri="{FF2B5EF4-FFF2-40B4-BE49-F238E27FC236}">
                <a16:creationId xmlns:a16="http://schemas.microsoft.com/office/drawing/2014/main" id="{5D3EE243-DCBF-4C83-A903-3867A9F07DB4}"/>
              </a:ext>
            </a:extLst>
          </p:cNvPr>
          <p:cNvSpPr txBox="1"/>
          <p:nvPr/>
        </p:nvSpPr>
        <p:spPr>
          <a:xfrm>
            <a:off x="611188" y="4221163"/>
            <a:ext cx="7948612" cy="1938337"/>
          </a:xfrm>
          <a:prstGeom prst="rect">
            <a:avLst/>
          </a:prstGeom>
          <a:noFill/>
        </p:spPr>
        <p:txBody>
          <a:bodyPr>
            <a:spAutoFit/>
          </a:bodyPr>
          <a:lstStyle/>
          <a:p>
            <a:pPr eaLnBrk="1" hangingPunct="1">
              <a:lnSpc>
                <a:spcPct val="130000"/>
              </a:lnSpc>
              <a:defRPr/>
            </a:pPr>
            <a:br>
              <a:rPr lang="en-US" altLang="zh-CN" sz="1600" spc="150" dirty="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br>
            <a:r>
              <a:rPr lang="en-US" altLang="zh-CN" sz="1600" spc="150" dirty="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According to the chart, it can be seen that the free consumption of the Chinese people has increased year by year in recent years, and it has a growing proportion in GDP. </a:t>
            </a:r>
            <a:r>
              <a:rPr lang="zh-CN" altLang="zh-CN" sz="1600" spc="150" dirty="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Chinese people's consumption </a:t>
            </a:r>
            <a:r>
              <a:rPr lang="en-US" altLang="zh-CN" sz="1600" spc="150" dirty="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idea</a:t>
            </a:r>
            <a:r>
              <a:rPr lang="zh-CN" altLang="zh-CN" sz="1600" spc="150" dirty="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is changing and more and more willing to spend</a:t>
            </a:r>
            <a:r>
              <a:rPr lang="en-US" altLang="zh-CN" sz="1600" spc="150" dirty="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a:t>
            </a:r>
            <a:r>
              <a:rPr lang="zh-CN" altLang="zh-CN" sz="1600" spc="150" dirty="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t>
            </a:r>
          </a:p>
          <a:p>
            <a:pPr eaLnBrk="1" hangingPunct="1">
              <a:defRPr/>
            </a:pPr>
            <a:endParaRPr lang="zh-CN" altLang="en-US" sz="1600" spc="150" dirty="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p:txBody>
      </p:sp>
      <p:sp>
        <p:nvSpPr>
          <p:cNvPr id="19463" name="Rectangle 2">
            <a:extLst>
              <a:ext uri="{FF2B5EF4-FFF2-40B4-BE49-F238E27FC236}">
                <a16:creationId xmlns:a16="http://schemas.microsoft.com/office/drawing/2014/main" id="{5FD6CB8C-B606-44F1-A9E5-63063B68744B}"/>
              </a:ext>
            </a:extLst>
          </p:cNvPr>
          <p:cNvSpPr>
            <a:spLocks noChangeArrowheads="1"/>
          </p:cNvSpPr>
          <p:nvPr/>
        </p:nvSpPr>
        <p:spPr bwMode="auto">
          <a:xfrm>
            <a:off x="0" y="90488"/>
            <a:ext cx="0" cy="27622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lvl1pPr>
              <a:lnSpc>
                <a:spcPct val="120000"/>
              </a:lnSpc>
              <a:spcAft>
                <a:spcPts val="1000"/>
              </a:spcAft>
              <a:buFont typeface="Arial" panose="020B0604020202020204" pitchFamily="34" charset="0"/>
              <a:buChar char="•"/>
              <a:defRPr sz="1600">
                <a:solidFill>
                  <a:srgbClr val="404040"/>
                </a:solidFill>
                <a:latin typeface="Arial" panose="020B0604020202020204" pitchFamily="34" charset="0"/>
                <a:ea typeface="微软雅黑" panose="020B0503020204020204" pitchFamily="34" charset="-122"/>
              </a:defRPr>
            </a:lvl1pPr>
            <a:lvl2pPr marL="742950" indent="-28575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2pPr>
            <a:lvl3pPr marL="11430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3pPr>
            <a:lvl4pPr marL="16002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4pPr>
            <a:lvl5pPr marL="20574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5pPr>
            <a:lvl6pPr marL="25146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6pPr>
            <a:lvl7pPr marL="29718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7pPr>
            <a:lvl8pPr marL="34290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8pPr>
            <a:lvl9pPr marL="38862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9pPr>
          </a:lstStyle>
          <a:p>
            <a:pPr eaLnBrk="1" hangingPunct="1">
              <a:lnSpc>
                <a:spcPct val="100000"/>
              </a:lnSpc>
              <a:spcAft>
                <a:spcPct val="0"/>
              </a:spcAft>
              <a:buFontTx/>
              <a:buNone/>
            </a:pPr>
            <a:endParaRPr lang="zh-CN" altLang="zh-CN" sz="1800">
              <a:solidFill>
                <a:schemeClr val="tx1"/>
              </a:solidFill>
              <a:ea typeface="宋体" panose="02010600030101010101" pitchFamily="2" charset="-122"/>
            </a:endParaRPr>
          </a:p>
        </p:txBody>
      </p:sp>
      <p:pic>
        <p:nvPicPr>
          <p:cNvPr id="2" name="音频 1">
            <a:hlinkClick r:id="" action="ppaction://media"/>
            <a:extLst>
              <a:ext uri="{FF2B5EF4-FFF2-40B4-BE49-F238E27FC236}">
                <a16:creationId xmlns:a16="http://schemas.microsoft.com/office/drawing/2014/main" id="{32D39DBA-9D02-4D51-B96B-87EF57915A3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音频 2">
            <a:hlinkClick r:id="" action="ppaction://media"/>
            <a:extLst>
              <a:ext uri="{FF2B5EF4-FFF2-40B4-BE49-F238E27FC236}">
                <a16:creationId xmlns:a16="http://schemas.microsoft.com/office/drawing/2014/main" id="{C69F4C43-EF8A-4764-82DD-FB5F8B1034C3}"/>
              </a:ext>
            </a:extLst>
          </p:cNvPr>
          <p:cNvPicPr>
            <a:picLocks noChangeAspect="1"/>
          </p:cNvPicPr>
          <p:nvPr>
            <a:audioFile r:link="rId5"/>
            <p:extLst>
              <p:ext uri="{DAA4B4D4-6D71-4841-9C94-3DE7FCFB9230}">
                <p14:media xmlns:p14="http://schemas.microsoft.com/office/powerpoint/2010/main" r:embed="rId4"/>
              </p:ext>
            </p:extLst>
          </p:nvPr>
        </p:nvPicPr>
        <p:blipFill>
          <a:blip r:embed="rId9"/>
          <a:stretch>
            <a:fillRect/>
          </a:stretch>
        </p:blipFill>
        <p:spPr>
          <a:xfrm>
            <a:off x="8440738" y="6154738"/>
            <a:ext cx="487362" cy="487362"/>
          </a:xfrm>
          <a:prstGeom prst="rect">
            <a:avLst/>
          </a:prstGeom>
        </p:spPr>
      </p:pic>
    </p:spTree>
    <p:custDataLst>
      <p:tags r:id="rId1"/>
    </p:custDataLst>
  </p:cSld>
  <p:clrMapOvr>
    <a:masterClrMapping/>
  </p:clrMapOvr>
  <p:transition advTm="2947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F0C0F14F-855C-4D7E-BB38-82E920B1ABF4}"/>
              </a:ext>
            </a:extLst>
          </p:cNvPr>
          <p:cNvSpPr txBox="1"/>
          <p:nvPr>
            <p:custDataLst>
              <p:tags r:id="rId2"/>
            </p:custDataLst>
          </p:nvPr>
        </p:nvSpPr>
        <p:spPr>
          <a:xfrm>
            <a:off x="454025" y="1284288"/>
            <a:ext cx="8235950" cy="1443037"/>
          </a:xfrm>
          <a:prstGeom prst="rect">
            <a:avLst/>
          </a:prstGeom>
          <a:noFill/>
          <a:ln w="3175">
            <a:noFill/>
            <a:prstDash val="sysDash"/>
          </a:ln>
        </p:spPr>
        <p:txBody>
          <a:bodyPr lIns="54000" tIns="27000" rIns="54000" bIns="27000"/>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mj-lt"/>
                <a:ea typeface="+mn-ea"/>
                <a:cs typeface="Segoe UI" panose="020B0502040204020203" pitchFamily="34" charset="0"/>
              </a:defRPr>
            </a:lvl1pPr>
          </a:lstStyle>
          <a:p>
            <a:pPr algn="just" defTabSz="914400">
              <a:lnSpc>
                <a:spcPct val="130000"/>
              </a:lnSpc>
              <a:defRPr/>
            </a:pPr>
            <a:br>
              <a:rPr altLang="zh-CN" sz="1800"/>
            </a:br>
            <a:r>
              <a:rPr altLang="zh-CN" sz="1800"/>
              <a:t>       </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On February 12, at the special press conference held by the Ministry of Commerce, Vice Minister of Commerce Qian Keming said that in 2018, China's total retail sales of social consumer goods totaled 38.1 trillion yuan, an increase of 9%, maintaining a steady and rapid development momentum.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Consumption has become the first driving force for economic growth for five consecutive years</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contributing 76.2% to economic growth, an increase of 18.6 percentage points over the previous year.</a:t>
            </a:r>
            <a:endPar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a:p>
            <a:pPr algn="just" defTabSz="914400">
              <a:lnSpc>
                <a:spcPct val="130000"/>
              </a:lnSpc>
              <a:defRPr/>
            </a:pPr>
            <a:endPar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a:p>
            <a:pPr algn="just" defTabSz="914400">
              <a:lnSpc>
                <a:spcPct val="130000"/>
              </a:lnSpc>
              <a:defRPr/>
            </a:pP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According to reports, in 2018, China's high-end goods and services consumption grew rapidly, and cosmetics, home appliances, communications equipment and other commodities sold prosperously. Residents' service consumption expenditures accounted for 49.5% of total consumer spending, and new consumer formats flourished.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Modern supply chain, e-commerce, digital consumption and other integrations, online retail sales exceeded 9 trillion yuan, an increase of 23.9%. </a:t>
            </a:r>
          </a:p>
        </p:txBody>
      </p:sp>
      <p:sp>
        <p:nvSpPr>
          <p:cNvPr id="4" name="Title 6">
            <a:extLst>
              <a:ext uri="{FF2B5EF4-FFF2-40B4-BE49-F238E27FC236}">
                <a16:creationId xmlns:a16="http://schemas.microsoft.com/office/drawing/2014/main" id="{464AB77A-B4CB-4A8F-B838-1394989A0151}"/>
              </a:ext>
            </a:extLst>
          </p:cNvPr>
          <p:cNvSpPr txBox="1"/>
          <p:nvPr>
            <p:custDataLst>
              <p:tags r:id="rId3"/>
            </p:custDataLst>
          </p:nvPr>
        </p:nvSpPr>
        <p:spPr>
          <a:xfrm>
            <a:off x="250825" y="192088"/>
            <a:ext cx="8235950" cy="935037"/>
          </a:xfrm>
          <a:prstGeom prst="rect">
            <a:avLst/>
          </a:prstGeom>
          <a:noFill/>
          <a:ln w="3175">
            <a:noFill/>
            <a:prstDash val="sysDash"/>
          </a:ln>
        </p:spPr>
        <p:txBody>
          <a:bodyPr lIns="54000" tIns="27000" rIns="54000" bIns="81000" anchor="ctr">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mj-lt"/>
                <a:ea typeface="+mn-ea"/>
                <a:cs typeface="Segoe UI" panose="020B0502040204020203" pitchFamily="34" charset="0"/>
              </a:defRPr>
            </a:lvl1pPr>
          </a:lstStyle>
          <a:p>
            <a:pPr>
              <a:spcAft>
                <a:spcPts val="800"/>
              </a:spcAft>
              <a:defRPr/>
            </a:pPr>
            <a:r>
              <a:rPr altLang="zh-CN"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2 Economic</a:t>
            </a:r>
            <a:endParaRPr lang="zh-CN" altLang="en-US"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pic>
        <p:nvPicPr>
          <p:cNvPr id="20484" name="图片 2">
            <a:extLst>
              <a:ext uri="{FF2B5EF4-FFF2-40B4-BE49-F238E27FC236}">
                <a16:creationId xmlns:a16="http://schemas.microsoft.com/office/drawing/2014/main" id="{3C53A9F5-5E14-43EC-99E6-6AE5E9E300C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461000" y="0"/>
            <a:ext cx="3673475" cy="171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5" name="Rectangle 1">
            <a:extLst>
              <a:ext uri="{FF2B5EF4-FFF2-40B4-BE49-F238E27FC236}">
                <a16:creationId xmlns:a16="http://schemas.microsoft.com/office/drawing/2014/main" id="{43E5AC8E-48D2-4742-AE9B-447FA8619F1D}"/>
              </a:ext>
            </a:extLst>
          </p:cNvPr>
          <p:cNvSpPr>
            <a:spLocks noChangeArrowheads="1"/>
          </p:cNvSpPr>
          <p:nvPr/>
        </p:nvSpPr>
        <p:spPr bwMode="auto">
          <a:xfrm>
            <a:off x="0" y="90488"/>
            <a:ext cx="0" cy="27622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lvl1pPr>
              <a:lnSpc>
                <a:spcPct val="120000"/>
              </a:lnSpc>
              <a:spcAft>
                <a:spcPts val="1000"/>
              </a:spcAft>
              <a:buFont typeface="Arial" panose="020B0604020202020204" pitchFamily="34" charset="0"/>
              <a:buChar char="•"/>
              <a:defRPr sz="1600">
                <a:solidFill>
                  <a:srgbClr val="404040"/>
                </a:solidFill>
                <a:latin typeface="Arial" panose="020B0604020202020204" pitchFamily="34" charset="0"/>
                <a:ea typeface="微软雅黑" panose="020B0503020204020204" pitchFamily="34" charset="-122"/>
              </a:defRPr>
            </a:lvl1pPr>
            <a:lvl2pPr marL="742950" indent="-28575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2pPr>
            <a:lvl3pPr marL="11430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3pPr>
            <a:lvl4pPr marL="16002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4pPr>
            <a:lvl5pPr marL="20574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5pPr>
            <a:lvl6pPr marL="25146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6pPr>
            <a:lvl7pPr marL="29718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7pPr>
            <a:lvl8pPr marL="34290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8pPr>
            <a:lvl9pPr marL="38862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9pPr>
          </a:lstStyle>
          <a:p>
            <a:pPr eaLnBrk="1" hangingPunct="1">
              <a:lnSpc>
                <a:spcPct val="100000"/>
              </a:lnSpc>
              <a:spcAft>
                <a:spcPct val="0"/>
              </a:spcAft>
              <a:buFontTx/>
              <a:buNone/>
            </a:pPr>
            <a:endParaRPr lang="zh-CN" altLang="zh-CN" sz="1800">
              <a:solidFill>
                <a:schemeClr val="tx1"/>
              </a:solidFill>
              <a:ea typeface="宋体" panose="02010600030101010101" pitchFamily="2" charset="-122"/>
            </a:endParaRPr>
          </a:p>
        </p:txBody>
      </p:sp>
      <p:pic>
        <p:nvPicPr>
          <p:cNvPr id="2" name="音频 1">
            <a:hlinkClick r:id="" action="ppaction://media"/>
            <a:extLst>
              <a:ext uri="{FF2B5EF4-FFF2-40B4-BE49-F238E27FC236}">
                <a16:creationId xmlns:a16="http://schemas.microsoft.com/office/drawing/2014/main" id="{62ADD8DD-177C-4CAC-B3F3-736357BCD91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音频 2">
            <a:hlinkClick r:id="" action="ppaction://media"/>
            <a:extLst>
              <a:ext uri="{FF2B5EF4-FFF2-40B4-BE49-F238E27FC236}">
                <a16:creationId xmlns:a16="http://schemas.microsoft.com/office/drawing/2014/main" id="{050C538A-DF41-47CF-9DBB-0D3BD10839C7}"/>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8440738" y="6154738"/>
            <a:ext cx="487362" cy="487362"/>
          </a:xfrm>
          <a:prstGeom prst="rect">
            <a:avLst/>
          </a:prstGeom>
        </p:spPr>
      </p:pic>
    </p:spTree>
    <p:custDataLst>
      <p:tags r:id="rId1"/>
    </p:custDataLst>
  </p:cSld>
  <p:clrMapOvr>
    <a:masterClrMapping/>
  </p:clrMapOvr>
  <p:transition advTm="5879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6">
            <a:extLst>
              <a:ext uri="{FF2B5EF4-FFF2-40B4-BE49-F238E27FC236}">
                <a16:creationId xmlns:a16="http://schemas.microsoft.com/office/drawing/2014/main" id="{EF300DA7-5B19-447C-9DA0-CD81BC46AFBB}"/>
              </a:ext>
            </a:extLst>
          </p:cNvPr>
          <p:cNvSpPr txBox="1"/>
          <p:nvPr>
            <p:custDataLst>
              <p:tags r:id="rId2"/>
            </p:custDataLst>
          </p:nvPr>
        </p:nvSpPr>
        <p:spPr>
          <a:xfrm>
            <a:off x="368300" y="609600"/>
            <a:ext cx="4351338" cy="3455988"/>
          </a:xfrm>
          <a:prstGeom prst="rect">
            <a:avLst/>
          </a:prstGeom>
          <a:noFill/>
          <a:ln w="3175">
            <a:noFill/>
            <a:prstDash val="dash"/>
          </a:ln>
        </p:spPr>
        <p:txBody>
          <a:bodyPr lIns="54000" tIns="27000" rIns="54000" bIns="27000"/>
          <a:lstStyle>
            <a:lvl1pPr algn="l" defTabSz="913765" rtl="0" eaLnBrk="1" latinLnBrk="0" hangingPunct="1">
              <a:lnSpc>
                <a:spcPct val="90000"/>
              </a:lnSpc>
              <a:spcBef>
                <a:spcPct val="0"/>
              </a:spcBef>
              <a:buNone/>
              <a:defRPr lang="en-US" sz="2745" b="0" kern="1200" cap="none" spc="-49" baseline="0" dirty="0" smtClean="0">
                <a:ln w="3175">
                  <a:noFill/>
                </a:ln>
                <a:solidFill>
                  <a:srgbClr val="000000"/>
                </a:solidFill>
                <a:effectLst/>
                <a:latin typeface="+mj-lt"/>
                <a:ea typeface="+mn-ea"/>
                <a:cs typeface="Segoe UI" panose="020B0502040204020203" pitchFamily="34" charset="0"/>
              </a:defRPr>
            </a:lvl1pPr>
          </a:lstStyle>
          <a:p>
            <a:pPr algn="just">
              <a:lnSpc>
                <a:spcPct val="130000"/>
              </a:lnSpc>
              <a:spcAft>
                <a:spcPts val="800"/>
              </a:spcAft>
              <a:defRPr/>
            </a:pPr>
            <a:br>
              <a:rPr altLang="zh-CN" sz="1400"/>
            </a:b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On February 28, 2019, China Internet Network Information Center (CNNIC) released the 43rd "Statistical Report on the Development of China's Internet Network". According to the report, as of December 2018, </a:t>
            </a:r>
            <a:r>
              <a:rPr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the number of Internet users in China was 829 million</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of which </a:t>
            </a:r>
            <a:r>
              <a:rPr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mobile phone netizens accounted for 98.6% </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and Internet penetration rate reached 59.6%.</a:t>
            </a:r>
            <a:endParaRPr lang="zh-CN" altLang="en-US" sz="1600" spc="150" noProof="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a:p>
            <a:pPr defTabSz="914400">
              <a:lnSpc>
                <a:spcPct val="130000"/>
              </a:lnSpc>
              <a:defRPr/>
            </a:pP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With the birth and development of smart phones, the number of mobile Internet users has been increasing, and mobile APP has emerged as the times require and become the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main channel</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for mobile phone users to access various information and services. </a:t>
            </a:r>
          </a:p>
        </p:txBody>
      </p:sp>
      <p:sp>
        <p:nvSpPr>
          <p:cNvPr id="10" name="Title 6">
            <a:extLst>
              <a:ext uri="{FF2B5EF4-FFF2-40B4-BE49-F238E27FC236}">
                <a16:creationId xmlns:a16="http://schemas.microsoft.com/office/drawing/2014/main" id="{3EDDD4CB-82DE-4E75-AD77-C66BC46421EB}"/>
              </a:ext>
            </a:extLst>
          </p:cNvPr>
          <p:cNvSpPr txBox="1"/>
          <p:nvPr>
            <p:custDataLst>
              <p:tags r:id="rId3"/>
            </p:custDataLst>
          </p:nvPr>
        </p:nvSpPr>
        <p:spPr>
          <a:xfrm>
            <a:off x="323850" y="366713"/>
            <a:ext cx="3773488" cy="485775"/>
          </a:xfrm>
          <a:prstGeom prst="rect">
            <a:avLst/>
          </a:prstGeom>
          <a:noFill/>
          <a:ln w="3175">
            <a:noFill/>
            <a:prstDash val="dash"/>
          </a:ln>
        </p:spPr>
        <p:txBody>
          <a:bodyPr lIns="54000" tIns="27000" rIns="54000" bIns="2700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rgbClr val="000000"/>
                </a:solidFill>
                <a:effectLst/>
                <a:latin typeface="+mj-lt"/>
                <a:ea typeface="+mn-ea"/>
                <a:cs typeface="Segoe UI" panose="020B0502040204020203" pitchFamily="34" charset="0"/>
              </a:defRPr>
            </a:lvl1pPr>
          </a:lstStyle>
          <a:p>
            <a:pPr algn="just" fontAlgn="auto">
              <a:lnSpc>
                <a:spcPct val="100000"/>
              </a:lnSpc>
              <a:spcAft>
                <a:spcPts val="800"/>
              </a:spcAft>
              <a:defRPr/>
            </a:pPr>
            <a:r>
              <a:rPr altLang="zh-CN"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3 </a:t>
            </a:r>
            <a:r>
              <a:rPr lang="zh-CN" altLang="en-US"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Social</a:t>
            </a:r>
            <a:endParaRPr lang="zh-CN" altLang="en-US" sz="2700" spc="50">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pic>
        <p:nvPicPr>
          <p:cNvPr id="21508" name="图片 1" descr="IMG_256">
            <a:extLst>
              <a:ext uri="{FF2B5EF4-FFF2-40B4-BE49-F238E27FC236}">
                <a16:creationId xmlns:a16="http://schemas.microsoft.com/office/drawing/2014/main" id="{54D294B3-85CD-43C0-82CF-A89518F80BE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03800" y="852488"/>
            <a:ext cx="3962400" cy="399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9" name="Rectangle 4">
            <a:extLst>
              <a:ext uri="{FF2B5EF4-FFF2-40B4-BE49-F238E27FC236}">
                <a16:creationId xmlns:a16="http://schemas.microsoft.com/office/drawing/2014/main" id="{B467974E-EEAE-4A70-A39A-9EF9D553EFF1}"/>
              </a:ext>
            </a:extLst>
          </p:cNvPr>
          <p:cNvSpPr>
            <a:spLocks noChangeArrowheads="1"/>
          </p:cNvSpPr>
          <p:nvPr/>
        </p:nvSpPr>
        <p:spPr bwMode="auto">
          <a:xfrm>
            <a:off x="0" y="90488"/>
            <a:ext cx="0" cy="27622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lvl1pPr>
              <a:lnSpc>
                <a:spcPct val="120000"/>
              </a:lnSpc>
              <a:spcAft>
                <a:spcPts val="1000"/>
              </a:spcAft>
              <a:buFont typeface="Arial" panose="020B0604020202020204" pitchFamily="34" charset="0"/>
              <a:buChar char="•"/>
              <a:defRPr sz="1600">
                <a:solidFill>
                  <a:srgbClr val="404040"/>
                </a:solidFill>
                <a:latin typeface="Arial" panose="020B0604020202020204" pitchFamily="34" charset="0"/>
                <a:ea typeface="微软雅黑" panose="020B0503020204020204" pitchFamily="34" charset="-122"/>
              </a:defRPr>
            </a:lvl1pPr>
            <a:lvl2pPr marL="742950" indent="-28575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2pPr>
            <a:lvl3pPr marL="11430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3pPr>
            <a:lvl4pPr marL="16002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4pPr>
            <a:lvl5pPr marL="20574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5pPr>
            <a:lvl6pPr marL="25146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6pPr>
            <a:lvl7pPr marL="29718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7pPr>
            <a:lvl8pPr marL="34290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8pPr>
            <a:lvl9pPr marL="38862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9pPr>
          </a:lstStyle>
          <a:p>
            <a:pPr eaLnBrk="1" hangingPunct="1">
              <a:lnSpc>
                <a:spcPct val="100000"/>
              </a:lnSpc>
              <a:spcAft>
                <a:spcPct val="0"/>
              </a:spcAft>
              <a:buFontTx/>
              <a:buNone/>
            </a:pPr>
            <a:endParaRPr lang="zh-CN" altLang="zh-CN" sz="1800">
              <a:solidFill>
                <a:schemeClr val="tx1"/>
              </a:solidFill>
              <a:ea typeface="宋体" panose="02010600030101010101" pitchFamily="2" charset="-122"/>
            </a:endParaRPr>
          </a:p>
        </p:txBody>
      </p:sp>
      <p:sp>
        <p:nvSpPr>
          <p:cNvPr id="3" name="矩形 2">
            <a:extLst>
              <a:ext uri="{FF2B5EF4-FFF2-40B4-BE49-F238E27FC236}">
                <a16:creationId xmlns:a16="http://schemas.microsoft.com/office/drawing/2014/main" id="{E984EE4C-3E9B-45DE-893D-B149442B49B8}"/>
              </a:ext>
            </a:extLst>
          </p:cNvPr>
          <p:cNvSpPr/>
          <p:nvPr/>
        </p:nvSpPr>
        <p:spPr>
          <a:xfrm>
            <a:off x="4773613" y="4805363"/>
            <a:ext cx="4572000" cy="862012"/>
          </a:xfrm>
          <a:prstGeom prst="rect">
            <a:avLst/>
          </a:prstGeom>
        </p:spPr>
        <p:txBody>
          <a:bodyPr>
            <a:spAutoFit/>
          </a:bodyPr>
          <a:lstStyle/>
          <a:p>
            <a:pPr eaLnBrk="1" hangingPunct="1">
              <a:defRPr/>
            </a:pPr>
            <a:br>
              <a:rPr lang="en-US" altLang="zh-CN" dirty="0"/>
            </a:br>
            <a:r>
              <a:rPr lang="en-US" altLang="zh-CN" sz="1600" spc="150" dirty="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The top half of the chart shows the size of Chinese netizens and Internet penetration</a:t>
            </a:r>
            <a:endParaRPr lang="zh-CN" altLang="en-US" sz="1600" spc="150" dirty="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p:txBody>
      </p:sp>
      <p:sp>
        <p:nvSpPr>
          <p:cNvPr id="4" name="矩形 3">
            <a:extLst>
              <a:ext uri="{FF2B5EF4-FFF2-40B4-BE49-F238E27FC236}">
                <a16:creationId xmlns:a16="http://schemas.microsoft.com/office/drawing/2014/main" id="{78EA6684-C9A9-443C-A737-A9C16FCD3212}"/>
              </a:ext>
            </a:extLst>
          </p:cNvPr>
          <p:cNvSpPr/>
          <p:nvPr/>
        </p:nvSpPr>
        <p:spPr>
          <a:xfrm>
            <a:off x="4773613" y="5589588"/>
            <a:ext cx="4572000" cy="1108075"/>
          </a:xfrm>
          <a:prstGeom prst="rect">
            <a:avLst/>
          </a:prstGeom>
        </p:spPr>
        <p:txBody>
          <a:bodyPr>
            <a:spAutoFit/>
          </a:bodyPr>
          <a:lstStyle/>
          <a:p>
            <a:pPr eaLnBrk="1" hangingPunct="1">
              <a:defRPr/>
            </a:pPr>
            <a:br>
              <a:rPr lang="en-US" altLang="zh-CN" dirty="0"/>
            </a:br>
            <a:r>
              <a:rPr lang="en-US" altLang="zh-CN" sz="1600" spc="150" dirty="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The lower part of the chart shows the size of Chinese mobile Internet users and their proportion of Internet users</a:t>
            </a:r>
            <a:endParaRPr lang="zh-CN" altLang="en-US" sz="1600" spc="150" dirty="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p:txBody>
      </p:sp>
      <p:pic>
        <p:nvPicPr>
          <p:cNvPr id="5" name="音频 4">
            <a:hlinkClick r:id="" action="ppaction://media"/>
            <a:extLst>
              <a:ext uri="{FF2B5EF4-FFF2-40B4-BE49-F238E27FC236}">
                <a16:creationId xmlns:a16="http://schemas.microsoft.com/office/drawing/2014/main" id="{020BE29D-8471-4A3C-90E6-8488F982032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音频 1">
            <a:hlinkClick r:id="" action="ppaction://media"/>
            <a:extLst>
              <a:ext uri="{FF2B5EF4-FFF2-40B4-BE49-F238E27FC236}">
                <a16:creationId xmlns:a16="http://schemas.microsoft.com/office/drawing/2014/main" id="{20E1A2A0-56FC-4CA0-B514-2740EBD91BCB}"/>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8440738" y="6154738"/>
            <a:ext cx="487362" cy="487362"/>
          </a:xfrm>
          <a:prstGeom prst="rect">
            <a:avLst/>
          </a:prstGeom>
        </p:spPr>
      </p:pic>
    </p:spTree>
    <p:custDataLst>
      <p:tags r:id="rId1"/>
    </p:custDataLst>
  </p:cSld>
  <p:clrMapOvr>
    <a:masterClrMapping/>
  </p:clrMapOvr>
  <p:transition advTm="5929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6">
            <a:extLst>
              <a:ext uri="{FF2B5EF4-FFF2-40B4-BE49-F238E27FC236}">
                <a16:creationId xmlns:a16="http://schemas.microsoft.com/office/drawing/2014/main" id="{AC62CC6C-F41B-400C-9796-4A6F86782889}"/>
              </a:ext>
            </a:extLst>
          </p:cNvPr>
          <p:cNvSpPr txBox="1"/>
          <p:nvPr>
            <p:custDataLst>
              <p:tags r:id="rId2"/>
            </p:custDataLst>
          </p:nvPr>
        </p:nvSpPr>
        <p:spPr>
          <a:xfrm>
            <a:off x="476250" y="1041400"/>
            <a:ext cx="8191500" cy="5688013"/>
          </a:xfrm>
          <a:prstGeom prst="rect">
            <a:avLst/>
          </a:prstGeom>
          <a:noFill/>
          <a:ln w="3175">
            <a:noFill/>
            <a:prstDash val="dash"/>
          </a:ln>
        </p:spPr>
        <p:txBody>
          <a:bodyPr lIns="54000" tIns="27000" rIns="54000" bIns="27000"/>
          <a:lstStyle>
            <a:lvl1pPr algn="l" defTabSz="913765" rtl="0" eaLnBrk="1" latinLnBrk="0" hangingPunct="1">
              <a:lnSpc>
                <a:spcPct val="90000"/>
              </a:lnSpc>
              <a:spcBef>
                <a:spcPct val="0"/>
              </a:spcBef>
              <a:buNone/>
              <a:defRPr lang="en-US" sz="2745" b="0" kern="1200" cap="none" spc="-49" baseline="0" dirty="0" smtClean="0">
                <a:ln w="3175">
                  <a:noFill/>
                </a:ln>
                <a:solidFill>
                  <a:srgbClr val="000000"/>
                </a:solidFill>
                <a:effectLst/>
                <a:latin typeface="+mj-lt"/>
                <a:ea typeface="+mn-ea"/>
                <a:cs typeface="Segoe UI" panose="020B0502040204020203" pitchFamily="34" charset="0"/>
              </a:defRPr>
            </a:lvl1pPr>
          </a:lstStyle>
          <a:p>
            <a:pPr defTabSz="914400">
              <a:lnSpc>
                <a:spcPct val="130000"/>
              </a:lnSpc>
              <a:defRPr/>
            </a:pP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As of the end of 2016, the number of monthly active users (equipment) of Laos Mobile Internet has exceeded 1 billion. There are 66 APPs with more than 50 million monthly active users, and 146 apps with 10 million to 50 million apps. The use of time continues to rise, which not only indicates that netizens will spend more and more time on mobile apps, but also means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that APP's competition has shifted from the competition of users to the competition for users' time. </a:t>
            </a:r>
            <a:endPar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a:p>
            <a:pPr defTabSz="914400">
              <a:lnSpc>
                <a:spcPct val="130000"/>
              </a:lnSpc>
              <a:defRPr/>
            </a:pP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Among all mobile Internet users, more than 60% of young users under the age of 30, compared with the same period last year, young netizens under 24 years old are the fastest growing, and younger users aged 24 and below are the most active, with 20 apps per month per month. Higher than the total number of mobile users</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 It can be seen that young users under the age of 30 are the main service groups of mobile APP. </a:t>
            </a:r>
          </a:p>
          <a:p>
            <a:pPr defTabSz="914400">
              <a:lnSpc>
                <a:spcPct val="130000"/>
              </a:lnSpc>
              <a:defRPr/>
            </a:pP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Nearly 60% of users read on mobile phones during leisure time, nearly 50% of users choose to use mobile phones to read before going to bed, and 38% of users choose mobile phones when they are waiting for buses and subways. .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Fragmentation of reading scenes has become a major trend in the era of mobile new media. </a:t>
            </a:r>
          </a:p>
        </p:txBody>
      </p:sp>
      <p:sp>
        <p:nvSpPr>
          <p:cNvPr id="10" name="Title 6">
            <a:extLst>
              <a:ext uri="{FF2B5EF4-FFF2-40B4-BE49-F238E27FC236}">
                <a16:creationId xmlns:a16="http://schemas.microsoft.com/office/drawing/2014/main" id="{694643A1-F290-42B0-B84A-E10AAA64D3C3}"/>
              </a:ext>
            </a:extLst>
          </p:cNvPr>
          <p:cNvSpPr txBox="1"/>
          <p:nvPr>
            <p:custDataLst>
              <p:tags r:id="rId3"/>
            </p:custDataLst>
          </p:nvPr>
        </p:nvSpPr>
        <p:spPr>
          <a:xfrm>
            <a:off x="498475" y="573088"/>
            <a:ext cx="3773488" cy="468312"/>
          </a:xfrm>
          <a:prstGeom prst="rect">
            <a:avLst/>
          </a:prstGeom>
          <a:noFill/>
          <a:ln w="3175">
            <a:noFill/>
            <a:prstDash val="dash"/>
          </a:ln>
        </p:spPr>
        <p:txBody>
          <a:bodyPr lIns="54000" tIns="27000" rIns="54000" bIns="2700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rgbClr val="000000"/>
                </a:solidFill>
                <a:effectLst/>
                <a:latin typeface="+mj-lt"/>
                <a:ea typeface="+mn-ea"/>
                <a:cs typeface="Segoe UI" panose="020B0502040204020203" pitchFamily="34" charset="0"/>
              </a:defRPr>
            </a:lvl1pPr>
          </a:lstStyle>
          <a:p>
            <a:pPr algn="just" fontAlgn="auto">
              <a:lnSpc>
                <a:spcPct val="100000"/>
              </a:lnSpc>
              <a:spcAft>
                <a:spcPts val="800"/>
              </a:spcAft>
              <a:defRPr/>
            </a:pPr>
            <a:r>
              <a:rPr altLang="zh-CN"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3 </a:t>
            </a:r>
            <a:r>
              <a:rPr lang="zh-CN" altLang="en-US"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Social</a:t>
            </a:r>
            <a:endParaRPr lang="zh-CN" altLang="en-US" sz="2700" spc="50">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sp>
        <p:nvSpPr>
          <p:cNvPr id="22532" name="Rectangle 3">
            <a:extLst>
              <a:ext uri="{FF2B5EF4-FFF2-40B4-BE49-F238E27FC236}">
                <a16:creationId xmlns:a16="http://schemas.microsoft.com/office/drawing/2014/main" id="{4EF93E4A-C26E-4D66-91AE-1D5B43DA209B}"/>
              </a:ext>
            </a:extLst>
          </p:cNvPr>
          <p:cNvSpPr>
            <a:spLocks noChangeArrowheads="1"/>
          </p:cNvSpPr>
          <p:nvPr/>
        </p:nvSpPr>
        <p:spPr bwMode="auto">
          <a:xfrm>
            <a:off x="0" y="90488"/>
            <a:ext cx="0" cy="27622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lvl1pPr>
              <a:lnSpc>
                <a:spcPct val="120000"/>
              </a:lnSpc>
              <a:spcAft>
                <a:spcPts val="1000"/>
              </a:spcAft>
              <a:buFont typeface="Arial" panose="020B0604020202020204" pitchFamily="34" charset="0"/>
              <a:buChar char="•"/>
              <a:defRPr sz="1600">
                <a:solidFill>
                  <a:srgbClr val="404040"/>
                </a:solidFill>
                <a:latin typeface="Arial" panose="020B0604020202020204" pitchFamily="34" charset="0"/>
                <a:ea typeface="微软雅黑" panose="020B0503020204020204" pitchFamily="34" charset="-122"/>
              </a:defRPr>
            </a:lvl1pPr>
            <a:lvl2pPr marL="742950" indent="-28575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2pPr>
            <a:lvl3pPr marL="11430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3pPr>
            <a:lvl4pPr marL="16002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4pPr>
            <a:lvl5pPr marL="20574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5pPr>
            <a:lvl6pPr marL="25146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6pPr>
            <a:lvl7pPr marL="29718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7pPr>
            <a:lvl8pPr marL="34290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8pPr>
            <a:lvl9pPr marL="38862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9pPr>
          </a:lstStyle>
          <a:p>
            <a:pPr eaLnBrk="1" hangingPunct="1">
              <a:lnSpc>
                <a:spcPct val="100000"/>
              </a:lnSpc>
              <a:spcAft>
                <a:spcPct val="0"/>
              </a:spcAft>
              <a:buFontTx/>
              <a:buNone/>
            </a:pPr>
            <a:endParaRPr lang="zh-CN" altLang="zh-CN" sz="1800">
              <a:solidFill>
                <a:schemeClr val="tx1"/>
              </a:solidFill>
              <a:ea typeface="宋体" panose="02010600030101010101" pitchFamily="2" charset="-122"/>
            </a:endParaRPr>
          </a:p>
        </p:txBody>
      </p:sp>
      <p:sp>
        <p:nvSpPr>
          <p:cNvPr id="22533" name="Rectangle 4">
            <a:extLst>
              <a:ext uri="{FF2B5EF4-FFF2-40B4-BE49-F238E27FC236}">
                <a16:creationId xmlns:a16="http://schemas.microsoft.com/office/drawing/2014/main" id="{28EE834C-1606-4B85-A4E4-0C869543E2D6}"/>
              </a:ext>
            </a:extLst>
          </p:cNvPr>
          <p:cNvSpPr>
            <a:spLocks noChangeArrowheads="1"/>
          </p:cNvSpPr>
          <p:nvPr/>
        </p:nvSpPr>
        <p:spPr bwMode="auto">
          <a:xfrm>
            <a:off x="0" y="90488"/>
            <a:ext cx="0" cy="27622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lvl1pPr>
              <a:lnSpc>
                <a:spcPct val="120000"/>
              </a:lnSpc>
              <a:spcAft>
                <a:spcPts val="1000"/>
              </a:spcAft>
              <a:buFont typeface="Arial" panose="020B0604020202020204" pitchFamily="34" charset="0"/>
              <a:buChar char="•"/>
              <a:defRPr sz="1600">
                <a:solidFill>
                  <a:srgbClr val="404040"/>
                </a:solidFill>
                <a:latin typeface="Arial" panose="020B0604020202020204" pitchFamily="34" charset="0"/>
                <a:ea typeface="微软雅黑" panose="020B0503020204020204" pitchFamily="34" charset="-122"/>
              </a:defRPr>
            </a:lvl1pPr>
            <a:lvl2pPr marL="742950" indent="-28575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2pPr>
            <a:lvl3pPr marL="11430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3pPr>
            <a:lvl4pPr marL="16002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4pPr>
            <a:lvl5pPr marL="20574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5pPr>
            <a:lvl6pPr marL="25146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6pPr>
            <a:lvl7pPr marL="29718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7pPr>
            <a:lvl8pPr marL="34290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8pPr>
            <a:lvl9pPr marL="38862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9pPr>
          </a:lstStyle>
          <a:p>
            <a:pPr eaLnBrk="1" hangingPunct="1">
              <a:lnSpc>
                <a:spcPct val="100000"/>
              </a:lnSpc>
              <a:spcAft>
                <a:spcPct val="0"/>
              </a:spcAft>
              <a:buFontTx/>
              <a:buNone/>
            </a:pPr>
            <a:endParaRPr lang="zh-CN" altLang="zh-CN" sz="1800">
              <a:solidFill>
                <a:schemeClr val="tx1"/>
              </a:solidFill>
              <a:ea typeface="宋体" panose="02010600030101010101" pitchFamily="2" charset="-122"/>
            </a:endParaRPr>
          </a:p>
        </p:txBody>
      </p:sp>
      <p:pic>
        <p:nvPicPr>
          <p:cNvPr id="2" name="音频 1">
            <a:hlinkClick r:id="" action="ppaction://media"/>
            <a:extLst>
              <a:ext uri="{FF2B5EF4-FFF2-40B4-BE49-F238E27FC236}">
                <a16:creationId xmlns:a16="http://schemas.microsoft.com/office/drawing/2014/main" id="{DD18DB78-A509-46D0-865C-562F4763A4E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音频 2">
            <a:hlinkClick r:id="" action="ppaction://media"/>
            <a:extLst>
              <a:ext uri="{FF2B5EF4-FFF2-40B4-BE49-F238E27FC236}">
                <a16:creationId xmlns:a16="http://schemas.microsoft.com/office/drawing/2014/main" id="{B570EBDD-7A29-4364-A73E-D0C27B901848}"/>
              </a:ext>
            </a:extLst>
          </p:cNvPr>
          <p:cNvPicPr>
            <a:picLocks noChangeAspect="1"/>
          </p:cNvPicPr>
          <p:nvPr>
            <a:audioFile r:link="rId5"/>
            <p:extLst>
              <p:ext uri="{DAA4B4D4-6D71-4841-9C94-3DE7FCFB9230}">
                <p14:media xmlns:p14="http://schemas.microsoft.com/office/powerpoint/2010/main" r:embed="rId4"/>
              </p:ext>
            </p:extLst>
          </p:nvPr>
        </p:nvPicPr>
        <p:blipFill>
          <a:blip r:embed="rId7"/>
          <a:stretch>
            <a:fillRect/>
          </a:stretch>
        </p:blipFill>
        <p:spPr>
          <a:xfrm>
            <a:off x="8440738" y="6154738"/>
            <a:ext cx="487362" cy="487362"/>
          </a:xfrm>
          <a:prstGeom prst="rect">
            <a:avLst/>
          </a:prstGeom>
        </p:spPr>
      </p:pic>
    </p:spTree>
    <p:custDataLst>
      <p:tags r:id="rId1"/>
    </p:custDataLst>
  </p:cSld>
  <p:clrMapOvr>
    <a:masterClrMapping/>
  </p:clrMapOvr>
  <p:transition advTm="5435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6">
            <a:extLst>
              <a:ext uri="{FF2B5EF4-FFF2-40B4-BE49-F238E27FC236}">
                <a16:creationId xmlns:a16="http://schemas.microsoft.com/office/drawing/2014/main" id="{D9402058-C164-492A-8DA9-D7E8C2950777}"/>
              </a:ext>
            </a:extLst>
          </p:cNvPr>
          <p:cNvSpPr txBox="1"/>
          <p:nvPr>
            <p:custDataLst>
              <p:tags r:id="rId2"/>
            </p:custDataLst>
          </p:nvPr>
        </p:nvSpPr>
        <p:spPr>
          <a:xfrm>
            <a:off x="323850" y="981075"/>
            <a:ext cx="8712200" cy="5053013"/>
          </a:xfrm>
          <a:prstGeom prst="rect">
            <a:avLst/>
          </a:prstGeom>
          <a:noFill/>
          <a:ln w="3175">
            <a:noFill/>
            <a:prstDash val="dash"/>
          </a:ln>
        </p:spPr>
        <p:txBody>
          <a:bodyPr lIns="54000" tIns="54000" rIns="54000" bIns="54000"/>
          <a:lstStyle>
            <a:lvl1pPr algn="l" defTabSz="913765" rtl="0" eaLnBrk="1" latinLnBrk="0" hangingPunct="1">
              <a:lnSpc>
                <a:spcPct val="90000"/>
              </a:lnSpc>
              <a:spcBef>
                <a:spcPct val="0"/>
              </a:spcBef>
              <a:buNone/>
              <a:defRPr lang="en-US" sz="2745" b="0" kern="1200" cap="none" spc="-49" baseline="0" dirty="0" smtClean="0">
                <a:ln w="3175">
                  <a:noFill/>
                </a:ln>
                <a:solidFill>
                  <a:srgbClr val="3C3C41"/>
                </a:solidFill>
                <a:effectLst/>
                <a:latin typeface="+mj-lt"/>
                <a:ea typeface="+mn-ea"/>
                <a:cs typeface="Segoe UI" panose="020B0502040204020203" pitchFamily="34" charset="0"/>
              </a:defRPr>
            </a:lvl1pPr>
          </a:lstStyle>
          <a:p>
            <a:pPr algn="just">
              <a:lnSpc>
                <a:spcPct val="130000"/>
              </a:lnSpc>
              <a:spcAft>
                <a:spcPts val="800"/>
              </a:spcAft>
              <a:defRPr/>
            </a:pP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The advantage of "Today's headlines" is the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personalized recommendation of news information</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In the eyes of Zhang Yiming, CEO of Today's Headlines,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algorithm</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is the core of personalized recommendation and the basis of traditional media. The key to this algorithm technology is the data analysis and mining of massive user behavior. </a:t>
            </a:r>
            <a:endPar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a:p>
            <a:pPr algn="just">
              <a:lnSpc>
                <a:spcPct val="130000"/>
              </a:lnSpc>
              <a:spcAft>
                <a:spcPts val="800"/>
              </a:spcAft>
              <a:defRPr/>
            </a:pP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When users use the “Today's Headlines” product for the first time, they can register through social accounts such as Weibo, WeChat, Renren. In the following reading process, they will be liked, commented and even stayed on a certain information. The system records, "Today's headlines" through the analysis of the user's gender, age, interest and other hundreds of characteristics and complex logical connections, determine the decision-making dimension of the algorithm model, complete personalized push. In addition, "Today's headlines" can also tap the common points of most users, and constantly learn to update, in fact, is a mode of operation through which users recommend content to users. There is also a technical step before the "algorithm", which is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the "grab" technique for collecting news information. </a:t>
            </a:r>
          </a:p>
          <a:p>
            <a:pPr algn="just">
              <a:lnSpc>
                <a:spcPct val="130000"/>
              </a:lnSpc>
              <a:spcAft>
                <a:spcPts val="800"/>
              </a:spcAft>
              <a:defRPr/>
            </a:pPr>
            <a:endParaRPr lang="zh-CN" altLang="en-US" sz="1350" spc="50" noProof="1">
              <a:ln w="3175">
                <a:noFill/>
                <a:prstDash val="dash"/>
              </a:ln>
              <a:solidFill>
                <a:srgbClr val="3C3C41">
                  <a:lumMod val="85000"/>
                  <a:lumOff val="15000"/>
                </a:srgbClr>
              </a:solidFill>
              <a:latin typeface="微软雅黑 Light" panose="020B0502040204020203" pitchFamily="34" charset="-122"/>
              <a:ea typeface="微软雅黑 Light" panose="020B0502040204020203" pitchFamily="34" charset="-122"/>
              <a:cs typeface="微软雅黑" panose="020B0503020204020204" charset="-122"/>
            </a:endParaRPr>
          </a:p>
        </p:txBody>
      </p:sp>
      <p:sp>
        <p:nvSpPr>
          <p:cNvPr id="5" name="Title 6">
            <a:extLst>
              <a:ext uri="{FF2B5EF4-FFF2-40B4-BE49-F238E27FC236}">
                <a16:creationId xmlns:a16="http://schemas.microsoft.com/office/drawing/2014/main" id="{F902CC1C-AD74-4FFB-9942-5A641AB4E197}"/>
              </a:ext>
            </a:extLst>
          </p:cNvPr>
          <p:cNvSpPr txBox="1"/>
          <p:nvPr>
            <p:custDataLst>
              <p:tags r:id="rId3"/>
            </p:custDataLst>
          </p:nvPr>
        </p:nvSpPr>
        <p:spPr>
          <a:xfrm>
            <a:off x="-396875" y="366713"/>
            <a:ext cx="4002088" cy="469900"/>
          </a:xfrm>
          <a:prstGeom prst="rect">
            <a:avLst/>
          </a:prstGeom>
          <a:noFill/>
          <a:ln w="3175">
            <a:noFill/>
            <a:prstDash val="dash"/>
          </a:ln>
        </p:spPr>
        <p:txBody>
          <a:bodyPr lIns="54000" tIns="27000" rIns="54000" bIns="2700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rgbClr val="3C3C41"/>
                </a:solidFill>
                <a:effectLst/>
                <a:latin typeface="+mj-lt"/>
                <a:ea typeface="+mn-ea"/>
                <a:cs typeface="Segoe UI" panose="020B0502040204020203" pitchFamily="34" charset="0"/>
              </a:defRPr>
            </a:lvl1pPr>
          </a:lstStyle>
          <a:p>
            <a:pPr algn="ctr">
              <a:lnSpc>
                <a:spcPct val="100000"/>
              </a:lnSpc>
              <a:defRPr/>
            </a:pPr>
            <a:r>
              <a:rPr altLang="zh-CN"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4 </a:t>
            </a:r>
            <a:r>
              <a:rPr lang="zh-CN" altLang="en-US"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Technological</a:t>
            </a:r>
          </a:p>
        </p:txBody>
      </p:sp>
      <p:sp>
        <p:nvSpPr>
          <p:cNvPr id="23556" name="Rectangle 5">
            <a:extLst>
              <a:ext uri="{FF2B5EF4-FFF2-40B4-BE49-F238E27FC236}">
                <a16:creationId xmlns:a16="http://schemas.microsoft.com/office/drawing/2014/main" id="{FD6468B3-505D-427A-9A02-D608FD9D408F}"/>
              </a:ext>
            </a:extLst>
          </p:cNvPr>
          <p:cNvSpPr>
            <a:spLocks noChangeArrowheads="1"/>
          </p:cNvSpPr>
          <p:nvPr/>
        </p:nvSpPr>
        <p:spPr bwMode="auto">
          <a:xfrm>
            <a:off x="0" y="90488"/>
            <a:ext cx="0" cy="27622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lvl1pPr>
              <a:lnSpc>
                <a:spcPct val="120000"/>
              </a:lnSpc>
              <a:spcAft>
                <a:spcPts val="1000"/>
              </a:spcAft>
              <a:buFont typeface="Arial" panose="020B0604020202020204" pitchFamily="34" charset="0"/>
              <a:buChar char="•"/>
              <a:defRPr sz="1600">
                <a:solidFill>
                  <a:srgbClr val="404040"/>
                </a:solidFill>
                <a:latin typeface="Arial" panose="020B0604020202020204" pitchFamily="34" charset="0"/>
                <a:ea typeface="微软雅黑" panose="020B0503020204020204" pitchFamily="34" charset="-122"/>
              </a:defRPr>
            </a:lvl1pPr>
            <a:lvl2pPr marL="742950" indent="-28575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2pPr>
            <a:lvl3pPr marL="11430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3pPr>
            <a:lvl4pPr marL="16002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4pPr>
            <a:lvl5pPr marL="2057400" indent="-228600">
              <a:lnSpc>
                <a:spcPct val="120000"/>
              </a:lnSpc>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5pPr>
            <a:lvl6pPr marL="25146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6pPr>
            <a:lvl7pPr marL="29718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7pPr>
            <a:lvl8pPr marL="34290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8pPr>
            <a:lvl9pPr marL="3886200" indent="-228600" eaLnBrk="0" fontAlgn="base" hangingPunct="0">
              <a:lnSpc>
                <a:spcPct val="120000"/>
              </a:lnSpc>
              <a:spcBef>
                <a:spcPct val="0"/>
              </a:spcBef>
              <a:spcAft>
                <a:spcPts val="1000"/>
              </a:spcAft>
              <a:buFont typeface="Arial" panose="020B0604020202020204" pitchFamily="34" charset="0"/>
              <a:buChar char="•"/>
              <a:tabLst>
                <a:tab pos="1609725" algn="l"/>
              </a:tabLst>
              <a:defRPr sz="1600">
                <a:solidFill>
                  <a:srgbClr val="404040"/>
                </a:solidFill>
                <a:latin typeface="Arial" panose="020B0604020202020204" pitchFamily="34" charset="0"/>
                <a:ea typeface="微软雅黑" panose="020B0503020204020204" pitchFamily="34" charset="-122"/>
              </a:defRPr>
            </a:lvl9pPr>
          </a:lstStyle>
          <a:p>
            <a:pPr eaLnBrk="1" hangingPunct="1">
              <a:lnSpc>
                <a:spcPct val="100000"/>
              </a:lnSpc>
              <a:spcAft>
                <a:spcPct val="0"/>
              </a:spcAft>
              <a:buFontTx/>
              <a:buNone/>
            </a:pPr>
            <a:endParaRPr lang="zh-CN" altLang="zh-CN" sz="1800">
              <a:solidFill>
                <a:schemeClr val="tx1"/>
              </a:solidFill>
              <a:ea typeface="宋体" panose="02010600030101010101" pitchFamily="2" charset="-122"/>
            </a:endParaRPr>
          </a:p>
        </p:txBody>
      </p:sp>
      <p:pic>
        <p:nvPicPr>
          <p:cNvPr id="2" name="音频 1">
            <a:hlinkClick r:id="" action="ppaction://media"/>
            <a:extLst>
              <a:ext uri="{FF2B5EF4-FFF2-40B4-BE49-F238E27FC236}">
                <a16:creationId xmlns:a16="http://schemas.microsoft.com/office/drawing/2014/main" id="{CB37C60A-A7AB-43EE-AC5F-0B5F3BF77F0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音频 2">
            <a:hlinkClick r:id="" action="ppaction://media"/>
            <a:extLst>
              <a:ext uri="{FF2B5EF4-FFF2-40B4-BE49-F238E27FC236}">
                <a16:creationId xmlns:a16="http://schemas.microsoft.com/office/drawing/2014/main" id="{91950302-E96B-439C-8C0D-C7634AC72472}"/>
              </a:ext>
            </a:extLst>
          </p:cNvPr>
          <p:cNvPicPr>
            <a:picLocks noChangeAspect="1"/>
          </p:cNvPicPr>
          <p:nvPr>
            <a:audioFile r:link="rId5"/>
            <p:extLst>
              <p:ext uri="{DAA4B4D4-6D71-4841-9C94-3DE7FCFB9230}">
                <p14:media xmlns:p14="http://schemas.microsoft.com/office/powerpoint/2010/main" r:embed="rId4"/>
              </p:ext>
            </p:extLst>
          </p:nvPr>
        </p:nvPicPr>
        <p:blipFill>
          <a:blip r:embed="rId7"/>
          <a:stretch>
            <a:fillRect/>
          </a:stretch>
        </p:blipFill>
        <p:spPr>
          <a:xfrm>
            <a:off x="8440738" y="6154738"/>
            <a:ext cx="487362" cy="487362"/>
          </a:xfrm>
          <a:prstGeom prst="rect">
            <a:avLst/>
          </a:prstGeom>
        </p:spPr>
      </p:pic>
    </p:spTree>
    <p:custDataLst>
      <p:tags r:id="rId1"/>
    </p:custDataLst>
  </p:cSld>
  <p:clrMapOvr>
    <a:masterClrMapping/>
  </p:clrMapOvr>
  <p:transition advTm="5008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6">
            <a:extLst>
              <a:ext uri="{FF2B5EF4-FFF2-40B4-BE49-F238E27FC236}">
                <a16:creationId xmlns:a16="http://schemas.microsoft.com/office/drawing/2014/main" id="{AEF85A11-209E-4A3D-B114-C2189188BB73}"/>
              </a:ext>
            </a:extLst>
          </p:cNvPr>
          <p:cNvSpPr txBox="1"/>
          <p:nvPr>
            <p:custDataLst>
              <p:tags r:id="rId2"/>
            </p:custDataLst>
          </p:nvPr>
        </p:nvSpPr>
        <p:spPr>
          <a:xfrm>
            <a:off x="538163" y="1212850"/>
            <a:ext cx="5041900" cy="5053013"/>
          </a:xfrm>
          <a:prstGeom prst="rect">
            <a:avLst/>
          </a:prstGeom>
          <a:noFill/>
          <a:ln w="3175">
            <a:noFill/>
            <a:prstDash val="dash"/>
          </a:ln>
        </p:spPr>
        <p:txBody>
          <a:bodyPr lIns="54000" tIns="54000" rIns="54000" bIns="54000"/>
          <a:lstStyle>
            <a:lvl1pPr algn="l" defTabSz="913765" rtl="0" eaLnBrk="1" latinLnBrk="0" hangingPunct="1">
              <a:lnSpc>
                <a:spcPct val="90000"/>
              </a:lnSpc>
              <a:spcBef>
                <a:spcPct val="0"/>
              </a:spcBef>
              <a:buNone/>
              <a:defRPr lang="en-US" sz="2745" b="0" kern="1200" cap="none" spc="-49" baseline="0" dirty="0" smtClean="0">
                <a:ln w="3175">
                  <a:noFill/>
                </a:ln>
                <a:solidFill>
                  <a:srgbClr val="3C3C41"/>
                </a:solidFill>
                <a:effectLst/>
                <a:latin typeface="+mj-lt"/>
                <a:ea typeface="+mn-ea"/>
                <a:cs typeface="Segoe UI" panose="020B0502040204020203" pitchFamily="34" charset="0"/>
              </a:defRPr>
            </a:lvl1pPr>
          </a:lstStyle>
          <a:p>
            <a:pPr defTabSz="914400">
              <a:lnSpc>
                <a:spcPct val="130000"/>
              </a:lnSpc>
              <a:defRPr/>
            </a:pP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Based on big data technology, it does not produce news. Today's headline mobile client news information comes from its technology platform for the entire network of information capture, transferred to today's headline information platform, which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saves a lot of news editing costs</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but also opened up an Internet Age Media A new direction of industrial development. </a:t>
            </a:r>
          </a:p>
        </p:txBody>
      </p:sp>
      <p:sp>
        <p:nvSpPr>
          <p:cNvPr id="5" name="Title 6">
            <a:extLst>
              <a:ext uri="{FF2B5EF4-FFF2-40B4-BE49-F238E27FC236}">
                <a16:creationId xmlns:a16="http://schemas.microsoft.com/office/drawing/2014/main" id="{03D321F6-4D6C-466A-A5D7-28D9770C7CC1}"/>
              </a:ext>
            </a:extLst>
          </p:cNvPr>
          <p:cNvSpPr txBox="1"/>
          <p:nvPr>
            <p:custDataLst>
              <p:tags r:id="rId3"/>
            </p:custDataLst>
          </p:nvPr>
        </p:nvSpPr>
        <p:spPr>
          <a:xfrm>
            <a:off x="-323850" y="476250"/>
            <a:ext cx="4002088" cy="469900"/>
          </a:xfrm>
          <a:prstGeom prst="rect">
            <a:avLst/>
          </a:prstGeom>
          <a:noFill/>
          <a:ln w="3175">
            <a:noFill/>
            <a:prstDash val="dash"/>
          </a:ln>
        </p:spPr>
        <p:txBody>
          <a:bodyPr lIns="54000" tIns="27000" rIns="54000" bIns="2700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rgbClr val="3C3C41"/>
                </a:solidFill>
                <a:effectLst/>
                <a:latin typeface="+mj-lt"/>
                <a:ea typeface="+mn-ea"/>
                <a:cs typeface="Segoe UI" panose="020B0502040204020203" pitchFamily="34" charset="0"/>
              </a:defRPr>
            </a:lvl1pPr>
          </a:lstStyle>
          <a:p>
            <a:pPr algn="ctr">
              <a:lnSpc>
                <a:spcPct val="100000"/>
              </a:lnSpc>
              <a:defRPr/>
            </a:pPr>
            <a:r>
              <a:rPr altLang="zh-CN"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4 </a:t>
            </a:r>
            <a:r>
              <a:rPr lang="zh-CN" altLang="en-US"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Technological</a:t>
            </a:r>
          </a:p>
        </p:txBody>
      </p:sp>
      <p:pic>
        <p:nvPicPr>
          <p:cNvPr id="24580" name="图片 1">
            <a:extLst>
              <a:ext uri="{FF2B5EF4-FFF2-40B4-BE49-F238E27FC236}">
                <a16:creationId xmlns:a16="http://schemas.microsoft.com/office/drawing/2014/main" id="{73D7A970-F7D1-46F1-B97C-1FFA1A4696A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95963" y="1352550"/>
            <a:ext cx="3143250" cy="523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音频 1">
            <a:hlinkClick r:id="" action="ppaction://media"/>
            <a:extLst>
              <a:ext uri="{FF2B5EF4-FFF2-40B4-BE49-F238E27FC236}">
                <a16:creationId xmlns:a16="http://schemas.microsoft.com/office/drawing/2014/main" id="{BB8EFA16-8F6D-4E35-9B58-DB063CE103B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音频 2">
            <a:hlinkClick r:id="" action="ppaction://media"/>
            <a:extLst>
              <a:ext uri="{FF2B5EF4-FFF2-40B4-BE49-F238E27FC236}">
                <a16:creationId xmlns:a16="http://schemas.microsoft.com/office/drawing/2014/main" id="{CA3155C4-DD32-4C47-A467-8F939021FC39}"/>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8440738" y="6154738"/>
            <a:ext cx="487362" cy="487362"/>
          </a:xfrm>
          <a:prstGeom prst="rect">
            <a:avLst/>
          </a:prstGeom>
        </p:spPr>
      </p:pic>
    </p:spTree>
    <p:custDataLst>
      <p:tags r:id="rId1"/>
    </p:custDataLst>
  </p:cSld>
  <p:clrMapOvr>
    <a:masterClrMapping/>
  </p:clrMapOvr>
  <p:transition advTm="2723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6">
            <a:extLst>
              <a:ext uri="{FF2B5EF4-FFF2-40B4-BE49-F238E27FC236}">
                <a16:creationId xmlns:a16="http://schemas.microsoft.com/office/drawing/2014/main" id="{9358C48A-6297-4F79-BC58-34AD71A33936}"/>
              </a:ext>
            </a:extLst>
          </p:cNvPr>
          <p:cNvSpPr txBox="1"/>
          <p:nvPr>
            <p:custDataLst>
              <p:tags r:id="rId2"/>
            </p:custDataLst>
          </p:nvPr>
        </p:nvSpPr>
        <p:spPr>
          <a:xfrm>
            <a:off x="611188" y="1052513"/>
            <a:ext cx="8197850" cy="3656012"/>
          </a:xfrm>
          <a:prstGeom prst="rect">
            <a:avLst/>
          </a:prstGeom>
          <a:noFill/>
          <a:ln w="3175">
            <a:noFill/>
            <a:prstDash val="dash"/>
          </a:ln>
        </p:spPr>
        <p:txBody>
          <a:bodyPr lIns="54000" tIns="54000" rIns="54000" bIns="54000"/>
          <a:lstStyle>
            <a:lvl1pPr algn="l" defTabSz="913765" rtl="0" eaLnBrk="1" latinLnBrk="0" hangingPunct="1">
              <a:lnSpc>
                <a:spcPct val="90000"/>
              </a:lnSpc>
              <a:spcBef>
                <a:spcPct val="0"/>
              </a:spcBef>
              <a:buNone/>
              <a:defRPr lang="en-US" sz="2745" b="0" kern="1200" cap="none" spc="-49" baseline="0" dirty="0" smtClean="0">
                <a:ln w="3175">
                  <a:noFill/>
                </a:ln>
                <a:solidFill>
                  <a:srgbClr val="3C3C41"/>
                </a:solidFill>
                <a:effectLst/>
                <a:latin typeface="+mj-lt"/>
                <a:ea typeface="+mn-ea"/>
                <a:cs typeface="Segoe UI" panose="020B0502040204020203" pitchFamily="34" charset="0"/>
              </a:defRPr>
            </a:lvl1pPr>
          </a:lstStyle>
          <a:p>
            <a:pPr algn="just">
              <a:lnSpc>
                <a:spcPct val="130000"/>
              </a:lnSpc>
              <a:spcAft>
                <a:spcPts val="800"/>
              </a:spcAft>
              <a:defRPr/>
            </a:pPr>
            <a:br>
              <a:rPr altLang="zh-CN" sz="1600"/>
            </a:br>
            <a:r>
              <a:rPr altLang="zh-CN" sz="1600"/>
              <a:t>      </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China's news app can be roughly divided into the following three categories: </a:t>
            </a:r>
          </a:p>
          <a:p>
            <a:pPr algn="just">
              <a:lnSpc>
                <a:spcPct val="130000"/>
              </a:lnSpc>
              <a:spcAft>
                <a:spcPts val="800"/>
              </a:spcAft>
              <a:defRPr/>
            </a:pP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First, the traditional media created for the transformation of the APP, derived from its original paper or TV version of the product, such as the People's Daily, the two side of the city newspaper, CCTV news and other news clients;</a:t>
            </a:r>
          </a:p>
          <a:p>
            <a:pPr algn="just">
              <a:lnSpc>
                <a:spcPct val="130000"/>
              </a:lnSpc>
              <a:spcAft>
                <a:spcPts val="800"/>
              </a:spcAft>
              <a:defRPr/>
            </a:pP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The second is the news app created by the portal, such as Tencent, </a:t>
            </a:r>
            <a:r>
              <a:rPr altLang="zh-CN" sz="1600" spc="150" err="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Netease</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Baidu, </a:t>
            </a:r>
            <a:r>
              <a:rPr altLang="zh-CN" sz="1600" spc="150" err="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Sina</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and other APP; </a:t>
            </a:r>
          </a:p>
          <a:p>
            <a:pPr algn="just">
              <a:lnSpc>
                <a:spcPct val="130000"/>
              </a:lnSpc>
              <a:spcAft>
                <a:spcPts val="800"/>
              </a:spcAft>
              <a:defRPr/>
            </a:pP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The third is the </a:t>
            </a:r>
            <a:r>
              <a:rPr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aggregation class APP</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which is now a headline, a little bit of information, etc. This type of APP aggregates news information of various media</a:t>
            </a:r>
            <a:endParaRPr lang="zh-CN" altLang="en-US" sz="1600" spc="150" noProof="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p:txBody>
      </p:sp>
      <p:sp>
        <p:nvSpPr>
          <p:cNvPr id="5" name="Title 6">
            <a:extLst>
              <a:ext uri="{FF2B5EF4-FFF2-40B4-BE49-F238E27FC236}">
                <a16:creationId xmlns:a16="http://schemas.microsoft.com/office/drawing/2014/main" id="{451FBADD-ED23-4618-B85A-F37F1DC9D80B}"/>
              </a:ext>
            </a:extLst>
          </p:cNvPr>
          <p:cNvSpPr txBox="1"/>
          <p:nvPr>
            <p:custDataLst>
              <p:tags r:id="rId3"/>
            </p:custDataLst>
          </p:nvPr>
        </p:nvSpPr>
        <p:spPr>
          <a:xfrm>
            <a:off x="-180975" y="476250"/>
            <a:ext cx="4002088" cy="469900"/>
          </a:xfrm>
          <a:prstGeom prst="rect">
            <a:avLst/>
          </a:prstGeom>
          <a:noFill/>
          <a:ln w="3175">
            <a:noFill/>
            <a:prstDash val="dash"/>
          </a:ln>
        </p:spPr>
        <p:txBody>
          <a:bodyPr lIns="54000" tIns="27000" rIns="54000" bIns="2700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rgbClr val="3C3C41"/>
                </a:solidFill>
                <a:effectLst/>
                <a:latin typeface="+mj-lt"/>
                <a:ea typeface="+mn-ea"/>
                <a:cs typeface="Segoe UI" panose="020B0502040204020203" pitchFamily="34" charset="0"/>
              </a:defRPr>
            </a:lvl1pPr>
          </a:lstStyle>
          <a:p>
            <a:pPr algn="ctr">
              <a:lnSpc>
                <a:spcPct val="100000"/>
              </a:lnSpc>
              <a:defRPr/>
            </a:pPr>
            <a:r>
              <a:rPr altLang="zh-CN"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5 </a:t>
            </a:r>
            <a:r>
              <a:rPr lang="zh-CN" altLang="en-US"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Environmental</a:t>
            </a:r>
          </a:p>
        </p:txBody>
      </p:sp>
      <p:pic>
        <p:nvPicPr>
          <p:cNvPr id="2" name="音频 1">
            <a:hlinkClick r:id="" action="ppaction://media"/>
            <a:extLst>
              <a:ext uri="{FF2B5EF4-FFF2-40B4-BE49-F238E27FC236}">
                <a16:creationId xmlns:a16="http://schemas.microsoft.com/office/drawing/2014/main" id="{C5D7133F-1D34-40BF-9E78-D12535FF7B3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音频 2">
            <a:hlinkClick r:id="" action="ppaction://media"/>
            <a:extLst>
              <a:ext uri="{FF2B5EF4-FFF2-40B4-BE49-F238E27FC236}">
                <a16:creationId xmlns:a16="http://schemas.microsoft.com/office/drawing/2014/main" id="{5160030E-AB10-4EC9-B0AF-1EE3EDA0DC9C}"/>
              </a:ext>
            </a:extLst>
          </p:cNvPr>
          <p:cNvPicPr>
            <a:picLocks noChangeAspect="1"/>
          </p:cNvPicPr>
          <p:nvPr>
            <a:audioFile r:link="rId5"/>
            <p:extLst>
              <p:ext uri="{DAA4B4D4-6D71-4841-9C94-3DE7FCFB9230}">
                <p14:media xmlns:p14="http://schemas.microsoft.com/office/powerpoint/2010/main" r:embed="rId4"/>
              </p:ext>
            </p:extLst>
          </p:nvPr>
        </p:nvPicPr>
        <p:blipFill>
          <a:blip r:embed="rId7"/>
          <a:stretch>
            <a:fillRect/>
          </a:stretch>
        </p:blipFill>
        <p:spPr>
          <a:xfrm>
            <a:off x="8440738" y="6154738"/>
            <a:ext cx="487362" cy="487362"/>
          </a:xfrm>
          <a:prstGeom prst="rect">
            <a:avLst/>
          </a:prstGeom>
        </p:spPr>
      </p:pic>
    </p:spTree>
    <p:custDataLst>
      <p:tags r:id="rId1"/>
    </p:custDataLst>
  </p:cSld>
  <p:clrMapOvr>
    <a:masterClrMapping/>
  </p:clrMapOvr>
  <p:transition advTm="3680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6">
            <a:extLst>
              <a:ext uri="{FF2B5EF4-FFF2-40B4-BE49-F238E27FC236}">
                <a16:creationId xmlns:a16="http://schemas.microsoft.com/office/drawing/2014/main" id="{4F30A998-0C61-4EEF-AB7C-17D3179870F3}"/>
              </a:ext>
            </a:extLst>
          </p:cNvPr>
          <p:cNvSpPr txBox="1"/>
          <p:nvPr>
            <p:custDataLst>
              <p:tags r:id="rId2"/>
            </p:custDataLst>
          </p:nvPr>
        </p:nvSpPr>
        <p:spPr>
          <a:xfrm>
            <a:off x="611188" y="908050"/>
            <a:ext cx="8064500" cy="5245100"/>
          </a:xfrm>
          <a:prstGeom prst="rect">
            <a:avLst/>
          </a:prstGeom>
          <a:noFill/>
          <a:ln w="3175">
            <a:noFill/>
            <a:prstDash val="dash"/>
          </a:ln>
        </p:spPr>
        <p:txBody>
          <a:bodyPr lIns="54000" tIns="54000" rIns="54000" bIns="54000"/>
          <a:lstStyle>
            <a:lvl1pPr algn="l" defTabSz="913765" rtl="0" eaLnBrk="1" latinLnBrk="0" hangingPunct="1">
              <a:lnSpc>
                <a:spcPct val="90000"/>
              </a:lnSpc>
              <a:spcBef>
                <a:spcPct val="0"/>
              </a:spcBef>
              <a:buNone/>
              <a:defRPr lang="en-US" sz="2745" b="0" kern="1200" cap="none" spc="-49" baseline="0" dirty="0" smtClean="0">
                <a:ln w="3175">
                  <a:noFill/>
                </a:ln>
                <a:solidFill>
                  <a:srgbClr val="3C3C41"/>
                </a:solidFill>
                <a:effectLst/>
                <a:latin typeface="+mj-lt"/>
                <a:ea typeface="+mn-ea"/>
                <a:cs typeface="Segoe UI" panose="020B0502040204020203" pitchFamily="34" charset="0"/>
              </a:defRPr>
            </a:lvl1pPr>
          </a:lstStyle>
          <a:p>
            <a:pPr algn="just">
              <a:lnSpc>
                <a:spcPct val="130000"/>
              </a:lnSpc>
              <a:spcAft>
                <a:spcPts val="800"/>
              </a:spcAft>
              <a:defRPr/>
            </a:pPr>
            <a:r>
              <a:rPr altLang="zh-CN" sz="1600">
                <a:ln>
                  <a:noFill/>
                </a:ln>
                <a:solidFill>
                  <a:srgbClr val="212121"/>
                </a:solidFill>
                <a:latin typeface="Arial Unicode MS" charset="-122"/>
                <a:ea typeface="宋体" panose="02010600030101010101" pitchFamily="2" charset="-122"/>
              </a:rPr>
              <a:t>   </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I</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n the era of information overload, the trend of the major news APPs has become more and more important.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The technology algorithm information distribution model</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led by today's headlines has received more and more attention and has been applied by many news apps.</a:t>
            </a:r>
            <a:endPar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a:p>
            <a:pPr algn="just">
              <a:lnSpc>
                <a:spcPct val="130000"/>
              </a:lnSpc>
              <a:spcAft>
                <a:spcPts val="800"/>
              </a:spcAft>
              <a:defRPr/>
            </a:pP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Since the establishment of the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media platform </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has become the target of the major news apps, the major platforms have invested huge capital and platform resources, and hope to improve their content competitiveness through competition for excellent self-media. In addition, from text to multimedia, the form of news content has been self-development in the course of technological revolution. </a:t>
            </a:r>
            <a:endPar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a:p>
            <a:pPr algn="just">
              <a:lnSpc>
                <a:spcPct val="130000"/>
              </a:lnSpc>
              <a:spcAft>
                <a:spcPts val="800"/>
              </a:spcAft>
              <a:defRPr/>
            </a:pP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With the development and innovation of content acquisition, content transmission, content display, etc., mobile integrated consulting services are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developing from the traditional single graphic form to the carrier media</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such as live broadcast, video, short video, voice, H5. Comprehensive applications such as animation, mini-games, VR, etc., in the process of continuous enrichment of content forms, the rich mediaization of consulting service carriers has been fully developed. </a:t>
            </a:r>
          </a:p>
          <a:p>
            <a:pPr algn="just">
              <a:lnSpc>
                <a:spcPct val="130000"/>
              </a:lnSpc>
              <a:spcAft>
                <a:spcPts val="800"/>
              </a:spcAft>
              <a:defRPr/>
            </a:pPr>
            <a:endParaRPr lang="zh-CN" altLang="en-US" sz="1600" spc="50" noProof="1">
              <a:ln w="3175">
                <a:noFill/>
                <a:prstDash val="dash"/>
              </a:ln>
              <a:solidFill>
                <a:srgbClr val="3C3C41">
                  <a:lumMod val="85000"/>
                  <a:lumOff val="15000"/>
                </a:srgbClr>
              </a:solidFill>
              <a:latin typeface="仿宋" panose="02010609060101010101" charset="-122"/>
              <a:ea typeface="仿宋" panose="02010609060101010101" charset="-122"/>
              <a:cs typeface="仿宋" panose="02010609060101010101" charset="-122"/>
            </a:endParaRPr>
          </a:p>
        </p:txBody>
      </p:sp>
      <p:sp>
        <p:nvSpPr>
          <p:cNvPr id="5" name="Title 6">
            <a:extLst>
              <a:ext uri="{FF2B5EF4-FFF2-40B4-BE49-F238E27FC236}">
                <a16:creationId xmlns:a16="http://schemas.microsoft.com/office/drawing/2014/main" id="{E10B0C24-927C-4D8E-BE26-76FF9A84D858}"/>
              </a:ext>
            </a:extLst>
          </p:cNvPr>
          <p:cNvSpPr txBox="1"/>
          <p:nvPr>
            <p:custDataLst>
              <p:tags r:id="rId3"/>
            </p:custDataLst>
          </p:nvPr>
        </p:nvSpPr>
        <p:spPr>
          <a:xfrm>
            <a:off x="-107950" y="333375"/>
            <a:ext cx="4002088" cy="977900"/>
          </a:xfrm>
          <a:prstGeom prst="rect">
            <a:avLst/>
          </a:prstGeom>
          <a:noFill/>
          <a:ln w="3175">
            <a:noFill/>
            <a:prstDash val="dash"/>
          </a:ln>
        </p:spPr>
        <p:txBody>
          <a:bodyPr lIns="54000" tIns="27000" rIns="54000" bIns="27000">
            <a:spAutoFit/>
          </a:bodyPr>
          <a:lstStyle>
            <a:lvl1pPr algn="l" defTabSz="913765" rtl="0" eaLnBrk="1" latinLnBrk="0" hangingPunct="1">
              <a:lnSpc>
                <a:spcPct val="90000"/>
              </a:lnSpc>
              <a:spcBef>
                <a:spcPct val="0"/>
              </a:spcBef>
              <a:buNone/>
              <a:defRPr lang="en-US" sz="2745" b="0" kern="1200" cap="none" spc="-49" baseline="0" dirty="0" smtClean="0">
                <a:ln w="3175">
                  <a:noFill/>
                </a:ln>
                <a:solidFill>
                  <a:srgbClr val="3C3C41"/>
                </a:solidFill>
                <a:effectLst/>
                <a:latin typeface="+mj-lt"/>
                <a:ea typeface="+mn-ea"/>
                <a:cs typeface="Segoe UI" panose="020B0502040204020203" pitchFamily="34" charset="0"/>
              </a:defRPr>
            </a:lvl1pPr>
          </a:lstStyle>
          <a:p>
            <a:pPr algn="ctr">
              <a:lnSpc>
                <a:spcPct val="100000"/>
              </a:lnSpc>
              <a:defRPr/>
            </a:pPr>
            <a:r>
              <a:rPr altLang="zh-CN"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5 </a:t>
            </a:r>
            <a:r>
              <a:rPr lang="zh-CN" altLang="en-US"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Environmental</a:t>
            </a:r>
          </a:p>
          <a:p>
            <a:pPr algn="ctr">
              <a:lnSpc>
                <a:spcPct val="100000"/>
              </a:lnSpc>
              <a:defRPr/>
            </a:pPr>
            <a:endParaRPr lang="zh-CN" altLang="en-US" sz="3300" b="1" spc="150" noProof="1">
              <a:ln w="3175">
                <a:noFill/>
                <a:prstDash val="dash"/>
              </a:ln>
              <a:solidFill>
                <a:srgbClr val="3C3C41">
                  <a:lumMod val="75000"/>
                </a:srgbClr>
              </a:solidFill>
              <a:latin typeface="微软雅黑" panose="020B0503020204020204" charset="-122"/>
              <a:cs typeface="微软雅黑" panose="020B0503020204020204" charset="-122"/>
            </a:endParaRPr>
          </a:p>
        </p:txBody>
      </p:sp>
      <p:pic>
        <p:nvPicPr>
          <p:cNvPr id="2" name="音频 1">
            <a:hlinkClick r:id="" action="ppaction://media"/>
            <a:extLst>
              <a:ext uri="{FF2B5EF4-FFF2-40B4-BE49-F238E27FC236}">
                <a16:creationId xmlns:a16="http://schemas.microsoft.com/office/drawing/2014/main" id="{058FA378-3598-4320-82F1-C50459EDED0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音频 2">
            <a:hlinkClick r:id="" action="ppaction://media"/>
            <a:extLst>
              <a:ext uri="{FF2B5EF4-FFF2-40B4-BE49-F238E27FC236}">
                <a16:creationId xmlns:a16="http://schemas.microsoft.com/office/drawing/2014/main" id="{5A417DCF-3EFE-4F50-961A-AD2B902D3D31}"/>
              </a:ext>
            </a:extLst>
          </p:cNvPr>
          <p:cNvPicPr>
            <a:picLocks noChangeAspect="1"/>
          </p:cNvPicPr>
          <p:nvPr>
            <a:audioFile r:link="rId5"/>
            <p:extLst>
              <p:ext uri="{DAA4B4D4-6D71-4841-9C94-3DE7FCFB9230}">
                <p14:media xmlns:p14="http://schemas.microsoft.com/office/powerpoint/2010/main" r:embed="rId4"/>
              </p:ext>
            </p:extLst>
          </p:nvPr>
        </p:nvPicPr>
        <p:blipFill>
          <a:blip r:embed="rId7"/>
          <a:stretch>
            <a:fillRect/>
          </a:stretch>
        </p:blipFill>
        <p:spPr>
          <a:xfrm>
            <a:off x="8440738" y="6154738"/>
            <a:ext cx="487362" cy="487362"/>
          </a:xfrm>
          <a:prstGeom prst="rect">
            <a:avLst/>
          </a:prstGeom>
        </p:spPr>
      </p:pic>
    </p:spTree>
    <p:custDataLst>
      <p:tags r:id="rId1"/>
    </p:custDataLst>
  </p:cSld>
  <p:clrMapOvr>
    <a:masterClrMapping/>
  </p:clrMapOvr>
  <p:transition advTm="7029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6">
            <a:extLst>
              <a:ext uri="{FF2B5EF4-FFF2-40B4-BE49-F238E27FC236}">
                <a16:creationId xmlns:a16="http://schemas.microsoft.com/office/drawing/2014/main" id="{424BDD78-274E-4A2B-B22D-1EED257AC2C3}"/>
              </a:ext>
            </a:extLst>
          </p:cNvPr>
          <p:cNvSpPr txBox="1"/>
          <p:nvPr>
            <p:custDataLst>
              <p:tags r:id="rId2"/>
            </p:custDataLst>
          </p:nvPr>
        </p:nvSpPr>
        <p:spPr>
          <a:xfrm>
            <a:off x="481013" y="1052513"/>
            <a:ext cx="8351837" cy="2185987"/>
          </a:xfrm>
          <a:prstGeom prst="rect">
            <a:avLst/>
          </a:prstGeom>
          <a:noFill/>
          <a:ln w="3175">
            <a:noFill/>
            <a:prstDash val="dash"/>
          </a:ln>
        </p:spPr>
        <p:txBody>
          <a:bodyPr lIns="54000" tIns="54000" rIns="54000" bIns="54000"/>
          <a:lstStyle>
            <a:lvl1pPr algn="l" defTabSz="913765" rtl="0" eaLnBrk="1" latinLnBrk="0" hangingPunct="1">
              <a:lnSpc>
                <a:spcPct val="90000"/>
              </a:lnSpc>
              <a:spcBef>
                <a:spcPct val="0"/>
              </a:spcBef>
              <a:buNone/>
              <a:defRPr lang="en-US" sz="2745" b="0" kern="1200" cap="none" spc="-49" baseline="0" dirty="0" smtClean="0">
                <a:ln w="3175">
                  <a:noFill/>
                </a:ln>
                <a:solidFill>
                  <a:srgbClr val="3C3C41"/>
                </a:solidFill>
                <a:effectLst/>
                <a:latin typeface="+mj-lt"/>
                <a:ea typeface="+mn-ea"/>
                <a:cs typeface="Segoe UI" panose="020B0502040204020203" pitchFamily="34" charset="0"/>
              </a:defRPr>
            </a:lvl1pPr>
          </a:lstStyle>
          <a:p>
            <a:pPr algn="just" defTabSz="914400">
              <a:lnSpc>
                <a:spcPct val="130000"/>
              </a:lnSpc>
              <a:defRPr/>
            </a:pP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With the rapid development of the "Today's Headline" news client in the aggregated news client, other news clients have begun to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follow the imitation</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This makes Sohu News, Netease News, Sina News Client, etc. all realize that personalized recommendation technology is so important, and they have begun to add personalized recommendation function to their news client. </a:t>
            </a:r>
            <a:endPar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a:p>
            <a:pPr algn="just" defTabSz="914400">
              <a:lnSpc>
                <a:spcPct val="130000"/>
              </a:lnSpc>
              <a:defRPr/>
            </a:pP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After other news clients have the function of personalized recommendation, the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competitiveness of “Today's headlines” is gradually weakened</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and the news clients of major portals have their own advantages. “Today’s headlines” want to be numerous. Outstanding focus in similar products is challenging. “As an early developer of personalized information distribution platforms, “Today's headlines” have certain advantages.</a:t>
            </a:r>
            <a:endPar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a:p>
            <a:pPr algn="just" defTabSz="914400">
              <a:lnSpc>
                <a:spcPct val="130000"/>
              </a:lnSpc>
              <a:defRPr/>
            </a:pP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However,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technological innovations are very easy to be imitated </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by competitors. On the other hand, compared with the old news media platform, the “Today's headlines” are much weaker in terms of authority and foundation. If there is a problem of user loss, it will be difficult to recover the situation. ” </a:t>
            </a:r>
          </a:p>
        </p:txBody>
      </p:sp>
      <p:sp>
        <p:nvSpPr>
          <p:cNvPr id="3" name="矩形 2">
            <a:extLst>
              <a:ext uri="{FF2B5EF4-FFF2-40B4-BE49-F238E27FC236}">
                <a16:creationId xmlns:a16="http://schemas.microsoft.com/office/drawing/2014/main" id="{B6D36304-3E0A-40AE-84F3-181B6BB08582}"/>
              </a:ext>
            </a:extLst>
          </p:cNvPr>
          <p:cNvSpPr/>
          <p:nvPr/>
        </p:nvSpPr>
        <p:spPr>
          <a:xfrm>
            <a:off x="481013" y="404813"/>
            <a:ext cx="2598737" cy="508000"/>
          </a:xfrm>
          <a:prstGeom prst="rect">
            <a:avLst/>
          </a:prstGeom>
        </p:spPr>
        <p:txBody>
          <a:bodyPr wrap="none">
            <a:spAutoFit/>
          </a:bodyPr>
          <a:lstStyle/>
          <a:p>
            <a:pPr algn="ctr" eaLnBrk="1" hangingPunct="1">
              <a:defRPr/>
            </a:pPr>
            <a:r>
              <a:rPr lang="en-US" altLang="zh-CN"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5 </a:t>
            </a:r>
            <a:r>
              <a:rPr lang="zh-CN" altLang="en-US"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Environmental</a:t>
            </a:r>
          </a:p>
        </p:txBody>
      </p:sp>
      <p:pic>
        <p:nvPicPr>
          <p:cNvPr id="5" name="音频 4">
            <a:hlinkClick r:id="" action="ppaction://media"/>
            <a:extLst>
              <a:ext uri="{FF2B5EF4-FFF2-40B4-BE49-F238E27FC236}">
                <a16:creationId xmlns:a16="http://schemas.microsoft.com/office/drawing/2014/main" id="{B20ABB55-6F83-4B17-B5FA-C004380176C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音频 1">
            <a:hlinkClick r:id="" action="ppaction://media"/>
            <a:extLst>
              <a:ext uri="{FF2B5EF4-FFF2-40B4-BE49-F238E27FC236}">
                <a16:creationId xmlns:a16="http://schemas.microsoft.com/office/drawing/2014/main" id="{8734E19D-EBD1-447F-8FA6-02115C170A47}"/>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8440738" y="6154738"/>
            <a:ext cx="487362" cy="487362"/>
          </a:xfrm>
          <a:prstGeom prst="rect">
            <a:avLst/>
          </a:prstGeom>
        </p:spPr>
      </p:pic>
    </p:spTree>
    <p:custDataLst>
      <p:tags r:id="rId1"/>
    </p:custDataLst>
  </p:cSld>
  <p:clrMapOvr>
    <a:masterClrMapping/>
  </p:clrMapOvr>
  <p:transition advTm="4247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6">
            <a:extLst>
              <a:ext uri="{FF2B5EF4-FFF2-40B4-BE49-F238E27FC236}">
                <a16:creationId xmlns:a16="http://schemas.microsoft.com/office/drawing/2014/main" id="{91A4BA04-79F7-4C1A-8FB3-A954F59998E3}"/>
              </a:ext>
            </a:extLst>
          </p:cNvPr>
          <p:cNvSpPr txBox="1"/>
          <p:nvPr>
            <p:custDataLst>
              <p:tags r:id="rId2"/>
            </p:custDataLst>
          </p:nvPr>
        </p:nvSpPr>
        <p:spPr>
          <a:xfrm>
            <a:off x="511175" y="1171575"/>
            <a:ext cx="3714750" cy="1173163"/>
          </a:xfrm>
          <a:prstGeom prst="rect">
            <a:avLst/>
          </a:prstGeom>
          <a:noFill/>
          <a:ln w="3175">
            <a:noFill/>
            <a:prstDash val="dash"/>
          </a:ln>
        </p:spPr>
        <p:txBody>
          <a:bodyPr lIns="54000" tIns="27000" rIns="54000" bIns="27000"/>
          <a:lstStyle>
            <a:lvl1pPr algn="l" defTabSz="913765" rtl="0" eaLnBrk="1" latinLnBrk="0" hangingPunct="1">
              <a:lnSpc>
                <a:spcPct val="90000"/>
              </a:lnSpc>
              <a:spcBef>
                <a:spcPct val="0"/>
              </a:spcBef>
              <a:buNone/>
              <a:defRPr lang="en-US" sz="2745" b="0" kern="1200" cap="none" spc="-49" baseline="0" dirty="0" smtClean="0">
                <a:ln w="3175">
                  <a:noFill/>
                </a:ln>
                <a:solidFill>
                  <a:srgbClr val="000000"/>
                </a:solidFill>
                <a:effectLst/>
                <a:latin typeface="+mj-lt"/>
                <a:ea typeface="+mn-ea"/>
                <a:cs typeface="Segoe UI" panose="020B0502040204020203" pitchFamily="34" charset="0"/>
              </a:defRPr>
            </a:lvl1pPr>
          </a:lstStyle>
          <a:p>
            <a:pPr algn="just">
              <a:lnSpc>
                <a:spcPct val="130000"/>
              </a:lnSpc>
              <a:spcAft>
                <a:spcPts val="800"/>
              </a:spcAft>
              <a:defRPr/>
            </a:pP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In 2017, the Central Network Information Office issued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three consecutive documents</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namely, "Network Product and Service Security Review Measures", "Internet News Information Service Management Regulations" and "Internet Information Content Management Administrative Law Enforcement Procedures Regulations". </a:t>
            </a:r>
          </a:p>
          <a:p>
            <a:pPr algn="just">
              <a:lnSpc>
                <a:spcPct val="130000"/>
              </a:lnSpc>
              <a:spcAft>
                <a:spcPts val="800"/>
              </a:spcAft>
              <a:defRPr/>
            </a:pPr>
            <a:endParaRPr lang="zh-CN" altLang="en-US" sz="2400" spc="50" noProof="1">
              <a:ln w="3175">
                <a:noFill/>
                <a:prstDash val="dash"/>
              </a:ln>
              <a:solidFill>
                <a:srgbClr val="000000">
                  <a:lumMod val="85000"/>
                  <a:lumOff val="15000"/>
                </a:srgbClr>
              </a:solidFill>
              <a:latin typeface="仿宋" panose="02010609060101010101" charset="-122"/>
              <a:ea typeface="仿宋" panose="02010609060101010101" charset="-122"/>
              <a:cs typeface="仿宋" panose="02010609060101010101" charset="-122"/>
            </a:endParaRPr>
          </a:p>
        </p:txBody>
      </p:sp>
      <p:pic>
        <p:nvPicPr>
          <p:cNvPr id="28675" name="图片 1">
            <a:extLst>
              <a:ext uri="{FF2B5EF4-FFF2-40B4-BE49-F238E27FC236}">
                <a16:creationId xmlns:a16="http://schemas.microsoft.com/office/drawing/2014/main" id="{764CD100-2B71-4213-8022-A80D2CF521D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37088" y="188913"/>
            <a:ext cx="3810000" cy="209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6" name="图片 3">
            <a:extLst>
              <a:ext uri="{FF2B5EF4-FFF2-40B4-BE49-F238E27FC236}">
                <a16:creationId xmlns:a16="http://schemas.microsoft.com/office/drawing/2014/main" id="{ABB3E591-BC9D-4CBA-96F3-0E15C05873A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25975" y="4573588"/>
            <a:ext cx="3979863" cy="2074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7" name="图片 2">
            <a:extLst>
              <a:ext uri="{FF2B5EF4-FFF2-40B4-BE49-F238E27FC236}">
                <a16:creationId xmlns:a16="http://schemas.microsoft.com/office/drawing/2014/main" id="{DBCAE41F-5103-4946-8DC2-7E85AA2820E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37088" y="2344738"/>
            <a:ext cx="3968750" cy="209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矩形 1">
            <a:extLst>
              <a:ext uri="{FF2B5EF4-FFF2-40B4-BE49-F238E27FC236}">
                <a16:creationId xmlns:a16="http://schemas.microsoft.com/office/drawing/2014/main" id="{E4B0367F-69BA-473A-A72B-93C89CCE0BD9}"/>
              </a:ext>
            </a:extLst>
          </p:cNvPr>
          <p:cNvSpPr/>
          <p:nvPr/>
        </p:nvSpPr>
        <p:spPr>
          <a:xfrm>
            <a:off x="323850" y="333375"/>
            <a:ext cx="1277938" cy="506413"/>
          </a:xfrm>
          <a:prstGeom prst="rect">
            <a:avLst/>
          </a:prstGeom>
        </p:spPr>
        <p:txBody>
          <a:bodyPr wrap="none">
            <a:spAutoFit/>
          </a:bodyPr>
          <a:lstStyle/>
          <a:p>
            <a:pPr eaLnBrk="1" hangingPunct="1">
              <a:defRPr/>
            </a:pPr>
            <a:r>
              <a:rPr lang="en-US" altLang="zh-CN"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6 </a:t>
            </a:r>
            <a:r>
              <a:rPr lang="zh-CN" altLang="en-US"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Legal</a:t>
            </a:r>
            <a:endParaRPr lang="zh-CN" altLang="en-US" sz="2700" spc="50" dirty="0">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pic>
        <p:nvPicPr>
          <p:cNvPr id="3" name="音频 2">
            <a:hlinkClick r:id="" action="ppaction://media"/>
            <a:extLst>
              <a:ext uri="{FF2B5EF4-FFF2-40B4-BE49-F238E27FC236}">
                <a16:creationId xmlns:a16="http://schemas.microsoft.com/office/drawing/2014/main" id="{6155E564-E409-4B1E-949B-A626BC25F04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音频 3">
            <a:hlinkClick r:id="" action="ppaction://media"/>
            <a:extLst>
              <a:ext uri="{FF2B5EF4-FFF2-40B4-BE49-F238E27FC236}">
                <a16:creationId xmlns:a16="http://schemas.microsoft.com/office/drawing/2014/main" id="{BE8AE9EF-3494-462B-A664-AD6A5AB0A934}"/>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8440738" y="6154738"/>
            <a:ext cx="487362" cy="487362"/>
          </a:xfrm>
          <a:prstGeom prst="rect">
            <a:avLst/>
          </a:prstGeom>
        </p:spPr>
      </p:pic>
    </p:spTree>
    <p:custDataLst>
      <p:tags r:id="rId1"/>
    </p:custDataLst>
  </p:cSld>
  <p:clrMapOvr>
    <a:masterClrMapping/>
  </p:clrMapOvr>
  <p:transition advTm="3059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6">
            <a:extLst>
              <a:ext uri="{FF2B5EF4-FFF2-40B4-BE49-F238E27FC236}">
                <a16:creationId xmlns:a16="http://schemas.microsoft.com/office/drawing/2014/main" id="{8F462D36-EDAB-4A59-9221-4B9867F666BF}"/>
              </a:ext>
            </a:extLst>
          </p:cNvPr>
          <p:cNvSpPr txBox="1"/>
          <p:nvPr>
            <p:custDataLst>
              <p:tags r:id="rId2"/>
            </p:custDataLst>
          </p:nvPr>
        </p:nvSpPr>
        <p:spPr>
          <a:xfrm>
            <a:off x="323850" y="1052513"/>
            <a:ext cx="3724275" cy="4429125"/>
          </a:xfrm>
          <a:prstGeom prst="rect">
            <a:avLst/>
          </a:prstGeom>
          <a:noFill/>
          <a:ln w="3175">
            <a:noFill/>
            <a:prstDash val="dash"/>
          </a:ln>
        </p:spPr>
        <p:txBody>
          <a:bodyPr lIns="54000" tIns="27000" rIns="54000" bIns="27000"/>
          <a:lstStyle>
            <a:lvl1pPr algn="l" defTabSz="913765" rtl="0" eaLnBrk="1" latinLnBrk="0" hangingPunct="1">
              <a:lnSpc>
                <a:spcPct val="90000"/>
              </a:lnSpc>
              <a:spcBef>
                <a:spcPct val="0"/>
              </a:spcBef>
              <a:buNone/>
              <a:defRPr lang="en-US" sz="2745" b="0" kern="1200" cap="none" spc="-49" baseline="0" dirty="0" smtClean="0">
                <a:ln w="3175">
                  <a:noFill/>
                </a:ln>
                <a:solidFill>
                  <a:srgbClr val="000000"/>
                </a:solidFill>
                <a:effectLst/>
                <a:latin typeface="+mj-lt"/>
                <a:ea typeface="+mn-ea"/>
                <a:cs typeface="Segoe UI" panose="020B0502040204020203" pitchFamily="34" charset="0"/>
              </a:defRPr>
            </a:lvl1pPr>
          </a:lstStyle>
          <a:p>
            <a:pPr algn="just">
              <a:lnSpc>
                <a:spcPct val="130000"/>
              </a:lnSpc>
              <a:spcAft>
                <a:spcPts val="800"/>
              </a:spcAft>
              <a:defRPr/>
            </a:pP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Today's headlines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Copyright violations</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are arguing Because it does not produce content itself, massive amounts of information come from other websites, and it has caused the headlines today to fall into the “content copyright” dispute. How to share information and respect the copyright of creators is a problem that must be solved in the future development of the media industry </a:t>
            </a:r>
          </a:p>
          <a:p>
            <a:pPr algn="just">
              <a:lnSpc>
                <a:spcPct val="130000"/>
              </a:lnSpc>
              <a:spcAft>
                <a:spcPts val="800"/>
              </a:spcAft>
              <a:defRPr/>
            </a:pPr>
            <a:endParaRPr lang="zh-CN" altLang="en-US" sz="2000" spc="50" noProof="1">
              <a:ln w="3175">
                <a:noFill/>
                <a:prstDash val="dash"/>
              </a:ln>
              <a:solidFill>
                <a:srgbClr val="000000">
                  <a:lumMod val="85000"/>
                  <a:lumOff val="15000"/>
                </a:srgbClr>
              </a:solidFill>
              <a:latin typeface="仿宋" panose="02010609060101010101" charset="-122"/>
              <a:ea typeface="仿宋" panose="02010609060101010101" charset="-122"/>
              <a:cs typeface="仿宋" panose="02010609060101010101" charset="-122"/>
            </a:endParaRPr>
          </a:p>
        </p:txBody>
      </p:sp>
      <p:pic>
        <p:nvPicPr>
          <p:cNvPr id="29699" name="图片 4">
            <a:extLst>
              <a:ext uri="{FF2B5EF4-FFF2-40B4-BE49-F238E27FC236}">
                <a16:creationId xmlns:a16="http://schemas.microsoft.com/office/drawing/2014/main" id="{EAC348AA-5A1E-4C4A-997C-13C2339480B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11638" y="390525"/>
            <a:ext cx="4733925" cy="607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矩形 5">
            <a:extLst>
              <a:ext uri="{FF2B5EF4-FFF2-40B4-BE49-F238E27FC236}">
                <a16:creationId xmlns:a16="http://schemas.microsoft.com/office/drawing/2014/main" id="{6032E920-6183-45BB-9149-949E452C7B96}"/>
              </a:ext>
            </a:extLst>
          </p:cNvPr>
          <p:cNvSpPr/>
          <p:nvPr/>
        </p:nvSpPr>
        <p:spPr>
          <a:xfrm>
            <a:off x="449263" y="390525"/>
            <a:ext cx="1277937" cy="508000"/>
          </a:xfrm>
          <a:prstGeom prst="rect">
            <a:avLst/>
          </a:prstGeom>
        </p:spPr>
        <p:txBody>
          <a:bodyPr wrap="none">
            <a:spAutoFit/>
          </a:bodyPr>
          <a:lstStyle/>
          <a:p>
            <a:pPr eaLnBrk="1" hangingPunct="1">
              <a:defRPr/>
            </a:pPr>
            <a:r>
              <a:rPr lang="en-US" altLang="zh-CN"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6 </a:t>
            </a:r>
            <a:r>
              <a:rPr lang="zh-CN" altLang="en-US"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Legal</a:t>
            </a:r>
            <a:endParaRPr lang="zh-CN" altLang="en-US" sz="2700" spc="50" dirty="0">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pic>
        <p:nvPicPr>
          <p:cNvPr id="2" name="音频 1">
            <a:hlinkClick r:id="" action="ppaction://media"/>
            <a:extLst>
              <a:ext uri="{FF2B5EF4-FFF2-40B4-BE49-F238E27FC236}">
                <a16:creationId xmlns:a16="http://schemas.microsoft.com/office/drawing/2014/main" id="{95A8905F-C625-492F-AA3B-6489D7866C4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音频 2">
            <a:hlinkClick r:id="" action="ppaction://media"/>
            <a:extLst>
              <a:ext uri="{FF2B5EF4-FFF2-40B4-BE49-F238E27FC236}">
                <a16:creationId xmlns:a16="http://schemas.microsoft.com/office/drawing/2014/main" id="{F03DB69C-E3AA-4AD3-947A-68E992B62A62}"/>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8440738" y="6154738"/>
            <a:ext cx="487362" cy="487362"/>
          </a:xfrm>
          <a:prstGeom prst="rect">
            <a:avLst/>
          </a:prstGeom>
        </p:spPr>
      </p:pic>
    </p:spTree>
    <p:custDataLst>
      <p:tags r:id="rId1"/>
    </p:custDataLst>
  </p:cSld>
  <p:clrMapOvr>
    <a:masterClrMapping/>
  </p:clrMapOvr>
  <p:transition advTm="2799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6">
            <a:extLst>
              <a:ext uri="{FF2B5EF4-FFF2-40B4-BE49-F238E27FC236}">
                <a16:creationId xmlns:a16="http://schemas.microsoft.com/office/drawing/2014/main" id="{9989B21F-0E13-4C8B-BBD0-EF2AE36875E3}"/>
              </a:ext>
            </a:extLst>
          </p:cNvPr>
          <p:cNvSpPr txBox="1"/>
          <p:nvPr>
            <p:custDataLst>
              <p:tags r:id="rId2"/>
            </p:custDataLst>
          </p:nvPr>
        </p:nvSpPr>
        <p:spPr>
          <a:xfrm>
            <a:off x="849313" y="1196975"/>
            <a:ext cx="7856537" cy="4602163"/>
          </a:xfrm>
          <a:prstGeom prst="rect">
            <a:avLst/>
          </a:prstGeom>
          <a:noFill/>
          <a:ln w="3175">
            <a:noFill/>
            <a:prstDash val="dash"/>
          </a:ln>
        </p:spPr>
        <p:txBody>
          <a:bodyPr lIns="54000" tIns="27000" rIns="54000" bIns="27000"/>
          <a:lstStyle>
            <a:lvl1pPr algn="l" defTabSz="913765" rtl="0" eaLnBrk="1" latinLnBrk="0" hangingPunct="1">
              <a:lnSpc>
                <a:spcPct val="90000"/>
              </a:lnSpc>
              <a:spcBef>
                <a:spcPct val="0"/>
              </a:spcBef>
              <a:buNone/>
              <a:defRPr lang="en-US" sz="2745" b="0" kern="1200" cap="none" spc="-49" baseline="0" dirty="0" smtClean="0">
                <a:ln w="3175">
                  <a:noFill/>
                </a:ln>
                <a:solidFill>
                  <a:srgbClr val="000000"/>
                </a:solidFill>
                <a:effectLst/>
                <a:latin typeface="+mj-lt"/>
                <a:ea typeface="+mn-ea"/>
                <a:cs typeface="Segoe UI" panose="020B0502040204020203" pitchFamily="34" charset="0"/>
              </a:defRPr>
            </a:lvl1pPr>
          </a:lstStyle>
          <a:p>
            <a:pPr defTabSz="914400">
              <a:lnSpc>
                <a:spcPct val="130000"/>
              </a:lnSpc>
              <a:defRPr/>
            </a:pPr>
            <a:r>
              <a:rPr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      </a:t>
            </a:r>
            <a:r>
              <a:rPr lang="zh-CN" altLang="zh-CN" sz="1600" spc="150">
                <a:ln w="3175">
                  <a:noFill/>
                  <a:prstDash val="dash"/>
                </a:ln>
                <a:solidFill>
                  <a:srgbClr val="FF0000"/>
                </a:solidFill>
                <a:latin typeface="Times New Roman" panose="02020603050405020304" pitchFamily="18" charset="0"/>
                <a:ea typeface="仿宋" panose="02010609060101010101" charset="-122"/>
                <a:cs typeface="Times New Roman" panose="02020603050405020304" pitchFamily="18" charset="0"/>
              </a:rPr>
              <a:t>Vulgar negative and harmful information phenomenon </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floods the client Today's headlines include more celebrity information on star entertainment, gossip, short videos and other channels. Part of the headline creators are to attract audience attention, with grotesque, vague headlines to attract audiences to click to read</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t>
            </a:r>
            <a:b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b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On December 29, 2017, </a:t>
            </a:r>
            <a:r>
              <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China </a:t>
            </a:r>
            <a:r>
              <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Internet Information Office interviewed the heads of the two companies on the issue of today's headlines, Phoenix News mobile phone client's continued dissemination of pornographic vulgar information, and illegal provision of Internet news information services, and ordered the company to immediately stop illegal violations. behavior. Today's headline responded by saying that according to the rectification requirements of the relevant departments, some channels of today's headline App will stop updating and enter the maintenance state between 18:00 and 18:00 on December 29, 2017. </a:t>
            </a:r>
          </a:p>
          <a:p>
            <a:pPr defTabSz="914400">
              <a:lnSpc>
                <a:spcPct val="130000"/>
              </a:lnSpc>
              <a:defRPr/>
            </a:pPr>
            <a:endParaRPr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a:p>
            <a:pPr defTabSz="914400">
              <a:lnSpc>
                <a:spcPct val="130000"/>
              </a:lnSpc>
              <a:defRPr/>
            </a:pPr>
            <a:endParaRPr lang="zh-CN" altLang="zh-CN" sz="16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p:txBody>
      </p:sp>
      <p:sp>
        <p:nvSpPr>
          <p:cNvPr id="6" name="矩形 5">
            <a:extLst>
              <a:ext uri="{FF2B5EF4-FFF2-40B4-BE49-F238E27FC236}">
                <a16:creationId xmlns:a16="http://schemas.microsoft.com/office/drawing/2014/main" id="{83538888-C74B-4B59-B71A-84E017FC62FC}"/>
              </a:ext>
            </a:extLst>
          </p:cNvPr>
          <p:cNvSpPr/>
          <p:nvPr/>
        </p:nvSpPr>
        <p:spPr>
          <a:xfrm>
            <a:off x="858838" y="598488"/>
            <a:ext cx="1277937" cy="508000"/>
          </a:xfrm>
          <a:prstGeom prst="rect">
            <a:avLst/>
          </a:prstGeom>
        </p:spPr>
        <p:txBody>
          <a:bodyPr wrap="none">
            <a:spAutoFit/>
          </a:bodyPr>
          <a:lstStyle/>
          <a:p>
            <a:pPr eaLnBrk="1" hangingPunct="1">
              <a:defRPr/>
            </a:pPr>
            <a:r>
              <a:rPr lang="en-US" altLang="zh-CN"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6 </a:t>
            </a:r>
            <a:r>
              <a:rPr lang="zh-CN" altLang="en-US"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Legal</a:t>
            </a:r>
            <a:endParaRPr lang="zh-CN" altLang="en-US" sz="2700" spc="50" dirty="0">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pic>
        <p:nvPicPr>
          <p:cNvPr id="2" name="音频 1">
            <a:hlinkClick r:id="" action="ppaction://media"/>
            <a:extLst>
              <a:ext uri="{FF2B5EF4-FFF2-40B4-BE49-F238E27FC236}">
                <a16:creationId xmlns:a16="http://schemas.microsoft.com/office/drawing/2014/main" id="{49C3602B-F80D-426A-A312-FA56D52A77E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音频 3">
            <a:hlinkClick r:id="" action="ppaction://media"/>
            <a:extLst>
              <a:ext uri="{FF2B5EF4-FFF2-40B4-BE49-F238E27FC236}">
                <a16:creationId xmlns:a16="http://schemas.microsoft.com/office/drawing/2014/main" id="{4E66117D-0C67-4311-9AB9-6D7E761D873D}"/>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8440738" y="6154738"/>
            <a:ext cx="487362" cy="487362"/>
          </a:xfrm>
          <a:prstGeom prst="rect">
            <a:avLst/>
          </a:prstGeom>
        </p:spPr>
      </p:pic>
    </p:spTree>
    <p:custDataLst>
      <p:tags r:id="rId1"/>
    </p:custDataLst>
  </p:cSld>
  <p:clrMapOvr>
    <a:masterClrMapping/>
  </p:clrMapOvr>
  <p:transition advTm="4907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6">
            <a:extLst>
              <a:ext uri="{FF2B5EF4-FFF2-40B4-BE49-F238E27FC236}">
                <a16:creationId xmlns:a16="http://schemas.microsoft.com/office/drawing/2014/main" id="{9989B21F-0E13-4C8B-BBD0-EF2AE36875E3}"/>
              </a:ext>
            </a:extLst>
          </p:cNvPr>
          <p:cNvSpPr txBox="1"/>
          <p:nvPr>
            <p:custDataLst>
              <p:tags r:id="rId2"/>
            </p:custDataLst>
          </p:nvPr>
        </p:nvSpPr>
        <p:spPr>
          <a:xfrm>
            <a:off x="642938" y="865188"/>
            <a:ext cx="7856537" cy="4602162"/>
          </a:xfrm>
          <a:prstGeom prst="rect">
            <a:avLst/>
          </a:prstGeom>
          <a:noFill/>
          <a:ln w="3175">
            <a:noFill/>
            <a:prstDash val="dash"/>
          </a:ln>
        </p:spPr>
        <p:txBody>
          <a:bodyPr lIns="54000" tIns="27000" rIns="54000" bIns="27000"/>
          <a:lstStyle>
            <a:lvl1pPr algn="l" defTabSz="913765" rtl="0" eaLnBrk="1" latinLnBrk="0" hangingPunct="1">
              <a:lnSpc>
                <a:spcPct val="90000"/>
              </a:lnSpc>
              <a:spcBef>
                <a:spcPct val="0"/>
              </a:spcBef>
              <a:buNone/>
              <a:defRPr lang="en-US" sz="2745" b="0" kern="1200" cap="none" spc="-49" baseline="0" dirty="0" smtClean="0">
                <a:ln w="3175">
                  <a:noFill/>
                </a:ln>
                <a:solidFill>
                  <a:srgbClr val="000000"/>
                </a:solidFill>
                <a:effectLst/>
                <a:latin typeface="+mj-lt"/>
                <a:ea typeface="+mn-ea"/>
                <a:cs typeface="Segoe UI" panose="020B0502040204020203" pitchFamily="34" charset="0"/>
              </a:defRPr>
            </a:lvl1pPr>
          </a:lstStyle>
          <a:p>
            <a:pPr defTabSz="914400">
              <a:lnSpc>
                <a:spcPct val="130000"/>
              </a:lnSpc>
              <a:defRPr/>
            </a:pP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[1]  A mobile web application platform with synergy of cloud and client. (2013). SCIENTIA SINICA </a:t>
            </a:r>
            <a:r>
              <a:rPr altLang="zh-CN" sz="1200" spc="150" err="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Informationis</a:t>
            </a: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a:t>
            </a:r>
          </a:p>
          <a:p>
            <a:pPr defTabSz="914400">
              <a:lnSpc>
                <a:spcPct val="130000"/>
              </a:lnSpc>
              <a:defRPr/>
            </a:pP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[2] Academy, P. (2019). Marketing Theories - PESTEL Analysis. [online] Professionalacademy.com. Available at: https://www.professionalacademy.com/blogs-and-advice/marketing-theories---pestel-analysis [Accessed 28 Apr. 2019].</a:t>
            </a:r>
          </a:p>
          <a:p>
            <a:pPr defTabSz="914400">
              <a:lnSpc>
                <a:spcPct val="130000"/>
              </a:lnSpc>
              <a:defRPr/>
            </a:pP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[3] UsenetReviewz.com. (2019). Best Usenet Newsreaders of 2019 - UsenetReviewz.com. [online] Available at: https://usenetreviewz.com/best-usenet-clients/ [Accessed 28 Apr. 2019].</a:t>
            </a:r>
          </a:p>
          <a:p>
            <a:pPr defTabSz="914400">
              <a:lnSpc>
                <a:spcPct val="130000"/>
              </a:lnSpc>
              <a:defRPr/>
            </a:pP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[4]Cbsnews.com. (2019). CBS News mobile apps. [online] Available at: https://www.cbsnews.com/mobile/ [Accessed 28 Apr. 2019].</a:t>
            </a:r>
          </a:p>
          <a:p>
            <a:pPr defTabSz="914400">
              <a:lnSpc>
                <a:spcPct val="130000"/>
              </a:lnSpc>
              <a:defRPr/>
            </a:pP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[5]Chen, Q., Hameurlain, A., Toumani, F., Wagner, R. and Decker, H. (n.d.). Database and expert systems applications.</a:t>
            </a:r>
          </a:p>
          <a:p>
            <a:pPr defTabSz="914400">
              <a:lnSpc>
                <a:spcPct val="130000"/>
              </a:lnSpc>
              <a:defRPr/>
            </a:pP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[6]</a:t>
            </a:r>
            <a:r>
              <a:rPr altLang="zh-CN" sz="1200" spc="150" err="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Hansun</a:t>
            </a: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S. (2013). Rancang Bangun Client-Side Mobile Web App </a:t>
            </a:r>
            <a:r>
              <a:rPr altLang="zh-CN" sz="1200" spc="150" err="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Menggunakan</a:t>
            </a: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a:t>
            </a:r>
            <a:r>
              <a:rPr altLang="zh-CN" sz="1200" spc="150" err="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JQuery</a:t>
            </a: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Mobile. Jurnal ULTIMA </a:t>
            </a:r>
            <a:r>
              <a:rPr altLang="zh-CN" sz="1200" spc="150" err="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InfoSys</a:t>
            </a: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4(2), pp.69-73.</a:t>
            </a:r>
          </a:p>
          <a:p>
            <a:pPr defTabSz="914400">
              <a:lnSpc>
                <a:spcPct val="130000"/>
              </a:lnSpc>
              <a:defRPr/>
            </a:pP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[7] JIA, Q., LI, C. and WANG, Z. (2017). Data Journalism: The Type of Communication, Features and Significance in Mobile News Client. </a:t>
            </a:r>
            <a:r>
              <a:rPr altLang="zh-CN" sz="1200" spc="150" err="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DEStech</a:t>
            </a: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Transactions on Social Science, Education and Human Science, (</a:t>
            </a:r>
            <a:r>
              <a:rPr altLang="zh-CN" sz="1200" spc="150" err="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eiem</a:t>
            </a: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a:t>
            </a:r>
          </a:p>
          <a:p>
            <a:pPr defTabSz="914400">
              <a:lnSpc>
                <a:spcPct val="130000"/>
              </a:lnSpc>
              <a:defRPr/>
            </a:pP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[8] Miller, K. and Mansingh, G. (2015). Comparing the Use of Mobile Intelligent Agents vs Client Server Approach in a Distributed Mobile Health Application. Journal of Computers, 10(6), pp.365-373.</a:t>
            </a:r>
          </a:p>
          <a:p>
            <a:pPr defTabSz="914400">
              <a:lnSpc>
                <a:spcPct val="130000"/>
              </a:lnSpc>
              <a:defRPr/>
            </a:pP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[9] Tan, Q. and Kinshuk, K. (2009). Client Mobile Software Design Principles for Mobile Learning Systems. International Journal of Interactive Mobile Technologies (</a:t>
            </a:r>
            <a:r>
              <a:rPr altLang="zh-CN" sz="1200" spc="150" err="1">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iJIM</a:t>
            </a: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 3(1).</a:t>
            </a:r>
          </a:p>
          <a:p>
            <a:pPr defTabSz="914400">
              <a:lnSpc>
                <a:spcPct val="130000"/>
              </a:lnSpc>
              <a:defRPr/>
            </a:pPr>
            <a:r>
              <a:rPr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rPr>
              <a:t>[10] Business 2 Community. (2019). The 2017 Mobile App Market: Statistics, Trends, and Analysis. [online] Available at: https://www.business2community.com/mobile-apps/2017-mobile-app-market-statistics-trends-analysis-01750346 [Accessed 28 Apr. 2019].</a:t>
            </a:r>
            <a:endParaRPr lang="zh-CN" altLang="zh-CN" sz="1200" spc="150">
              <a:ln w="3175">
                <a:noFill/>
                <a:prstDash val="dash"/>
              </a:ln>
              <a:solidFill>
                <a:srgbClr val="3C3C41">
                  <a:lumMod val="95000"/>
                  <a:lumOff val="5000"/>
                </a:srgbClr>
              </a:solidFill>
              <a:latin typeface="Times New Roman" panose="02020603050405020304" pitchFamily="18" charset="0"/>
              <a:ea typeface="仿宋" panose="02010609060101010101" charset="-122"/>
              <a:cs typeface="Times New Roman" panose="02020603050405020304" pitchFamily="18" charset="0"/>
            </a:endParaRPr>
          </a:p>
        </p:txBody>
      </p:sp>
      <p:sp>
        <p:nvSpPr>
          <p:cNvPr id="6" name="矩形 5">
            <a:extLst>
              <a:ext uri="{FF2B5EF4-FFF2-40B4-BE49-F238E27FC236}">
                <a16:creationId xmlns:a16="http://schemas.microsoft.com/office/drawing/2014/main" id="{83538888-C74B-4B59-B71A-84E017FC62FC}"/>
              </a:ext>
            </a:extLst>
          </p:cNvPr>
          <p:cNvSpPr/>
          <p:nvPr/>
        </p:nvSpPr>
        <p:spPr>
          <a:xfrm>
            <a:off x="395288" y="333375"/>
            <a:ext cx="2032000" cy="506413"/>
          </a:xfrm>
          <a:prstGeom prst="rect">
            <a:avLst/>
          </a:prstGeom>
        </p:spPr>
        <p:txBody>
          <a:bodyPr wrap="none">
            <a:spAutoFit/>
          </a:bodyPr>
          <a:lstStyle/>
          <a:p>
            <a:pPr eaLnBrk="1" hangingPunct="1">
              <a:defRPr/>
            </a:pPr>
            <a:r>
              <a:rPr lang="en-US" altLang="zh-CN" sz="2700" spc="50" noProof="1">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rPr>
              <a:t>bibliography</a:t>
            </a:r>
            <a:endParaRPr lang="zh-CN" altLang="en-US" sz="2700" spc="50" dirty="0">
              <a:ln w="3175">
                <a:noFill/>
                <a:prstDash val="dash"/>
              </a:ln>
              <a:solidFill>
                <a:srgbClr val="000000">
                  <a:lumMod val="85000"/>
                  <a:lumOff val="15000"/>
                </a:srgbClr>
              </a:solidFill>
              <a:latin typeface="Times New Roman" panose="02020603050405020304" pitchFamily="18" charset="0"/>
              <a:ea typeface="微软雅黑 Light" panose="020B0502040204020203" pitchFamily="34" charset="-122"/>
              <a:cs typeface="Times New Roman" panose="02020603050405020304" pitchFamily="18" charset="0"/>
            </a:endParaRPr>
          </a:p>
        </p:txBody>
      </p:sp>
      <p:pic>
        <p:nvPicPr>
          <p:cNvPr id="2" name="音频 1">
            <a:hlinkClick r:id="" action="ppaction://media"/>
            <a:extLst>
              <a:ext uri="{FF2B5EF4-FFF2-40B4-BE49-F238E27FC236}">
                <a16:creationId xmlns:a16="http://schemas.microsoft.com/office/drawing/2014/main" id="{B00D569B-CCC4-4B30-910F-0B013EE6E67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音频 2">
            <a:hlinkClick r:id="" action="ppaction://media"/>
            <a:extLst>
              <a:ext uri="{FF2B5EF4-FFF2-40B4-BE49-F238E27FC236}">
                <a16:creationId xmlns:a16="http://schemas.microsoft.com/office/drawing/2014/main" id="{9CA24A90-1EBD-4F96-826C-C15DEA8E8E7A}"/>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8440738" y="6154738"/>
            <a:ext cx="487362" cy="487362"/>
          </a:xfrm>
          <a:prstGeom prst="rect">
            <a:avLst/>
          </a:prstGeom>
        </p:spPr>
      </p:pic>
    </p:spTree>
    <p:custDataLst>
      <p:tags r:id="rId1"/>
    </p:custDataLst>
  </p:cSld>
  <p:clrMapOvr>
    <a:masterClrMapping/>
  </p:clrMapOvr>
  <p:transition advTm="5026"/>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a:extLst>
              <a:ext uri="{FF2B5EF4-FFF2-40B4-BE49-F238E27FC236}">
                <a16:creationId xmlns:a16="http://schemas.microsoft.com/office/drawing/2014/main" id="{3FBE7FB0-2BA0-4CF3-B190-21F501BCD45A}"/>
              </a:ext>
            </a:extLst>
          </p:cNvPr>
          <p:cNvSpPr>
            <a:spLocks noGrp="1"/>
          </p:cNvSpPr>
          <p:nvPr>
            <p:ph type="ctrTitle" hasCustomPrompt="1"/>
            <p:custDataLst>
              <p:tags r:id="rId2"/>
            </p:custDataLst>
          </p:nvPr>
        </p:nvSpPr>
        <p:spPr>
          <a:xfrm>
            <a:off x="-900113" y="2636838"/>
            <a:ext cx="7218363" cy="1049337"/>
          </a:xfrm>
        </p:spPr>
        <p:txBody>
          <a:bodyPr/>
          <a:lstStyle/>
          <a:p>
            <a:pPr algn="ctr" eaLnBrk="1" fontAlgn="auto" hangingPunct="1">
              <a:defRPr/>
            </a:pPr>
            <a:r>
              <a:rPr lang="en-US" altLang="zh-CN" noProof="1">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THANKS</a:t>
            </a:r>
          </a:p>
        </p:txBody>
      </p:sp>
      <p:pic>
        <p:nvPicPr>
          <p:cNvPr id="2" name="音频 1">
            <a:hlinkClick r:id="" action="ppaction://media"/>
            <a:extLst>
              <a:ext uri="{FF2B5EF4-FFF2-40B4-BE49-F238E27FC236}">
                <a16:creationId xmlns:a16="http://schemas.microsoft.com/office/drawing/2014/main" id="{09A62075-61C0-4E75-8B31-F41627C8098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18500" y="60325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音频 3">
            <a:hlinkClick r:id="" action="ppaction://media"/>
            <a:extLst>
              <a:ext uri="{FF2B5EF4-FFF2-40B4-BE49-F238E27FC236}">
                <a16:creationId xmlns:a16="http://schemas.microsoft.com/office/drawing/2014/main" id="{B31366BE-79BA-4590-84C8-D610DE905FD4}"/>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8440738" y="6154738"/>
            <a:ext cx="487362" cy="487362"/>
          </a:xfrm>
          <a:prstGeom prst="rect">
            <a:avLst/>
          </a:prstGeom>
        </p:spPr>
      </p:pic>
    </p:spTree>
    <p:custDataLst>
      <p:tags r:id="rId1"/>
    </p:custDataLst>
  </p:cSld>
  <p:clrMapOvr>
    <a:masterClrMapping/>
  </p:clrMapOvr>
  <p:transition spd="slow" advTm="320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KSO_WM_TAG_VERSION" val="1.0"/>
  <p:tag name="KSO_WM_UNIT_HIGHLIGHT" val="0"/>
  <p:tag name="KSO_WM_UNIT_COMPATIBLE" val="0"/>
  <p:tag name="KSO_WM_UNIT_DIAGRAM_ISNUMVISUAL" val="0"/>
  <p:tag name="KSO_WM_UNIT_DIAGRAM_ISREFERUNIT" val="0"/>
  <p:tag name="KSO_WM_UNIT_ID" val="_0**"/>
  <p:tag name="KSO_WM_UNIT_LAYERLEVEL" val="1"/>
  <p:tag name="KSO_WM_BEAUTIFY_FLAG" val="#wm#"/>
  <p:tag name="KSO_WM_TEMPLATE_CATEGORY" val="custom"/>
  <p:tag name="KSO_WM_TEMPLATE_INDEX" val="20184573"/>
</p:tagLst>
</file>

<file path=ppt/tags/tag2.xml><?xml version="1.0" encoding="utf-8"?>
<p:tagLst xmlns:a="http://schemas.openxmlformats.org/drawingml/2006/main" xmlns:r="http://schemas.openxmlformats.org/officeDocument/2006/relationships" xmlns:p="http://schemas.openxmlformats.org/presentationml/2006/main">
  <p:tag name="KSO_WM_TAG_VERSION" val="1.0"/>
  <p:tag name="KSO_WM_UNIT_HIGHLIGHT" val="0"/>
  <p:tag name="KSO_WM_UNIT_COMPATIBLE" val="0"/>
  <p:tag name="KSO_WM_UNIT_DIAGRAM_ISNUMVISUAL" val="0"/>
  <p:tag name="KSO_WM_UNIT_DIAGRAM_ISREFERUNIT" val="0"/>
  <p:tag name="KSO_WM_UNIT_ID" val="_0**"/>
  <p:tag name="KSO_WM_UNIT_LAYERLEVEL" val="1"/>
  <p:tag name="KSO_WM_BEAUTIFY_FLAG" val="#wm#"/>
  <p:tag name="KSO_WM_TEMPLATE_CATEGORY" val="custom"/>
  <p:tag name="KSO_WM_TEMPLATE_INDEX" val="20184573"/>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573"/>
  <p:tag name="KSO_WM_TAG_VERSION" val="1.0"/>
  <p:tag name="KSO_WM_TEMPLATE_THUMBS_INDEX" val="1、21"/>
  <p:tag name="KSO_WM_BEAUTIFY_FLAG" val="#wm#"/>
  <p:tag name="KSO_WM_TEMPLATE_SUBCATEGORY" val="0"/>
  <p:tag name="KSO_WM_UNIT_SHOW_EDIT_AREA_INDICATION" val="0"/>
</p:tagLst>
</file>

<file path=ppt/tags/tag7.xml><?xml version="1.0" encoding="utf-8"?>
<p:tagLst xmlns:a="http://schemas.openxmlformats.org/drawingml/2006/main" xmlns:r="http://schemas.openxmlformats.org/officeDocument/2006/relationships" xmlns:p="http://schemas.openxmlformats.org/presentationml/2006/main">
  <p:tag name="KSO_WM_UNIT_LARGE_SHAPE"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0242"/>
</p:tagLst>
</file>

<file path=ppt/tags/tag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0242"/>
</p:tagLst>
</file>

<file path=ppt/tags/tag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49.xml><?xml version="1.0" encoding="utf-8"?>
<p:tagLst xmlns:a="http://schemas.openxmlformats.org/drawingml/2006/main" xmlns:r="http://schemas.openxmlformats.org/officeDocument/2006/relationships" xmlns:p="http://schemas.openxmlformats.org/presentationml/2006/main">
  <p:tag name="KSO_WM_TEMPLATE_THUMBS_INDEX" val="1、8"/>
  <p:tag name="KSO_WM_TEMPLATE_SUBCATEGORY" val="0"/>
  <p:tag name="KSO_WM_UNIT_SHOW_EDIT_AREA_INDICATION" val="0"/>
  <p:tag name="KSO_WM_TAG_VERSION" val="1.0"/>
  <p:tag name="KSO_WM_BEAUTIFY_FLAG" val="#wm#"/>
  <p:tag name="KSO_WM_TEMPLATE_CATEGORY" val="custom"/>
  <p:tag name="KSO_WM_TEMPLATE_INDEX" val="20200242"/>
</p:tagLst>
</file>

<file path=ppt/tags/tag50.xml><?xml version="1.0" encoding="utf-8"?>
<p:tagLst xmlns:a="http://schemas.openxmlformats.org/drawingml/2006/main" xmlns:r="http://schemas.openxmlformats.org/officeDocument/2006/relationships" xmlns:p="http://schemas.openxmlformats.org/presentationml/2006/main">
  <p:tag name="KSO_WM_UNIT_LARGE_SHAPE"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6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6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6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6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6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6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7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7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3*i*1"/>
  <p:tag name="KSO_WM_UNIT_LAYERLEVEL" val="1"/>
  <p:tag name="KSO_WM_TAG_VERSION" val="1.0"/>
  <p:tag name="KSO_WM_BEAUTIFY_FLAG" val="#wm#"/>
</p:tagLst>
</file>

<file path=ppt/tags/tag7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7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7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7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9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9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9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9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9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9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9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0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0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0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0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0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0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06.xml><?xml version="1.0" encoding="utf-8"?>
<p:tagLst xmlns:a="http://schemas.openxmlformats.org/drawingml/2006/main" xmlns:r="http://schemas.openxmlformats.org/officeDocument/2006/relationships" xmlns:p="http://schemas.openxmlformats.org/presentationml/2006/main">
  <p:tag name="KSO_WM_UNIT_LARGE_SHAPE"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1.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573"/>
  <p:tag name="KSO_WM_TAG_VERSION" val="1.0"/>
  <p:tag name="KSO_WM_SLIDE_ID" val="custom20184573_1"/>
  <p:tag name="KSO_WM_SLIDE_INDEX" val="1"/>
  <p:tag name="KSO_WM_SLIDE_ITEM_CNT" val="0"/>
  <p:tag name="KSO_WM_SLIDE_LAYOUT" val="a_b"/>
  <p:tag name="KSO_WM_SLIDE_LAYOUT_CNT" val="1_1"/>
  <p:tag name="KSO_WM_SLIDE_TYPE" val="title"/>
  <p:tag name="KSO_WM_TEMPLATE_THUMBS_INDEX" val="1、21"/>
  <p:tag name="KSO_WM_BEAUTIFY_FLAG" val="#wm#"/>
  <p:tag name="KSO_WM_TEMPLATE_SUBCATEGORY" val="0"/>
  <p:tag name="KSO_WM_SLIDE_SUBTYPE" val="pureTxt"/>
  <p:tag name="KSO_WM_SLIDE_MODEL_TYPE" val="cover"/>
</p:tagLst>
</file>

<file path=ppt/tags/tag112.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573"/>
  <p:tag name="KSO_WM_UNIT_TYPE" val="a"/>
  <p:tag name="KSO_WM_UNIT_INDEX" val="1"/>
  <p:tag name="KSO_WM_UNIT_ID" val="custom20184573_1*a*1"/>
  <p:tag name="KSO_WM_UNIT_LAYERLEVEL" val="1"/>
  <p:tag name="KSO_WM_UNIT_VALUE" val="13"/>
  <p:tag name="KSO_WM_UNIT_ISCONTENTSTITLE" val="0"/>
  <p:tag name="KSO_WM_UNIT_HIGHLIGHT" val="0"/>
  <p:tag name="KSO_WM_UNIT_COMPATIBLE" val="0"/>
  <p:tag name="KSO_WM_BEAUTIFY_FLAG" val="#wm#"/>
  <p:tag name="KSO_WM_TAG_VERSION" val="1.0"/>
  <p:tag name="KSO_WM_UNIT_PRESET_TEXT" val="低面简约红色商务通用"/>
  <p:tag name="KSO_WM_UNIT_NOCLEAR" val="0"/>
  <p:tag name="KSO_WM_UNIT_DIAGRAM_ISNUMVISUAL" val="0"/>
  <p:tag name="KSO_WM_UNIT_DIAGRAM_ISREFERUNIT" val="0"/>
</p:tagLst>
</file>

<file path=ppt/tags/tag113.xml><?xml version="1.0" encoding="utf-8"?>
<p:tagLst xmlns:a="http://schemas.openxmlformats.org/drawingml/2006/main" xmlns:r="http://schemas.openxmlformats.org/officeDocument/2006/relationships" xmlns:p="http://schemas.openxmlformats.org/presentationml/2006/main">
  <p:tag name="KSO_WM_SLIDE_ID" val="custom20200242_4"/>
  <p:tag name="KSO_WM_TEMPLATE_SUBCATEGORY" val="0"/>
  <p:tag name="KSO_WM_SLIDE_TYPE" val="contents"/>
  <p:tag name="KSO_WM_SLIDE_SUBTYPE" val="diag"/>
  <p:tag name="KSO_WM_SLIDE_ITEM_CNT" val="4"/>
  <p:tag name="KSO_WM_SLIDE_INDEX" val="4"/>
  <p:tag name="KSO_WM_DIAGRAM_GROUP_CODE" val="l1-1"/>
  <p:tag name="KSO_WM_SLIDE_DIAGTYPE" val="l"/>
  <p:tag name="KSO_WM_TAG_VERSION" val="1.0"/>
  <p:tag name="KSO_WM_BEAUTIFY_FLAG" val="#wm#"/>
  <p:tag name="KSO_WM_TEMPLATE_CATEGORY" val="custom"/>
  <p:tag name="KSO_WM_TEMPLATE_INDEX" val="20200242"/>
  <p:tag name="KSO_WM_SLIDE_LAYOUT" val="a_b_l"/>
  <p:tag name="KSO_WM_SLIDE_LAYOUT_CNT" val="1_1_1"/>
</p:tagLst>
</file>

<file path=ppt/tags/tag114.xml><?xml version="1.0" encoding="utf-8"?>
<p:tagLst xmlns:a="http://schemas.openxmlformats.org/drawingml/2006/main" xmlns:r="http://schemas.openxmlformats.org/officeDocument/2006/relationships" xmlns:p="http://schemas.openxmlformats.org/presentationml/2006/main">
  <p:tag name="KSO_WM_UNIT_ISCONTENTSTITLE" val="1"/>
  <p:tag name="KSO_WM_UNIT_NOCLEAR" val="0"/>
  <p:tag name="KSO_WM_UNIT_VALUE" val="7"/>
  <p:tag name="KSO_WM_UNIT_HIGHLIGHT" val="0"/>
  <p:tag name="KSO_WM_UNIT_COMPATIBLE" val="0"/>
  <p:tag name="KSO_WM_UNIT_DIAGRAM_ISNUMVISUAL" val="0"/>
  <p:tag name="KSO_WM_UNIT_DIAGRAM_ISREFERUNIT" val="0"/>
  <p:tag name="KSO_WM_DIAGRAM_GROUP_CODE" val="l1-1"/>
  <p:tag name="KSO_WM_UNIT_TYPE" val="b"/>
  <p:tag name="KSO_WM_UNIT_INDEX" val="1"/>
  <p:tag name="KSO_WM_UNIT_ID" val="custom20200242_4*b*1"/>
  <p:tag name="KSO_WM_TEMPLATE_CATEGORY" val="custom"/>
  <p:tag name="KSO_WM_TEMPLATE_INDEX" val="20200242"/>
  <p:tag name="KSO_WM_UNIT_LAYERLEVEL" val="1"/>
  <p:tag name="KSO_WM_TAG_VERSION" val="1.0"/>
  <p:tag name="KSO_WM_BEAUTIFY_FLAG" val="#wm#"/>
  <p:tag name="KSO_WM_UNIT_PRESET_TEXT" val="CONTENTS"/>
  <p:tag name="KSO_WM_UNIT_TEXT_FILL_FORE_SCHEMECOLOR_INDEX" val="16"/>
  <p:tag name="KSO_WM_UNIT_TEXT_FILL_TYPE" val="1"/>
  <p:tag name="KSO_WM_UNIT_USESOURCEFORMAT_APPLY" val="1"/>
</p:tagLst>
</file>

<file path=ppt/tags/tag115.xml><?xml version="1.0" encoding="utf-8"?>
<p:tagLst xmlns:a="http://schemas.openxmlformats.org/drawingml/2006/main" xmlns:r="http://schemas.openxmlformats.org/officeDocument/2006/relationships" xmlns:p="http://schemas.openxmlformats.org/presentationml/2006/main">
  <p:tag name="KSO_WM_UNIT_ISCONTENTSTITLE" val="1"/>
  <p:tag name="KSO_WM_UNIT_NOCLEAR" val="0"/>
  <p:tag name="KSO_WM_UNIT_VALUE" val="2"/>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custom20200242_4*a*1"/>
  <p:tag name="KSO_WM_TEMPLATE_CATEGORY" val="custom"/>
  <p:tag name="KSO_WM_TEMPLATE_INDEX" val="20200242"/>
  <p:tag name="KSO_WM_UNIT_LAYERLEVEL" val="1"/>
  <p:tag name="KSO_WM_TAG_VERSION" val="1.0"/>
  <p:tag name="KSO_WM_BEAUTIFY_FLAG" val="#wm#"/>
  <p:tag name="KSO_WM_UNIT_PRESET_TEXT" val="目录"/>
  <p:tag name="KSO_WM_UNIT_TEXT_FILL_FORE_SCHEMECOLOR_INDEX" val="14"/>
  <p:tag name="KSO_WM_UNIT_TEXT_FILL_TYPE" val="1"/>
  <p:tag name="KSO_WM_UNIT_USESOURCEFORMAT_APPLY" val="1"/>
</p:tagLst>
</file>

<file path=ppt/tags/tag1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ID" val="custom20200242_4*i*3"/>
  <p:tag name="KSO_WM_TEMPLATE_CATEGORY" val="custom"/>
  <p:tag name="KSO_WM_TEMPLATE_INDEX" val="20200242"/>
  <p:tag name="KSO_WM_UNIT_LAYERLEVEL" val="1"/>
  <p:tag name="KSO_WM_TAG_VERSION" val="1.0"/>
  <p:tag name="KSO_WM_BEAUTIFY_FLAG" val="#wm#"/>
  <p:tag name="KSO_WM_UNIT_TYPE" val="i"/>
  <p:tag name="KSO_WM_UNIT_INDEX" val="3"/>
  <p:tag name="KSO_WM_UNIT_LINE_FORE_SCHEMECOLOR_INDEX" val="6"/>
  <p:tag name="KSO_WM_UNIT_LINE_FILL_TYPE" val="2"/>
  <p:tag name="KSO_WM_UNIT_USESOURCEFORMAT_APPLY" val="1"/>
</p:tagLst>
</file>

<file path=ppt/tags/tag1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ID" val="custom20200242_4*i*4"/>
  <p:tag name="KSO_WM_TEMPLATE_CATEGORY" val="custom"/>
  <p:tag name="KSO_WM_TEMPLATE_INDEX" val="20200242"/>
  <p:tag name="KSO_WM_UNIT_LAYERLEVEL" val="1"/>
  <p:tag name="KSO_WM_TAG_VERSION" val="1.0"/>
  <p:tag name="KSO_WM_BEAUTIFY_FLAG" val="#wm#"/>
  <p:tag name="KSO_WM_UNIT_TYPE" val="i"/>
  <p:tag name="KSO_WM_UNIT_INDEX" val="4"/>
  <p:tag name="KSO_WM_UNIT_LINE_FORE_SCHEMECOLOR_INDEX" val="5"/>
  <p:tag name="KSO_WM_UNIT_LINE_FILL_TYPE" val="2"/>
  <p:tag name="KSO_WM_UNIT_USESOURCEFORMAT_APPLY" val="1"/>
</p:tagLst>
</file>

<file path=ppt/tags/tag1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ID" val="custom20200242_4*i*5"/>
  <p:tag name="KSO_WM_TEMPLATE_CATEGORY" val="custom"/>
  <p:tag name="KSO_WM_TEMPLATE_INDEX" val="20200242"/>
  <p:tag name="KSO_WM_UNIT_LAYERLEVEL" val="1"/>
  <p:tag name="KSO_WM_TAG_VERSION" val="1.0"/>
  <p:tag name="KSO_WM_BEAUTIFY_FLAG" val="#wm#"/>
  <p:tag name="KSO_WM_UNIT_TYPE" val="i"/>
  <p:tag name="KSO_WM_UNIT_INDEX" val="5"/>
  <p:tag name="KSO_WM_UNIT_LINE_FORE_SCHEMECOLOR_INDEX" val="5"/>
  <p:tag name="KSO_WM_UNIT_LINE_FILL_TYPE" val="2"/>
  <p:tag name="KSO_WM_UNIT_USESOURCEFORMAT_APPLY" val="1"/>
</p:tagLst>
</file>

<file path=ppt/tags/tag119.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333"/>
  <p:tag name="KSO_WM_SLIDE_ID" val="diagram20200333_1"/>
  <p:tag name="KSO_WM_TEMPLATE_SUBCATEGORY" val="0"/>
  <p:tag name="KSO_WM_SLIDE_TYPE" val="text"/>
  <p:tag name="KSO_WM_SLIDE_SUBTYPE" val="picTxt"/>
  <p:tag name="KSO_WM_SLIDE_ITEM_CNT" val="0"/>
  <p:tag name="KSO_WM_SLIDE_INDEX" val="1"/>
  <p:tag name="KSO_WM_SLIDE_SIZE" val="767*306"/>
  <p:tag name="KSO_WM_SLIDE_POSITION" val="97*95"/>
  <p:tag name="KSO_WM_TAG_VERSION" val="1.0"/>
  <p:tag name="KSO_WM_SLIDE_LAYOUT" val="d_f"/>
  <p:tag name="KSO_WM_SLIDE_LAYOUT_CNT" val="1_1"/>
  <p:tag name="KSO_WM_UNIT_SHOW_EDIT_AREA_INDICATION" val="1"/>
</p:tagLst>
</file>

<file path=ppt/tags/tag120.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VALUE" val="31"/>
  <p:tag name="KSO_WM_UNIT_HIGHLIGHT" val="0"/>
  <p:tag name="KSO_WM_UNIT_COMPATIBLE" val="0"/>
  <p:tag name="KSO_WM_UNIT_DIAGRAM_ISNUMVISUAL" val="0"/>
  <p:tag name="KSO_WM_UNIT_DIAGRAM_ISREFERUNIT" val="0"/>
  <p:tag name="KSO_WM_UNIT_TYPE" val="f"/>
  <p:tag name="KSO_WM_UNIT_INDEX" val="1"/>
  <p:tag name="KSO_WM_UNIT_ID" val="diagram20200333_1*f*1"/>
  <p:tag name="KSO_WM_TEMPLATE_CATEGORY" val="diagram"/>
  <p:tag name="KSO_WM_TEMPLATE_INDEX" val="20200333"/>
  <p:tag name="KSO_WM_UNIT_LAYERLEVEL" val="1"/>
  <p:tag name="KSO_WM_TAG_VERSION" val="1.0"/>
  <p:tag name="KSO_WM_BEAUTIFY_FLAG" val="#wm#"/>
  <p:tag name="KSO_WM_UNIT_SHOW_EDIT_AREA_INDICATION" val="1"/>
</p:tagLst>
</file>

<file path=ppt/tags/tag121.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419"/>
  <p:tag name="KSO_WM_SLIDE_ID" val="diagram20200419_1"/>
  <p:tag name="KSO_WM_TEMPLATE_SUBCATEGORY" val="0"/>
  <p:tag name="KSO_WM_SLIDE_TYPE" val="text"/>
  <p:tag name="KSO_WM_SLIDE_SUBTYPE" val="picTxt"/>
  <p:tag name="KSO_WM_SLIDE_ITEM_CNT" val="0"/>
  <p:tag name="KSO_WM_SLIDE_INDEX" val="1"/>
  <p:tag name="KSO_WM_UNIT_SHOW_EDIT_AREA_INDICATION" val="1"/>
  <p:tag name="KSO_WM_SLIDE_SIZE" val="859*444"/>
  <p:tag name="KSO_WM_SLIDE_POSITION" val="52*48"/>
  <p:tag name="KSO_WM_TAG_VERSION" val="1.0"/>
  <p:tag name="KSO_WM_SLIDE_LAYOUT" val="a_d_f"/>
  <p:tag name="KSO_WM_SLIDE_LAYOUT_CNT" val="1_1_1"/>
</p:tagLst>
</file>

<file path=ppt/tags/tag122.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SHOW_EDIT_AREA_INDICATION" val="1"/>
  <p:tag name="KSO_WM_UNIT_VALUE" val="210"/>
  <p:tag name="KSO_WM_UNIT_HIGHLIGHT" val="0"/>
  <p:tag name="KSO_WM_UNIT_COMPATIBLE" val="0"/>
  <p:tag name="KSO_WM_UNIT_DIAGRAM_ISNUMVISUAL" val="0"/>
  <p:tag name="KSO_WM_UNIT_DIAGRAM_ISREFERUNIT" val="0"/>
  <p:tag name="KSO_WM_UNIT_TYPE" val="f"/>
  <p:tag name="KSO_WM_UNIT_INDEX" val="1"/>
  <p:tag name="KSO_WM_UNIT_ID" val="diagram20200419_1*f*1"/>
  <p:tag name="KSO_WM_TEMPLATE_CATEGORY" val="diagram"/>
  <p:tag name="KSO_WM_TEMPLATE_INDEX" val="20200419"/>
  <p:tag name="KSO_WM_UNIT_LAYERLEVEL" val="1"/>
  <p:tag name="KSO_WM_TAG_VERSION" val="1.0"/>
  <p:tag name="KSO_WM_BEAUTIFY_FLAG" val="#wm#"/>
</p:tagLst>
</file>

<file path=ppt/tags/tag123.xml><?xml version="1.0" encoding="utf-8"?>
<p:tagLst xmlns:a="http://schemas.openxmlformats.org/drawingml/2006/main" xmlns:r="http://schemas.openxmlformats.org/officeDocument/2006/relationships" xmlns:p="http://schemas.openxmlformats.org/presentationml/2006/main">
  <p:tag name="KSO_WM_UNIT_ISCONTENTSTITLE" val="0"/>
  <p:tag name="KSO_WM_UNIT_PRESET_TEXT" val="点击输入大标题"/>
  <p:tag name="KSO_WM_UNIT_NOCLEAR" val="0"/>
  <p:tag name="KSO_WM_UNIT_SHOW_EDIT_AREA_INDICATION" val="1"/>
  <p:tag name="KSO_WM_UNIT_VALUE" val="12"/>
  <p:tag name="KSO_WM_UNIT_HIGHLIGHT" val="0"/>
  <p:tag name="KSO_WM_UNIT_COMPATIBLE" val="0"/>
  <p:tag name="KSO_WM_UNIT_DIAGRAM_ISNUMVISUAL" val="0"/>
  <p:tag name="KSO_WM_UNIT_DIAGRAM_ISREFERUNIT" val="0"/>
  <p:tag name="KSO_WM_UNIT_TYPE" val="a"/>
  <p:tag name="KSO_WM_UNIT_INDEX" val="1"/>
  <p:tag name="KSO_WM_UNIT_ID" val="diagram20200419_1*a*1"/>
  <p:tag name="KSO_WM_TEMPLATE_CATEGORY" val="diagram"/>
  <p:tag name="KSO_WM_TEMPLATE_INDEX" val="20200419"/>
  <p:tag name="KSO_WM_UNIT_LAYERLEVEL" val="1"/>
  <p:tag name="KSO_WM_TAG_VERSION" val="1.0"/>
  <p:tag name="KSO_WM_BEAUTIFY_FLAG" val="#wm#"/>
</p:tagLst>
</file>

<file path=ppt/tags/tag12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321"/>
  <p:tag name="KSO_WM_SLIDE_ID" val="diagram20200321_1"/>
  <p:tag name="KSO_WM_TEMPLATE_SUBCATEGORY" val="0"/>
  <p:tag name="KSO_WM_SLIDE_TYPE" val="text"/>
  <p:tag name="KSO_WM_SLIDE_SUBTYPE" val="picTxt"/>
  <p:tag name="KSO_WM_SLIDE_ITEM_CNT" val="0"/>
  <p:tag name="KSO_WM_SLIDE_INDEX" val="1"/>
  <p:tag name="KSO_WM_SLIDE_SIZE" val="864*437"/>
  <p:tag name="KSO_WM_SLIDE_POSITION" val="47*52"/>
  <p:tag name="KSO_WM_TAG_VERSION" val="1.0"/>
  <p:tag name="KSO_WM_SLIDE_LAYOUT" val="a_d_f"/>
  <p:tag name="KSO_WM_SLIDE_LAYOUT_CNT" val="1_1_1"/>
  <p:tag name="KSO_WM_UNIT_SHOW_EDIT_AREA_INDICATION" val="1"/>
</p:tagLst>
</file>

<file path=ppt/tags/tag125.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VALUE" val="154"/>
  <p:tag name="KSO_WM_UNIT_HIGHLIGHT" val="0"/>
  <p:tag name="KSO_WM_UNIT_COMPATIBLE" val="0"/>
  <p:tag name="KSO_WM_UNIT_DIAGRAM_ISNUMVISUAL" val="0"/>
  <p:tag name="KSO_WM_UNIT_DIAGRAM_ISREFERUNIT" val="0"/>
  <p:tag name="KSO_WM_UNIT_TYPE" val="f"/>
  <p:tag name="KSO_WM_UNIT_INDEX" val="1"/>
  <p:tag name="KSO_WM_UNIT_ID" val="diagram20200321_1*f*1"/>
  <p:tag name="KSO_WM_TEMPLATE_CATEGORY" val="diagram"/>
  <p:tag name="KSO_WM_TEMPLATE_INDEX" val="20200321"/>
  <p:tag name="KSO_WM_UNIT_LAYERLEVEL" val="1"/>
  <p:tag name="KSO_WM_TAG_VERSION" val="1.0"/>
  <p:tag name="KSO_WM_BEAUTIFY_FLAG" val="#wm#"/>
  <p:tag name="KSO_WM_UNIT_SHOW_EDIT_AREA_INDICATION" val="1"/>
</p:tagLst>
</file>

<file path=ppt/tags/tag126.xml><?xml version="1.0" encoding="utf-8"?>
<p:tagLst xmlns:a="http://schemas.openxmlformats.org/drawingml/2006/main" xmlns:r="http://schemas.openxmlformats.org/officeDocument/2006/relationships" xmlns:p="http://schemas.openxmlformats.org/presentationml/2006/main">
  <p:tag name="KSO_WM_UNIT_ISCONTENTSTITLE" val="0"/>
  <p:tag name="KSO_WM_UNIT_PRESET_TEXT" val="点击输入大标题"/>
  <p:tag name="KSO_WM_UNIT_NOCLEAR" val="0"/>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diagram20200321_1*a*1"/>
  <p:tag name="KSO_WM_TEMPLATE_CATEGORY" val="diagram"/>
  <p:tag name="KSO_WM_TEMPLATE_INDEX" val="20200321"/>
  <p:tag name="KSO_WM_UNIT_LAYERLEVEL" val="1"/>
  <p:tag name="KSO_WM_TAG_VERSION" val="1.0"/>
  <p:tag name="KSO_WM_BEAUTIFY_FLAG" val="#wm#"/>
  <p:tag name="KSO_WM_UNIT_SHOW_EDIT_AREA_INDICATION" val="1"/>
</p:tagLst>
</file>

<file path=ppt/tags/tag12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864"/>
  <p:tag name="KSO_WM_SLIDE_ID" val="diagram20200864_1"/>
  <p:tag name="KSO_WM_TEMPLATE_SUBCATEGORY" val="0"/>
  <p:tag name="KSO_WM_SLIDE_TYPE" val="text"/>
  <p:tag name="KSO_WM_SLIDE_SUBTYPE" val="pureTxt"/>
  <p:tag name="KSO_WM_SLIDE_ITEM_CNT" val="0"/>
  <p:tag name="KSO_WM_SLIDE_INDEX" val="1"/>
  <p:tag name="KSO_WM_UNIT_SHOW_EDIT_AREA_INDICATION" val="1"/>
  <p:tag name="KSO_WM_SLIDE_SIZE" val="864*446"/>
  <p:tag name="KSO_WM_SLIDE_POSITION" val="47*37"/>
  <p:tag name="KSO_WM_TAG_VERSION" val="1.0"/>
  <p:tag name="KSO_WM_SLIDE_LAYOUT" val="a_f"/>
  <p:tag name="KSO_WM_SLIDE_LAYOUT_CNT" val="1_1"/>
</p:tagLst>
</file>

<file path=ppt/tags/tag128.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SHOW_EDIT_AREA_INDICATION" val="1"/>
  <p:tag name="KSO_WM_UNIT_VALUE" val="564"/>
  <p:tag name="KSO_WM_UNIT_HIGHLIGHT" val="0"/>
  <p:tag name="KSO_WM_UNIT_COMPATIBLE" val="0"/>
  <p:tag name="KSO_WM_UNIT_DIAGRAM_ISNUMVISUAL" val="0"/>
  <p:tag name="KSO_WM_UNIT_DIAGRAM_ISREFERUNIT" val="0"/>
  <p:tag name="KSO_WM_UNIT_TYPE" val="f"/>
  <p:tag name="KSO_WM_UNIT_INDEX" val="1"/>
  <p:tag name="KSO_WM_UNIT_ID" val="diagram20200864_1*f*1"/>
  <p:tag name="KSO_WM_TEMPLATE_CATEGORY" val="diagram"/>
  <p:tag name="KSO_WM_TEMPLATE_INDEX" val="20200864"/>
  <p:tag name="KSO_WM_UNIT_LAYERLEVEL" val="1"/>
  <p:tag name="KSO_WM_TAG_VERSION" val="1.0"/>
  <p:tag name="KSO_WM_BEAUTIFY_FLAG" val="#wm#"/>
</p:tagLst>
</file>

<file path=ppt/tags/tag129.xml><?xml version="1.0" encoding="utf-8"?>
<p:tagLst xmlns:a="http://schemas.openxmlformats.org/drawingml/2006/main" xmlns:r="http://schemas.openxmlformats.org/officeDocument/2006/relationships" xmlns:p="http://schemas.openxmlformats.org/presentationml/2006/main">
  <p:tag name="KSO_WM_UNIT_ISCONTENTSTITLE" val="0"/>
  <p:tag name="KSO_WM_UNIT_PRESET_TEXT" val="点击输入大标题"/>
  <p:tag name="KSO_WM_UNIT_NOCLEAR" val="0"/>
  <p:tag name="KSO_WM_UNIT_SHOW_EDIT_AREA_INDICATION" val="1"/>
  <p:tag name="KSO_WM_UNIT_VALUE" val="52"/>
  <p:tag name="KSO_WM_UNIT_HIGHLIGHT" val="0"/>
  <p:tag name="KSO_WM_UNIT_COMPATIBLE" val="0"/>
  <p:tag name="KSO_WM_UNIT_DIAGRAM_ISNUMVISUAL" val="0"/>
  <p:tag name="KSO_WM_UNIT_DIAGRAM_ISREFERUNIT" val="0"/>
  <p:tag name="KSO_WM_UNIT_TYPE" val="a"/>
  <p:tag name="KSO_WM_UNIT_INDEX" val="1"/>
  <p:tag name="KSO_WM_UNIT_ID" val="diagram20200864_1*a*1"/>
  <p:tag name="KSO_WM_TEMPLATE_CATEGORY" val="diagram"/>
  <p:tag name="KSO_WM_TEMPLATE_INDEX" val="20200864"/>
  <p:tag name="KSO_WM_UNIT_LAYERLEVEL" val="1"/>
  <p:tag name="KSO_WM_TAG_VERSION" val="1.0"/>
  <p:tag name="KSO_WM_BEAUTIFY_FLAG" val="#wm#"/>
</p:tagLst>
</file>

<file path=ppt/tags/tag130.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864"/>
  <p:tag name="KSO_WM_SLIDE_ID" val="diagram20200864_1"/>
  <p:tag name="KSO_WM_TEMPLATE_SUBCATEGORY" val="0"/>
  <p:tag name="KSO_WM_SLIDE_TYPE" val="text"/>
  <p:tag name="KSO_WM_SLIDE_SUBTYPE" val="pureTxt"/>
  <p:tag name="KSO_WM_SLIDE_ITEM_CNT" val="0"/>
  <p:tag name="KSO_WM_SLIDE_INDEX" val="1"/>
  <p:tag name="KSO_WM_UNIT_SHOW_EDIT_AREA_INDICATION" val="1"/>
  <p:tag name="KSO_WM_SLIDE_SIZE" val="864*446"/>
  <p:tag name="KSO_WM_SLIDE_POSITION" val="47*37"/>
  <p:tag name="KSO_WM_TAG_VERSION" val="1.0"/>
  <p:tag name="KSO_WM_SLIDE_LAYOUT" val="a_f"/>
  <p:tag name="KSO_WM_SLIDE_LAYOUT_CNT" val="1_1"/>
</p:tagLst>
</file>

<file path=ppt/tags/tag131.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SHOW_EDIT_AREA_INDICATION" val="1"/>
  <p:tag name="KSO_WM_UNIT_VALUE" val="564"/>
  <p:tag name="KSO_WM_UNIT_HIGHLIGHT" val="0"/>
  <p:tag name="KSO_WM_UNIT_COMPATIBLE" val="0"/>
  <p:tag name="KSO_WM_UNIT_DIAGRAM_ISNUMVISUAL" val="0"/>
  <p:tag name="KSO_WM_UNIT_DIAGRAM_ISREFERUNIT" val="0"/>
  <p:tag name="KSO_WM_UNIT_TYPE" val="f"/>
  <p:tag name="KSO_WM_UNIT_INDEX" val="1"/>
  <p:tag name="KSO_WM_UNIT_ID" val="diagram20200864_1*f*1"/>
  <p:tag name="KSO_WM_TEMPLATE_CATEGORY" val="diagram"/>
  <p:tag name="KSO_WM_TEMPLATE_INDEX" val="20200864"/>
  <p:tag name="KSO_WM_UNIT_LAYERLEVEL" val="1"/>
  <p:tag name="KSO_WM_TAG_VERSION" val="1.0"/>
  <p:tag name="KSO_WM_BEAUTIFY_FLAG" val="#wm#"/>
</p:tagLst>
</file>

<file path=ppt/tags/tag132.xml><?xml version="1.0" encoding="utf-8"?>
<p:tagLst xmlns:a="http://schemas.openxmlformats.org/drawingml/2006/main" xmlns:r="http://schemas.openxmlformats.org/officeDocument/2006/relationships" xmlns:p="http://schemas.openxmlformats.org/presentationml/2006/main">
  <p:tag name="KSO_WM_UNIT_ISCONTENTSTITLE" val="0"/>
  <p:tag name="KSO_WM_UNIT_PRESET_TEXT" val="点击输入大标题"/>
  <p:tag name="KSO_WM_UNIT_NOCLEAR" val="0"/>
  <p:tag name="KSO_WM_UNIT_SHOW_EDIT_AREA_INDICATION" val="1"/>
  <p:tag name="KSO_WM_UNIT_VALUE" val="52"/>
  <p:tag name="KSO_WM_UNIT_HIGHLIGHT" val="0"/>
  <p:tag name="KSO_WM_UNIT_COMPATIBLE" val="0"/>
  <p:tag name="KSO_WM_UNIT_DIAGRAM_ISNUMVISUAL" val="0"/>
  <p:tag name="KSO_WM_UNIT_DIAGRAM_ISREFERUNIT" val="0"/>
  <p:tag name="KSO_WM_UNIT_TYPE" val="a"/>
  <p:tag name="KSO_WM_UNIT_INDEX" val="1"/>
  <p:tag name="KSO_WM_UNIT_ID" val="diagram20200864_1*a*1"/>
  <p:tag name="KSO_WM_TEMPLATE_CATEGORY" val="diagram"/>
  <p:tag name="KSO_WM_TEMPLATE_INDEX" val="20200864"/>
  <p:tag name="KSO_WM_UNIT_LAYERLEVEL" val="1"/>
  <p:tag name="KSO_WM_TAG_VERSION" val="1.0"/>
  <p:tag name="KSO_WM_BEAUTIFY_FLAG" val="#wm#"/>
</p:tagLst>
</file>

<file path=ppt/tags/tag13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864"/>
  <p:tag name="KSO_WM_SLIDE_ID" val="diagram20200864_1"/>
  <p:tag name="KSO_WM_TEMPLATE_SUBCATEGORY" val="0"/>
  <p:tag name="KSO_WM_SLIDE_TYPE" val="text"/>
  <p:tag name="KSO_WM_SLIDE_SUBTYPE" val="pureTxt"/>
  <p:tag name="KSO_WM_SLIDE_ITEM_CNT" val="0"/>
  <p:tag name="KSO_WM_SLIDE_INDEX" val="1"/>
  <p:tag name="KSO_WM_UNIT_SHOW_EDIT_AREA_INDICATION" val="1"/>
  <p:tag name="KSO_WM_SLIDE_SIZE" val="864*446"/>
  <p:tag name="KSO_WM_SLIDE_POSITION" val="47*37"/>
  <p:tag name="KSO_WM_TAG_VERSION" val="1.0"/>
  <p:tag name="KSO_WM_SLIDE_LAYOUT" val="a_f"/>
  <p:tag name="KSO_WM_SLIDE_LAYOUT_CNT" val="1_1"/>
</p:tagLst>
</file>

<file path=ppt/tags/tag134.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SHOW_EDIT_AREA_INDICATION" val="1"/>
  <p:tag name="KSO_WM_UNIT_VALUE" val="564"/>
  <p:tag name="KSO_WM_UNIT_HIGHLIGHT" val="0"/>
  <p:tag name="KSO_WM_UNIT_COMPATIBLE" val="0"/>
  <p:tag name="KSO_WM_UNIT_DIAGRAM_ISNUMVISUAL" val="0"/>
  <p:tag name="KSO_WM_UNIT_DIAGRAM_ISREFERUNIT" val="0"/>
  <p:tag name="KSO_WM_UNIT_TYPE" val="f"/>
  <p:tag name="KSO_WM_UNIT_INDEX" val="1"/>
  <p:tag name="KSO_WM_UNIT_ID" val="diagram20200864_1*f*1"/>
  <p:tag name="KSO_WM_TEMPLATE_CATEGORY" val="diagram"/>
  <p:tag name="KSO_WM_TEMPLATE_INDEX" val="20200864"/>
  <p:tag name="KSO_WM_UNIT_LAYERLEVEL" val="1"/>
  <p:tag name="KSO_WM_TAG_VERSION" val="1.0"/>
  <p:tag name="KSO_WM_BEAUTIFY_FLAG" val="#wm#"/>
</p:tagLst>
</file>

<file path=ppt/tags/tag135.xml><?xml version="1.0" encoding="utf-8"?>
<p:tagLst xmlns:a="http://schemas.openxmlformats.org/drawingml/2006/main" xmlns:r="http://schemas.openxmlformats.org/officeDocument/2006/relationships" xmlns:p="http://schemas.openxmlformats.org/presentationml/2006/main">
  <p:tag name="KSO_WM_UNIT_ISCONTENTSTITLE" val="0"/>
  <p:tag name="KSO_WM_UNIT_PRESET_TEXT" val="点击输入大标题"/>
  <p:tag name="KSO_WM_UNIT_NOCLEAR" val="0"/>
  <p:tag name="KSO_WM_UNIT_SHOW_EDIT_AREA_INDICATION" val="1"/>
  <p:tag name="KSO_WM_UNIT_VALUE" val="52"/>
  <p:tag name="KSO_WM_UNIT_HIGHLIGHT" val="0"/>
  <p:tag name="KSO_WM_UNIT_COMPATIBLE" val="0"/>
  <p:tag name="KSO_WM_UNIT_DIAGRAM_ISNUMVISUAL" val="0"/>
  <p:tag name="KSO_WM_UNIT_DIAGRAM_ISREFERUNIT" val="0"/>
  <p:tag name="KSO_WM_UNIT_TYPE" val="a"/>
  <p:tag name="KSO_WM_UNIT_INDEX" val="1"/>
  <p:tag name="KSO_WM_UNIT_ID" val="diagram20200864_1*a*1"/>
  <p:tag name="KSO_WM_TEMPLATE_CATEGORY" val="diagram"/>
  <p:tag name="KSO_WM_TEMPLATE_INDEX" val="20200864"/>
  <p:tag name="KSO_WM_UNIT_LAYERLEVEL" val="1"/>
  <p:tag name="KSO_WM_TAG_VERSION" val="1.0"/>
  <p:tag name="KSO_WM_BEAUTIFY_FLAG" val="#wm#"/>
</p:tagLst>
</file>

<file path=ppt/tags/tag13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419"/>
  <p:tag name="KSO_WM_SLIDE_ID" val="diagram20200419_1"/>
  <p:tag name="KSO_WM_TEMPLATE_SUBCATEGORY" val="0"/>
  <p:tag name="KSO_WM_SLIDE_TYPE" val="text"/>
  <p:tag name="KSO_WM_SLIDE_SUBTYPE" val="picTxt"/>
  <p:tag name="KSO_WM_SLIDE_ITEM_CNT" val="0"/>
  <p:tag name="KSO_WM_SLIDE_INDEX" val="1"/>
  <p:tag name="KSO_WM_UNIT_SHOW_EDIT_AREA_INDICATION" val="1"/>
  <p:tag name="KSO_WM_SLIDE_SIZE" val="859*444"/>
  <p:tag name="KSO_WM_SLIDE_POSITION" val="52*48"/>
  <p:tag name="KSO_WM_TAG_VERSION" val="1.0"/>
  <p:tag name="KSO_WM_SLIDE_LAYOUT" val="a_d_f"/>
  <p:tag name="KSO_WM_SLIDE_LAYOUT_CNT" val="1_1_1"/>
  <p:tag name="KSO_WM_SLIDE_MODEL_TYPE" val="numdgm"/>
</p:tagLst>
</file>

<file path=ppt/tags/tag137.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SHOW_EDIT_AREA_INDICATION" val="1"/>
  <p:tag name="KSO_WM_UNIT_VALUE" val="210"/>
  <p:tag name="KSO_WM_UNIT_HIGHLIGHT" val="0"/>
  <p:tag name="KSO_WM_UNIT_COMPATIBLE" val="0"/>
  <p:tag name="KSO_WM_UNIT_DIAGRAM_ISNUMVISUAL" val="0"/>
  <p:tag name="KSO_WM_UNIT_DIAGRAM_ISREFERUNIT" val="0"/>
  <p:tag name="KSO_WM_UNIT_TYPE" val="f"/>
  <p:tag name="KSO_WM_UNIT_INDEX" val="1"/>
  <p:tag name="KSO_WM_UNIT_ID" val="diagram20200419_1*f*1"/>
  <p:tag name="KSO_WM_TEMPLATE_CATEGORY" val="diagram"/>
  <p:tag name="KSO_WM_TEMPLATE_INDEX" val="20200419"/>
  <p:tag name="KSO_WM_UNIT_LAYERLEVEL" val="1"/>
  <p:tag name="KSO_WM_TAG_VERSION" val="1.0"/>
  <p:tag name="KSO_WM_BEAUTIFY_FLAG" val="#wm#"/>
</p:tagLst>
</file>

<file path=ppt/tags/tag138.xml><?xml version="1.0" encoding="utf-8"?>
<p:tagLst xmlns:a="http://schemas.openxmlformats.org/drawingml/2006/main" xmlns:r="http://schemas.openxmlformats.org/officeDocument/2006/relationships" xmlns:p="http://schemas.openxmlformats.org/presentationml/2006/main">
  <p:tag name="KSO_WM_UNIT_ISCONTENTSTITLE" val="0"/>
  <p:tag name="KSO_WM_UNIT_PRESET_TEXT" val="点击输入大标题"/>
  <p:tag name="KSO_WM_UNIT_NOCLEAR" val="0"/>
  <p:tag name="KSO_WM_UNIT_SHOW_EDIT_AREA_INDICATION" val="1"/>
  <p:tag name="KSO_WM_UNIT_VALUE" val="12"/>
  <p:tag name="KSO_WM_UNIT_HIGHLIGHT" val="0"/>
  <p:tag name="KSO_WM_UNIT_COMPATIBLE" val="0"/>
  <p:tag name="KSO_WM_UNIT_DIAGRAM_ISNUMVISUAL" val="0"/>
  <p:tag name="KSO_WM_UNIT_DIAGRAM_ISREFERUNIT" val="0"/>
  <p:tag name="KSO_WM_UNIT_TYPE" val="a"/>
  <p:tag name="KSO_WM_UNIT_INDEX" val="1"/>
  <p:tag name="KSO_WM_UNIT_ID" val="diagram20200419_1*a*1"/>
  <p:tag name="KSO_WM_TEMPLATE_CATEGORY" val="diagram"/>
  <p:tag name="KSO_WM_TEMPLATE_INDEX" val="20200419"/>
  <p:tag name="KSO_WM_UNIT_LAYERLEVEL" val="1"/>
  <p:tag name="KSO_WM_TAG_VERSION" val="1.0"/>
  <p:tag name="KSO_WM_BEAUTIFY_FLAG" val="#wm#"/>
</p:tagLst>
</file>

<file path=ppt/tags/tag139.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419"/>
  <p:tag name="KSO_WM_SLIDE_ID" val="diagram20200419_1"/>
  <p:tag name="KSO_WM_TEMPLATE_SUBCATEGORY" val="0"/>
  <p:tag name="KSO_WM_SLIDE_TYPE" val="text"/>
  <p:tag name="KSO_WM_SLIDE_SUBTYPE" val="picTxt"/>
  <p:tag name="KSO_WM_SLIDE_ITEM_CNT" val="0"/>
  <p:tag name="KSO_WM_SLIDE_INDEX" val="1"/>
  <p:tag name="KSO_WM_UNIT_SHOW_EDIT_AREA_INDICATION" val="1"/>
  <p:tag name="KSO_WM_SLIDE_SIZE" val="859*444"/>
  <p:tag name="KSO_WM_SLIDE_POSITION" val="52*48"/>
  <p:tag name="KSO_WM_TAG_VERSION" val="1.0"/>
  <p:tag name="KSO_WM_SLIDE_LAYOUT" val="a_d_f"/>
  <p:tag name="KSO_WM_SLIDE_LAYOUT_CNT" val="1_1_1"/>
</p:tagLst>
</file>

<file path=ppt/tags/tag140.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SHOW_EDIT_AREA_INDICATION" val="1"/>
  <p:tag name="KSO_WM_UNIT_VALUE" val="210"/>
  <p:tag name="KSO_WM_UNIT_HIGHLIGHT" val="0"/>
  <p:tag name="KSO_WM_UNIT_COMPATIBLE" val="0"/>
  <p:tag name="KSO_WM_UNIT_DIAGRAM_ISNUMVISUAL" val="0"/>
  <p:tag name="KSO_WM_UNIT_DIAGRAM_ISREFERUNIT" val="0"/>
  <p:tag name="KSO_WM_UNIT_TYPE" val="f"/>
  <p:tag name="KSO_WM_UNIT_INDEX" val="1"/>
  <p:tag name="KSO_WM_UNIT_ID" val="diagram20200419_1*f*1"/>
  <p:tag name="KSO_WM_TEMPLATE_CATEGORY" val="diagram"/>
  <p:tag name="KSO_WM_TEMPLATE_INDEX" val="20200419"/>
  <p:tag name="KSO_WM_UNIT_LAYERLEVEL" val="1"/>
  <p:tag name="KSO_WM_TAG_VERSION" val="1.0"/>
  <p:tag name="KSO_WM_BEAUTIFY_FLAG" val="#wm#"/>
</p:tagLst>
</file>

<file path=ppt/tags/tag141.xml><?xml version="1.0" encoding="utf-8"?>
<p:tagLst xmlns:a="http://schemas.openxmlformats.org/drawingml/2006/main" xmlns:r="http://schemas.openxmlformats.org/officeDocument/2006/relationships" xmlns:p="http://schemas.openxmlformats.org/presentationml/2006/main">
  <p:tag name="KSO_WM_UNIT_ISCONTENTSTITLE" val="0"/>
  <p:tag name="KSO_WM_UNIT_PRESET_TEXT" val="点击输入大标题"/>
  <p:tag name="KSO_WM_UNIT_NOCLEAR" val="0"/>
  <p:tag name="KSO_WM_UNIT_SHOW_EDIT_AREA_INDICATION" val="1"/>
  <p:tag name="KSO_WM_UNIT_VALUE" val="12"/>
  <p:tag name="KSO_WM_UNIT_HIGHLIGHT" val="0"/>
  <p:tag name="KSO_WM_UNIT_COMPATIBLE" val="0"/>
  <p:tag name="KSO_WM_UNIT_DIAGRAM_ISNUMVISUAL" val="0"/>
  <p:tag name="KSO_WM_UNIT_DIAGRAM_ISREFERUNIT" val="0"/>
  <p:tag name="KSO_WM_UNIT_TYPE" val="a"/>
  <p:tag name="KSO_WM_UNIT_INDEX" val="1"/>
  <p:tag name="KSO_WM_UNIT_ID" val="diagram20200419_1*a*1"/>
  <p:tag name="KSO_WM_TEMPLATE_CATEGORY" val="diagram"/>
  <p:tag name="KSO_WM_TEMPLATE_INDEX" val="20200419"/>
  <p:tag name="KSO_WM_UNIT_LAYERLEVEL" val="1"/>
  <p:tag name="KSO_WM_TAG_VERSION" val="1.0"/>
  <p:tag name="KSO_WM_BEAUTIFY_FLAG" val="#wm#"/>
</p:tagLst>
</file>

<file path=ppt/tags/tag142.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481"/>
  <p:tag name="KSO_WM_SLIDE_ID" val="diagram20200481_1"/>
  <p:tag name="KSO_WM_TEMPLATE_SUBCATEGORY" val="0"/>
  <p:tag name="KSO_WM_SLIDE_TYPE" val="text"/>
  <p:tag name="KSO_WM_SLIDE_SUBTYPE" val="pureTxt"/>
  <p:tag name="KSO_WM_SLIDE_ITEM_CNT" val="0"/>
  <p:tag name="KSO_WM_SLIDE_INDEX" val="1"/>
  <p:tag name="KSO_WM_UNIT_SHOW_EDIT_AREA_INDICATION" val="1"/>
  <p:tag name="KSO_WM_SLIDE_SIZE" val="420*274"/>
  <p:tag name="KSO_WM_SLIDE_POSITION" val="269*132"/>
  <p:tag name="KSO_WM_TAG_VERSION" val="1.0"/>
  <p:tag name="KSO_WM_SLIDE_LAYOUT" val="a_f"/>
  <p:tag name="KSO_WM_SLIDE_LAYOUT_CNT" val="1_1"/>
</p:tagLst>
</file>

<file path=ppt/tags/tag143.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SHOW_EDIT_AREA_INDICATION" val="1"/>
  <p:tag name="KSO_WM_UNIT_VALUE" val="110"/>
  <p:tag name="KSO_WM_UNIT_HIGHLIGHT" val="0"/>
  <p:tag name="KSO_WM_UNIT_COMPATIBLE" val="0"/>
  <p:tag name="KSO_WM_UNIT_DIAGRAM_ISNUMVISUAL" val="0"/>
  <p:tag name="KSO_WM_UNIT_DIAGRAM_ISREFERUNIT" val="0"/>
  <p:tag name="KSO_WM_UNIT_TYPE" val="f"/>
  <p:tag name="KSO_WM_UNIT_INDEX" val="1"/>
  <p:tag name="KSO_WM_UNIT_ID" val="diagram20200481_1*f*1"/>
  <p:tag name="KSO_WM_TEMPLATE_CATEGORY" val="diagram"/>
  <p:tag name="KSO_WM_TEMPLATE_INDEX" val="20200481"/>
  <p:tag name="KSO_WM_UNIT_LAYERLEVEL" val="1"/>
  <p:tag name="KSO_WM_TAG_VERSION" val="1.0"/>
  <p:tag name="KSO_WM_BEAUTIFY_FLAG" val="#wm#"/>
</p:tagLst>
</file>

<file path=ppt/tags/tag144.xml><?xml version="1.0" encoding="utf-8"?>
<p:tagLst xmlns:a="http://schemas.openxmlformats.org/drawingml/2006/main" xmlns:r="http://schemas.openxmlformats.org/officeDocument/2006/relationships" xmlns:p="http://schemas.openxmlformats.org/presentationml/2006/main">
  <p:tag name="KSO_WM_UNIT_ISCONTENTSTITLE" val="0"/>
  <p:tag name="KSO_WM_UNIT_PRESET_TEXT" val="输入小标题"/>
  <p:tag name="KSO_WM_UNIT_NOCLEAR" val="0"/>
  <p:tag name="KSO_WM_UNIT_SHOW_EDIT_AREA_INDICATION" val="1"/>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diagram20200481_1*a*1"/>
  <p:tag name="KSO_WM_TEMPLATE_CATEGORY" val="diagram"/>
  <p:tag name="KSO_WM_TEMPLATE_INDEX" val="20200481"/>
  <p:tag name="KSO_WM_UNIT_LAYERLEVEL" val="1"/>
  <p:tag name="KSO_WM_TAG_VERSION" val="1.0"/>
  <p:tag name="KSO_WM_BEAUTIFY_FLAG" val="#wm#"/>
</p:tagLst>
</file>

<file path=ppt/tags/tag14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481"/>
  <p:tag name="KSO_WM_SLIDE_ID" val="diagram20200481_1"/>
  <p:tag name="KSO_WM_TEMPLATE_SUBCATEGORY" val="0"/>
  <p:tag name="KSO_WM_SLIDE_TYPE" val="text"/>
  <p:tag name="KSO_WM_SLIDE_SUBTYPE" val="pureTxt"/>
  <p:tag name="KSO_WM_SLIDE_ITEM_CNT" val="0"/>
  <p:tag name="KSO_WM_SLIDE_INDEX" val="1"/>
  <p:tag name="KSO_WM_UNIT_SHOW_EDIT_AREA_INDICATION" val="1"/>
  <p:tag name="KSO_WM_SLIDE_SIZE" val="420*274"/>
  <p:tag name="KSO_WM_SLIDE_POSITION" val="269*132"/>
  <p:tag name="KSO_WM_TAG_VERSION" val="1.0"/>
  <p:tag name="KSO_WM_SLIDE_LAYOUT" val="a_f"/>
  <p:tag name="KSO_WM_SLIDE_LAYOUT_CNT" val="1_1"/>
</p:tagLst>
</file>

<file path=ppt/tags/tag146.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SHOW_EDIT_AREA_INDICATION" val="1"/>
  <p:tag name="KSO_WM_UNIT_VALUE" val="110"/>
  <p:tag name="KSO_WM_UNIT_HIGHLIGHT" val="0"/>
  <p:tag name="KSO_WM_UNIT_COMPATIBLE" val="0"/>
  <p:tag name="KSO_WM_UNIT_DIAGRAM_ISNUMVISUAL" val="0"/>
  <p:tag name="KSO_WM_UNIT_DIAGRAM_ISREFERUNIT" val="0"/>
  <p:tag name="KSO_WM_UNIT_TYPE" val="f"/>
  <p:tag name="KSO_WM_UNIT_INDEX" val="1"/>
  <p:tag name="KSO_WM_UNIT_ID" val="diagram20200481_1*f*1"/>
  <p:tag name="KSO_WM_TEMPLATE_CATEGORY" val="diagram"/>
  <p:tag name="KSO_WM_TEMPLATE_INDEX" val="20200481"/>
  <p:tag name="KSO_WM_UNIT_LAYERLEVEL" val="1"/>
  <p:tag name="KSO_WM_TAG_VERSION" val="1.0"/>
  <p:tag name="KSO_WM_BEAUTIFY_FLAG" val="#wm#"/>
</p:tagLst>
</file>

<file path=ppt/tags/tag147.xml><?xml version="1.0" encoding="utf-8"?>
<p:tagLst xmlns:a="http://schemas.openxmlformats.org/drawingml/2006/main" xmlns:r="http://schemas.openxmlformats.org/officeDocument/2006/relationships" xmlns:p="http://schemas.openxmlformats.org/presentationml/2006/main">
  <p:tag name="KSO_WM_UNIT_ISCONTENTSTITLE" val="0"/>
  <p:tag name="KSO_WM_UNIT_PRESET_TEXT" val="输入小标题"/>
  <p:tag name="KSO_WM_UNIT_NOCLEAR" val="0"/>
  <p:tag name="KSO_WM_UNIT_SHOW_EDIT_AREA_INDICATION" val="1"/>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diagram20200481_1*a*1"/>
  <p:tag name="KSO_WM_TEMPLATE_CATEGORY" val="diagram"/>
  <p:tag name="KSO_WM_TEMPLATE_INDEX" val="20200481"/>
  <p:tag name="KSO_WM_UNIT_LAYERLEVEL" val="1"/>
  <p:tag name="KSO_WM_TAG_VERSION" val="1.0"/>
  <p:tag name="KSO_WM_BEAUTIFY_FLAG" val="#wm#"/>
</p:tagLst>
</file>

<file path=ppt/tags/tag14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481"/>
  <p:tag name="KSO_WM_SLIDE_ID" val="diagram20200481_1"/>
  <p:tag name="KSO_WM_TEMPLATE_SUBCATEGORY" val="0"/>
  <p:tag name="KSO_WM_SLIDE_TYPE" val="text"/>
  <p:tag name="KSO_WM_SLIDE_SUBTYPE" val="pureTxt"/>
  <p:tag name="KSO_WM_SLIDE_ITEM_CNT" val="0"/>
  <p:tag name="KSO_WM_SLIDE_INDEX" val="1"/>
  <p:tag name="KSO_WM_UNIT_SHOW_EDIT_AREA_INDICATION" val="1"/>
  <p:tag name="KSO_WM_SLIDE_SIZE" val="420*274"/>
  <p:tag name="KSO_WM_SLIDE_POSITION" val="269*132"/>
  <p:tag name="KSO_WM_TAG_VERSION" val="1.0"/>
  <p:tag name="KSO_WM_SLIDE_LAYOUT" val="a_f"/>
  <p:tag name="KSO_WM_SLIDE_LAYOUT_CNT" val="1_1"/>
</p:tagLst>
</file>

<file path=ppt/tags/tag149.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SHOW_EDIT_AREA_INDICATION" val="1"/>
  <p:tag name="KSO_WM_UNIT_VALUE" val="110"/>
  <p:tag name="KSO_WM_UNIT_HIGHLIGHT" val="0"/>
  <p:tag name="KSO_WM_UNIT_COMPATIBLE" val="0"/>
  <p:tag name="KSO_WM_UNIT_DIAGRAM_ISNUMVISUAL" val="0"/>
  <p:tag name="KSO_WM_UNIT_DIAGRAM_ISREFERUNIT" val="0"/>
  <p:tag name="KSO_WM_UNIT_TYPE" val="f"/>
  <p:tag name="KSO_WM_UNIT_INDEX" val="1"/>
  <p:tag name="KSO_WM_UNIT_ID" val="diagram20200481_1*f*1"/>
  <p:tag name="KSO_WM_TEMPLATE_CATEGORY" val="diagram"/>
  <p:tag name="KSO_WM_TEMPLATE_INDEX" val="20200481"/>
  <p:tag name="KSO_WM_UNIT_LAYERLEVEL" val="1"/>
  <p:tag name="KSO_WM_TAG_VERSION" val="1.0"/>
  <p:tag name="KSO_WM_BEAUTIFY_FLAG" val="#wm#"/>
</p:tagLst>
</file>

<file path=ppt/tags/tag150.xml><?xml version="1.0" encoding="utf-8"?>
<p:tagLst xmlns:a="http://schemas.openxmlformats.org/drawingml/2006/main" xmlns:r="http://schemas.openxmlformats.org/officeDocument/2006/relationships" xmlns:p="http://schemas.openxmlformats.org/presentationml/2006/main">
  <p:tag name="KSO_WM_UNIT_ISCONTENTSTITLE" val="0"/>
  <p:tag name="KSO_WM_UNIT_PRESET_TEXT" val="输入小标题"/>
  <p:tag name="KSO_WM_UNIT_NOCLEAR" val="0"/>
  <p:tag name="KSO_WM_UNIT_SHOW_EDIT_AREA_INDICATION" val="1"/>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diagram20200481_1*a*1"/>
  <p:tag name="KSO_WM_TEMPLATE_CATEGORY" val="diagram"/>
  <p:tag name="KSO_WM_TEMPLATE_INDEX" val="20200481"/>
  <p:tag name="KSO_WM_UNIT_LAYERLEVEL" val="1"/>
  <p:tag name="KSO_WM_TAG_VERSION" val="1.0"/>
  <p:tag name="KSO_WM_BEAUTIFY_FLAG" val="#wm#"/>
</p:tagLst>
</file>

<file path=ppt/tags/tag151.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481"/>
  <p:tag name="KSO_WM_SLIDE_ID" val="diagram20200481_1"/>
  <p:tag name="KSO_WM_TEMPLATE_SUBCATEGORY" val="0"/>
  <p:tag name="KSO_WM_SLIDE_TYPE" val="text"/>
  <p:tag name="KSO_WM_SLIDE_SUBTYPE" val="pureTxt"/>
  <p:tag name="KSO_WM_SLIDE_ITEM_CNT" val="0"/>
  <p:tag name="KSO_WM_SLIDE_INDEX" val="1"/>
  <p:tag name="KSO_WM_UNIT_SHOW_EDIT_AREA_INDICATION" val="1"/>
  <p:tag name="KSO_WM_SLIDE_SIZE" val="420*274"/>
  <p:tag name="KSO_WM_SLIDE_POSITION" val="269*132"/>
  <p:tag name="KSO_WM_TAG_VERSION" val="1.0"/>
  <p:tag name="KSO_WM_SLIDE_LAYOUT" val="a_f"/>
  <p:tag name="KSO_WM_SLIDE_LAYOUT_CNT" val="1_1"/>
</p:tagLst>
</file>

<file path=ppt/tags/tag152.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SHOW_EDIT_AREA_INDICATION" val="1"/>
  <p:tag name="KSO_WM_UNIT_VALUE" val="110"/>
  <p:tag name="KSO_WM_UNIT_HIGHLIGHT" val="0"/>
  <p:tag name="KSO_WM_UNIT_COMPATIBLE" val="0"/>
  <p:tag name="KSO_WM_UNIT_DIAGRAM_ISNUMVISUAL" val="0"/>
  <p:tag name="KSO_WM_UNIT_DIAGRAM_ISREFERUNIT" val="0"/>
  <p:tag name="KSO_WM_UNIT_TYPE" val="f"/>
  <p:tag name="KSO_WM_UNIT_INDEX" val="1"/>
  <p:tag name="KSO_WM_UNIT_ID" val="diagram20200481_1*f*1"/>
  <p:tag name="KSO_WM_TEMPLATE_CATEGORY" val="diagram"/>
  <p:tag name="KSO_WM_TEMPLATE_INDEX" val="20200481"/>
  <p:tag name="KSO_WM_UNIT_LAYERLEVEL" val="1"/>
  <p:tag name="KSO_WM_TAG_VERSION" val="1.0"/>
  <p:tag name="KSO_WM_BEAUTIFY_FLAG" val="#wm#"/>
</p:tagLst>
</file>

<file path=ppt/tags/tag153.xml><?xml version="1.0" encoding="utf-8"?>
<p:tagLst xmlns:a="http://schemas.openxmlformats.org/drawingml/2006/main" xmlns:r="http://schemas.openxmlformats.org/officeDocument/2006/relationships" xmlns:p="http://schemas.openxmlformats.org/presentationml/2006/main">
  <p:tag name="KSO_WM_UNIT_ISCONTENTSTITLE" val="0"/>
  <p:tag name="KSO_WM_UNIT_PRESET_TEXT" val="输入小标题"/>
  <p:tag name="KSO_WM_UNIT_NOCLEAR" val="0"/>
  <p:tag name="KSO_WM_UNIT_SHOW_EDIT_AREA_INDICATION" val="1"/>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diagram20200481_1*a*1"/>
  <p:tag name="KSO_WM_TEMPLATE_CATEGORY" val="diagram"/>
  <p:tag name="KSO_WM_TEMPLATE_INDEX" val="20200481"/>
  <p:tag name="KSO_WM_UNIT_LAYERLEVEL" val="1"/>
  <p:tag name="KSO_WM_TAG_VERSION" val="1.0"/>
  <p:tag name="KSO_WM_BEAUTIFY_FLAG" val="#wm#"/>
</p:tagLst>
</file>

<file path=ppt/tags/tag15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481"/>
  <p:tag name="KSO_WM_SLIDE_ID" val="diagram20200481_1"/>
  <p:tag name="KSO_WM_TEMPLATE_SUBCATEGORY" val="0"/>
  <p:tag name="KSO_WM_SLIDE_TYPE" val="text"/>
  <p:tag name="KSO_WM_SLIDE_SUBTYPE" val="pureTxt"/>
  <p:tag name="KSO_WM_SLIDE_ITEM_CNT" val="0"/>
  <p:tag name="KSO_WM_SLIDE_INDEX" val="1"/>
  <p:tag name="KSO_WM_UNIT_SHOW_EDIT_AREA_INDICATION" val="1"/>
  <p:tag name="KSO_WM_SLIDE_SIZE" val="420*274"/>
  <p:tag name="KSO_WM_SLIDE_POSITION" val="269*132"/>
  <p:tag name="KSO_WM_TAG_VERSION" val="1.0"/>
  <p:tag name="KSO_WM_SLIDE_LAYOUT" val="a_f"/>
  <p:tag name="KSO_WM_SLIDE_LAYOUT_CNT" val="1_1"/>
</p:tagLst>
</file>

<file path=ppt/tags/tag155.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SHOW_EDIT_AREA_INDICATION" val="1"/>
  <p:tag name="KSO_WM_UNIT_VALUE" val="110"/>
  <p:tag name="KSO_WM_UNIT_HIGHLIGHT" val="0"/>
  <p:tag name="KSO_WM_UNIT_COMPATIBLE" val="0"/>
  <p:tag name="KSO_WM_UNIT_DIAGRAM_ISNUMVISUAL" val="0"/>
  <p:tag name="KSO_WM_UNIT_DIAGRAM_ISREFERUNIT" val="0"/>
  <p:tag name="KSO_WM_UNIT_TYPE" val="f"/>
  <p:tag name="KSO_WM_UNIT_INDEX" val="1"/>
  <p:tag name="KSO_WM_UNIT_ID" val="diagram20200481_1*f*1"/>
  <p:tag name="KSO_WM_TEMPLATE_CATEGORY" val="diagram"/>
  <p:tag name="KSO_WM_TEMPLATE_INDEX" val="20200481"/>
  <p:tag name="KSO_WM_UNIT_LAYERLEVEL" val="1"/>
  <p:tag name="KSO_WM_TAG_VERSION" val="1.0"/>
  <p:tag name="KSO_WM_BEAUTIFY_FLAG" val="#wm#"/>
</p:tagLst>
</file>

<file path=ppt/tags/tag15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419"/>
  <p:tag name="KSO_WM_SLIDE_ID" val="diagram20200419_1"/>
  <p:tag name="KSO_WM_TEMPLATE_SUBCATEGORY" val="0"/>
  <p:tag name="KSO_WM_SLIDE_TYPE" val="text"/>
  <p:tag name="KSO_WM_SLIDE_SUBTYPE" val="picTxt"/>
  <p:tag name="KSO_WM_SLIDE_ITEM_CNT" val="0"/>
  <p:tag name="KSO_WM_SLIDE_INDEX" val="1"/>
  <p:tag name="KSO_WM_UNIT_SHOW_EDIT_AREA_INDICATION" val="1"/>
  <p:tag name="KSO_WM_SLIDE_SIZE" val="859*444"/>
  <p:tag name="KSO_WM_SLIDE_POSITION" val="52*48"/>
  <p:tag name="KSO_WM_TAG_VERSION" val="1.0"/>
  <p:tag name="KSO_WM_SLIDE_LAYOUT" val="a_d_f"/>
  <p:tag name="KSO_WM_SLIDE_LAYOUT_CNT" val="1_1_1"/>
</p:tagLst>
</file>

<file path=ppt/tags/tag157.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SHOW_EDIT_AREA_INDICATION" val="1"/>
  <p:tag name="KSO_WM_UNIT_VALUE" val="210"/>
  <p:tag name="KSO_WM_UNIT_HIGHLIGHT" val="0"/>
  <p:tag name="KSO_WM_UNIT_COMPATIBLE" val="0"/>
  <p:tag name="KSO_WM_UNIT_DIAGRAM_ISNUMVISUAL" val="0"/>
  <p:tag name="KSO_WM_UNIT_DIAGRAM_ISREFERUNIT" val="0"/>
  <p:tag name="KSO_WM_UNIT_TYPE" val="f"/>
  <p:tag name="KSO_WM_UNIT_INDEX" val="1"/>
  <p:tag name="KSO_WM_UNIT_ID" val="diagram20200419_1*f*1"/>
  <p:tag name="KSO_WM_TEMPLATE_CATEGORY" val="diagram"/>
  <p:tag name="KSO_WM_TEMPLATE_INDEX" val="20200419"/>
  <p:tag name="KSO_WM_UNIT_LAYERLEVEL" val="1"/>
  <p:tag name="KSO_WM_TAG_VERSION" val="1.0"/>
  <p:tag name="KSO_WM_BEAUTIFY_FLAG" val="#wm#"/>
</p:tagLst>
</file>

<file path=ppt/tags/tag15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419"/>
  <p:tag name="KSO_WM_SLIDE_ID" val="diagram20200419_1"/>
  <p:tag name="KSO_WM_TEMPLATE_SUBCATEGORY" val="0"/>
  <p:tag name="KSO_WM_SLIDE_TYPE" val="text"/>
  <p:tag name="KSO_WM_SLIDE_SUBTYPE" val="picTxt"/>
  <p:tag name="KSO_WM_SLIDE_ITEM_CNT" val="0"/>
  <p:tag name="KSO_WM_SLIDE_INDEX" val="1"/>
  <p:tag name="KSO_WM_UNIT_SHOW_EDIT_AREA_INDICATION" val="1"/>
  <p:tag name="KSO_WM_SLIDE_SIZE" val="859*444"/>
  <p:tag name="KSO_WM_SLIDE_POSITION" val="52*48"/>
  <p:tag name="KSO_WM_TAG_VERSION" val="1.0"/>
  <p:tag name="KSO_WM_SLIDE_LAYOUT" val="a_d_f"/>
  <p:tag name="KSO_WM_SLIDE_LAYOUT_CNT" val="1_1_1"/>
</p:tagLst>
</file>

<file path=ppt/tags/tag159.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SHOW_EDIT_AREA_INDICATION" val="1"/>
  <p:tag name="KSO_WM_UNIT_VALUE" val="210"/>
  <p:tag name="KSO_WM_UNIT_HIGHLIGHT" val="0"/>
  <p:tag name="KSO_WM_UNIT_COMPATIBLE" val="0"/>
  <p:tag name="KSO_WM_UNIT_DIAGRAM_ISNUMVISUAL" val="0"/>
  <p:tag name="KSO_WM_UNIT_DIAGRAM_ISREFERUNIT" val="0"/>
  <p:tag name="KSO_WM_UNIT_TYPE" val="f"/>
  <p:tag name="KSO_WM_UNIT_INDEX" val="1"/>
  <p:tag name="KSO_WM_UNIT_ID" val="diagram20200419_1*f*1"/>
  <p:tag name="KSO_WM_TEMPLATE_CATEGORY" val="diagram"/>
  <p:tag name="KSO_WM_TEMPLATE_INDEX" val="20200419"/>
  <p:tag name="KSO_WM_UNIT_LAYERLEVEL" val="1"/>
  <p:tag name="KSO_WM_TAG_VERSION" val="1.0"/>
  <p:tag name="KSO_WM_BEAUTIFY_FLAG" val="#wm#"/>
</p:tagLst>
</file>

<file path=ppt/tags/tag160.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419"/>
  <p:tag name="KSO_WM_SLIDE_ID" val="diagram20200419_1"/>
  <p:tag name="KSO_WM_TEMPLATE_SUBCATEGORY" val="0"/>
  <p:tag name="KSO_WM_SLIDE_TYPE" val="text"/>
  <p:tag name="KSO_WM_SLIDE_SUBTYPE" val="picTxt"/>
  <p:tag name="KSO_WM_SLIDE_ITEM_CNT" val="0"/>
  <p:tag name="KSO_WM_SLIDE_INDEX" val="1"/>
  <p:tag name="KSO_WM_UNIT_SHOW_EDIT_AREA_INDICATION" val="1"/>
  <p:tag name="KSO_WM_SLIDE_SIZE" val="859*444"/>
  <p:tag name="KSO_WM_SLIDE_POSITION" val="52*48"/>
  <p:tag name="KSO_WM_TAG_VERSION" val="1.0"/>
  <p:tag name="KSO_WM_SLIDE_LAYOUT" val="a_d_f"/>
  <p:tag name="KSO_WM_SLIDE_LAYOUT_CNT" val="1_1_1"/>
</p:tagLst>
</file>

<file path=ppt/tags/tag161.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SHOW_EDIT_AREA_INDICATION" val="1"/>
  <p:tag name="KSO_WM_UNIT_VALUE" val="210"/>
  <p:tag name="KSO_WM_UNIT_HIGHLIGHT" val="0"/>
  <p:tag name="KSO_WM_UNIT_COMPATIBLE" val="0"/>
  <p:tag name="KSO_WM_UNIT_DIAGRAM_ISNUMVISUAL" val="0"/>
  <p:tag name="KSO_WM_UNIT_DIAGRAM_ISREFERUNIT" val="0"/>
  <p:tag name="KSO_WM_UNIT_TYPE" val="f"/>
  <p:tag name="KSO_WM_UNIT_INDEX" val="1"/>
  <p:tag name="KSO_WM_UNIT_ID" val="diagram20200419_1*f*1"/>
  <p:tag name="KSO_WM_TEMPLATE_CATEGORY" val="diagram"/>
  <p:tag name="KSO_WM_TEMPLATE_INDEX" val="20200419"/>
  <p:tag name="KSO_WM_UNIT_LAYERLEVEL" val="1"/>
  <p:tag name="KSO_WM_TAG_VERSION" val="1.0"/>
  <p:tag name="KSO_WM_BEAUTIFY_FLAG" val="#wm#"/>
</p:tagLst>
</file>

<file path=ppt/tags/tag162.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419"/>
  <p:tag name="KSO_WM_SLIDE_ID" val="diagram20200419_1"/>
  <p:tag name="KSO_WM_TEMPLATE_SUBCATEGORY" val="0"/>
  <p:tag name="KSO_WM_SLIDE_TYPE" val="text"/>
  <p:tag name="KSO_WM_SLIDE_SUBTYPE" val="picTxt"/>
  <p:tag name="KSO_WM_SLIDE_ITEM_CNT" val="0"/>
  <p:tag name="KSO_WM_SLIDE_INDEX" val="1"/>
  <p:tag name="KSO_WM_UNIT_SHOW_EDIT_AREA_INDICATION" val="1"/>
  <p:tag name="KSO_WM_SLIDE_SIZE" val="859*444"/>
  <p:tag name="KSO_WM_SLIDE_POSITION" val="52*48"/>
  <p:tag name="KSO_WM_TAG_VERSION" val="1.0"/>
  <p:tag name="KSO_WM_SLIDE_LAYOUT" val="a_d_f"/>
  <p:tag name="KSO_WM_SLIDE_LAYOUT_CNT" val="1_1_1"/>
</p:tagLst>
</file>

<file path=ppt/tags/tag163.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SHOW_EDIT_AREA_INDICATION" val="1"/>
  <p:tag name="KSO_WM_UNIT_VALUE" val="210"/>
  <p:tag name="KSO_WM_UNIT_HIGHLIGHT" val="0"/>
  <p:tag name="KSO_WM_UNIT_COMPATIBLE" val="0"/>
  <p:tag name="KSO_WM_UNIT_DIAGRAM_ISNUMVISUAL" val="0"/>
  <p:tag name="KSO_WM_UNIT_DIAGRAM_ISREFERUNIT" val="0"/>
  <p:tag name="KSO_WM_UNIT_TYPE" val="f"/>
  <p:tag name="KSO_WM_UNIT_INDEX" val="1"/>
  <p:tag name="KSO_WM_UNIT_ID" val="diagram20200419_1*f*1"/>
  <p:tag name="KSO_WM_TEMPLATE_CATEGORY" val="diagram"/>
  <p:tag name="KSO_WM_TEMPLATE_INDEX" val="20200419"/>
  <p:tag name="KSO_WM_UNIT_LAYERLEVEL" val="1"/>
  <p:tag name="KSO_WM_TAG_VERSION" val="1.0"/>
  <p:tag name="KSO_WM_BEAUTIFY_FLAG" val="#wm#"/>
</p:tagLst>
</file>

<file path=ppt/tags/tag164.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573"/>
  <p:tag name="KSO_WM_TAG_VERSION" val="1.0"/>
  <p:tag name="KSO_WM_SLIDE_ID" val="custom20184573_1"/>
  <p:tag name="KSO_WM_SLIDE_INDEX" val="1"/>
  <p:tag name="KSO_WM_SLIDE_ITEM_CNT" val="0"/>
  <p:tag name="KSO_WM_SLIDE_LAYOUT" val="a_b"/>
  <p:tag name="KSO_WM_SLIDE_LAYOUT_CNT" val="1_1"/>
  <p:tag name="KSO_WM_SLIDE_TYPE" val="title"/>
  <p:tag name="KSO_WM_TEMPLATE_THUMBS_INDEX" val="1、21"/>
  <p:tag name="KSO_WM_BEAUTIFY_FLAG" val="#wm#"/>
  <p:tag name="KSO_WM_TEMPLATE_SUBCATEGORY" val="0"/>
  <p:tag name="KSO_WM_SLIDE_SUBTYPE" val="pureTxt"/>
  <p:tag name="KSO_WM_SLIDE_MODEL_TYPE" val="cover"/>
</p:tagLst>
</file>

<file path=ppt/tags/tag165.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573"/>
  <p:tag name="KSO_WM_UNIT_TYPE" val="a"/>
  <p:tag name="KSO_WM_UNIT_INDEX" val="1"/>
  <p:tag name="KSO_WM_UNIT_ID" val="custom20184573_1*a*1"/>
  <p:tag name="KSO_WM_UNIT_LAYERLEVEL" val="1"/>
  <p:tag name="KSO_WM_UNIT_VALUE" val="13"/>
  <p:tag name="KSO_WM_UNIT_ISCONTENTSTITLE" val="0"/>
  <p:tag name="KSO_WM_UNIT_HIGHLIGHT" val="0"/>
  <p:tag name="KSO_WM_UNIT_COMPATIBLE" val="0"/>
  <p:tag name="KSO_WM_BEAUTIFY_FLAG" val="#wm#"/>
  <p:tag name="KSO_WM_TAG_VERSION" val="1.0"/>
  <p:tag name="KSO_WM_UNIT_PRESET_TEXT" val="低面简约红色商务通用"/>
  <p:tag name="KSO_WM_UNIT_NOCLEAR" val="0"/>
  <p:tag name="KSO_WM_UNIT_DIAGRAM_ISNUMVISUAL" val="0"/>
  <p:tag name="KSO_WM_UNIT_DIAGRAM_ISREFERUNIT" val="0"/>
</p:tagLst>
</file>

<file path=ppt/theme/theme1.xml><?xml version="1.0" encoding="utf-8"?>
<a:theme xmlns:a="http://schemas.openxmlformats.org/drawingml/2006/main" name="自定义设计方案">
  <a:themeElements>
    <a:clrScheme name="自定义 58">
      <a:dk1>
        <a:srgbClr val="000000"/>
      </a:dk1>
      <a:lt1>
        <a:sysClr val="window" lastClr="FFFFFF"/>
      </a:lt1>
      <a:dk2>
        <a:srgbClr val="EB193E"/>
      </a:dk2>
      <a:lt2>
        <a:srgbClr val="FFFFFF"/>
      </a:lt2>
      <a:accent1>
        <a:srgbClr val="CB2E2E"/>
      </a:accent1>
      <a:accent2>
        <a:srgbClr val="F8B2A6"/>
      </a:accent2>
      <a:accent3>
        <a:srgbClr val="F3BA97"/>
      </a:accent3>
      <a:accent4>
        <a:srgbClr val="E6B976"/>
      </a:accent4>
      <a:accent5>
        <a:srgbClr val="EDD1C1"/>
      </a:accent5>
      <a:accent6>
        <a:srgbClr val="DDAD95"/>
      </a:accent6>
      <a:hlink>
        <a:srgbClr val="658BD5"/>
      </a:hlink>
      <a:folHlink>
        <a:srgbClr val="A16AA5"/>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A242">
      <a:dk1>
        <a:srgbClr val="000000"/>
      </a:dk1>
      <a:lt1>
        <a:srgbClr val="FFFFFF"/>
      </a:lt1>
      <a:dk2>
        <a:srgbClr val="232323"/>
      </a:dk2>
      <a:lt2>
        <a:srgbClr val="FFFFFF"/>
      </a:lt2>
      <a:accent1>
        <a:srgbClr val="F8BD22"/>
      </a:accent1>
      <a:accent2>
        <a:srgbClr val="CFDD2A"/>
      </a:accent2>
      <a:accent3>
        <a:srgbClr val="B6DE0F"/>
      </a:accent3>
      <a:accent4>
        <a:srgbClr val="88D77F"/>
      </a:accent4>
      <a:accent5>
        <a:srgbClr val="B3E1E7"/>
      </a:accent5>
      <a:accent6>
        <a:srgbClr val="3D348B"/>
      </a:accent6>
      <a:hlink>
        <a:srgbClr val="304FFE"/>
      </a:hlink>
      <a:folHlink>
        <a:srgbClr val="492067"/>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443</TotalTime>
  <Words>1357</Words>
  <Application>Microsoft Office PowerPoint</Application>
  <PresentationFormat>全屏显示(4:3)</PresentationFormat>
  <Paragraphs>81</Paragraphs>
  <Slides>20</Slides>
  <Notes>3</Notes>
  <HiddenSlides>0</HiddenSlides>
  <MMClips>20</MMClips>
  <ScaleCrop>false</ScaleCrop>
  <HeadingPairs>
    <vt:vector size="6" baseType="variant">
      <vt:variant>
        <vt:lpstr>已用的字体</vt:lpstr>
      </vt:variant>
      <vt:variant>
        <vt:i4>9</vt:i4>
      </vt:variant>
      <vt:variant>
        <vt:lpstr>主题</vt:lpstr>
      </vt:variant>
      <vt:variant>
        <vt:i4>2</vt:i4>
      </vt:variant>
      <vt:variant>
        <vt:lpstr>幻灯片标题</vt:lpstr>
      </vt:variant>
      <vt:variant>
        <vt:i4>20</vt:i4>
      </vt:variant>
    </vt:vector>
  </HeadingPairs>
  <TitlesOfParts>
    <vt:vector size="31" baseType="lpstr">
      <vt:lpstr>Arial Unicode MS</vt:lpstr>
      <vt:lpstr>HYQiHei 80S</vt:lpstr>
      <vt:lpstr>仿宋</vt:lpstr>
      <vt:lpstr>汉仪旗黑-85S</vt:lpstr>
      <vt:lpstr>微软雅黑</vt:lpstr>
      <vt:lpstr>微软雅黑 Light</vt:lpstr>
      <vt:lpstr>Arial</vt:lpstr>
      <vt:lpstr>Calibri</vt:lpstr>
      <vt:lpstr>Times New Roman</vt:lpstr>
      <vt:lpstr>自定义设计方案</vt:lpstr>
      <vt:lpstr>Office 主题​​</vt:lpstr>
      <vt:lpstr>PESTEL Analysis of Today’s Headline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今日头条</dc:title>
  <dc:creator>han</dc:creator>
  <cp:lastModifiedBy>Tong Wu (1804266)</cp:lastModifiedBy>
  <cp:revision>21</cp:revision>
  <dcterms:created xsi:type="dcterms:W3CDTF">2019-04-28T09:15:37Z</dcterms:created>
  <dcterms:modified xsi:type="dcterms:W3CDTF">2019-04-28T21:40:47Z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2052-11.1.0.8573</vt:lpwstr>
  </property>
</Properties>
</file>