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</p:sldIdLst>
  <p:sldSz cx="15113000" cy="21374100"/>
  <p:notesSz cx="6858000" cy="9144000"/>
  <p:embeddedFontLst>
    <p:embeddedFont>
      <p:font typeface="DM Sans" charset="1" panose="00000000000000000000"/>
      <p:regular r:id="rId7"/>
    </p:embeddedFont>
    <p:embeddedFont>
      <p:font typeface="DM Sans Bold" charset="1" panose="00000000000000000000"/>
      <p:regular r:id="rId8"/>
    </p:embeddedFont>
    <p:embeddedFont>
      <p:font typeface="Poppins" charset="1" panose="00000500000000000000"/>
      <p:regular r:id="rId9"/>
    </p:embeddedFont>
    <p:embeddedFont>
      <p:font typeface="League Spartan" charset="1" panose="00000800000000000000"/>
      <p:regular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fonts/font10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fonts/font7.fntdata" Type="http://schemas.openxmlformats.org/officeDocument/2006/relationships/font"/><Relationship Id="rId8" Target="fonts/font8.fntdata" Type="http://schemas.openxmlformats.org/officeDocument/2006/relationships/font"/><Relationship Id="rId9" Target="fonts/font9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png" Type="http://schemas.openxmlformats.org/officeDocument/2006/relationships/image"/><Relationship Id="rId11" Target="../media/image10.svg" Type="http://schemas.openxmlformats.org/officeDocument/2006/relationships/image"/><Relationship Id="rId2" Target="../media/image1.jpe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jpeg" Type="http://schemas.openxmlformats.org/officeDocument/2006/relationships/image"/><Relationship Id="rId6" Target="../media/image5.jpeg" Type="http://schemas.openxmlformats.org/officeDocument/2006/relationships/image"/><Relationship Id="rId7" Target="../media/image6.jpeg" Type="http://schemas.openxmlformats.org/officeDocument/2006/relationships/image"/><Relationship Id="rId8" Target="../media/image7.png" Type="http://schemas.openxmlformats.org/officeDocument/2006/relationships/image"/><Relationship Id="rId9" Target="../media/image8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332385" y="-286874"/>
            <a:ext cx="15784770" cy="10978874"/>
          </a:xfrm>
          <a:custGeom>
            <a:avLst/>
            <a:gdLst/>
            <a:ahLst/>
            <a:cxnLst/>
            <a:rect r="r" b="b" t="t" l="l"/>
            <a:pathLst>
              <a:path h="10978874" w="15784770">
                <a:moveTo>
                  <a:pt x="0" y="0"/>
                </a:moveTo>
                <a:lnTo>
                  <a:pt x="15784770" y="0"/>
                </a:lnTo>
                <a:lnTo>
                  <a:pt x="15784770" y="10978874"/>
                </a:lnTo>
                <a:lnTo>
                  <a:pt x="0" y="1097887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7000"/>
            </a:blip>
            <a:stretch>
              <a:fillRect l="-3917" t="-1647" r="-3917" b="-1647"/>
            </a:stretch>
          </a:blipFill>
        </p:spPr>
      </p:sp>
      <p:grpSp>
        <p:nvGrpSpPr>
          <p:cNvPr name="Group 3" id="3"/>
          <p:cNvGrpSpPr/>
          <p:nvPr/>
        </p:nvGrpSpPr>
        <p:grpSpPr>
          <a:xfrm rot="-5400000">
            <a:off x="1975840" y="-4255266"/>
            <a:ext cx="11384977" cy="19083303"/>
            <a:chOff x="0" y="0"/>
            <a:chExt cx="2998513" cy="5026055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998513" cy="5026055"/>
            </a:xfrm>
            <a:custGeom>
              <a:avLst/>
              <a:gdLst/>
              <a:ahLst/>
              <a:cxnLst/>
              <a:rect r="r" b="b" t="t" l="l"/>
              <a:pathLst>
                <a:path h="5026055" w="2998513">
                  <a:moveTo>
                    <a:pt x="0" y="0"/>
                  </a:moveTo>
                  <a:lnTo>
                    <a:pt x="2998513" y="0"/>
                  </a:lnTo>
                  <a:lnTo>
                    <a:pt x="2998513" y="5026055"/>
                  </a:lnTo>
                  <a:lnTo>
                    <a:pt x="0" y="5026055"/>
                  </a:ln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100000">
                  <a:srgbClr val="000000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2998513" cy="506415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-5400000">
            <a:off x="1975840" y="-4542140"/>
            <a:ext cx="11384977" cy="19083303"/>
            <a:chOff x="0" y="0"/>
            <a:chExt cx="2998513" cy="5026055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2998513" cy="5026055"/>
            </a:xfrm>
            <a:custGeom>
              <a:avLst/>
              <a:gdLst/>
              <a:ahLst/>
              <a:cxnLst/>
              <a:rect r="r" b="b" t="t" l="l"/>
              <a:pathLst>
                <a:path h="5026055" w="2998513">
                  <a:moveTo>
                    <a:pt x="0" y="0"/>
                  </a:moveTo>
                  <a:lnTo>
                    <a:pt x="2998513" y="0"/>
                  </a:lnTo>
                  <a:lnTo>
                    <a:pt x="2998513" y="5026055"/>
                  </a:lnTo>
                  <a:lnTo>
                    <a:pt x="0" y="5026055"/>
                  </a:ln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100000">
                  <a:srgbClr val="000000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2998513" cy="506415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9953867" y="5286385"/>
            <a:ext cx="7875106" cy="4782337"/>
          </a:xfrm>
          <a:custGeom>
            <a:avLst/>
            <a:gdLst/>
            <a:ahLst/>
            <a:cxnLst/>
            <a:rect r="r" b="b" t="t" l="l"/>
            <a:pathLst>
              <a:path h="4782337" w="7875106">
                <a:moveTo>
                  <a:pt x="0" y="0"/>
                </a:moveTo>
                <a:lnTo>
                  <a:pt x="7875105" y="0"/>
                </a:lnTo>
                <a:lnTo>
                  <a:pt x="7875105" y="4782337"/>
                </a:lnTo>
                <a:lnTo>
                  <a:pt x="0" y="478233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9441882" y="8069361"/>
            <a:ext cx="7875106" cy="4782337"/>
          </a:xfrm>
          <a:custGeom>
            <a:avLst/>
            <a:gdLst/>
            <a:ahLst/>
            <a:cxnLst/>
            <a:rect r="r" b="b" t="t" l="l"/>
            <a:pathLst>
              <a:path h="4782337" w="7875106">
                <a:moveTo>
                  <a:pt x="0" y="0"/>
                </a:moveTo>
                <a:lnTo>
                  <a:pt x="7875105" y="0"/>
                </a:lnTo>
                <a:lnTo>
                  <a:pt x="7875105" y="4782337"/>
                </a:lnTo>
                <a:lnTo>
                  <a:pt x="0" y="478233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5881813" y="8069361"/>
            <a:ext cx="8144107" cy="4945694"/>
          </a:xfrm>
          <a:custGeom>
            <a:avLst/>
            <a:gdLst/>
            <a:ahLst/>
            <a:cxnLst/>
            <a:rect r="r" b="b" t="t" l="l"/>
            <a:pathLst>
              <a:path h="4945694" w="8144107">
                <a:moveTo>
                  <a:pt x="0" y="0"/>
                </a:moveTo>
                <a:lnTo>
                  <a:pt x="8144107" y="0"/>
                </a:lnTo>
                <a:lnTo>
                  <a:pt x="8144107" y="4945694"/>
                </a:lnTo>
                <a:lnTo>
                  <a:pt x="0" y="494569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true" rot="0">
            <a:off x="10791016" y="8506027"/>
            <a:ext cx="8144107" cy="4945694"/>
          </a:xfrm>
          <a:custGeom>
            <a:avLst/>
            <a:gdLst/>
            <a:ahLst/>
            <a:cxnLst/>
            <a:rect r="r" b="b" t="t" l="l"/>
            <a:pathLst>
              <a:path h="4945694" w="8144107">
                <a:moveTo>
                  <a:pt x="0" y="4945694"/>
                </a:moveTo>
                <a:lnTo>
                  <a:pt x="8144106" y="4945694"/>
                </a:lnTo>
                <a:lnTo>
                  <a:pt x="8144106" y="0"/>
                </a:lnTo>
                <a:lnTo>
                  <a:pt x="0" y="0"/>
                </a:lnTo>
                <a:lnTo>
                  <a:pt x="0" y="4945694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3" id="13"/>
          <p:cNvGrpSpPr/>
          <p:nvPr/>
        </p:nvGrpSpPr>
        <p:grpSpPr>
          <a:xfrm rot="0">
            <a:off x="845818" y="10692000"/>
            <a:ext cx="13428364" cy="4697864"/>
            <a:chOff x="0" y="0"/>
            <a:chExt cx="17904486" cy="6263819"/>
          </a:xfrm>
        </p:grpSpPr>
        <p:grpSp>
          <p:nvGrpSpPr>
            <p:cNvPr name="Group 14" id="14"/>
            <p:cNvGrpSpPr/>
            <p:nvPr/>
          </p:nvGrpSpPr>
          <p:grpSpPr>
            <a:xfrm rot="0">
              <a:off x="0" y="0"/>
              <a:ext cx="5419622" cy="6263819"/>
              <a:chOff x="0" y="0"/>
              <a:chExt cx="703256" cy="812800"/>
            </a:xfrm>
          </p:grpSpPr>
          <p:sp>
            <p:nvSpPr>
              <p:cNvPr name="Freeform 15" id="15"/>
              <p:cNvSpPr/>
              <p:nvPr/>
            </p:nvSpPr>
            <p:spPr>
              <a:xfrm flipH="false" flipV="false" rot="0">
                <a:off x="0" y="0"/>
                <a:ext cx="703256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703256">
                    <a:moveTo>
                      <a:pt x="0" y="0"/>
                    </a:moveTo>
                    <a:lnTo>
                      <a:pt x="703256" y="0"/>
                    </a:lnTo>
                    <a:lnTo>
                      <a:pt x="703256" y="812800"/>
                    </a:lnTo>
                    <a:lnTo>
                      <a:pt x="0" y="812800"/>
                    </a:lnTo>
                    <a:close/>
                  </a:path>
                </a:pathLst>
              </a:custGeom>
              <a:blipFill>
                <a:blip r:embed="rId5"/>
                <a:stretch>
                  <a:fillRect l="-36736" t="0" r="-36736" b="0"/>
                </a:stretch>
              </a:blipFill>
              <a:ln w="104775" cap="sq">
                <a:solidFill>
                  <a:srgbClr val="FFFFFF"/>
                </a:solidFill>
                <a:prstDash val="solid"/>
                <a:miter/>
              </a:ln>
            </p:spPr>
          </p:sp>
        </p:grpSp>
        <p:grpSp>
          <p:nvGrpSpPr>
            <p:cNvPr name="Group 16" id="16"/>
            <p:cNvGrpSpPr/>
            <p:nvPr/>
          </p:nvGrpSpPr>
          <p:grpSpPr>
            <a:xfrm rot="0">
              <a:off x="6239742" y="0"/>
              <a:ext cx="5419622" cy="6263819"/>
              <a:chOff x="0" y="0"/>
              <a:chExt cx="703256" cy="812800"/>
            </a:xfrm>
          </p:grpSpPr>
          <p:sp>
            <p:nvSpPr>
              <p:cNvPr name="Freeform 17" id="17"/>
              <p:cNvSpPr/>
              <p:nvPr/>
            </p:nvSpPr>
            <p:spPr>
              <a:xfrm flipH="false" flipV="false" rot="0">
                <a:off x="0" y="0"/>
                <a:ext cx="703256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703256">
                    <a:moveTo>
                      <a:pt x="0" y="0"/>
                    </a:moveTo>
                    <a:lnTo>
                      <a:pt x="703256" y="0"/>
                    </a:lnTo>
                    <a:lnTo>
                      <a:pt x="703256" y="812800"/>
                    </a:lnTo>
                    <a:lnTo>
                      <a:pt x="0" y="812800"/>
                    </a:lnTo>
                    <a:close/>
                  </a:path>
                </a:pathLst>
              </a:custGeom>
              <a:blipFill>
                <a:blip r:embed="rId6"/>
                <a:stretch>
                  <a:fillRect l="-39334" t="0" r="-39334" b="0"/>
                </a:stretch>
              </a:blipFill>
              <a:ln w="104775" cap="sq">
                <a:solidFill>
                  <a:srgbClr val="FFFFFF"/>
                </a:solidFill>
                <a:prstDash val="solid"/>
                <a:miter/>
              </a:ln>
            </p:spPr>
          </p:sp>
        </p:grpSp>
        <p:grpSp>
          <p:nvGrpSpPr>
            <p:cNvPr name="Group 18" id="18"/>
            <p:cNvGrpSpPr/>
            <p:nvPr/>
          </p:nvGrpSpPr>
          <p:grpSpPr>
            <a:xfrm rot="0">
              <a:off x="12484864" y="0"/>
              <a:ext cx="5419622" cy="6263819"/>
              <a:chOff x="0" y="0"/>
              <a:chExt cx="703256" cy="812800"/>
            </a:xfrm>
          </p:grpSpPr>
          <p:sp>
            <p:nvSpPr>
              <p:cNvPr name="Freeform 19" id="19"/>
              <p:cNvSpPr/>
              <p:nvPr/>
            </p:nvSpPr>
            <p:spPr>
              <a:xfrm flipH="false" flipV="false" rot="0">
                <a:off x="0" y="0"/>
                <a:ext cx="703256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703256">
                    <a:moveTo>
                      <a:pt x="0" y="0"/>
                    </a:moveTo>
                    <a:lnTo>
                      <a:pt x="703256" y="0"/>
                    </a:lnTo>
                    <a:lnTo>
                      <a:pt x="703256" y="812800"/>
                    </a:lnTo>
                    <a:lnTo>
                      <a:pt x="0" y="812800"/>
                    </a:lnTo>
                    <a:close/>
                  </a:path>
                </a:pathLst>
              </a:custGeom>
              <a:blipFill>
                <a:blip r:embed="rId7"/>
                <a:stretch>
                  <a:fillRect l="-36736" t="0" r="-36736" b="0"/>
                </a:stretch>
              </a:blipFill>
              <a:ln w="104775" cap="sq">
                <a:solidFill>
                  <a:srgbClr val="FFFFFF"/>
                </a:solidFill>
                <a:prstDash val="solid"/>
                <a:miter/>
              </a:ln>
            </p:spPr>
          </p:sp>
        </p:grpSp>
      </p:grpSp>
      <p:sp>
        <p:nvSpPr>
          <p:cNvPr name="Freeform 20" id="20"/>
          <p:cNvSpPr/>
          <p:nvPr/>
        </p:nvSpPr>
        <p:spPr>
          <a:xfrm flipH="false" flipV="false" rot="0">
            <a:off x="1512000" y="15970838"/>
            <a:ext cx="557670" cy="523196"/>
          </a:xfrm>
          <a:custGeom>
            <a:avLst/>
            <a:gdLst/>
            <a:ahLst/>
            <a:cxnLst/>
            <a:rect r="r" b="b" t="t" l="l"/>
            <a:pathLst>
              <a:path h="523196" w="557670">
                <a:moveTo>
                  <a:pt x="0" y="0"/>
                </a:moveTo>
                <a:lnTo>
                  <a:pt x="557670" y="0"/>
                </a:lnTo>
                <a:lnTo>
                  <a:pt x="557670" y="523196"/>
                </a:lnTo>
                <a:lnTo>
                  <a:pt x="0" y="52319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1" id="21"/>
          <p:cNvSpPr/>
          <p:nvPr/>
        </p:nvSpPr>
        <p:spPr>
          <a:xfrm flipH="false" flipV="false" rot="0">
            <a:off x="1512000" y="16804595"/>
            <a:ext cx="557670" cy="523196"/>
          </a:xfrm>
          <a:custGeom>
            <a:avLst/>
            <a:gdLst/>
            <a:ahLst/>
            <a:cxnLst/>
            <a:rect r="r" b="b" t="t" l="l"/>
            <a:pathLst>
              <a:path h="523196" w="557670">
                <a:moveTo>
                  <a:pt x="0" y="0"/>
                </a:moveTo>
                <a:lnTo>
                  <a:pt x="557670" y="0"/>
                </a:lnTo>
                <a:lnTo>
                  <a:pt x="557670" y="523195"/>
                </a:lnTo>
                <a:lnTo>
                  <a:pt x="0" y="52319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22" id="22"/>
          <p:cNvSpPr/>
          <p:nvPr/>
        </p:nvSpPr>
        <p:spPr>
          <a:xfrm flipH="false" flipV="false" rot="0">
            <a:off x="1555479" y="17637312"/>
            <a:ext cx="557670" cy="523196"/>
          </a:xfrm>
          <a:custGeom>
            <a:avLst/>
            <a:gdLst/>
            <a:ahLst/>
            <a:cxnLst/>
            <a:rect r="r" b="b" t="t" l="l"/>
            <a:pathLst>
              <a:path h="523196" w="557670">
                <a:moveTo>
                  <a:pt x="0" y="0"/>
                </a:moveTo>
                <a:lnTo>
                  <a:pt x="557669" y="0"/>
                </a:lnTo>
                <a:lnTo>
                  <a:pt x="557669" y="523195"/>
                </a:lnTo>
                <a:lnTo>
                  <a:pt x="0" y="52319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23" id="23"/>
          <p:cNvSpPr/>
          <p:nvPr/>
        </p:nvSpPr>
        <p:spPr>
          <a:xfrm flipH="false" flipV="false" rot="0">
            <a:off x="1555479" y="18471068"/>
            <a:ext cx="557670" cy="523196"/>
          </a:xfrm>
          <a:custGeom>
            <a:avLst/>
            <a:gdLst/>
            <a:ahLst/>
            <a:cxnLst/>
            <a:rect r="r" b="b" t="t" l="l"/>
            <a:pathLst>
              <a:path h="523196" w="557670">
                <a:moveTo>
                  <a:pt x="0" y="0"/>
                </a:moveTo>
                <a:lnTo>
                  <a:pt x="557669" y="0"/>
                </a:lnTo>
                <a:lnTo>
                  <a:pt x="557669" y="523196"/>
                </a:lnTo>
                <a:lnTo>
                  <a:pt x="0" y="52319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24" id="24"/>
          <p:cNvSpPr/>
          <p:nvPr/>
        </p:nvSpPr>
        <p:spPr>
          <a:xfrm flipH="false" flipV="false" rot="0">
            <a:off x="1512000" y="19348804"/>
            <a:ext cx="557670" cy="523196"/>
          </a:xfrm>
          <a:custGeom>
            <a:avLst/>
            <a:gdLst/>
            <a:ahLst/>
            <a:cxnLst/>
            <a:rect r="r" b="b" t="t" l="l"/>
            <a:pathLst>
              <a:path h="523196" w="557670">
                <a:moveTo>
                  <a:pt x="0" y="0"/>
                </a:moveTo>
                <a:lnTo>
                  <a:pt x="557670" y="0"/>
                </a:lnTo>
                <a:lnTo>
                  <a:pt x="557670" y="523196"/>
                </a:lnTo>
                <a:lnTo>
                  <a:pt x="0" y="52319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25" id="25"/>
          <p:cNvGrpSpPr/>
          <p:nvPr/>
        </p:nvGrpSpPr>
        <p:grpSpPr>
          <a:xfrm rot="0">
            <a:off x="7341123" y="17599664"/>
            <a:ext cx="6266877" cy="2114916"/>
            <a:chOff x="0" y="0"/>
            <a:chExt cx="8355836" cy="2819888"/>
          </a:xfrm>
        </p:grpSpPr>
        <p:grpSp>
          <p:nvGrpSpPr>
            <p:cNvPr name="Group 26" id="26"/>
            <p:cNvGrpSpPr/>
            <p:nvPr/>
          </p:nvGrpSpPr>
          <p:grpSpPr>
            <a:xfrm rot="0">
              <a:off x="3410885" y="0"/>
              <a:ext cx="4944951" cy="1023004"/>
              <a:chOff x="0" y="0"/>
              <a:chExt cx="664560" cy="137483"/>
            </a:xfrm>
          </p:grpSpPr>
          <p:sp>
            <p:nvSpPr>
              <p:cNvPr name="Freeform 27" id="27"/>
              <p:cNvSpPr/>
              <p:nvPr/>
            </p:nvSpPr>
            <p:spPr>
              <a:xfrm flipH="false" flipV="false" rot="0">
                <a:off x="0" y="0"/>
                <a:ext cx="664560" cy="137483"/>
              </a:xfrm>
              <a:custGeom>
                <a:avLst/>
                <a:gdLst/>
                <a:ahLst/>
                <a:cxnLst/>
                <a:rect r="r" b="b" t="t" l="l"/>
                <a:pathLst>
                  <a:path h="137483" w="664560">
                    <a:moveTo>
                      <a:pt x="0" y="0"/>
                    </a:moveTo>
                    <a:lnTo>
                      <a:pt x="664560" y="0"/>
                    </a:lnTo>
                    <a:lnTo>
                      <a:pt x="664560" y="137483"/>
                    </a:lnTo>
                    <a:lnTo>
                      <a:pt x="0" y="137483"/>
                    </a:lnTo>
                    <a:close/>
                  </a:path>
                </a:pathLst>
              </a:custGeom>
              <a:solidFill>
                <a:srgbClr val="DD0000"/>
              </a:solidFill>
            </p:spPr>
          </p:sp>
          <p:sp>
            <p:nvSpPr>
              <p:cNvPr name="TextBox 28" id="28"/>
              <p:cNvSpPr txBox="true"/>
              <p:nvPr/>
            </p:nvSpPr>
            <p:spPr>
              <a:xfrm>
                <a:off x="0" y="-76200"/>
                <a:ext cx="664560" cy="21368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4606"/>
                  </a:lnSpc>
                </a:pPr>
              </a:p>
            </p:txBody>
          </p:sp>
        </p:grpSp>
        <p:sp>
          <p:nvSpPr>
            <p:cNvPr name="TextBox 29" id="29"/>
            <p:cNvSpPr txBox="true"/>
            <p:nvPr/>
          </p:nvSpPr>
          <p:spPr>
            <a:xfrm rot="0">
              <a:off x="0" y="2089934"/>
              <a:ext cx="8051082" cy="72995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r">
                <a:lnSpc>
                  <a:spcPts val="4606"/>
                </a:lnSpc>
              </a:pPr>
              <a:r>
                <a:rPr lang="en-US" sz="3290">
                  <a:solidFill>
                    <a:srgbClr val="F8F8F8"/>
                  </a:solidFill>
                  <a:latin typeface="DM Sans"/>
                  <a:ea typeface="DM Sans"/>
                  <a:cs typeface="DM Sans"/>
                  <a:sym typeface="DM Sans"/>
                </a:rPr>
                <a:t>www.rajaauto1991.com</a:t>
              </a:r>
            </a:p>
          </p:txBody>
        </p:sp>
        <p:sp>
          <p:nvSpPr>
            <p:cNvPr name="TextBox 30" id="30"/>
            <p:cNvSpPr txBox="true"/>
            <p:nvPr/>
          </p:nvSpPr>
          <p:spPr>
            <a:xfrm rot="0">
              <a:off x="3483659" y="1330804"/>
              <a:ext cx="4567424" cy="72988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r">
                <a:lnSpc>
                  <a:spcPts val="4608"/>
                </a:lnSpc>
              </a:pPr>
              <a:r>
                <a:rPr lang="en-US" sz="3292">
                  <a:solidFill>
                    <a:srgbClr val="F8F8F8"/>
                  </a:solidFill>
                  <a:latin typeface="DM Sans"/>
                  <a:ea typeface="DM Sans"/>
                  <a:cs typeface="DM Sans"/>
                  <a:sym typeface="DM Sans"/>
                </a:rPr>
                <a:t>0121 508 4718</a:t>
              </a:r>
            </a:p>
          </p:txBody>
        </p:sp>
        <p:sp>
          <p:nvSpPr>
            <p:cNvPr name="TextBox 31" id="31"/>
            <p:cNvSpPr txBox="true"/>
            <p:nvPr/>
          </p:nvSpPr>
          <p:spPr>
            <a:xfrm rot="0">
              <a:off x="3483659" y="211489"/>
              <a:ext cx="4799404" cy="660639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3688"/>
                </a:lnSpc>
              </a:pPr>
              <a:r>
                <a:rPr lang="en-US" b="true" sz="3688">
                  <a:solidFill>
                    <a:srgbClr val="F8F8F8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BOOK NOW</a:t>
              </a:r>
            </a:p>
          </p:txBody>
        </p:sp>
      </p:grpSp>
      <p:grpSp>
        <p:nvGrpSpPr>
          <p:cNvPr name="Group 32" id="32"/>
          <p:cNvGrpSpPr/>
          <p:nvPr/>
        </p:nvGrpSpPr>
        <p:grpSpPr>
          <a:xfrm rot="0">
            <a:off x="-4992588" y="20491125"/>
            <a:ext cx="18372023" cy="1346809"/>
            <a:chOff x="0" y="0"/>
            <a:chExt cx="3292059" cy="241333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0" y="0"/>
              <a:ext cx="3292059" cy="241333"/>
            </a:xfrm>
            <a:custGeom>
              <a:avLst/>
              <a:gdLst/>
              <a:ahLst/>
              <a:cxnLst/>
              <a:rect r="r" b="b" t="t" l="l"/>
              <a:pathLst>
                <a:path h="241333" w="3292059">
                  <a:moveTo>
                    <a:pt x="0" y="0"/>
                  </a:moveTo>
                  <a:lnTo>
                    <a:pt x="3292059" y="0"/>
                  </a:lnTo>
                  <a:lnTo>
                    <a:pt x="3292059" y="241333"/>
                  </a:lnTo>
                  <a:lnTo>
                    <a:pt x="0" y="241333"/>
                  </a:lnTo>
                  <a:close/>
                </a:path>
              </a:pathLst>
            </a:custGeom>
            <a:gradFill rotWithShape="true">
              <a:gsLst>
                <a:gs pos="0">
                  <a:srgbClr val="DD0000">
                    <a:alpha val="100000"/>
                  </a:srgbClr>
                </a:gs>
                <a:gs pos="33333">
                  <a:srgbClr val="DD0000">
                    <a:alpha val="100000"/>
                  </a:srgbClr>
                </a:gs>
                <a:gs pos="66667">
                  <a:srgbClr val="000000">
                    <a:alpha val="100000"/>
                  </a:srgbClr>
                </a:gs>
                <a:gs pos="100000">
                  <a:srgbClr val="000000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34" id="34"/>
            <p:cNvSpPr txBox="true"/>
            <p:nvPr/>
          </p:nvSpPr>
          <p:spPr>
            <a:xfrm>
              <a:off x="0" y="-114300"/>
              <a:ext cx="3292059" cy="35563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5311"/>
                </a:lnSpc>
              </a:pPr>
            </a:p>
          </p:txBody>
        </p:sp>
      </p:grpSp>
      <p:sp>
        <p:nvSpPr>
          <p:cNvPr name="Freeform 35" id="35"/>
          <p:cNvSpPr/>
          <p:nvPr/>
        </p:nvSpPr>
        <p:spPr>
          <a:xfrm flipH="false" flipV="false" rot="0">
            <a:off x="12578472" y="1423705"/>
            <a:ext cx="686551" cy="852377"/>
          </a:xfrm>
          <a:custGeom>
            <a:avLst/>
            <a:gdLst/>
            <a:ahLst/>
            <a:cxnLst/>
            <a:rect r="r" b="b" t="t" l="l"/>
            <a:pathLst>
              <a:path h="852377" w="686551">
                <a:moveTo>
                  <a:pt x="0" y="0"/>
                </a:moveTo>
                <a:lnTo>
                  <a:pt x="686551" y="0"/>
                </a:lnTo>
                <a:lnTo>
                  <a:pt x="686551" y="852377"/>
                </a:lnTo>
                <a:lnTo>
                  <a:pt x="0" y="852377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6" id="36"/>
          <p:cNvSpPr txBox="true"/>
          <p:nvPr/>
        </p:nvSpPr>
        <p:spPr>
          <a:xfrm rot="0">
            <a:off x="2219659" y="15783045"/>
            <a:ext cx="5073886" cy="7102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507"/>
              </a:lnSpc>
            </a:pPr>
            <a:r>
              <a:rPr lang="en-US" sz="3934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Engine</a:t>
            </a:r>
          </a:p>
        </p:txBody>
      </p:sp>
      <p:sp>
        <p:nvSpPr>
          <p:cNvPr name="TextBox 37" id="37"/>
          <p:cNvSpPr txBox="true"/>
          <p:nvPr/>
        </p:nvSpPr>
        <p:spPr>
          <a:xfrm rot="0">
            <a:off x="2219659" y="16616802"/>
            <a:ext cx="5073886" cy="7102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507"/>
              </a:lnSpc>
            </a:pPr>
            <a:r>
              <a:rPr lang="en-US" sz="3934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Body Repair</a:t>
            </a:r>
          </a:p>
        </p:txBody>
      </p:sp>
      <p:sp>
        <p:nvSpPr>
          <p:cNvPr name="TextBox 38" id="38"/>
          <p:cNvSpPr txBox="true"/>
          <p:nvPr/>
        </p:nvSpPr>
        <p:spPr>
          <a:xfrm rot="0">
            <a:off x="2219659" y="17449519"/>
            <a:ext cx="5073886" cy="7102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507"/>
              </a:lnSpc>
            </a:pPr>
            <a:r>
              <a:rPr lang="en-US" sz="3934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Electrical</a:t>
            </a:r>
          </a:p>
        </p:txBody>
      </p:sp>
      <p:sp>
        <p:nvSpPr>
          <p:cNvPr name="TextBox 39" id="39"/>
          <p:cNvSpPr txBox="true"/>
          <p:nvPr/>
        </p:nvSpPr>
        <p:spPr>
          <a:xfrm rot="0">
            <a:off x="2219659" y="18283276"/>
            <a:ext cx="5073886" cy="6871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311"/>
              </a:lnSpc>
            </a:pPr>
            <a:r>
              <a:rPr lang="en-US" sz="3793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Transmission</a:t>
            </a:r>
          </a:p>
        </p:txBody>
      </p:sp>
      <p:sp>
        <p:nvSpPr>
          <p:cNvPr name="TextBox 40" id="40"/>
          <p:cNvSpPr txBox="true"/>
          <p:nvPr/>
        </p:nvSpPr>
        <p:spPr>
          <a:xfrm rot="0">
            <a:off x="2176180" y="19161011"/>
            <a:ext cx="5073886" cy="6871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311"/>
              </a:lnSpc>
            </a:pPr>
            <a:r>
              <a:rPr lang="en-US" sz="3793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Oil Change</a:t>
            </a:r>
          </a:p>
        </p:txBody>
      </p:sp>
      <p:sp>
        <p:nvSpPr>
          <p:cNvPr name="TextBox 41" id="41"/>
          <p:cNvSpPr txBox="true"/>
          <p:nvPr/>
        </p:nvSpPr>
        <p:spPr>
          <a:xfrm rot="0">
            <a:off x="1512000" y="2218163"/>
            <a:ext cx="4123971" cy="21330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7428"/>
              </a:lnSpc>
              <a:spcBef>
                <a:spcPct val="0"/>
              </a:spcBef>
            </a:pPr>
            <a:r>
              <a:rPr lang="en-US" sz="12448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Car</a:t>
            </a:r>
          </a:p>
        </p:txBody>
      </p:sp>
      <p:sp>
        <p:nvSpPr>
          <p:cNvPr name="TextBox 42" id="42"/>
          <p:cNvSpPr txBox="true"/>
          <p:nvPr/>
        </p:nvSpPr>
        <p:spPr>
          <a:xfrm rot="0">
            <a:off x="1512000" y="3935506"/>
            <a:ext cx="8882965" cy="264395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689"/>
              </a:lnSpc>
              <a:spcBef>
                <a:spcPct val="0"/>
              </a:spcBef>
            </a:pPr>
            <a:r>
              <a:rPr lang="en-US" sz="15492">
                <a:solidFill>
                  <a:srgbClr val="DD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Service </a:t>
            </a:r>
          </a:p>
        </p:txBody>
      </p:sp>
      <p:sp>
        <p:nvSpPr>
          <p:cNvPr name="TextBox 43" id="43"/>
          <p:cNvSpPr txBox="true"/>
          <p:nvPr/>
        </p:nvSpPr>
        <p:spPr>
          <a:xfrm rot="0">
            <a:off x="9441882" y="4428407"/>
            <a:ext cx="3136590" cy="21510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7593"/>
              </a:lnSpc>
              <a:spcBef>
                <a:spcPct val="0"/>
              </a:spcBef>
            </a:pPr>
            <a:r>
              <a:rPr lang="en-US" sz="12566">
                <a:solidFill>
                  <a:srgbClr val="DD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&amp;</a:t>
            </a:r>
          </a:p>
        </p:txBody>
      </p:sp>
      <p:sp>
        <p:nvSpPr>
          <p:cNvPr name="TextBox 44" id="44"/>
          <p:cNvSpPr txBox="true"/>
          <p:nvPr/>
        </p:nvSpPr>
        <p:spPr>
          <a:xfrm rot="0">
            <a:off x="1512000" y="5838036"/>
            <a:ext cx="10438828" cy="264395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689"/>
              </a:lnSpc>
              <a:spcBef>
                <a:spcPct val="0"/>
              </a:spcBef>
            </a:pPr>
            <a:r>
              <a:rPr lang="en-US" sz="15492">
                <a:solidFill>
                  <a:srgbClr val="DD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Repair</a:t>
            </a:r>
          </a:p>
        </p:txBody>
      </p:sp>
      <p:sp>
        <p:nvSpPr>
          <p:cNvPr name="TextBox 45" id="45"/>
          <p:cNvSpPr txBox="true"/>
          <p:nvPr/>
        </p:nvSpPr>
        <p:spPr>
          <a:xfrm rot="0">
            <a:off x="9021063" y="1699706"/>
            <a:ext cx="4870357" cy="11839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871"/>
              </a:lnSpc>
              <a:spcBef>
                <a:spcPct val="0"/>
              </a:spcBef>
            </a:pPr>
            <a:r>
              <a:rPr lang="en-US" sz="3479">
                <a:solidFill>
                  <a:srgbClr val="DD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Raja Auto Birmingham</a:t>
            </a:r>
          </a:p>
        </p:txBody>
      </p:sp>
      <p:sp>
        <p:nvSpPr>
          <p:cNvPr name="TextBox 46" id="46"/>
          <p:cNvSpPr txBox="true"/>
          <p:nvPr/>
        </p:nvSpPr>
        <p:spPr>
          <a:xfrm rot="0">
            <a:off x="1512000" y="8481990"/>
            <a:ext cx="9279016" cy="12954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135"/>
              </a:lnSpc>
              <a:spcBef>
                <a:spcPct val="0"/>
              </a:spcBef>
            </a:pPr>
            <a:r>
              <a:rPr lang="en-US" sz="4279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Reliable routine service for your comfort and safety.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DAG2eaGjAQA</dc:identifier>
  <dcterms:modified xsi:type="dcterms:W3CDTF">2011-08-01T06:04:30Z</dcterms:modified>
  <cp:revision>1</cp:revision>
  <dc:title>Red and Black Modern Car Service and Repair Poster</dc:title>
</cp:coreProperties>
</file>