
<file path=[Content_Types].xml><?xml version="1.0" encoding="utf-8"?>
<Types xmlns="http://schemas.openxmlformats.org/package/2006/content-types">
  <Default Extension="png" ContentType="image/png"/>
  <Default Extension="bin" ContentType="application/vnd.openxmlformats-officedocument.oleObject"/>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97" r:id="rId29"/>
    <p:sldId id="283" r:id="rId30"/>
    <p:sldId id="284" r:id="rId31"/>
    <p:sldId id="285" r:id="rId32"/>
    <p:sldId id="290" r:id="rId33"/>
    <p:sldId id="286" r:id="rId34"/>
    <p:sldId id="287" r:id="rId35"/>
    <p:sldId id="288" r:id="rId36"/>
    <p:sldId id="289" r:id="rId37"/>
    <p:sldId id="291" r:id="rId38"/>
    <p:sldId id="300" r:id="rId39"/>
    <p:sldId id="292" r:id="rId40"/>
    <p:sldId id="293" r:id="rId41"/>
    <p:sldId id="294" r:id="rId42"/>
    <p:sldId id="298" r:id="rId43"/>
    <p:sldId id="295" r:id="rId44"/>
    <p:sldId id="296" r:id="rId45"/>
    <p:sldId id="29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EF4F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4" autoAdjust="0"/>
    <p:restoredTop sz="94660"/>
  </p:normalViewPr>
  <p:slideViewPr>
    <p:cSldViewPr snapToGrid="0">
      <p:cViewPr varScale="1">
        <p:scale>
          <a:sx n="38" d="100"/>
          <a:sy n="38" d="100"/>
        </p:scale>
        <p:origin x="72" y="48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on Leonard" userId="2ad809c7-a678-4e5d-9c1b-473fff1c7137" providerId="ADAL" clId="{778735A6-AC81-4321-A902-7DF2DC573B57}"/>
    <pc:docChg chg="undo custSel addSld modSld">
      <pc:chgData name="Karon Leonard" userId="2ad809c7-a678-4e5d-9c1b-473fff1c7137" providerId="ADAL" clId="{778735A6-AC81-4321-A902-7DF2DC573B57}" dt="2020-01-06T12:24:39.056" v="391" actId="313"/>
      <pc:docMkLst>
        <pc:docMk/>
      </pc:docMkLst>
      <pc:sldChg chg="modSp">
        <pc:chgData name="Karon Leonard" userId="2ad809c7-a678-4e5d-9c1b-473fff1c7137" providerId="ADAL" clId="{778735A6-AC81-4321-A902-7DF2DC573B57}" dt="2020-01-02T11:32:06.410" v="137" actId="2711"/>
        <pc:sldMkLst>
          <pc:docMk/>
          <pc:sldMk cId="3437502352" sldId="257"/>
        </pc:sldMkLst>
        <pc:spChg chg="mod">
          <ac:chgData name="Karon Leonard" userId="2ad809c7-a678-4e5d-9c1b-473fff1c7137" providerId="ADAL" clId="{778735A6-AC81-4321-A902-7DF2DC573B57}" dt="2020-01-02T11:32:06.410" v="137" actId="2711"/>
          <ac:spMkLst>
            <pc:docMk/>
            <pc:sldMk cId="3437502352" sldId="257"/>
            <ac:spMk id="3" creationId="{83C58364-5A9A-451E-A951-B0F5EEDC34D5}"/>
          </ac:spMkLst>
        </pc:spChg>
      </pc:sldChg>
      <pc:sldChg chg="modSp">
        <pc:chgData name="Karon Leonard" userId="2ad809c7-a678-4e5d-9c1b-473fff1c7137" providerId="ADAL" clId="{778735A6-AC81-4321-A902-7DF2DC573B57}" dt="2020-01-02T11:32:20.438" v="138" actId="2711"/>
        <pc:sldMkLst>
          <pc:docMk/>
          <pc:sldMk cId="2426201440" sldId="258"/>
        </pc:sldMkLst>
        <pc:spChg chg="mod">
          <ac:chgData name="Karon Leonard" userId="2ad809c7-a678-4e5d-9c1b-473fff1c7137" providerId="ADAL" clId="{778735A6-AC81-4321-A902-7DF2DC573B57}" dt="2020-01-02T11:32:20.438" v="138" actId="2711"/>
          <ac:spMkLst>
            <pc:docMk/>
            <pc:sldMk cId="2426201440" sldId="258"/>
            <ac:spMk id="3" creationId="{213DA367-798B-4880-AB3E-B2897FA80E4B}"/>
          </ac:spMkLst>
        </pc:spChg>
      </pc:sldChg>
      <pc:sldChg chg="modSp">
        <pc:chgData name="Karon Leonard" userId="2ad809c7-a678-4e5d-9c1b-473fff1c7137" providerId="ADAL" clId="{778735A6-AC81-4321-A902-7DF2DC573B57}" dt="2020-01-02T11:32:39.051" v="140" actId="2711"/>
        <pc:sldMkLst>
          <pc:docMk/>
          <pc:sldMk cId="1008087000" sldId="259"/>
        </pc:sldMkLst>
        <pc:spChg chg="mod">
          <ac:chgData name="Karon Leonard" userId="2ad809c7-a678-4e5d-9c1b-473fff1c7137" providerId="ADAL" clId="{778735A6-AC81-4321-A902-7DF2DC573B57}" dt="2020-01-02T11:32:31.650" v="139" actId="2711"/>
          <ac:spMkLst>
            <pc:docMk/>
            <pc:sldMk cId="1008087000" sldId="259"/>
            <ac:spMk id="2" creationId="{3E8AB460-2D96-47DB-B297-2B0117DCD37E}"/>
          </ac:spMkLst>
        </pc:spChg>
        <pc:spChg chg="mod">
          <ac:chgData name="Karon Leonard" userId="2ad809c7-a678-4e5d-9c1b-473fff1c7137" providerId="ADAL" clId="{778735A6-AC81-4321-A902-7DF2DC573B57}" dt="2020-01-02T11:32:39.051" v="140" actId="2711"/>
          <ac:spMkLst>
            <pc:docMk/>
            <pc:sldMk cId="1008087000" sldId="259"/>
            <ac:spMk id="3" creationId="{BD4609E9-B16D-43DB-8B31-04B23A305E82}"/>
          </ac:spMkLst>
        </pc:spChg>
      </pc:sldChg>
      <pc:sldChg chg="modSp">
        <pc:chgData name="Karon Leonard" userId="2ad809c7-a678-4e5d-9c1b-473fff1c7137" providerId="ADAL" clId="{778735A6-AC81-4321-A902-7DF2DC573B57}" dt="2020-01-02T11:32:57.389" v="142" actId="2711"/>
        <pc:sldMkLst>
          <pc:docMk/>
          <pc:sldMk cId="1630775846" sldId="260"/>
        </pc:sldMkLst>
        <pc:spChg chg="mod">
          <ac:chgData name="Karon Leonard" userId="2ad809c7-a678-4e5d-9c1b-473fff1c7137" providerId="ADAL" clId="{778735A6-AC81-4321-A902-7DF2DC573B57}" dt="2020-01-02T11:32:50.144" v="141" actId="2711"/>
          <ac:spMkLst>
            <pc:docMk/>
            <pc:sldMk cId="1630775846" sldId="260"/>
            <ac:spMk id="2" creationId="{C483D9B4-33D2-45C9-98FB-65CAF53F85C1}"/>
          </ac:spMkLst>
        </pc:spChg>
        <pc:spChg chg="mod">
          <ac:chgData name="Karon Leonard" userId="2ad809c7-a678-4e5d-9c1b-473fff1c7137" providerId="ADAL" clId="{778735A6-AC81-4321-A902-7DF2DC573B57}" dt="2020-01-02T11:32:57.389" v="142" actId="2711"/>
          <ac:spMkLst>
            <pc:docMk/>
            <pc:sldMk cId="1630775846" sldId="260"/>
            <ac:spMk id="3" creationId="{AC908606-F11D-4B03-9490-D8E912F11D50}"/>
          </ac:spMkLst>
        </pc:spChg>
      </pc:sldChg>
      <pc:sldChg chg="modSp">
        <pc:chgData name="Karon Leonard" userId="2ad809c7-a678-4e5d-9c1b-473fff1c7137" providerId="ADAL" clId="{778735A6-AC81-4321-A902-7DF2DC573B57}" dt="2020-01-02T11:33:17.019" v="145" actId="2711"/>
        <pc:sldMkLst>
          <pc:docMk/>
          <pc:sldMk cId="177164681" sldId="261"/>
        </pc:sldMkLst>
        <pc:spChg chg="mod">
          <ac:chgData name="Karon Leonard" userId="2ad809c7-a678-4e5d-9c1b-473fff1c7137" providerId="ADAL" clId="{778735A6-AC81-4321-A902-7DF2DC573B57}" dt="2020-01-02T11:33:09.777" v="144" actId="27636"/>
          <ac:spMkLst>
            <pc:docMk/>
            <pc:sldMk cId="177164681" sldId="261"/>
            <ac:spMk id="2" creationId="{436AF54C-0559-402C-AC0A-BB6C9F449559}"/>
          </ac:spMkLst>
        </pc:spChg>
        <pc:spChg chg="mod">
          <ac:chgData name="Karon Leonard" userId="2ad809c7-a678-4e5d-9c1b-473fff1c7137" providerId="ADAL" clId="{778735A6-AC81-4321-A902-7DF2DC573B57}" dt="2020-01-02T11:33:17.019" v="145" actId="2711"/>
          <ac:spMkLst>
            <pc:docMk/>
            <pc:sldMk cId="177164681" sldId="261"/>
            <ac:spMk id="3" creationId="{6429F2B9-9E72-445D-B72D-165FF390C19C}"/>
          </ac:spMkLst>
        </pc:spChg>
      </pc:sldChg>
      <pc:sldChg chg="modSp">
        <pc:chgData name="Karon Leonard" userId="2ad809c7-a678-4e5d-9c1b-473fff1c7137" providerId="ADAL" clId="{778735A6-AC81-4321-A902-7DF2DC573B57}" dt="2020-01-02T11:33:38.185" v="146" actId="2711"/>
        <pc:sldMkLst>
          <pc:docMk/>
          <pc:sldMk cId="4673685" sldId="262"/>
        </pc:sldMkLst>
        <pc:spChg chg="mod">
          <ac:chgData name="Karon Leonard" userId="2ad809c7-a678-4e5d-9c1b-473fff1c7137" providerId="ADAL" clId="{778735A6-AC81-4321-A902-7DF2DC573B57}" dt="2020-01-02T11:33:38.185" v="146" actId="2711"/>
          <ac:spMkLst>
            <pc:docMk/>
            <pc:sldMk cId="4673685" sldId="262"/>
            <ac:spMk id="3" creationId="{55B2DC62-AE67-47C5-89A3-FBEE2480C4DB}"/>
          </ac:spMkLst>
        </pc:spChg>
      </pc:sldChg>
      <pc:sldChg chg="modSp">
        <pc:chgData name="Karon Leonard" userId="2ad809c7-a678-4e5d-9c1b-473fff1c7137" providerId="ADAL" clId="{778735A6-AC81-4321-A902-7DF2DC573B57}" dt="2020-01-02T11:33:55.849" v="148" actId="2711"/>
        <pc:sldMkLst>
          <pc:docMk/>
          <pc:sldMk cId="2492719270" sldId="263"/>
        </pc:sldMkLst>
        <pc:spChg chg="mod">
          <ac:chgData name="Karon Leonard" userId="2ad809c7-a678-4e5d-9c1b-473fff1c7137" providerId="ADAL" clId="{778735A6-AC81-4321-A902-7DF2DC573B57}" dt="2020-01-02T11:33:47.381" v="147" actId="2711"/>
          <ac:spMkLst>
            <pc:docMk/>
            <pc:sldMk cId="2492719270" sldId="263"/>
            <ac:spMk id="2" creationId="{F51E5D5A-767A-4FA7-A8B0-A006EBF28CEE}"/>
          </ac:spMkLst>
        </pc:spChg>
        <pc:spChg chg="mod">
          <ac:chgData name="Karon Leonard" userId="2ad809c7-a678-4e5d-9c1b-473fff1c7137" providerId="ADAL" clId="{778735A6-AC81-4321-A902-7DF2DC573B57}" dt="2020-01-02T11:33:55.849" v="148" actId="2711"/>
          <ac:spMkLst>
            <pc:docMk/>
            <pc:sldMk cId="2492719270" sldId="263"/>
            <ac:spMk id="3" creationId="{813298F7-80B2-4379-BC8C-16D0828C289A}"/>
          </ac:spMkLst>
        </pc:spChg>
      </pc:sldChg>
      <pc:sldChg chg="modSp">
        <pc:chgData name="Karon Leonard" userId="2ad809c7-a678-4e5d-9c1b-473fff1c7137" providerId="ADAL" clId="{778735A6-AC81-4321-A902-7DF2DC573B57}" dt="2020-01-02T11:34:13.477" v="150" actId="2711"/>
        <pc:sldMkLst>
          <pc:docMk/>
          <pc:sldMk cId="3971642359" sldId="264"/>
        </pc:sldMkLst>
        <pc:spChg chg="mod">
          <ac:chgData name="Karon Leonard" userId="2ad809c7-a678-4e5d-9c1b-473fff1c7137" providerId="ADAL" clId="{778735A6-AC81-4321-A902-7DF2DC573B57}" dt="2020-01-02T11:34:06.792" v="149" actId="2711"/>
          <ac:spMkLst>
            <pc:docMk/>
            <pc:sldMk cId="3971642359" sldId="264"/>
            <ac:spMk id="2" creationId="{33B84221-D6B1-48D7-B917-695003DE2259}"/>
          </ac:spMkLst>
        </pc:spChg>
        <pc:spChg chg="mod">
          <ac:chgData name="Karon Leonard" userId="2ad809c7-a678-4e5d-9c1b-473fff1c7137" providerId="ADAL" clId="{778735A6-AC81-4321-A902-7DF2DC573B57}" dt="2020-01-02T11:34:13.477" v="150" actId="2711"/>
          <ac:spMkLst>
            <pc:docMk/>
            <pc:sldMk cId="3971642359" sldId="264"/>
            <ac:spMk id="3" creationId="{EF121448-1E24-4F49-9C9E-3F00D8C4610E}"/>
          </ac:spMkLst>
        </pc:spChg>
      </pc:sldChg>
      <pc:sldChg chg="modSp">
        <pc:chgData name="Karon Leonard" userId="2ad809c7-a678-4e5d-9c1b-473fff1c7137" providerId="ADAL" clId="{778735A6-AC81-4321-A902-7DF2DC573B57}" dt="2020-01-02T11:34:23.535" v="151" actId="2711"/>
        <pc:sldMkLst>
          <pc:docMk/>
          <pc:sldMk cId="2122504206" sldId="265"/>
        </pc:sldMkLst>
        <pc:spChg chg="mod">
          <ac:chgData name="Karon Leonard" userId="2ad809c7-a678-4e5d-9c1b-473fff1c7137" providerId="ADAL" clId="{778735A6-AC81-4321-A902-7DF2DC573B57}" dt="2020-01-02T11:34:23.535" v="151" actId="2711"/>
          <ac:spMkLst>
            <pc:docMk/>
            <pc:sldMk cId="2122504206" sldId="265"/>
            <ac:spMk id="3" creationId="{4EC7B515-1DE9-4D85-BF1B-09B0081A6066}"/>
          </ac:spMkLst>
        </pc:spChg>
      </pc:sldChg>
      <pc:sldChg chg="modSp">
        <pc:chgData name="Karon Leonard" userId="2ad809c7-a678-4e5d-9c1b-473fff1c7137" providerId="ADAL" clId="{778735A6-AC81-4321-A902-7DF2DC573B57}" dt="2020-01-02T11:34:43.267" v="153" actId="2711"/>
        <pc:sldMkLst>
          <pc:docMk/>
          <pc:sldMk cId="2010198445" sldId="266"/>
        </pc:sldMkLst>
        <pc:spChg chg="mod">
          <ac:chgData name="Karon Leonard" userId="2ad809c7-a678-4e5d-9c1b-473fff1c7137" providerId="ADAL" clId="{778735A6-AC81-4321-A902-7DF2DC573B57}" dt="2020-01-02T11:34:36.411" v="152" actId="2711"/>
          <ac:spMkLst>
            <pc:docMk/>
            <pc:sldMk cId="2010198445" sldId="266"/>
            <ac:spMk id="2" creationId="{A0EB9661-56AA-44BA-8883-EBE94492861E}"/>
          </ac:spMkLst>
        </pc:spChg>
        <pc:spChg chg="mod">
          <ac:chgData name="Karon Leonard" userId="2ad809c7-a678-4e5d-9c1b-473fff1c7137" providerId="ADAL" clId="{778735A6-AC81-4321-A902-7DF2DC573B57}" dt="2020-01-02T11:34:43.267" v="153" actId="2711"/>
          <ac:spMkLst>
            <pc:docMk/>
            <pc:sldMk cId="2010198445" sldId="266"/>
            <ac:spMk id="3" creationId="{B65AC6DE-919C-4F46-8829-5E746C44DB2F}"/>
          </ac:spMkLst>
        </pc:spChg>
      </pc:sldChg>
      <pc:sldChg chg="modSp">
        <pc:chgData name="Karon Leonard" userId="2ad809c7-a678-4e5d-9c1b-473fff1c7137" providerId="ADAL" clId="{778735A6-AC81-4321-A902-7DF2DC573B57}" dt="2020-01-02T11:34:55.040" v="154" actId="2711"/>
        <pc:sldMkLst>
          <pc:docMk/>
          <pc:sldMk cId="2379657095" sldId="267"/>
        </pc:sldMkLst>
        <pc:spChg chg="mod">
          <ac:chgData name="Karon Leonard" userId="2ad809c7-a678-4e5d-9c1b-473fff1c7137" providerId="ADAL" clId="{778735A6-AC81-4321-A902-7DF2DC573B57}" dt="2020-01-02T11:34:55.040" v="154" actId="2711"/>
          <ac:spMkLst>
            <pc:docMk/>
            <pc:sldMk cId="2379657095" sldId="267"/>
            <ac:spMk id="2" creationId="{9F139808-1A7E-4888-B795-89644CAC90D1}"/>
          </ac:spMkLst>
        </pc:spChg>
      </pc:sldChg>
      <pc:sldChg chg="modSp">
        <pc:chgData name="Karon Leonard" userId="2ad809c7-a678-4e5d-9c1b-473fff1c7137" providerId="ADAL" clId="{778735A6-AC81-4321-A902-7DF2DC573B57}" dt="2020-01-02T11:35:26.049" v="157" actId="255"/>
        <pc:sldMkLst>
          <pc:docMk/>
          <pc:sldMk cId="1983882009" sldId="268"/>
        </pc:sldMkLst>
        <pc:spChg chg="mod">
          <ac:chgData name="Karon Leonard" userId="2ad809c7-a678-4e5d-9c1b-473fff1c7137" providerId="ADAL" clId="{778735A6-AC81-4321-A902-7DF2DC573B57}" dt="2020-01-02T11:35:26.049" v="157" actId="255"/>
          <ac:spMkLst>
            <pc:docMk/>
            <pc:sldMk cId="1983882009" sldId="268"/>
            <ac:spMk id="3" creationId="{77755CA9-FA13-4AF9-B683-242692F02F56}"/>
          </ac:spMkLst>
        </pc:spChg>
      </pc:sldChg>
      <pc:sldChg chg="modSp">
        <pc:chgData name="Karon Leonard" userId="2ad809c7-a678-4e5d-9c1b-473fff1c7137" providerId="ADAL" clId="{778735A6-AC81-4321-A902-7DF2DC573B57}" dt="2020-01-02T11:35:36.028" v="159" actId="27636"/>
        <pc:sldMkLst>
          <pc:docMk/>
          <pc:sldMk cId="1357222873" sldId="269"/>
        </pc:sldMkLst>
        <pc:spChg chg="mod">
          <ac:chgData name="Karon Leonard" userId="2ad809c7-a678-4e5d-9c1b-473fff1c7137" providerId="ADAL" clId="{778735A6-AC81-4321-A902-7DF2DC573B57}" dt="2020-01-02T11:35:36.028" v="159" actId="27636"/>
          <ac:spMkLst>
            <pc:docMk/>
            <pc:sldMk cId="1357222873" sldId="269"/>
            <ac:spMk id="3" creationId="{93BC14BD-1E97-4A59-9A06-F3F5BBBBA756}"/>
          </ac:spMkLst>
        </pc:spChg>
      </pc:sldChg>
      <pc:sldChg chg="modSp">
        <pc:chgData name="Karon Leonard" userId="2ad809c7-a678-4e5d-9c1b-473fff1c7137" providerId="ADAL" clId="{778735A6-AC81-4321-A902-7DF2DC573B57}" dt="2020-01-02T11:35:45.670" v="160" actId="2711"/>
        <pc:sldMkLst>
          <pc:docMk/>
          <pc:sldMk cId="3947166930" sldId="270"/>
        </pc:sldMkLst>
        <pc:spChg chg="mod">
          <ac:chgData name="Karon Leonard" userId="2ad809c7-a678-4e5d-9c1b-473fff1c7137" providerId="ADAL" clId="{778735A6-AC81-4321-A902-7DF2DC573B57}" dt="2020-01-02T11:35:45.670" v="160" actId="2711"/>
          <ac:spMkLst>
            <pc:docMk/>
            <pc:sldMk cId="3947166930" sldId="270"/>
            <ac:spMk id="3" creationId="{5DA79B8A-51EF-4DD2-BDF3-11086225EAA7}"/>
          </ac:spMkLst>
        </pc:spChg>
      </pc:sldChg>
      <pc:sldChg chg="modSp">
        <pc:chgData name="Karon Leonard" userId="2ad809c7-a678-4e5d-9c1b-473fff1c7137" providerId="ADAL" clId="{778735A6-AC81-4321-A902-7DF2DC573B57}" dt="2020-01-02T11:35:59.550" v="162" actId="2711"/>
        <pc:sldMkLst>
          <pc:docMk/>
          <pc:sldMk cId="2184853836" sldId="271"/>
        </pc:sldMkLst>
        <pc:spChg chg="mod">
          <ac:chgData name="Karon Leonard" userId="2ad809c7-a678-4e5d-9c1b-473fff1c7137" providerId="ADAL" clId="{778735A6-AC81-4321-A902-7DF2DC573B57}" dt="2020-01-02T11:35:53.335" v="161" actId="2711"/>
          <ac:spMkLst>
            <pc:docMk/>
            <pc:sldMk cId="2184853836" sldId="271"/>
            <ac:spMk id="2" creationId="{7891CF6B-B7EE-4663-9009-FB330BE7BB3E}"/>
          </ac:spMkLst>
        </pc:spChg>
        <pc:spChg chg="mod">
          <ac:chgData name="Karon Leonard" userId="2ad809c7-a678-4e5d-9c1b-473fff1c7137" providerId="ADAL" clId="{778735A6-AC81-4321-A902-7DF2DC573B57}" dt="2020-01-02T11:35:59.550" v="162" actId="2711"/>
          <ac:spMkLst>
            <pc:docMk/>
            <pc:sldMk cId="2184853836" sldId="271"/>
            <ac:spMk id="3" creationId="{1FF372EA-E212-4BAA-9728-86568D52E350}"/>
          </ac:spMkLst>
        </pc:spChg>
      </pc:sldChg>
      <pc:sldChg chg="modSp">
        <pc:chgData name="Karon Leonard" userId="2ad809c7-a678-4e5d-9c1b-473fff1c7137" providerId="ADAL" clId="{778735A6-AC81-4321-A902-7DF2DC573B57}" dt="2020-01-02T11:36:10.460" v="163" actId="2711"/>
        <pc:sldMkLst>
          <pc:docMk/>
          <pc:sldMk cId="1448193762" sldId="272"/>
        </pc:sldMkLst>
        <pc:spChg chg="mod">
          <ac:chgData name="Karon Leonard" userId="2ad809c7-a678-4e5d-9c1b-473fff1c7137" providerId="ADAL" clId="{778735A6-AC81-4321-A902-7DF2DC573B57}" dt="2020-01-02T11:36:10.460" v="163" actId="2711"/>
          <ac:spMkLst>
            <pc:docMk/>
            <pc:sldMk cId="1448193762" sldId="272"/>
            <ac:spMk id="3" creationId="{3B11AE7B-20C3-4514-913C-7D592EC96330}"/>
          </ac:spMkLst>
        </pc:spChg>
      </pc:sldChg>
      <pc:sldChg chg="modSp">
        <pc:chgData name="Karon Leonard" userId="2ad809c7-a678-4e5d-9c1b-473fff1c7137" providerId="ADAL" clId="{778735A6-AC81-4321-A902-7DF2DC573B57}" dt="2020-01-02T11:36:26.957" v="165" actId="2711"/>
        <pc:sldMkLst>
          <pc:docMk/>
          <pc:sldMk cId="2384878528" sldId="273"/>
        </pc:sldMkLst>
        <pc:spChg chg="mod">
          <ac:chgData name="Karon Leonard" userId="2ad809c7-a678-4e5d-9c1b-473fff1c7137" providerId="ADAL" clId="{778735A6-AC81-4321-A902-7DF2DC573B57}" dt="2020-01-02T11:36:18.861" v="164" actId="2711"/>
          <ac:spMkLst>
            <pc:docMk/>
            <pc:sldMk cId="2384878528" sldId="273"/>
            <ac:spMk id="2" creationId="{60231617-E5CF-4D1F-9DF9-01AFF7953310}"/>
          </ac:spMkLst>
        </pc:spChg>
        <pc:spChg chg="mod">
          <ac:chgData name="Karon Leonard" userId="2ad809c7-a678-4e5d-9c1b-473fff1c7137" providerId="ADAL" clId="{778735A6-AC81-4321-A902-7DF2DC573B57}" dt="2020-01-02T11:36:26.957" v="165" actId="2711"/>
          <ac:spMkLst>
            <pc:docMk/>
            <pc:sldMk cId="2384878528" sldId="273"/>
            <ac:spMk id="3" creationId="{0A86381B-79DE-47F1-B84B-CC975F253A1F}"/>
          </ac:spMkLst>
        </pc:spChg>
      </pc:sldChg>
      <pc:sldChg chg="modSp">
        <pc:chgData name="Karon Leonard" userId="2ad809c7-a678-4e5d-9c1b-473fff1c7137" providerId="ADAL" clId="{778735A6-AC81-4321-A902-7DF2DC573B57}" dt="2020-01-02T11:36:42.826" v="167" actId="2711"/>
        <pc:sldMkLst>
          <pc:docMk/>
          <pc:sldMk cId="1990073397" sldId="274"/>
        </pc:sldMkLst>
        <pc:spChg chg="mod">
          <ac:chgData name="Karon Leonard" userId="2ad809c7-a678-4e5d-9c1b-473fff1c7137" providerId="ADAL" clId="{778735A6-AC81-4321-A902-7DF2DC573B57}" dt="2020-01-02T11:36:35.945" v="166" actId="2711"/>
          <ac:spMkLst>
            <pc:docMk/>
            <pc:sldMk cId="1990073397" sldId="274"/>
            <ac:spMk id="2" creationId="{56D67A2D-3880-4A98-8197-65AB21486F62}"/>
          </ac:spMkLst>
        </pc:spChg>
        <pc:spChg chg="mod">
          <ac:chgData name="Karon Leonard" userId="2ad809c7-a678-4e5d-9c1b-473fff1c7137" providerId="ADAL" clId="{778735A6-AC81-4321-A902-7DF2DC573B57}" dt="2020-01-02T11:36:42.826" v="167" actId="2711"/>
          <ac:spMkLst>
            <pc:docMk/>
            <pc:sldMk cId="1990073397" sldId="274"/>
            <ac:spMk id="3" creationId="{4EE66EE9-8569-4CBE-929E-6F4FAD1E9B1E}"/>
          </ac:spMkLst>
        </pc:spChg>
      </pc:sldChg>
      <pc:sldChg chg="modSp">
        <pc:chgData name="Karon Leonard" userId="2ad809c7-a678-4e5d-9c1b-473fff1c7137" providerId="ADAL" clId="{778735A6-AC81-4321-A902-7DF2DC573B57}" dt="2020-01-02T11:37:11.477" v="172" actId="255"/>
        <pc:sldMkLst>
          <pc:docMk/>
          <pc:sldMk cId="2306800150" sldId="275"/>
        </pc:sldMkLst>
        <pc:spChg chg="mod">
          <ac:chgData name="Karon Leonard" userId="2ad809c7-a678-4e5d-9c1b-473fff1c7137" providerId="ADAL" clId="{778735A6-AC81-4321-A902-7DF2DC573B57}" dt="2020-01-02T11:37:11.477" v="172" actId="255"/>
          <ac:spMkLst>
            <pc:docMk/>
            <pc:sldMk cId="2306800150" sldId="275"/>
            <ac:spMk id="3" creationId="{5592ECC6-4C57-4664-8C5A-643AEA23ED07}"/>
          </ac:spMkLst>
        </pc:spChg>
      </pc:sldChg>
      <pc:sldChg chg="modSp">
        <pc:chgData name="Karon Leonard" userId="2ad809c7-a678-4e5d-9c1b-473fff1c7137" providerId="ADAL" clId="{778735A6-AC81-4321-A902-7DF2DC573B57}" dt="2020-01-02T11:37:27.634" v="174" actId="2711"/>
        <pc:sldMkLst>
          <pc:docMk/>
          <pc:sldMk cId="1616345120" sldId="276"/>
        </pc:sldMkLst>
        <pc:spChg chg="mod">
          <ac:chgData name="Karon Leonard" userId="2ad809c7-a678-4e5d-9c1b-473fff1c7137" providerId="ADAL" clId="{778735A6-AC81-4321-A902-7DF2DC573B57}" dt="2020-01-02T11:37:21.466" v="173" actId="2711"/>
          <ac:spMkLst>
            <pc:docMk/>
            <pc:sldMk cId="1616345120" sldId="276"/>
            <ac:spMk id="2" creationId="{B3058D04-BE3A-4F32-9098-76093E4718E9}"/>
          </ac:spMkLst>
        </pc:spChg>
        <pc:spChg chg="mod">
          <ac:chgData name="Karon Leonard" userId="2ad809c7-a678-4e5d-9c1b-473fff1c7137" providerId="ADAL" clId="{778735A6-AC81-4321-A902-7DF2DC573B57}" dt="2020-01-02T11:37:27.634" v="174" actId="2711"/>
          <ac:spMkLst>
            <pc:docMk/>
            <pc:sldMk cId="1616345120" sldId="276"/>
            <ac:spMk id="3" creationId="{B35898FC-E2FD-4DD8-BBF7-1119E271A182}"/>
          </ac:spMkLst>
        </pc:spChg>
      </pc:sldChg>
      <pc:sldChg chg="modSp">
        <pc:chgData name="Karon Leonard" userId="2ad809c7-a678-4e5d-9c1b-473fff1c7137" providerId="ADAL" clId="{778735A6-AC81-4321-A902-7DF2DC573B57}" dt="2020-01-02T11:38:03.576" v="179" actId="2711"/>
        <pc:sldMkLst>
          <pc:docMk/>
          <pc:sldMk cId="1287433218" sldId="277"/>
        </pc:sldMkLst>
        <pc:spChg chg="mod">
          <ac:chgData name="Karon Leonard" userId="2ad809c7-a678-4e5d-9c1b-473fff1c7137" providerId="ADAL" clId="{778735A6-AC81-4321-A902-7DF2DC573B57}" dt="2020-01-02T11:37:52.587" v="178" actId="122"/>
          <ac:spMkLst>
            <pc:docMk/>
            <pc:sldMk cId="1287433218" sldId="277"/>
            <ac:spMk id="2" creationId="{2CCF416A-784C-4E87-AE73-E829150FA590}"/>
          </ac:spMkLst>
        </pc:spChg>
        <pc:spChg chg="mod">
          <ac:chgData name="Karon Leonard" userId="2ad809c7-a678-4e5d-9c1b-473fff1c7137" providerId="ADAL" clId="{778735A6-AC81-4321-A902-7DF2DC573B57}" dt="2020-01-02T11:38:03.576" v="179" actId="2711"/>
          <ac:spMkLst>
            <pc:docMk/>
            <pc:sldMk cId="1287433218" sldId="277"/>
            <ac:spMk id="3" creationId="{0D66146D-D044-4168-8013-08818D4BA0A7}"/>
          </ac:spMkLst>
        </pc:spChg>
      </pc:sldChg>
      <pc:sldChg chg="modSp">
        <pc:chgData name="Karon Leonard" userId="2ad809c7-a678-4e5d-9c1b-473fff1c7137" providerId="ADAL" clId="{778735A6-AC81-4321-A902-7DF2DC573B57}" dt="2020-01-02T11:38:29.416" v="183" actId="2711"/>
        <pc:sldMkLst>
          <pc:docMk/>
          <pc:sldMk cId="3115093684" sldId="278"/>
        </pc:sldMkLst>
        <pc:spChg chg="mod">
          <ac:chgData name="Karon Leonard" userId="2ad809c7-a678-4e5d-9c1b-473fff1c7137" providerId="ADAL" clId="{778735A6-AC81-4321-A902-7DF2DC573B57}" dt="2020-01-02T11:38:12.212" v="180" actId="2711"/>
          <ac:spMkLst>
            <pc:docMk/>
            <pc:sldMk cId="3115093684" sldId="278"/>
            <ac:spMk id="3" creationId="{81BB57F1-B74B-47F4-BECB-F4343F36098A}"/>
          </ac:spMkLst>
        </pc:spChg>
        <pc:spChg chg="mod">
          <ac:chgData name="Karon Leonard" userId="2ad809c7-a678-4e5d-9c1b-473fff1c7137" providerId="ADAL" clId="{778735A6-AC81-4321-A902-7DF2DC573B57}" dt="2020-01-02T11:38:29.416" v="183" actId="2711"/>
          <ac:spMkLst>
            <pc:docMk/>
            <pc:sldMk cId="3115093684" sldId="278"/>
            <ac:spMk id="4" creationId="{1C33F9A7-6993-486A-8D9D-05BD0BE55307}"/>
          </ac:spMkLst>
        </pc:spChg>
        <pc:spChg chg="mod">
          <ac:chgData name="Karon Leonard" userId="2ad809c7-a678-4e5d-9c1b-473fff1c7137" providerId="ADAL" clId="{778735A6-AC81-4321-A902-7DF2DC573B57}" dt="2020-01-02T11:38:17.589" v="181" actId="2711"/>
          <ac:spMkLst>
            <pc:docMk/>
            <pc:sldMk cId="3115093684" sldId="278"/>
            <ac:spMk id="5" creationId="{284AF441-FC7E-42EB-983C-6F5020407FAD}"/>
          </ac:spMkLst>
        </pc:spChg>
        <pc:spChg chg="mod">
          <ac:chgData name="Karon Leonard" userId="2ad809c7-a678-4e5d-9c1b-473fff1c7137" providerId="ADAL" clId="{778735A6-AC81-4321-A902-7DF2DC573B57}" dt="2020-01-02T11:38:23.155" v="182" actId="2711"/>
          <ac:spMkLst>
            <pc:docMk/>
            <pc:sldMk cId="3115093684" sldId="278"/>
            <ac:spMk id="6" creationId="{EF6B08AF-543E-4E49-BEF8-CF67DC0D65CF}"/>
          </ac:spMkLst>
        </pc:spChg>
      </pc:sldChg>
      <pc:sldChg chg="modSp">
        <pc:chgData name="Karon Leonard" userId="2ad809c7-a678-4e5d-9c1b-473fff1c7137" providerId="ADAL" clId="{778735A6-AC81-4321-A902-7DF2DC573B57}" dt="2020-01-02T11:38:42.658" v="184" actId="2711"/>
        <pc:sldMkLst>
          <pc:docMk/>
          <pc:sldMk cId="1285699553" sldId="279"/>
        </pc:sldMkLst>
        <pc:spChg chg="mod">
          <ac:chgData name="Karon Leonard" userId="2ad809c7-a678-4e5d-9c1b-473fff1c7137" providerId="ADAL" clId="{778735A6-AC81-4321-A902-7DF2DC573B57}" dt="2020-01-02T11:38:42.658" v="184" actId="2711"/>
          <ac:spMkLst>
            <pc:docMk/>
            <pc:sldMk cId="1285699553" sldId="279"/>
            <ac:spMk id="3" creationId="{3C836301-BD16-45FF-ABE5-6437B4278FE9}"/>
          </ac:spMkLst>
        </pc:spChg>
      </pc:sldChg>
      <pc:sldChg chg="modSp">
        <pc:chgData name="Karon Leonard" userId="2ad809c7-a678-4e5d-9c1b-473fff1c7137" providerId="ADAL" clId="{778735A6-AC81-4321-A902-7DF2DC573B57}" dt="2020-01-02T11:38:54.617" v="185" actId="2711"/>
        <pc:sldMkLst>
          <pc:docMk/>
          <pc:sldMk cId="2587170313" sldId="280"/>
        </pc:sldMkLst>
        <pc:spChg chg="mod">
          <ac:chgData name="Karon Leonard" userId="2ad809c7-a678-4e5d-9c1b-473fff1c7137" providerId="ADAL" clId="{778735A6-AC81-4321-A902-7DF2DC573B57}" dt="2020-01-02T11:38:54.617" v="185" actId="2711"/>
          <ac:spMkLst>
            <pc:docMk/>
            <pc:sldMk cId="2587170313" sldId="280"/>
            <ac:spMk id="3" creationId="{75E68B54-17E6-4B95-B1B9-841840FA361E}"/>
          </ac:spMkLst>
        </pc:spChg>
      </pc:sldChg>
      <pc:sldChg chg="modSp">
        <pc:chgData name="Karon Leonard" userId="2ad809c7-a678-4e5d-9c1b-473fff1c7137" providerId="ADAL" clId="{778735A6-AC81-4321-A902-7DF2DC573B57}" dt="2020-01-02T11:39:04.013" v="186" actId="2711"/>
        <pc:sldMkLst>
          <pc:docMk/>
          <pc:sldMk cId="902203407" sldId="281"/>
        </pc:sldMkLst>
        <pc:spChg chg="mod">
          <ac:chgData name="Karon Leonard" userId="2ad809c7-a678-4e5d-9c1b-473fff1c7137" providerId="ADAL" clId="{778735A6-AC81-4321-A902-7DF2DC573B57}" dt="2020-01-02T11:39:04.013" v="186" actId="2711"/>
          <ac:spMkLst>
            <pc:docMk/>
            <pc:sldMk cId="902203407" sldId="281"/>
            <ac:spMk id="3" creationId="{8C69A92A-9EBD-424B-93FE-FB23E06D19A9}"/>
          </ac:spMkLst>
        </pc:spChg>
      </pc:sldChg>
      <pc:sldChg chg="modSp">
        <pc:chgData name="Karon Leonard" userId="2ad809c7-a678-4e5d-9c1b-473fff1c7137" providerId="ADAL" clId="{778735A6-AC81-4321-A902-7DF2DC573B57}" dt="2020-01-02T11:39:22.209" v="188" actId="2711"/>
        <pc:sldMkLst>
          <pc:docMk/>
          <pc:sldMk cId="473119879" sldId="282"/>
        </pc:sldMkLst>
        <pc:spChg chg="mod">
          <ac:chgData name="Karon Leonard" userId="2ad809c7-a678-4e5d-9c1b-473fff1c7137" providerId="ADAL" clId="{778735A6-AC81-4321-A902-7DF2DC573B57}" dt="2020-01-02T11:39:14.911" v="187" actId="2711"/>
          <ac:spMkLst>
            <pc:docMk/>
            <pc:sldMk cId="473119879" sldId="282"/>
            <ac:spMk id="2" creationId="{464A6678-549E-4A29-9D9C-1FD1AA9ECCAC}"/>
          </ac:spMkLst>
        </pc:spChg>
        <pc:spChg chg="mod">
          <ac:chgData name="Karon Leonard" userId="2ad809c7-a678-4e5d-9c1b-473fff1c7137" providerId="ADAL" clId="{778735A6-AC81-4321-A902-7DF2DC573B57}" dt="2020-01-02T11:39:22.209" v="188" actId="2711"/>
          <ac:spMkLst>
            <pc:docMk/>
            <pc:sldMk cId="473119879" sldId="282"/>
            <ac:spMk id="3" creationId="{7A6A5A38-F214-45C6-8021-CED9EDFACE3E}"/>
          </ac:spMkLst>
        </pc:spChg>
      </pc:sldChg>
      <pc:sldChg chg="modSp">
        <pc:chgData name="Karon Leonard" userId="2ad809c7-a678-4e5d-9c1b-473fff1c7137" providerId="ADAL" clId="{778735A6-AC81-4321-A902-7DF2DC573B57}" dt="2020-01-02T11:39:44.049" v="191" actId="2711"/>
        <pc:sldMkLst>
          <pc:docMk/>
          <pc:sldMk cId="326614681" sldId="283"/>
        </pc:sldMkLst>
        <pc:spChg chg="mod">
          <ac:chgData name="Karon Leonard" userId="2ad809c7-a678-4e5d-9c1b-473fff1c7137" providerId="ADAL" clId="{778735A6-AC81-4321-A902-7DF2DC573B57}" dt="2020-01-02T11:39:30.805" v="189" actId="2711"/>
          <ac:spMkLst>
            <pc:docMk/>
            <pc:sldMk cId="326614681" sldId="283"/>
            <ac:spMk id="2" creationId="{2B58D2C9-3392-46B9-A102-6239690757D7}"/>
          </ac:spMkLst>
        </pc:spChg>
        <pc:spChg chg="mod">
          <ac:chgData name="Karon Leonard" userId="2ad809c7-a678-4e5d-9c1b-473fff1c7137" providerId="ADAL" clId="{778735A6-AC81-4321-A902-7DF2DC573B57}" dt="2020-01-02T11:39:37.828" v="190" actId="2711"/>
          <ac:spMkLst>
            <pc:docMk/>
            <pc:sldMk cId="326614681" sldId="283"/>
            <ac:spMk id="3" creationId="{768F2D34-D506-41CF-A958-E01AE6C3F4A2}"/>
          </ac:spMkLst>
        </pc:spChg>
        <pc:spChg chg="mod">
          <ac:chgData name="Karon Leonard" userId="2ad809c7-a678-4e5d-9c1b-473fff1c7137" providerId="ADAL" clId="{778735A6-AC81-4321-A902-7DF2DC573B57}" dt="2020-01-02T11:39:44.049" v="191" actId="2711"/>
          <ac:spMkLst>
            <pc:docMk/>
            <pc:sldMk cId="326614681" sldId="283"/>
            <ac:spMk id="15" creationId="{6F372187-180B-466B-9A2E-9BC9F3BAD57F}"/>
          </ac:spMkLst>
        </pc:spChg>
      </pc:sldChg>
      <pc:sldChg chg="addSp delSp modSp">
        <pc:chgData name="Karon Leonard" userId="2ad809c7-a678-4e5d-9c1b-473fff1c7137" providerId="ADAL" clId="{778735A6-AC81-4321-A902-7DF2DC573B57}" dt="2020-01-02T15:38:43.725" v="327" actId="14100"/>
        <pc:sldMkLst>
          <pc:docMk/>
          <pc:sldMk cId="3518083722" sldId="284"/>
        </pc:sldMkLst>
        <pc:spChg chg="mod">
          <ac:chgData name="Karon Leonard" userId="2ad809c7-a678-4e5d-9c1b-473fff1c7137" providerId="ADAL" clId="{778735A6-AC81-4321-A902-7DF2DC573B57}" dt="2020-01-02T11:39:52.090" v="192" actId="2711"/>
          <ac:spMkLst>
            <pc:docMk/>
            <pc:sldMk cId="3518083722" sldId="284"/>
            <ac:spMk id="2" creationId="{260D03A4-9DDA-4F53-8AB9-0C3845CE095B}"/>
          </ac:spMkLst>
        </pc:spChg>
        <pc:spChg chg="add del mod">
          <ac:chgData name="Karon Leonard" userId="2ad809c7-a678-4e5d-9c1b-473fff1c7137" providerId="ADAL" clId="{778735A6-AC81-4321-A902-7DF2DC573B57}" dt="2020-01-02T15:04:16.344" v="239" actId="14100"/>
          <ac:spMkLst>
            <pc:docMk/>
            <pc:sldMk cId="3518083722" sldId="284"/>
            <ac:spMk id="7" creationId="{0F60A0F1-1386-408D-BEC4-4FF51CBC3E83}"/>
          </ac:spMkLst>
        </pc:spChg>
        <pc:spChg chg="mod">
          <ac:chgData name="Karon Leonard" userId="2ad809c7-a678-4e5d-9c1b-473fff1c7137" providerId="ADAL" clId="{778735A6-AC81-4321-A902-7DF2DC573B57}" dt="2020-01-02T11:39:59.525" v="193" actId="2711"/>
          <ac:spMkLst>
            <pc:docMk/>
            <pc:sldMk cId="3518083722" sldId="284"/>
            <ac:spMk id="10" creationId="{5DA7EB6C-180B-492D-ACAC-A9B6C972A49F}"/>
          </ac:spMkLst>
        </pc:spChg>
        <pc:spChg chg="mod">
          <ac:chgData name="Karon Leonard" userId="2ad809c7-a678-4e5d-9c1b-473fff1c7137" providerId="ADAL" clId="{778735A6-AC81-4321-A902-7DF2DC573B57}" dt="2020-01-02T15:38:39.279" v="326" actId="1076"/>
          <ac:spMkLst>
            <pc:docMk/>
            <pc:sldMk cId="3518083722" sldId="284"/>
            <ac:spMk id="12" creationId="{F1A66693-27E6-4C02-9905-F0C88516F12B}"/>
          </ac:spMkLst>
        </pc:spChg>
        <pc:picChg chg="add mod">
          <ac:chgData name="Karon Leonard" userId="2ad809c7-a678-4e5d-9c1b-473fff1c7137" providerId="ADAL" clId="{778735A6-AC81-4321-A902-7DF2DC573B57}" dt="2020-01-02T15:38:33.752" v="325" actId="1076"/>
          <ac:picMkLst>
            <pc:docMk/>
            <pc:sldMk cId="3518083722" sldId="284"/>
            <ac:picMk id="5" creationId="{548DE6CA-C0CB-42B0-9A6A-03BADE5E3753}"/>
          </ac:picMkLst>
        </pc:picChg>
        <pc:picChg chg="add mod">
          <ac:chgData name="Karon Leonard" userId="2ad809c7-a678-4e5d-9c1b-473fff1c7137" providerId="ADAL" clId="{778735A6-AC81-4321-A902-7DF2DC573B57}" dt="2020-01-02T15:05:10.165" v="247" actId="14100"/>
          <ac:picMkLst>
            <pc:docMk/>
            <pc:sldMk cId="3518083722" sldId="284"/>
            <ac:picMk id="8" creationId="{4793E26A-12A2-49C6-B99F-C1FE8236A524}"/>
          </ac:picMkLst>
        </pc:picChg>
        <pc:picChg chg="del">
          <ac:chgData name="Karon Leonard" userId="2ad809c7-a678-4e5d-9c1b-473fff1c7137" providerId="ADAL" clId="{778735A6-AC81-4321-A902-7DF2DC573B57}" dt="2020-01-02T15:04:14.188" v="238" actId="478"/>
          <ac:picMkLst>
            <pc:docMk/>
            <pc:sldMk cId="3518083722" sldId="284"/>
            <ac:picMk id="9" creationId="{961484C7-069A-464C-A5D1-0F51E3CB0823}"/>
          </ac:picMkLst>
        </pc:picChg>
        <pc:picChg chg="del mod">
          <ac:chgData name="Karon Leonard" userId="2ad809c7-a678-4e5d-9c1b-473fff1c7137" providerId="ADAL" clId="{778735A6-AC81-4321-A902-7DF2DC573B57}" dt="2020-01-02T13:48:59.087" v="228" actId="478"/>
          <ac:picMkLst>
            <pc:docMk/>
            <pc:sldMk cId="3518083722" sldId="284"/>
            <ac:picMk id="11" creationId="{1A0FFDE8-5854-440C-9269-077E32070972}"/>
          </ac:picMkLst>
        </pc:picChg>
        <pc:picChg chg="del">
          <ac:chgData name="Karon Leonard" userId="2ad809c7-a678-4e5d-9c1b-473fff1c7137" providerId="ADAL" clId="{778735A6-AC81-4321-A902-7DF2DC573B57}" dt="2020-01-02T15:04:22.048" v="241" actId="478"/>
          <ac:picMkLst>
            <pc:docMk/>
            <pc:sldMk cId="3518083722" sldId="284"/>
            <ac:picMk id="13" creationId="{302FF3E9-ACB2-45C8-8288-B17B7A95A7F5}"/>
          </ac:picMkLst>
        </pc:picChg>
        <pc:picChg chg="del mod">
          <ac:chgData name="Karon Leonard" userId="2ad809c7-a678-4e5d-9c1b-473fff1c7137" providerId="ADAL" clId="{778735A6-AC81-4321-A902-7DF2DC573B57}" dt="2020-01-02T15:38:06.245" v="318" actId="478"/>
          <ac:picMkLst>
            <pc:docMk/>
            <pc:sldMk cId="3518083722" sldId="284"/>
            <ac:picMk id="14" creationId="{A3EF1B54-4333-4C22-8287-7DB628B324D8}"/>
          </ac:picMkLst>
        </pc:picChg>
        <pc:picChg chg="add mod">
          <ac:chgData name="Karon Leonard" userId="2ad809c7-a678-4e5d-9c1b-473fff1c7137" providerId="ADAL" clId="{778735A6-AC81-4321-A902-7DF2DC573B57}" dt="2020-01-02T15:05:12.713" v="248" actId="1076"/>
          <ac:picMkLst>
            <pc:docMk/>
            <pc:sldMk cId="3518083722" sldId="284"/>
            <ac:picMk id="15" creationId="{E9FC1692-ED91-44BA-A19A-D0FFE13C3541}"/>
          </ac:picMkLst>
        </pc:picChg>
        <pc:picChg chg="add mod">
          <ac:chgData name="Karon Leonard" userId="2ad809c7-a678-4e5d-9c1b-473fff1c7137" providerId="ADAL" clId="{778735A6-AC81-4321-A902-7DF2DC573B57}" dt="2020-01-02T15:38:43.725" v="327" actId="14100"/>
          <ac:picMkLst>
            <pc:docMk/>
            <pc:sldMk cId="3518083722" sldId="284"/>
            <ac:picMk id="16" creationId="{4F796E12-04E2-4A17-B612-3969E5F15A65}"/>
          </ac:picMkLst>
        </pc:picChg>
      </pc:sldChg>
      <pc:sldChg chg="addSp delSp modSp">
        <pc:chgData name="Karon Leonard" userId="2ad809c7-a678-4e5d-9c1b-473fff1c7137" providerId="ADAL" clId="{778735A6-AC81-4321-A902-7DF2DC573B57}" dt="2020-01-02T15:16:17.454" v="270" actId="1076"/>
        <pc:sldMkLst>
          <pc:docMk/>
          <pc:sldMk cId="557451873" sldId="285"/>
        </pc:sldMkLst>
        <pc:spChg chg="mod">
          <ac:chgData name="Karon Leonard" userId="2ad809c7-a678-4e5d-9c1b-473fff1c7137" providerId="ADAL" clId="{778735A6-AC81-4321-A902-7DF2DC573B57}" dt="2020-01-02T11:40:24.964" v="195" actId="2711"/>
          <ac:spMkLst>
            <pc:docMk/>
            <pc:sldMk cId="557451873" sldId="285"/>
            <ac:spMk id="3" creationId="{91A0E21C-4880-417E-9B0E-28E8308CDBC1}"/>
          </ac:spMkLst>
        </pc:spChg>
        <pc:spChg chg="mod">
          <ac:chgData name="Karon Leonard" userId="2ad809c7-a678-4e5d-9c1b-473fff1c7137" providerId="ADAL" clId="{778735A6-AC81-4321-A902-7DF2DC573B57}" dt="2020-01-02T15:16:17.454" v="270" actId="1076"/>
          <ac:spMkLst>
            <pc:docMk/>
            <pc:sldMk cId="557451873" sldId="285"/>
            <ac:spMk id="5" creationId="{462D1B0A-8C26-4961-ABA1-1EE21A2E1E81}"/>
          </ac:spMkLst>
        </pc:spChg>
        <pc:spChg chg="mod">
          <ac:chgData name="Karon Leonard" userId="2ad809c7-a678-4e5d-9c1b-473fff1c7137" providerId="ADAL" clId="{778735A6-AC81-4321-A902-7DF2DC573B57}" dt="2020-01-02T11:40:30.674" v="196" actId="2711"/>
          <ac:spMkLst>
            <pc:docMk/>
            <pc:sldMk cId="557451873" sldId="285"/>
            <ac:spMk id="11" creationId="{2326DCC4-3A23-4B8B-9FE5-7614B773612C}"/>
          </ac:spMkLst>
        </pc:spChg>
        <pc:picChg chg="del mod">
          <ac:chgData name="Karon Leonard" userId="2ad809c7-a678-4e5d-9c1b-473fff1c7137" providerId="ADAL" clId="{778735A6-AC81-4321-A902-7DF2DC573B57}" dt="2020-01-02T15:13:07.976" v="254" actId="478"/>
          <ac:picMkLst>
            <pc:docMk/>
            <pc:sldMk cId="557451873" sldId="285"/>
            <ac:picMk id="2" creationId="{63D9DAFC-6CFF-4D60-B8FA-E1011F28466C}"/>
          </ac:picMkLst>
        </pc:picChg>
        <pc:picChg chg="add mod">
          <ac:chgData name="Karon Leonard" userId="2ad809c7-a678-4e5d-9c1b-473fff1c7137" providerId="ADAL" clId="{778735A6-AC81-4321-A902-7DF2DC573B57}" dt="2020-01-02T15:13:27.679" v="260" actId="1076"/>
          <ac:picMkLst>
            <pc:docMk/>
            <pc:sldMk cId="557451873" sldId="285"/>
            <ac:picMk id="4" creationId="{1BB8DB28-095C-454D-A77D-9E8ABEB0199F}"/>
          </ac:picMkLst>
        </pc:picChg>
        <pc:picChg chg="del">
          <ac:chgData name="Karon Leonard" userId="2ad809c7-a678-4e5d-9c1b-473fff1c7137" providerId="ADAL" clId="{778735A6-AC81-4321-A902-7DF2DC573B57}" dt="2020-01-02T15:11:59.926" v="249" actId="478"/>
          <ac:picMkLst>
            <pc:docMk/>
            <pc:sldMk cId="557451873" sldId="285"/>
            <ac:picMk id="7" creationId="{A08031E0-B4D0-465F-BF17-6F5FB2493FDE}"/>
          </ac:picMkLst>
        </pc:picChg>
        <pc:picChg chg="add mod">
          <ac:chgData name="Karon Leonard" userId="2ad809c7-a678-4e5d-9c1b-473fff1c7137" providerId="ADAL" clId="{778735A6-AC81-4321-A902-7DF2DC573B57}" dt="2020-01-02T15:13:39.059" v="263" actId="1076"/>
          <ac:picMkLst>
            <pc:docMk/>
            <pc:sldMk cId="557451873" sldId="285"/>
            <ac:picMk id="8" creationId="{3B5EA0DE-EBD1-45E5-B17A-80BDDF6855DA}"/>
          </ac:picMkLst>
        </pc:picChg>
        <pc:picChg chg="add mod">
          <ac:chgData name="Karon Leonard" userId="2ad809c7-a678-4e5d-9c1b-473fff1c7137" providerId="ADAL" clId="{778735A6-AC81-4321-A902-7DF2DC573B57}" dt="2020-01-02T15:16:13.175" v="269" actId="14100"/>
          <ac:picMkLst>
            <pc:docMk/>
            <pc:sldMk cId="557451873" sldId="285"/>
            <ac:picMk id="9" creationId="{ECEFAB96-7235-4F03-B4B2-53F5FFC1E14E}"/>
          </ac:picMkLst>
        </pc:picChg>
        <pc:picChg chg="del">
          <ac:chgData name="Karon Leonard" userId="2ad809c7-a678-4e5d-9c1b-473fff1c7137" providerId="ADAL" clId="{778735A6-AC81-4321-A902-7DF2DC573B57}" dt="2020-01-02T15:15:56.429" v="264" actId="478"/>
          <ac:picMkLst>
            <pc:docMk/>
            <pc:sldMk cId="557451873" sldId="285"/>
            <ac:picMk id="10" creationId="{04E7FBDD-EDBD-4241-A109-58746F0320F0}"/>
          </ac:picMkLst>
        </pc:picChg>
      </pc:sldChg>
      <pc:sldChg chg="addSp delSp modSp">
        <pc:chgData name="Karon Leonard" userId="2ad809c7-a678-4e5d-9c1b-473fff1c7137" providerId="ADAL" clId="{778735A6-AC81-4321-A902-7DF2DC573B57}" dt="2020-01-02T15:20:42.504" v="305" actId="1076"/>
        <pc:sldMkLst>
          <pc:docMk/>
          <pc:sldMk cId="52024739" sldId="286"/>
        </pc:sldMkLst>
        <pc:spChg chg="mod">
          <ac:chgData name="Karon Leonard" userId="2ad809c7-a678-4e5d-9c1b-473fff1c7137" providerId="ADAL" clId="{778735A6-AC81-4321-A902-7DF2DC573B57}" dt="2020-01-02T15:20:17.389" v="298" actId="14100"/>
          <ac:spMkLst>
            <pc:docMk/>
            <pc:sldMk cId="52024739" sldId="286"/>
            <ac:spMk id="3" creationId="{E31841D5-1D24-4F28-BD9C-C0DC674A5D5D}"/>
          </ac:spMkLst>
        </pc:spChg>
        <pc:spChg chg="mod">
          <ac:chgData name="Karon Leonard" userId="2ad809c7-a678-4e5d-9c1b-473fff1c7137" providerId="ADAL" clId="{778735A6-AC81-4321-A902-7DF2DC573B57}" dt="2020-01-02T15:20:42.504" v="305" actId="1076"/>
          <ac:spMkLst>
            <pc:docMk/>
            <pc:sldMk cId="52024739" sldId="286"/>
            <ac:spMk id="8" creationId="{86377F11-89D8-4D6C-8237-9B9DF8A48727}"/>
          </ac:spMkLst>
        </pc:spChg>
        <pc:picChg chg="mod">
          <ac:chgData name="Karon Leonard" userId="2ad809c7-a678-4e5d-9c1b-473fff1c7137" providerId="ADAL" clId="{778735A6-AC81-4321-A902-7DF2DC573B57}" dt="2020-01-02T15:19:01.426" v="285" actId="14100"/>
          <ac:picMkLst>
            <pc:docMk/>
            <pc:sldMk cId="52024739" sldId="286"/>
            <ac:picMk id="2" creationId="{9E22A8E7-F6AE-4368-A3E5-67093E8A5370}"/>
          </ac:picMkLst>
        </pc:picChg>
        <pc:picChg chg="add mod">
          <ac:chgData name="Karon Leonard" userId="2ad809c7-a678-4e5d-9c1b-473fff1c7137" providerId="ADAL" clId="{778735A6-AC81-4321-A902-7DF2DC573B57}" dt="2020-01-02T15:20:26.914" v="301" actId="14100"/>
          <ac:picMkLst>
            <pc:docMk/>
            <pc:sldMk cId="52024739" sldId="286"/>
            <ac:picMk id="4" creationId="{B74178B7-D7EC-47F4-8AF0-67169727DBE9}"/>
          </ac:picMkLst>
        </pc:picChg>
        <pc:picChg chg="add mod">
          <ac:chgData name="Karon Leonard" userId="2ad809c7-a678-4e5d-9c1b-473fff1c7137" providerId="ADAL" clId="{778735A6-AC81-4321-A902-7DF2DC573B57}" dt="2020-01-02T15:20:32.385" v="303" actId="14100"/>
          <ac:picMkLst>
            <pc:docMk/>
            <pc:sldMk cId="52024739" sldId="286"/>
            <ac:picMk id="5" creationId="{CEB85E6B-8424-4E89-929F-0BA599FD2C3D}"/>
          </ac:picMkLst>
        </pc:picChg>
        <pc:picChg chg="add mod">
          <ac:chgData name="Karon Leonard" userId="2ad809c7-a678-4e5d-9c1b-473fff1c7137" providerId="ADAL" clId="{778735A6-AC81-4321-A902-7DF2DC573B57}" dt="2020-01-02T15:20:36.120" v="304" actId="14100"/>
          <ac:picMkLst>
            <pc:docMk/>
            <pc:sldMk cId="52024739" sldId="286"/>
            <ac:picMk id="6" creationId="{3E8E6C6E-9C52-4322-851B-58F9B8E6568C}"/>
          </ac:picMkLst>
        </pc:picChg>
        <pc:picChg chg="del">
          <ac:chgData name="Karon Leonard" userId="2ad809c7-a678-4e5d-9c1b-473fff1c7137" providerId="ADAL" clId="{778735A6-AC81-4321-A902-7DF2DC573B57}" dt="2020-01-02T15:17:43.509" v="271" actId="478"/>
          <ac:picMkLst>
            <pc:docMk/>
            <pc:sldMk cId="52024739" sldId="286"/>
            <ac:picMk id="7" creationId="{D3ED448A-4C48-4FE0-B982-B88B447466C2}"/>
          </ac:picMkLst>
        </pc:picChg>
        <pc:picChg chg="del mod">
          <ac:chgData name="Karon Leonard" userId="2ad809c7-a678-4e5d-9c1b-473fff1c7137" providerId="ADAL" clId="{778735A6-AC81-4321-A902-7DF2DC573B57}" dt="2020-01-02T15:18:45.980" v="281" actId="478"/>
          <ac:picMkLst>
            <pc:docMk/>
            <pc:sldMk cId="52024739" sldId="286"/>
            <ac:picMk id="12" creationId="{EDF51D2F-3339-4C8A-80D9-6485824F8911}"/>
          </ac:picMkLst>
        </pc:picChg>
        <pc:picChg chg="del mod">
          <ac:chgData name="Karon Leonard" userId="2ad809c7-a678-4e5d-9c1b-473fff1c7137" providerId="ADAL" clId="{778735A6-AC81-4321-A902-7DF2DC573B57}" dt="2020-01-02T15:19:10.660" v="289" actId="478"/>
          <ac:picMkLst>
            <pc:docMk/>
            <pc:sldMk cId="52024739" sldId="286"/>
            <ac:picMk id="16" creationId="{A4C374CA-A524-4EDC-A7DF-AFF472535956}"/>
          </ac:picMkLst>
        </pc:picChg>
      </pc:sldChg>
      <pc:sldChg chg="modSp">
        <pc:chgData name="Karon Leonard" userId="2ad809c7-a678-4e5d-9c1b-473fff1c7137" providerId="ADAL" clId="{778735A6-AC81-4321-A902-7DF2DC573B57}" dt="2020-01-02T11:41:14.960" v="201" actId="2711"/>
        <pc:sldMkLst>
          <pc:docMk/>
          <pc:sldMk cId="2331071147" sldId="287"/>
        </pc:sldMkLst>
        <pc:spChg chg="mod">
          <ac:chgData name="Karon Leonard" userId="2ad809c7-a678-4e5d-9c1b-473fff1c7137" providerId="ADAL" clId="{778735A6-AC81-4321-A902-7DF2DC573B57}" dt="2020-01-02T11:41:09.473" v="200" actId="2711"/>
          <ac:spMkLst>
            <pc:docMk/>
            <pc:sldMk cId="2331071147" sldId="287"/>
            <ac:spMk id="3" creationId="{2391722F-50FD-4F91-80A2-7B328DA34B99}"/>
          </ac:spMkLst>
        </pc:spChg>
        <pc:spChg chg="mod">
          <ac:chgData name="Karon Leonard" userId="2ad809c7-a678-4e5d-9c1b-473fff1c7137" providerId="ADAL" clId="{778735A6-AC81-4321-A902-7DF2DC573B57}" dt="2020-01-02T11:41:14.960" v="201" actId="2711"/>
          <ac:spMkLst>
            <pc:docMk/>
            <pc:sldMk cId="2331071147" sldId="287"/>
            <ac:spMk id="15" creationId="{69CB7E3E-69F2-4177-81EC-FA52AAA890BD}"/>
          </ac:spMkLst>
        </pc:spChg>
      </pc:sldChg>
      <pc:sldChg chg="addSp delSp modSp">
        <pc:chgData name="Karon Leonard" userId="2ad809c7-a678-4e5d-9c1b-473fff1c7137" providerId="ADAL" clId="{778735A6-AC81-4321-A902-7DF2DC573B57}" dt="2020-01-02T15:22:28.765" v="316" actId="14100"/>
        <pc:sldMkLst>
          <pc:docMk/>
          <pc:sldMk cId="142157683" sldId="288"/>
        </pc:sldMkLst>
        <pc:spChg chg="mod">
          <ac:chgData name="Karon Leonard" userId="2ad809c7-a678-4e5d-9c1b-473fff1c7137" providerId="ADAL" clId="{778735A6-AC81-4321-A902-7DF2DC573B57}" dt="2020-01-02T11:41:24.858" v="202" actId="2711"/>
          <ac:spMkLst>
            <pc:docMk/>
            <pc:sldMk cId="142157683" sldId="288"/>
            <ac:spMk id="3" creationId="{6ABD634E-EDB2-4EB0-BFEE-B91EBD078613}"/>
          </ac:spMkLst>
        </pc:spChg>
        <pc:spChg chg="mod">
          <ac:chgData name="Karon Leonard" userId="2ad809c7-a678-4e5d-9c1b-473fff1c7137" providerId="ADAL" clId="{778735A6-AC81-4321-A902-7DF2DC573B57}" dt="2020-01-02T11:41:31.960" v="203" actId="2711"/>
          <ac:spMkLst>
            <pc:docMk/>
            <pc:sldMk cId="142157683" sldId="288"/>
            <ac:spMk id="5" creationId="{BBB9D7BB-F1B9-49BC-A16D-9ED488DD0C52}"/>
          </ac:spMkLst>
        </pc:spChg>
        <pc:picChg chg="add mod">
          <ac:chgData name="Karon Leonard" userId="2ad809c7-a678-4e5d-9c1b-473fff1c7137" providerId="ADAL" clId="{778735A6-AC81-4321-A902-7DF2DC573B57}" dt="2020-01-02T15:21:47.051" v="310" actId="14100"/>
          <ac:picMkLst>
            <pc:docMk/>
            <pc:sldMk cId="142157683" sldId="288"/>
            <ac:picMk id="4" creationId="{582C6402-ACD5-4F0C-9FC6-D04236905D13}"/>
          </ac:picMkLst>
        </pc:picChg>
        <pc:picChg chg="del">
          <ac:chgData name="Karon Leonard" userId="2ad809c7-a678-4e5d-9c1b-473fff1c7137" providerId="ADAL" clId="{778735A6-AC81-4321-A902-7DF2DC573B57}" dt="2020-01-02T15:21:37.451" v="306" actId="478"/>
          <ac:picMkLst>
            <pc:docMk/>
            <pc:sldMk cId="142157683" sldId="288"/>
            <ac:picMk id="6" creationId="{1E7AC6B0-8FA7-4866-AC4A-1996346808D0}"/>
          </ac:picMkLst>
        </pc:picChg>
        <pc:picChg chg="add mod">
          <ac:chgData name="Karon Leonard" userId="2ad809c7-a678-4e5d-9c1b-473fff1c7137" providerId="ADAL" clId="{778735A6-AC81-4321-A902-7DF2DC573B57}" dt="2020-01-02T15:22:28.765" v="316" actId="14100"/>
          <ac:picMkLst>
            <pc:docMk/>
            <pc:sldMk cId="142157683" sldId="288"/>
            <ac:picMk id="7" creationId="{70C0A9E9-64DE-4CCD-A20E-BBF0C451C93B}"/>
          </ac:picMkLst>
        </pc:picChg>
        <pc:picChg chg="del">
          <ac:chgData name="Karon Leonard" userId="2ad809c7-a678-4e5d-9c1b-473fff1c7137" providerId="ADAL" clId="{778735A6-AC81-4321-A902-7DF2DC573B57}" dt="2020-01-02T15:21:50.452" v="311" actId="478"/>
          <ac:picMkLst>
            <pc:docMk/>
            <pc:sldMk cId="142157683" sldId="288"/>
            <ac:picMk id="8" creationId="{1B121AB2-7131-4378-88AB-3252217B134D}"/>
          </ac:picMkLst>
        </pc:picChg>
      </pc:sldChg>
      <pc:sldChg chg="modSp">
        <pc:chgData name="Karon Leonard" userId="2ad809c7-a678-4e5d-9c1b-473fff1c7137" providerId="ADAL" clId="{778735A6-AC81-4321-A902-7DF2DC573B57}" dt="2020-01-02T11:42:03.021" v="205" actId="2711"/>
        <pc:sldMkLst>
          <pc:docMk/>
          <pc:sldMk cId="3722091970" sldId="289"/>
        </pc:sldMkLst>
        <pc:spChg chg="mod">
          <ac:chgData name="Karon Leonard" userId="2ad809c7-a678-4e5d-9c1b-473fff1c7137" providerId="ADAL" clId="{778735A6-AC81-4321-A902-7DF2DC573B57}" dt="2020-01-02T11:41:53.758" v="204" actId="2711"/>
          <ac:spMkLst>
            <pc:docMk/>
            <pc:sldMk cId="3722091970" sldId="289"/>
            <ac:spMk id="3" creationId="{9C637707-97DF-42FA-827F-A917AC4AD2AC}"/>
          </ac:spMkLst>
        </pc:spChg>
        <pc:spChg chg="mod">
          <ac:chgData name="Karon Leonard" userId="2ad809c7-a678-4e5d-9c1b-473fff1c7137" providerId="ADAL" clId="{778735A6-AC81-4321-A902-7DF2DC573B57}" dt="2020-01-02T11:42:03.021" v="205" actId="2711"/>
          <ac:spMkLst>
            <pc:docMk/>
            <pc:sldMk cId="3722091970" sldId="289"/>
            <ac:spMk id="11" creationId="{5F7A8B93-757A-4002-9C11-7ABD6F28BA34}"/>
          </ac:spMkLst>
        </pc:spChg>
      </pc:sldChg>
      <pc:sldChg chg="addSp delSp modSp">
        <pc:chgData name="Karon Leonard" userId="2ad809c7-a678-4e5d-9c1b-473fff1c7137" providerId="ADAL" clId="{778735A6-AC81-4321-A902-7DF2DC573B57}" dt="2020-01-02T17:18:07.601" v="390" actId="14100"/>
        <pc:sldMkLst>
          <pc:docMk/>
          <pc:sldMk cId="3888512982" sldId="290"/>
        </pc:sldMkLst>
        <pc:picChg chg="add mod">
          <ac:chgData name="Karon Leonard" userId="2ad809c7-a678-4e5d-9c1b-473fff1c7137" providerId="ADAL" clId="{778735A6-AC81-4321-A902-7DF2DC573B57}" dt="2020-01-02T17:17:11.468" v="374" actId="14100"/>
          <ac:picMkLst>
            <pc:docMk/>
            <pc:sldMk cId="3888512982" sldId="290"/>
            <ac:picMk id="3" creationId="{8DEB1383-841B-4617-B389-ECD4AA204E35}"/>
          </ac:picMkLst>
        </pc:picChg>
        <pc:picChg chg="add mod">
          <ac:chgData name="Karon Leonard" userId="2ad809c7-a678-4e5d-9c1b-473fff1c7137" providerId="ADAL" clId="{778735A6-AC81-4321-A902-7DF2DC573B57}" dt="2020-01-02T17:17:15.785" v="375" actId="1076"/>
          <ac:picMkLst>
            <pc:docMk/>
            <pc:sldMk cId="3888512982" sldId="290"/>
            <ac:picMk id="4" creationId="{2792531F-7760-4AB3-B475-CFCAD52D78A7}"/>
          </ac:picMkLst>
        </pc:picChg>
        <pc:picChg chg="del mod">
          <ac:chgData name="Karon Leonard" userId="2ad809c7-a678-4e5d-9c1b-473fff1c7137" providerId="ADAL" clId="{778735A6-AC81-4321-A902-7DF2DC573B57}" dt="2020-01-02T16:03:49.422" v="332" actId="478"/>
          <ac:picMkLst>
            <pc:docMk/>
            <pc:sldMk cId="3888512982" sldId="290"/>
            <ac:picMk id="5" creationId="{15B901B6-3B1A-413B-8D68-FE3D780F3390}"/>
          </ac:picMkLst>
        </pc:picChg>
        <pc:picChg chg="del mod">
          <ac:chgData name="Karon Leonard" userId="2ad809c7-a678-4e5d-9c1b-473fff1c7137" providerId="ADAL" clId="{778735A6-AC81-4321-A902-7DF2DC573B57}" dt="2020-01-02T16:54:19.515" v="360" actId="478"/>
          <ac:picMkLst>
            <pc:docMk/>
            <pc:sldMk cId="3888512982" sldId="290"/>
            <ac:picMk id="6" creationId="{FE60E8AF-EA74-4F49-805B-DA616CF58883}"/>
          </ac:picMkLst>
        </pc:picChg>
        <pc:picChg chg="del mod">
          <ac:chgData name="Karon Leonard" userId="2ad809c7-a678-4e5d-9c1b-473fff1c7137" providerId="ADAL" clId="{778735A6-AC81-4321-A902-7DF2DC573B57}" dt="2020-01-02T16:06:37.481" v="340" actId="478"/>
          <ac:picMkLst>
            <pc:docMk/>
            <pc:sldMk cId="3888512982" sldId="290"/>
            <ac:picMk id="7" creationId="{EC574CE5-FA29-4849-B301-BC827DB1EEA3}"/>
          </ac:picMkLst>
        </pc:picChg>
        <pc:picChg chg="del mod">
          <ac:chgData name="Karon Leonard" userId="2ad809c7-a678-4e5d-9c1b-473fff1c7137" providerId="ADAL" clId="{778735A6-AC81-4321-A902-7DF2DC573B57}" dt="2020-01-02T17:11:32.089" v="365" actId="478"/>
          <ac:picMkLst>
            <pc:docMk/>
            <pc:sldMk cId="3888512982" sldId="290"/>
            <ac:picMk id="8" creationId="{7D5F7008-7DC3-4597-932B-7B34E326862A}"/>
          </ac:picMkLst>
        </pc:picChg>
        <pc:picChg chg="del mod">
          <ac:chgData name="Karon Leonard" userId="2ad809c7-a678-4e5d-9c1b-473fff1c7137" providerId="ADAL" clId="{778735A6-AC81-4321-A902-7DF2DC573B57}" dt="2020-01-02T16:20:08.103" v="355" actId="478"/>
          <ac:picMkLst>
            <pc:docMk/>
            <pc:sldMk cId="3888512982" sldId="290"/>
            <ac:picMk id="9" creationId="{83B49475-F8B9-4CE8-9837-A611CE86B48B}"/>
          </ac:picMkLst>
        </pc:picChg>
        <pc:picChg chg="add mod">
          <ac:chgData name="Karon Leonard" userId="2ad809c7-a678-4e5d-9c1b-473fff1c7137" providerId="ADAL" clId="{778735A6-AC81-4321-A902-7DF2DC573B57}" dt="2020-01-02T17:17:54.429" v="385" actId="14100"/>
          <ac:picMkLst>
            <pc:docMk/>
            <pc:sldMk cId="3888512982" sldId="290"/>
            <ac:picMk id="11" creationId="{9C82A817-02A7-427D-83F1-6F28FD22B50B}"/>
          </ac:picMkLst>
        </pc:picChg>
        <pc:picChg chg="add mod">
          <ac:chgData name="Karon Leonard" userId="2ad809c7-a678-4e5d-9c1b-473fff1c7137" providerId="ADAL" clId="{778735A6-AC81-4321-A902-7DF2DC573B57}" dt="2020-01-02T17:17:36.743" v="380" actId="1076"/>
          <ac:picMkLst>
            <pc:docMk/>
            <pc:sldMk cId="3888512982" sldId="290"/>
            <ac:picMk id="12" creationId="{327F2727-F4E9-4FB8-8887-BF47557FB9FA}"/>
          </ac:picMkLst>
        </pc:picChg>
        <pc:picChg chg="del mod">
          <ac:chgData name="Karon Leonard" userId="2ad809c7-a678-4e5d-9c1b-473fff1c7137" providerId="ADAL" clId="{778735A6-AC81-4321-A902-7DF2DC573B57}" dt="2020-01-02T17:16:56.255" v="370" actId="478"/>
          <ac:picMkLst>
            <pc:docMk/>
            <pc:sldMk cId="3888512982" sldId="290"/>
            <ac:picMk id="13" creationId="{CC4E6CF2-C979-4800-8412-923D80835F4B}"/>
          </ac:picMkLst>
        </pc:picChg>
        <pc:picChg chg="mod">
          <ac:chgData name="Karon Leonard" userId="2ad809c7-a678-4e5d-9c1b-473fff1c7137" providerId="ADAL" clId="{778735A6-AC81-4321-A902-7DF2DC573B57}" dt="2020-01-02T17:17:58.140" v="386" actId="1076"/>
          <ac:picMkLst>
            <pc:docMk/>
            <pc:sldMk cId="3888512982" sldId="290"/>
            <ac:picMk id="14" creationId="{8B760D0C-0A99-49F1-8F68-44B1FA158ADB}"/>
          </ac:picMkLst>
        </pc:picChg>
        <pc:picChg chg="add mod">
          <ac:chgData name="Karon Leonard" userId="2ad809c7-a678-4e5d-9c1b-473fff1c7137" providerId="ADAL" clId="{778735A6-AC81-4321-A902-7DF2DC573B57}" dt="2020-01-02T17:18:07.601" v="390" actId="14100"/>
          <ac:picMkLst>
            <pc:docMk/>
            <pc:sldMk cId="3888512982" sldId="290"/>
            <ac:picMk id="15" creationId="{2404270C-6640-4276-AEAA-ED865691D165}"/>
          </ac:picMkLst>
        </pc:picChg>
        <pc:picChg chg="add mod">
          <ac:chgData name="Karon Leonard" userId="2ad809c7-a678-4e5d-9c1b-473fff1c7137" providerId="ADAL" clId="{778735A6-AC81-4321-A902-7DF2DC573B57}" dt="2020-01-02T17:17:51.254" v="384" actId="14100"/>
          <ac:picMkLst>
            <pc:docMk/>
            <pc:sldMk cId="3888512982" sldId="290"/>
            <ac:picMk id="16" creationId="{EE3B700F-4E44-4C3D-99DD-0183A1E68758}"/>
          </ac:picMkLst>
        </pc:picChg>
      </pc:sldChg>
      <pc:sldChg chg="modSp">
        <pc:chgData name="Karon Leonard" userId="2ad809c7-a678-4e5d-9c1b-473fff1c7137" providerId="ADAL" clId="{778735A6-AC81-4321-A902-7DF2DC573B57}" dt="2020-01-02T11:42:23.619" v="207" actId="2711"/>
        <pc:sldMkLst>
          <pc:docMk/>
          <pc:sldMk cId="600995123" sldId="292"/>
        </pc:sldMkLst>
        <pc:spChg chg="mod">
          <ac:chgData name="Karon Leonard" userId="2ad809c7-a678-4e5d-9c1b-473fff1c7137" providerId="ADAL" clId="{778735A6-AC81-4321-A902-7DF2DC573B57}" dt="2020-01-02T11:42:15.992" v="206" actId="2711"/>
          <ac:spMkLst>
            <pc:docMk/>
            <pc:sldMk cId="600995123" sldId="292"/>
            <ac:spMk id="2" creationId="{F0E85A11-A7AA-4BFF-912A-3F6CF1943A22}"/>
          </ac:spMkLst>
        </pc:spChg>
        <pc:spChg chg="mod">
          <ac:chgData name="Karon Leonard" userId="2ad809c7-a678-4e5d-9c1b-473fff1c7137" providerId="ADAL" clId="{778735A6-AC81-4321-A902-7DF2DC573B57}" dt="2020-01-02T11:42:23.619" v="207" actId="2711"/>
          <ac:spMkLst>
            <pc:docMk/>
            <pc:sldMk cId="600995123" sldId="292"/>
            <ac:spMk id="3" creationId="{2F02BA63-E97E-4B46-BBCB-3927979F5E52}"/>
          </ac:spMkLst>
        </pc:spChg>
      </pc:sldChg>
      <pc:sldChg chg="modSp">
        <pc:chgData name="Karon Leonard" userId="2ad809c7-a678-4e5d-9c1b-473fff1c7137" providerId="ADAL" clId="{778735A6-AC81-4321-A902-7DF2DC573B57}" dt="2020-01-02T11:42:44.467" v="210" actId="5793"/>
        <pc:sldMkLst>
          <pc:docMk/>
          <pc:sldMk cId="669767250" sldId="293"/>
        </pc:sldMkLst>
        <pc:spChg chg="mod">
          <ac:chgData name="Karon Leonard" userId="2ad809c7-a678-4e5d-9c1b-473fff1c7137" providerId="ADAL" clId="{778735A6-AC81-4321-A902-7DF2DC573B57}" dt="2020-01-02T11:42:31.466" v="208" actId="2711"/>
          <ac:spMkLst>
            <pc:docMk/>
            <pc:sldMk cId="669767250" sldId="293"/>
            <ac:spMk id="2" creationId="{355957D4-7678-4B3D-B16C-959830249FD8}"/>
          </ac:spMkLst>
        </pc:spChg>
        <pc:spChg chg="mod">
          <ac:chgData name="Karon Leonard" userId="2ad809c7-a678-4e5d-9c1b-473fff1c7137" providerId="ADAL" clId="{778735A6-AC81-4321-A902-7DF2DC573B57}" dt="2020-01-02T11:42:44.467" v="210" actId="5793"/>
          <ac:spMkLst>
            <pc:docMk/>
            <pc:sldMk cId="669767250" sldId="293"/>
            <ac:spMk id="3" creationId="{ECEBAE25-8FAE-434E-A2D7-4BF7D0775217}"/>
          </ac:spMkLst>
        </pc:spChg>
      </pc:sldChg>
      <pc:sldChg chg="modSp">
        <pc:chgData name="Karon Leonard" userId="2ad809c7-a678-4e5d-9c1b-473fff1c7137" providerId="ADAL" clId="{778735A6-AC81-4321-A902-7DF2DC573B57}" dt="2020-01-02T11:43:21.407" v="215" actId="1076"/>
        <pc:sldMkLst>
          <pc:docMk/>
          <pc:sldMk cId="3026645718" sldId="294"/>
        </pc:sldMkLst>
        <pc:spChg chg="mod">
          <ac:chgData name="Karon Leonard" userId="2ad809c7-a678-4e5d-9c1b-473fff1c7137" providerId="ADAL" clId="{778735A6-AC81-4321-A902-7DF2DC573B57}" dt="2020-01-02T11:42:53.959" v="211" actId="2711"/>
          <ac:spMkLst>
            <pc:docMk/>
            <pc:sldMk cId="3026645718" sldId="294"/>
            <ac:spMk id="2" creationId="{B382802B-66AF-4BEE-B432-B23880449339}"/>
          </ac:spMkLst>
        </pc:spChg>
        <pc:spChg chg="mod">
          <ac:chgData name="Karon Leonard" userId="2ad809c7-a678-4e5d-9c1b-473fff1c7137" providerId="ADAL" clId="{778735A6-AC81-4321-A902-7DF2DC573B57}" dt="2020-01-02T11:43:21.407" v="215" actId="1076"/>
          <ac:spMkLst>
            <pc:docMk/>
            <pc:sldMk cId="3026645718" sldId="294"/>
            <ac:spMk id="3" creationId="{AD73BBD9-0067-4857-81DB-AD78BACCF395}"/>
          </ac:spMkLst>
        </pc:spChg>
        <pc:spChg chg="mod">
          <ac:chgData name="Karon Leonard" userId="2ad809c7-a678-4e5d-9c1b-473fff1c7137" providerId="ADAL" clId="{778735A6-AC81-4321-A902-7DF2DC573B57}" dt="2020-01-02T11:43:15.008" v="214" actId="1076"/>
          <ac:spMkLst>
            <pc:docMk/>
            <pc:sldMk cId="3026645718" sldId="294"/>
            <ac:spMk id="4" creationId="{E03CAD5F-D242-4992-8A33-887298054980}"/>
          </ac:spMkLst>
        </pc:spChg>
      </pc:sldChg>
      <pc:sldChg chg="addSp delSp modSp mod setBg">
        <pc:chgData name="Karon Leonard" userId="2ad809c7-a678-4e5d-9c1b-473fff1c7137" providerId="ADAL" clId="{778735A6-AC81-4321-A902-7DF2DC573B57}" dt="2020-01-02T11:43:37.101" v="217" actId="27636"/>
        <pc:sldMkLst>
          <pc:docMk/>
          <pc:sldMk cId="924924610" sldId="295"/>
        </pc:sldMkLst>
        <pc:spChg chg="mod ord">
          <ac:chgData name="Karon Leonard" userId="2ad809c7-a678-4e5d-9c1b-473fff1c7137" providerId="ADAL" clId="{778735A6-AC81-4321-A902-7DF2DC573B57}" dt="2020-01-02T11:43:37.101" v="217" actId="27636"/>
          <ac:spMkLst>
            <pc:docMk/>
            <pc:sldMk cId="924924610" sldId="295"/>
            <ac:spMk id="3" creationId="{AFB789C9-E297-455C-8B38-0F2BA43F500F}"/>
          </ac:spMkLst>
        </pc:spChg>
        <pc:spChg chg="add del mod">
          <ac:chgData name="Karon Leonard" userId="2ad809c7-a678-4e5d-9c1b-473fff1c7137" providerId="ADAL" clId="{778735A6-AC81-4321-A902-7DF2DC573B57}" dt="2020-01-02T11:25:38.639" v="85" actId="478"/>
          <ac:spMkLst>
            <pc:docMk/>
            <pc:sldMk cId="924924610" sldId="295"/>
            <ac:spMk id="7" creationId="{870968C9-A742-4BA7-BF1F-DCB55ED9B820}"/>
          </ac:spMkLst>
        </pc:spChg>
        <pc:spChg chg="add del mod">
          <ac:chgData name="Karon Leonard" userId="2ad809c7-a678-4e5d-9c1b-473fff1c7137" providerId="ADAL" clId="{778735A6-AC81-4321-A902-7DF2DC573B57}" dt="2020-01-02T11:20:58.839" v="75" actId="478"/>
          <ac:spMkLst>
            <pc:docMk/>
            <pc:sldMk cId="924924610" sldId="295"/>
            <ac:spMk id="10" creationId="{540B494E-4A4F-4861-8B3A-F5BDCEE36E0B}"/>
          </ac:spMkLst>
        </pc:spChg>
        <pc:spChg chg="add del mod">
          <ac:chgData name="Karon Leonard" userId="2ad809c7-a678-4e5d-9c1b-473fff1c7137" providerId="ADAL" clId="{778735A6-AC81-4321-A902-7DF2DC573B57}" dt="2020-01-02T11:25:33.030" v="84" actId="478"/>
          <ac:spMkLst>
            <pc:docMk/>
            <pc:sldMk cId="924924610" sldId="295"/>
            <ac:spMk id="13" creationId="{05B7CA3A-79A7-4B95-B446-E8194596E37A}"/>
          </ac:spMkLst>
        </pc:spChg>
        <pc:spChg chg="del">
          <ac:chgData name="Karon Leonard" userId="2ad809c7-a678-4e5d-9c1b-473fff1c7137" providerId="ADAL" clId="{778735A6-AC81-4321-A902-7DF2DC573B57}" dt="2020-01-02T11:18:11.671" v="70" actId="26606"/>
          <ac:spMkLst>
            <pc:docMk/>
            <pc:sldMk cId="924924610" sldId="295"/>
            <ac:spMk id="21" creationId="{E862BE82-D00D-42C1-BF16-93AA37870C32}"/>
          </ac:spMkLst>
        </pc:spChg>
        <pc:spChg chg="del">
          <ac:chgData name="Karon Leonard" userId="2ad809c7-a678-4e5d-9c1b-473fff1c7137" providerId="ADAL" clId="{778735A6-AC81-4321-A902-7DF2DC573B57}" dt="2020-01-02T11:18:11.671" v="70" actId="26606"/>
          <ac:spMkLst>
            <pc:docMk/>
            <pc:sldMk cId="924924610" sldId="295"/>
            <ac:spMk id="22" creationId="{F6D92C2D-1D3D-4974-918C-06579FB354A9}"/>
          </ac:spMkLst>
        </pc:spChg>
        <pc:spChg chg="add del">
          <ac:chgData name="Karon Leonard" userId="2ad809c7-a678-4e5d-9c1b-473fff1c7137" providerId="ADAL" clId="{778735A6-AC81-4321-A902-7DF2DC573B57}" dt="2020-01-02T11:29:32.930" v="104" actId="26606"/>
          <ac:spMkLst>
            <pc:docMk/>
            <pc:sldMk cId="924924610" sldId="295"/>
            <ac:spMk id="27" creationId="{9CDF6DAD-6680-48EA-B64B-A5F5A4E46367}"/>
          </ac:spMkLst>
        </pc:spChg>
        <pc:spChg chg="add del">
          <ac:chgData name="Karon Leonard" userId="2ad809c7-a678-4e5d-9c1b-473fff1c7137" providerId="ADAL" clId="{778735A6-AC81-4321-A902-7DF2DC573B57}" dt="2020-01-02T11:29:51.332" v="108" actId="26606"/>
          <ac:spMkLst>
            <pc:docMk/>
            <pc:sldMk cId="924924610" sldId="295"/>
            <ac:spMk id="29" creationId="{38468727-63BE-4191-B4A6-C30C82C0E986}"/>
          </ac:spMkLst>
        </pc:spChg>
        <pc:spChg chg="add del">
          <ac:chgData name="Karon Leonard" userId="2ad809c7-a678-4e5d-9c1b-473fff1c7137" providerId="ADAL" clId="{778735A6-AC81-4321-A902-7DF2DC573B57}" dt="2020-01-02T11:29:51.332" v="108" actId="26606"/>
          <ac:spMkLst>
            <pc:docMk/>
            <pc:sldMk cId="924924610" sldId="295"/>
            <ac:spMk id="34" creationId="{9D355BB6-1BB8-4828-B246-CFB31742D7B8}"/>
          </ac:spMkLst>
        </pc:spChg>
        <pc:spChg chg="add del">
          <ac:chgData name="Karon Leonard" userId="2ad809c7-a678-4e5d-9c1b-473fff1c7137" providerId="ADAL" clId="{778735A6-AC81-4321-A902-7DF2DC573B57}" dt="2020-01-02T11:29:51.332" v="108" actId="26606"/>
          <ac:spMkLst>
            <pc:docMk/>
            <pc:sldMk cId="924924610" sldId="295"/>
            <ac:spMk id="36" creationId="{CA52A9B9-B2B3-46F0-9D53-0EFF9905BF8F}"/>
          </ac:spMkLst>
        </pc:spChg>
        <pc:spChg chg="add del">
          <ac:chgData name="Karon Leonard" userId="2ad809c7-a678-4e5d-9c1b-473fff1c7137" providerId="ADAL" clId="{778735A6-AC81-4321-A902-7DF2DC573B57}" dt="2020-01-02T11:30:22.386" v="113" actId="26606"/>
          <ac:spMkLst>
            <pc:docMk/>
            <pc:sldMk cId="924924610" sldId="295"/>
            <ac:spMk id="41" creationId="{3CD9DF72-87A3-404E-A828-84CBF11A8303}"/>
          </ac:spMkLst>
        </pc:spChg>
        <pc:spChg chg="add">
          <ac:chgData name="Karon Leonard" userId="2ad809c7-a678-4e5d-9c1b-473fff1c7137" providerId="ADAL" clId="{778735A6-AC81-4321-A902-7DF2DC573B57}" dt="2020-01-02T11:30:22.386" v="113" actId="26606"/>
          <ac:spMkLst>
            <pc:docMk/>
            <pc:sldMk cId="924924610" sldId="295"/>
            <ac:spMk id="48" creationId="{E862BE82-D00D-42C1-BF16-93AA37870C32}"/>
          </ac:spMkLst>
        </pc:spChg>
        <pc:spChg chg="add">
          <ac:chgData name="Karon Leonard" userId="2ad809c7-a678-4e5d-9c1b-473fff1c7137" providerId="ADAL" clId="{778735A6-AC81-4321-A902-7DF2DC573B57}" dt="2020-01-02T11:30:22.386" v="113" actId="26606"/>
          <ac:spMkLst>
            <pc:docMk/>
            <pc:sldMk cId="924924610" sldId="295"/>
            <ac:spMk id="50" creationId="{F6D92C2D-1D3D-4974-918C-06579FB354A9}"/>
          </ac:spMkLst>
        </pc:spChg>
        <pc:picChg chg="del mod ord">
          <ac:chgData name="Karon Leonard" userId="2ad809c7-a678-4e5d-9c1b-473fff1c7137" providerId="ADAL" clId="{778735A6-AC81-4321-A902-7DF2DC573B57}" dt="2020-01-02T11:18:14.277" v="71" actId="478"/>
          <ac:picMkLst>
            <pc:docMk/>
            <pc:sldMk cId="924924610" sldId="295"/>
            <ac:picMk id="4" creationId="{E7D371E3-BC4C-4F9C-9095-B873C8F33C4D}"/>
          </ac:picMkLst>
        </pc:picChg>
        <pc:picChg chg="add del mod">
          <ac:chgData name="Karon Leonard" userId="2ad809c7-a678-4e5d-9c1b-473fff1c7137" providerId="ADAL" clId="{778735A6-AC81-4321-A902-7DF2DC573B57}" dt="2020-01-02T11:17:57.157" v="69" actId="478"/>
          <ac:picMkLst>
            <pc:docMk/>
            <pc:sldMk cId="924924610" sldId="295"/>
            <ac:picMk id="5" creationId="{7C124188-5525-4B1A-802D-DC8D02002BED}"/>
          </ac:picMkLst>
        </pc:picChg>
        <pc:picChg chg="del mod ord">
          <ac:chgData name="Karon Leonard" userId="2ad809c7-a678-4e5d-9c1b-473fff1c7137" providerId="ADAL" clId="{778735A6-AC81-4321-A902-7DF2DC573B57}" dt="2020-01-02T11:29:44.207" v="107" actId="478"/>
          <ac:picMkLst>
            <pc:docMk/>
            <pc:sldMk cId="924924610" sldId="295"/>
            <ac:picMk id="6" creationId="{E28493C6-11DF-44E6-A320-2206A8201334}"/>
          </ac:picMkLst>
        </pc:picChg>
        <pc:picChg chg="add del mod">
          <ac:chgData name="Karon Leonard" userId="2ad809c7-a678-4e5d-9c1b-473fff1c7137" providerId="ADAL" clId="{778735A6-AC81-4321-A902-7DF2DC573B57}" dt="2020-01-02T11:21:12.876" v="78" actId="478"/>
          <ac:picMkLst>
            <pc:docMk/>
            <pc:sldMk cId="924924610" sldId="295"/>
            <ac:picMk id="9" creationId="{5B04F787-CFDA-4346-B82A-1A34FB85112E}"/>
          </ac:picMkLst>
        </pc:picChg>
        <pc:picChg chg="add del mod">
          <ac:chgData name="Karon Leonard" userId="2ad809c7-a678-4e5d-9c1b-473fff1c7137" providerId="ADAL" clId="{778735A6-AC81-4321-A902-7DF2DC573B57}" dt="2020-01-02T11:30:22.386" v="113" actId="26606"/>
          <ac:picMkLst>
            <pc:docMk/>
            <pc:sldMk cId="924924610" sldId="295"/>
            <ac:picMk id="12" creationId="{CF8FE2D5-83E8-4257-8F18-845820B04D35}"/>
          </ac:picMkLst>
        </pc:picChg>
        <pc:picChg chg="add del">
          <ac:chgData name="Karon Leonard" userId="2ad809c7-a678-4e5d-9c1b-473fff1c7137" providerId="ADAL" clId="{778735A6-AC81-4321-A902-7DF2DC573B57}" dt="2020-01-02T11:28:10.291" v="100" actId="26606"/>
          <ac:picMkLst>
            <pc:docMk/>
            <pc:sldMk cId="924924610" sldId="295"/>
            <ac:picMk id="32" creationId="{22901FED-4FC9-4ED5-8123-C98BCD1616BA}"/>
          </ac:picMkLst>
        </pc:picChg>
        <pc:cxnChg chg="add del">
          <ac:chgData name="Karon Leonard" userId="2ad809c7-a678-4e5d-9c1b-473fff1c7137" providerId="ADAL" clId="{778735A6-AC81-4321-A902-7DF2DC573B57}" dt="2020-01-02T11:30:22.386" v="113" actId="26606"/>
          <ac:cxnSpMkLst>
            <pc:docMk/>
            <pc:sldMk cId="924924610" sldId="295"/>
            <ac:cxnSpMk id="43" creationId="{20E3A342-4D61-4E3F-AF90-1AB42AEB96CC}"/>
          </ac:cxnSpMkLst>
        </pc:cxnChg>
      </pc:sldChg>
      <pc:sldChg chg="addSp delSp modSp">
        <pc:chgData name="Karon Leonard" userId="2ad809c7-a678-4e5d-9c1b-473fff1c7137" providerId="ADAL" clId="{778735A6-AC81-4321-A902-7DF2DC573B57}" dt="2020-01-02T11:43:56.915" v="219" actId="2711"/>
        <pc:sldMkLst>
          <pc:docMk/>
          <pc:sldMk cId="1670131295" sldId="296"/>
        </pc:sldMkLst>
        <pc:spChg chg="mod">
          <ac:chgData name="Karon Leonard" userId="2ad809c7-a678-4e5d-9c1b-473fff1c7137" providerId="ADAL" clId="{778735A6-AC81-4321-A902-7DF2DC573B57}" dt="2020-01-02T11:43:48.437" v="218" actId="2711"/>
          <ac:spMkLst>
            <pc:docMk/>
            <pc:sldMk cId="1670131295" sldId="296"/>
            <ac:spMk id="2" creationId="{3E9E0B5E-D755-4BBE-A9F0-766692246EAB}"/>
          </ac:spMkLst>
        </pc:spChg>
        <pc:spChg chg="del mod">
          <ac:chgData name="Karon Leonard" userId="2ad809c7-a678-4e5d-9c1b-473fff1c7137" providerId="ADAL" clId="{778735A6-AC81-4321-A902-7DF2DC573B57}" dt="2020-01-02T11:12:12.641" v="2" actId="478"/>
          <ac:spMkLst>
            <pc:docMk/>
            <pc:sldMk cId="1670131295" sldId="296"/>
            <ac:spMk id="3" creationId="{C679CACD-3060-4DD8-8BFB-3FCD12FA78A3}"/>
          </ac:spMkLst>
        </pc:spChg>
        <pc:spChg chg="add mod">
          <ac:chgData name="Karon Leonard" userId="2ad809c7-a678-4e5d-9c1b-473fff1c7137" providerId="ADAL" clId="{778735A6-AC81-4321-A902-7DF2DC573B57}" dt="2020-01-02T11:43:56.915" v="219" actId="2711"/>
          <ac:spMkLst>
            <pc:docMk/>
            <pc:sldMk cId="1670131295" sldId="296"/>
            <ac:spMk id="3" creationId="{3FD2F876-FEC3-4F41-BDBD-46934BDAFF26}"/>
          </ac:spMkLst>
        </pc:spChg>
      </pc:sldChg>
      <pc:sldChg chg="delSp modSp add">
        <pc:chgData name="Karon Leonard" userId="2ad809c7-a678-4e5d-9c1b-473fff1c7137" providerId="ADAL" clId="{778735A6-AC81-4321-A902-7DF2DC573B57}" dt="2020-01-06T12:24:39.056" v="391" actId="313"/>
        <pc:sldMkLst>
          <pc:docMk/>
          <pc:sldMk cId="306350723" sldId="299"/>
        </pc:sldMkLst>
        <pc:spChg chg="del">
          <ac:chgData name="Karon Leonard" userId="2ad809c7-a678-4e5d-9c1b-473fff1c7137" providerId="ADAL" clId="{778735A6-AC81-4321-A902-7DF2DC573B57}" dt="2020-01-02T11:12:50.920" v="39" actId="478"/>
          <ac:spMkLst>
            <pc:docMk/>
            <pc:sldMk cId="306350723" sldId="299"/>
            <ac:spMk id="2" creationId="{22015A16-994D-4D72-93AE-145B88ED7147}"/>
          </ac:spMkLst>
        </pc:spChg>
        <pc:spChg chg="mod">
          <ac:chgData name="Karon Leonard" userId="2ad809c7-a678-4e5d-9c1b-473fff1c7137" providerId="ADAL" clId="{778735A6-AC81-4321-A902-7DF2DC573B57}" dt="2020-01-06T12:24:39.056" v="391" actId="313"/>
          <ac:spMkLst>
            <pc:docMk/>
            <pc:sldMk cId="306350723" sldId="299"/>
            <ac:spMk id="3" creationId="{2BDB8CF8-4EF0-49DA-B80F-5CCA170DFD2D}"/>
          </ac:spMkLst>
        </pc:spChg>
      </pc:sldChg>
    </pc:docChg>
  </pc:docChgLst>
</pc:chgInfo>
</file>

<file path=ppt/drawings/_rels/vmlDrawing1.vml.rels><?xml version="1.0" encoding="UTF-8" standalone="yes"?>
<Relationships xmlns="http://schemas.openxmlformats.org/package/2006/relationships"><Relationship Id="rId1" Type="http://schemas.openxmlformats.org/officeDocument/2006/relationships/image" Target="../media/image46.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13857-F61F-4D19-9ACC-FB136A17EC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2BB6A4-5D56-4D57-ACC7-D41647D7D9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8CB4174-ED5D-4B64-B5AA-63B00E0D4568}"/>
              </a:ext>
            </a:extLst>
          </p:cNvPr>
          <p:cNvSpPr>
            <a:spLocks noGrp="1"/>
          </p:cNvSpPr>
          <p:nvPr>
            <p:ph type="dt" sz="half" idx="10"/>
          </p:nvPr>
        </p:nvSpPr>
        <p:spPr/>
        <p:txBody>
          <a:bodyPr/>
          <a:lstStyle/>
          <a:p>
            <a:fld id="{9CB17F23-48AE-49A5-9CCD-517A6437BB42}" type="datetimeFigureOut">
              <a:rPr lang="en-GB" smtClean="0"/>
              <a:t>06/01/2020</a:t>
            </a:fld>
            <a:endParaRPr lang="en-GB"/>
          </a:p>
        </p:txBody>
      </p:sp>
      <p:sp>
        <p:nvSpPr>
          <p:cNvPr id="5" name="Footer Placeholder 4">
            <a:extLst>
              <a:ext uri="{FF2B5EF4-FFF2-40B4-BE49-F238E27FC236}">
                <a16:creationId xmlns:a16="http://schemas.microsoft.com/office/drawing/2014/main" id="{D9A9E842-3667-47AD-8C23-5403AA9437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2501EC-EFF3-48F2-ADDC-3314BC7B27D7}"/>
              </a:ext>
            </a:extLst>
          </p:cNvPr>
          <p:cNvSpPr>
            <a:spLocks noGrp="1"/>
          </p:cNvSpPr>
          <p:nvPr>
            <p:ph type="sldNum" sz="quarter" idx="12"/>
          </p:nvPr>
        </p:nvSpPr>
        <p:spPr/>
        <p:txBody>
          <a:bodyPr/>
          <a:lstStyle/>
          <a:p>
            <a:fld id="{D8C06586-D547-4328-A4F3-9BBB39C8C8C0}" type="slidenum">
              <a:rPr lang="en-GB" smtClean="0"/>
              <a:t>‹#›</a:t>
            </a:fld>
            <a:endParaRPr lang="en-GB"/>
          </a:p>
        </p:txBody>
      </p:sp>
    </p:spTree>
    <p:extLst>
      <p:ext uri="{BB962C8B-B14F-4D97-AF65-F5344CB8AC3E}">
        <p14:creationId xmlns:p14="http://schemas.microsoft.com/office/powerpoint/2010/main" val="24423166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04C2E-DAFE-4E24-936F-CADC068F0F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DC9631-94D2-4249-BFBE-F406C35FA24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4D4DD3-250E-4FB9-AAF7-EEB8FBAD795F}"/>
              </a:ext>
            </a:extLst>
          </p:cNvPr>
          <p:cNvSpPr>
            <a:spLocks noGrp="1"/>
          </p:cNvSpPr>
          <p:nvPr>
            <p:ph type="dt" sz="half" idx="10"/>
          </p:nvPr>
        </p:nvSpPr>
        <p:spPr/>
        <p:txBody>
          <a:bodyPr/>
          <a:lstStyle/>
          <a:p>
            <a:fld id="{9CB17F23-48AE-49A5-9CCD-517A6437BB42}" type="datetimeFigureOut">
              <a:rPr lang="en-GB" smtClean="0"/>
              <a:t>06/01/2020</a:t>
            </a:fld>
            <a:endParaRPr lang="en-GB"/>
          </a:p>
        </p:txBody>
      </p:sp>
      <p:sp>
        <p:nvSpPr>
          <p:cNvPr id="5" name="Footer Placeholder 4">
            <a:extLst>
              <a:ext uri="{FF2B5EF4-FFF2-40B4-BE49-F238E27FC236}">
                <a16:creationId xmlns:a16="http://schemas.microsoft.com/office/drawing/2014/main" id="{4133B75A-14C1-49EB-9ACE-766D8612D5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30D524-8AD9-4FDD-A00D-4887BA895BB3}"/>
              </a:ext>
            </a:extLst>
          </p:cNvPr>
          <p:cNvSpPr>
            <a:spLocks noGrp="1"/>
          </p:cNvSpPr>
          <p:nvPr>
            <p:ph type="sldNum" sz="quarter" idx="12"/>
          </p:nvPr>
        </p:nvSpPr>
        <p:spPr/>
        <p:txBody>
          <a:bodyPr/>
          <a:lstStyle/>
          <a:p>
            <a:fld id="{D8C06586-D547-4328-A4F3-9BBB39C8C8C0}" type="slidenum">
              <a:rPr lang="en-GB" smtClean="0"/>
              <a:t>‹#›</a:t>
            </a:fld>
            <a:endParaRPr lang="en-GB"/>
          </a:p>
        </p:txBody>
      </p:sp>
    </p:spTree>
    <p:extLst>
      <p:ext uri="{BB962C8B-B14F-4D97-AF65-F5344CB8AC3E}">
        <p14:creationId xmlns:p14="http://schemas.microsoft.com/office/powerpoint/2010/main" val="5113300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142EC-66E2-4EA0-93F8-BA17C26E98E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BEF491-5B30-442A-AB47-76349612CE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586E769-B6DE-4C8F-A6A6-E9B43A0D705A}"/>
              </a:ext>
            </a:extLst>
          </p:cNvPr>
          <p:cNvSpPr>
            <a:spLocks noGrp="1"/>
          </p:cNvSpPr>
          <p:nvPr>
            <p:ph type="dt" sz="half" idx="10"/>
          </p:nvPr>
        </p:nvSpPr>
        <p:spPr/>
        <p:txBody>
          <a:bodyPr/>
          <a:lstStyle/>
          <a:p>
            <a:fld id="{9CB17F23-48AE-49A5-9CCD-517A6437BB42}" type="datetimeFigureOut">
              <a:rPr lang="en-GB" smtClean="0"/>
              <a:t>06/01/2020</a:t>
            </a:fld>
            <a:endParaRPr lang="en-GB"/>
          </a:p>
        </p:txBody>
      </p:sp>
      <p:sp>
        <p:nvSpPr>
          <p:cNvPr id="5" name="Footer Placeholder 4">
            <a:extLst>
              <a:ext uri="{FF2B5EF4-FFF2-40B4-BE49-F238E27FC236}">
                <a16:creationId xmlns:a16="http://schemas.microsoft.com/office/drawing/2014/main" id="{38A542ED-E59A-411B-AEBD-4CE1F94BE5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76CAF9-ADB8-4EF7-A730-E9F161F65F53}"/>
              </a:ext>
            </a:extLst>
          </p:cNvPr>
          <p:cNvSpPr>
            <a:spLocks noGrp="1"/>
          </p:cNvSpPr>
          <p:nvPr>
            <p:ph type="sldNum" sz="quarter" idx="12"/>
          </p:nvPr>
        </p:nvSpPr>
        <p:spPr/>
        <p:txBody>
          <a:bodyPr/>
          <a:lstStyle/>
          <a:p>
            <a:fld id="{D8C06586-D547-4328-A4F3-9BBB39C8C8C0}" type="slidenum">
              <a:rPr lang="en-GB" smtClean="0"/>
              <a:t>‹#›</a:t>
            </a:fld>
            <a:endParaRPr lang="en-GB"/>
          </a:p>
        </p:txBody>
      </p:sp>
    </p:spTree>
    <p:extLst>
      <p:ext uri="{BB962C8B-B14F-4D97-AF65-F5344CB8AC3E}">
        <p14:creationId xmlns:p14="http://schemas.microsoft.com/office/powerpoint/2010/main" val="19318882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C45C6-C584-47CA-938F-940B2A2E4D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8454EE-7675-4F71-9EF5-BDA60614492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A0E231F-D06A-40AB-B632-174C0BE2271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638EAC0-DDBD-42C5-A771-CAEA87DE689B}"/>
              </a:ext>
            </a:extLst>
          </p:cNvPr>
          <p:cNvSpPr>
            <a:spLocks noGrp="1"/>
          </p:cNvSpPr>
          <p:nvPr>
            <p:ph type="dt" sz="half" idx="10"/>
          </p:nvPr>
        </p:nvSpPr>
        <p:spPr/>
        <p:txBody>
          <a:bodyPr/>
          <a:lstStyle/>
          <a:p>
            <a:fld id="{9CB17F23-48AE-49A5-9CCD-517A6437BB42}" type="datetimeFigureOut">
              <a:rPr lang="en-GB" smtClean="0"/>
              <a:t>06/01/2020</a:t>
            </a:fld>
            <a:endParaRPr lang="en-GB"/>
          </a:p>
        </p:txBody>
      </p:sp>
      <p:sp>
        <p:nvSpPr>
          <p:cNvPr id="6" name="Footer Placeholder 5">
            <a:extLst>
              <a:ext uri="{FF2B5EF4-FFF2-40B4-BE49-F238E27FC236}">
                <a16:creationId xmlns:a16="http://schemas.microsoft.com/office/drawing/2014/main" id="{D7F872D4-AF29-4F78-964B-6A84C870D6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30106B-B8BF-4E71-B491-BFBED381630B}"/>
              </a:ext>
            </a:extLst>
          </p:cNvPr>
          <p:cNvSpPr>
            <a:spLocks noGrp="1"/>
          </p:cNvSpPr>
          <p:nvPr>
            <p:ph type="sldNum" sz="quarter" idx="12"/>
          </p:nvPr>
        </p:nvSpPr>
        <p:spPr/>
        <p:txBody>
          <a:bodyPr/>
          <a:lstStyle/>
          <a:p>
            <a:fld id="{D8C06586-D547-4328-A4F3-9BBB39C8C8C0}" type="slidenum">
              <a:rPr lang="en-GB" smtClean="0"/>
              <a:t>‹#›</a:t>
            </a:fld>
            <a:endParaRPr lang="en-GB"/>
          </a:p>
        </p:txBody>
      </p:sp>
    </p:spTree>
    <p:extLst>
      <p:ext uri="{BB962C8B-B14F-4D97-AF65-F5344CB8AC3E}">
        <p14:creationId xmlns:p14="http://schemas.microsoft.com/office/powerpoint/2010/main" val="4427116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CBEDC-B35F-42CF-80B6-CDC50CCD3DA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2D01B6-1826-4195-9A07-03147E61BF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E45F70E-02E0-445F-B7EF-71570918C8E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D79D286-B8CF-4E61-98D5-B712A6DC4C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6BE9879-0C9C-4277-86FD-CB4C3EA9194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24979B-62E8-43DC-B8FA-7904DFCC1816}"/>
              </a:ext>
            </a:extLst>
          </p:cNvPr>
          <p:cNvSpPr>
            <a:spLocks noGrp="1"/>
          </p:cNvSpPr>
          <p:nvPr>
            <p:ph type="dt" sz="half" idx="10"/>
          </p:nvPr>
        </p:nvSpPr>
        <p:spPr/>
        <p:txBody>
          <a:bodyPr/>
          <a:lstStyle/>
          <a:p>
            <a:fld id="{9CB17F23-48AE-49A5-9CCD-517A6437BB42}" type="datetimeFigureOut">
              <a:rPr lang="en-GB" smtClean="0"/>
              <a:t>06/01/2020</a:t>
            </a:fld>
            <a:endParaRPr lang="en-GB"/>
          </a:p>
        </p:txBody>
      </p:sp>
      <p:sp>
        <p:nvSpPr>
          <p:cNvPr id="8" name="Footer Placeholder 7">
            <a:extLst>
              <a:ext uri="{FF2B5EF4-FFF2-40B4-BE49-F238E27FC236}">
                <a16:creationId xmlns:a16="http://schemas.microsoft.com/office/drawing/2014/main" id="{A8E3BBCB-6541-414D-A310-D9C3D41C45F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859032-541B-4204-81D6-0F2B5EC8A7CB}"/>
              </a:ext>
            </a:extLst>
          </p:cNvPr>
          <p:cNvSpPr>
            <a:spLocks noGrp="1"/>
          </p:cNvSpPr>
          <p:nvPr>
            <p:ph type="sldNum" sz="quarter" idx="12"/>
          </p:nvPr>
        </p:nvSpPr>
        <p:spPr/>
        <p:txBody>
          <a:bodyPr/>
          <a:lstStyle/>
          <a:p>
            <a:fld id="{D8C06586-D547-4328-A4F3-9BBB39C8C8C0}" type="slidenum">
              <a:rPr lang="en-GB" smtClean="0"/>
              <a:t>‹#›</a:t>
            </a:fld>
            <a:endParaRPr lang="en-GB"/>
          </a:p>
        </p:txBody>
      </p:sp>
    </p:spTree>
    <p:extLst>
      <p:ext uri="{BB962C8B-B14F-4D97-AF65-F5344CB8AC3E}">
        <p14:creationId xmlns:p14="http://schemas.microsoft.com/office/powerpoint/2010/main" val="30272321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3DE06-83B4-4779-9230-A03498DC8D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00AE04-89FC-4E39-9D3D-37D1DEBF2096}"/>
              </a:ext>
            </a:extLst>
          </p:cNvPr>
          <p:cNvSpPr>
            <a:spLocks noGrp="1"/>
          </p:cNvSpPr>
          <p:nvPr>
            <p:ph type="dt" sz="half" idx="10"/>
          </p:nvPr>
        </p:nvSpPr>
        <p:spPr/>
        <p:txBody>
          <a:bodyPr/>
          <a:lstStyle/>
          <a:p>
            <a:fld id="{9CB17F23-48AE-49A5-9CCD-517A6437BB42}" type="datetimeFigureOut">
              <a:rPr lang="en-GB" smtClean="0"/>
              <a:t>06/01/2020</a:t>
            </a:fld>
            <a:endParaRPr lang="en-GB"/>
          </a:p>
        </p:txBody>
      </p:sp>
      <p:sp>
        <p:nvSpPr>
          <p:cNvPr id="4" name="Footer Placeholder 3">
            <a:extLst>
              <a:ext uri="{FF2B5EF4-FFF2-40B4-BE49-F238E27FC236}">
                <a16:creationId xmlns:a16="http://schemas.microsoft.com/office/drawing/2014/main" id="{E74CB2E2-B5CE-43A8-999F-E1E73DDE4E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CA8E14-FD4E-4499-9A5D-976B278FBF10}"/>
              </a:ext>
            </a:extLst>
          </p:cNvPr>
          <p:cNvSpPr>
            <a:spLocks noGrp="1"/>
          </p:cNvSpPr>
          <p:nvPr>
            <p:ph type="sldNum" sz="quarter" idx="12"/>
          </p:nvPr>
        </p:nvSpPr>
        <p:spPr/>
        <p:txBody>
          <a:bodyPr/>
          <a:lstStyle/>
          <a:p>
            <a:fld id="{D8C06586-D547-4328-A4F3-9BBB39C8C8C0}" type="slidenum">
              <a:rPr lang="en-GB" smtClean="0"/>
              <a:t>‹#›</a:t>
            </a:fld>
            <a:endParaRPr lang="en-GB"/>
          </a:p>
        </p:txBody>
      </p:sp>
    </p:spTree>
    <p:extLst>
      <p:ext uri="{BB962C8B-B14F-4D97-AF65-F5344CB8AC3E}">
        <p14:creationId xmlns:p14="http://schemas.microsoft.com/office/powerpoint/2010/main" val="41118905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B62533-45E2-48C8-92B1-6328B575D9FA}"/>
              </a:ext>
            </a:extLst>
          </p:cNvPr>
          <p:cNvSpPr>
            <a:spLocks noGrp="1"/>
          </p:cNvSpPr>
          <p:nvPr>
            <p:ph type="dt" sz="half" idx="10"/>
          </p:nvPr>
        </p:nvSpPr>
        <p:spPr/>
        <p:txBody>
          <a:bodyPr/>
          <a:lstStyle/>
          <a:p>
            <a:fld id="{9CB17F23-48AE-49A5-9CCD-517A6437BB42}" type="datetimeFigureOut">
              <a:rPr lang="en-GB" smtClean="0"/>
              <a:t>06/01/2020</a:t>
            </a:fld>
            <a:endParaRPr lang="en-GB"/>
          </a:p>
        </p:txBody>
      </p:sp>
      <p:sp>
        <p:nvSpPr>
          <p:cNvPr id="3" name="Footer Placeholder 2">
            <a:extLst>
              <a:ext uri="{FF2B5EF4-FFF2-40B4-BE49-F238E27FC236}">
                <a16:creationId xmlns:a16="http://schemas.microsoft.com/office/drawing/2014/main" id="{656644A0-673F-45D4-A718-FD43B0F83A7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4ECD0F-E9A7-4825-A62A-ECC8CCA88899}"/>
              </a:ext>
            </a:extLst>
          </p:cNvPr>
          <p:cNvSpPr>
            <a:spLocks noGrp="1"/>
          </p:cNvSpPr>
          <p:nvPr>
            <p:ph type="sldNum" sz="quarter" idx="12"/>
          </p:nvPr>
        </p:nvSpPr>
        <p:spPr/>
        <p:txBody>
          <a:bodyPr/>
          <a:lstStyle/>
          <a:p>
            <a:fld id="{D8C06586-D547-4328-A4F3-9BBB39C8C8C0}" type="slidenum">
              <a:rPr lang="en-GB" smtClean="0"/>
              <a:t>‹#›</a:t>
            </a:fld>
            <a:endParaRPr lang="en-GB"/>
          </a:p>
        </p:txBody>
      </p:sp>
    </p:spTree>
    <p:extLst>
      <p:ext uri="{BB962C8B-B14F-4D97-AF65-F5344CB8AC3E}">
        <p14:creationId xmlns:p14="http://schemas.microsoft.com/office/powerpoint/2010/main" val="32236906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61F6A-F23A-4FA0-96E3-95A5E22910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20B6594-52DB-4A09-81C1-2E6EED02A8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21B60F-B9D6-4C22-9D11-5E8F30700C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B83C3A3-6D15-49BB-81EF-965A2F016C7E}"/>
              </a:ext>
            </a:extLst>
          </p:cNvPr>
          <p:cNvSpPr>
            <a:spLocks noGrp="1"/>
          </p:cNvSpPr>
          <p:nvPr>
            <p:ph type="dt" sz="half" idx="10"/>
          </p:nvPr>
        </p:nvSpPr>
        <p:spPr/>
        <p:txBody>
          <a:bodyPr/>
          <a:lstStyle/>
          <a:p>
            <a:fld id="{9CB17F23-48AE-49A5-9CCD-517A6437BB42}" type="datetimeFigureOut">
              <a:rPr lang="en-GB" smtClean="0"/>
              <a:t>06/01/2020</a:t>
            </a:fld>
            <a:endParaRPr lang="en-GB"/>
          </a:p>
        </p:txBody>
      </p:sp>
      <p:sp>
        <p:nvSpPr>
          <p:cNvPr id="6" name="Footer Placeholder 5">
            <a:extLst>
              <a:ext uri="{FF2B5EF4-FFF2-40B4-BE49-F238E27FC236}">
                <a16:creationId xmlns:a16="http://schemas.microsoft.com/office/drawing/2014/main" id="{55DD39FD-CD47-43BD-A9BF-8F25D5A8B6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F49B71-54A0-4D03-9816-4B2B0730060E}"/>
              </a:ext>
            </a:extLst>
          </p:cNvPr>
          <p:cNvSpPr>
            <a:spLocks noGrp="1"/>
          </p:cNvSpPr>
          <p:nvPr>
            <p:ph type="sldNum" sz="quarter" idx="12"/>
          </p:nvPr>
        </p:nvSpPr>
        <p:spPr/>
        <p:txBody>
          <a:bodyPr/>
          <a:lstStyle/>
          <a:p>
            <a:fld id="{D8C06586-D547-4328-A4F3-9BBB39C8C8C0}" type="slidenum">
              <a:rPr lang="en-GB" smtClean="0"/>
              <a:t>‹#›</a:t>
            </a:fld>
            <a:endParaRPr lang="en-GB"/>
          </a:p>
        </p:txBody>
      </p:sp>
    </p:spTree>
    <p:extLst>
      <p:ext uri="{BB962C8B-B14F-4D97-AF65-F5344CB8AC3E}">
        <p14:creationId xmlns:p14="http://schemas.microsoft.com/office/powerpoint/2010/main" val="22319211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5E1D0-7790-4539-98BF-CCE61D3D9C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155B109-48CA-4D85-BCB7-0C568420A2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4E292A2-BB5C-48B4-B33B-A74519CE9C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9CA3A74-CACA-40BC-A738-151C86B17CA5}"/>
              </a:ext>
            </a:extLst>
          </p:cNvPr>
          <p:cNvSpPr>
            <a:spLocks noGrp="1"/>
          </p:cNvSpPr>
          <p:nvPr>
            <p:ph type="dt" sz="half" idx="10"/>
          </p:nvPr>
        </p:nvSpPr>
        <p:spPr/>
        <p:txBody>
          <a:bodyPr/>
          <a:lstStyle/>
          <a:p>
            <a:fld id="{9CB17F23-48AE-49A5-9CCD-517A6437BB42}" type="datetimeFigureOut">
              <a:rPr lang="en-GB" smtClean="0"/>
              <a:t>06/01/2020</a:t>
            </a:fld>
            <a:endParaRPr lang="en-GB"/>
          </a:p>
        </p:txBody>
      </p:sp>
      <p:sp>
        <p:nvSpPr>
          <p:cNvPr id="6" name="Footer Placeholder 5">
            <a:extLst>
              <a:ext uri="{FF2B5EF4-FFF2-40B4-BE49-F238E27FC236}">
                <a16:creationId xmlns:a16="http://schemas.microsoft.com/office/drawing/2014/main" id="{AAF5B291-CFAE-41DA-9E2E-36549F3510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87E43E-D245-4A10-82BA-CD75FD3EDFAC}"/>
              </a:ext>
            </a:extLst>
          </p:cNvPr>
          <p:cNvSpPr>
            <a:spLocks noGrp="1"/>
          </p:cNvSpPr>
          <p:nvPr>
            <p:ph type="sldNum" sz="quarter" idx="12"/>
          </p:nvPr>
        </p:nvSpPr>
        <p:spPr/>
        <p:txBody>
          <a:bodyPr/>
          <a:lstStyle/>
          <a:p>
            <a:fld id="{D8C06586-D547-4328-A4F3-9BBB39C8C8C0}" type="slidenum">
              <a:rPr lang="en-GB" smtClean="0"/>
              <a:t>‹#›</a:t>
            </a:fld>
            <a:endParaRPr lang="en-GB"/>
          </a:p>
        </p:txBody>
      </p:sp>
    </p:spTree>
    <p:extLst>
      <p:ext uri="{BB962C8B-B14F-4D97-AF65-F5344CB8AC3E}">
        <p14:creationId xmlns:p14="http://schemas.microsoft.com/office/powerpoint/2010/main" val="25846922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3375E-ACEE-4E7D-9E11-FA143957F11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8D4C2A-559F-4FD1-9817-D586E87E1CF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B6DE2E-CB21-4BD3-89BF-0B3FEECF56B1}"/>
              </a:ext>
            </a:extLst>
          </p:cNvPr>
          <p:cNvSpPr>
            <a:spLocks noGrp="1"/>
          </p:cNvSpPr>
          <p:nvPr>
            <p:ph type="dt" sz="half" idx="10"/>
          </p:nvPr>
        </p:nvSpPr>
        <p:spPr/>
        <p:txBody>
          <a:bodyPr/>
          <a:lstStyle/>
          <a:p>
            <a:fld id="{9CB17F23-48AE-49A5-9CCD-517A6437BB42}" type="datetimeFigureOut">
              <a:rPr lang="en-GB" smtClean="0"/>
              <a:t>06/01/2020</a:t>
            </a:fld>
            <a:endParaRPr lang="en-GB"/>
          </a:p>
        </p:txBody>
      </p:sp>
      <p:sp>
        <p:nvSpPr>
          <p:cNvPr id="5" name="Footer Placeholder 4">
            <a:extLst>
              <a:ext uri="{FF2B5EF4-FFF2-40B4-BE49-F238E27FC236}">
                <a16:creationId xmlns:a16="http://schemas.microsoft.com/office/drawing/2014/main" id="{65152D43-35FA-4754-8DE9-A8B8B36E73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6316F1-018E-4EFC-A77C-F4EC48B2A3B9}"/>
              </a:ext>
            </a:extLst>
          </p:cNvPr>
          <p:cNvSpPr>
            <a:spLocks noGrp="1"/>
          </p:cNvSpPr>
          <p:nvPr>
            <p:ph type="sldNum" sz="quarter" idx="12"/>
          </p:nvPr>
        </p:nvSpPr>
        <p:spPr/>
        <p:txBody>
          <a:bodyPr/>
          <a:lstStyle/>
          <a:p>
            <a:fld id="{D8C06586-D547-4328-A4F3-9BBB39C8C8C0}" type="slidenum">
              <a:rPr lang="en-GB" smtClean="0"/>
              <a:t>‹#›</a:t>
            </a:fld>
            <a:endParaRPr lang="en-GB"/>
          </a:p>
        </p:txBody>
      </p:sp>
    </p:spTree>
    <p:extLst>
      <p:ext uri="{BB962C8B-B14F-4D97-AF65-F5344CB8AC3E}">
        <p14:creationId xmlns:p14="http://schemas.microsoft.com/office/powerpoint/2010/main" val="19834131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1D0371-F953-455A-83E0-03ECBF67D0E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8B3AF0-8C7B-44E6-9F80-4393FED615D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AB69C6-5B4A-43F7-97CD-2227C846C125}"/>
              </a:ext>
            </a:extLst>
          </p:cNvPr>
          <p:cNvSpPr>
            <a:spLocks noGrp="1"/>
          </p:cNvSpPr>
          <p:nvPr>
            <p:ph type="dt" sz="half" idx="10"/>
          </p:nvPr>
        </p:nvSpPr>
        <p:spPr/>
        <p:txBody>
          <a:bodyPr/>
          <a:lstStyle/>
          <a:p>
            <a:fld id="{9CB17F23-48AE-49A5-9CCD-517A6437BB42}" type="datetimeFigureOut">
              <a:rPr lang="en-GB" smtClean="0"/>
              <a:t>06/01/2020</a:t>
            </a:fld>
            <a:endParaRPr lang="en-GB"/>
          </a:p>
        </p:txBody>
      </p:sp>
      <p:sp>
        <p:nvSpPr>
          <p:cNvPr id="5" name="Footer Placeholder 4">
            <a:extLst>
              <a:ext uri="{FF2B5EF4-FFF2-40B4-BE49-F238E27FC236}">
                <a16:creationId xmlns:a16="http://schemas.microsoft.com/office/drawing/2014/main" id="{0E6DFA1F-A439-494D-9F2B-BAB8860968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3FFD29-3FA9-43CC-B790-E346EC391AA6}"/>
              </a:ext>
            </a:extLst>
          </p:cNvPr>
          <p:cNvSpPr>
            <a:spLocks noGrp="1"/>
          </p:cNvSpPr>
          <p:nvPr>
            <p:ph type="sldNum" sz="quarter" idx="12"/>
          </p:nvPr>
        </p:nvSpPr>
        <p:spPr/>
        <p:txBody>
          <a:bodyPr/>
          <a:lstStyle/>
          <a:p>
            <a:fld id="{D8C06586-D547-4328-A4F3-9BBB39C8C8C0}" type="slidenum">
              <a:rPr lang="en-GB" smtClean="0"/>
              <a:t>‹#›</a:t>
            </a:fld>
            <a:endParaRPr lang="en-GB"/>
          </a:p>
        </p:txBody>
      </p:sp>
    </p:spTree>
    <p:extLst>
      <p:ext uri="{BB962C8B-B14F-4D97-AF65-F5344CB8AC3E}">
        <p14:creationId xmlns:p14="http://schemas.microsoft.com/office/powerpoint/2010/main" val="28800180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7030A0"/>
            </a:gs>
            <a:gs pos="46000">
              <a:schemeClr val="accent3">
                <a:lumMod val="45000"/>
                <a:lumOff val="55000"/>
              </a:schemeClr>
            </a:gs>
            <a:gs pos="34000">
              <a:schemeClr val="accent3">
                <a:lumMod val="45000"/>
                <a:lumOff val="55000"/>
              </a:schemeClr>
            </a:gs>
            <a:gs pos="66000">
              <a:schemeClr val="accent3">
                <a:lumMod val="0"/>
                <a:lumOff val="100000"/>
              </a:schemeClr>
            </a:gs>
          </a:gsLst>
          <a:lin ang="4200000" scaled="0"/>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47A195-1831-48FE-9CF4-0FFC62C166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C0F47D-77CD-417A-B215-5F6BA6F405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DF7D38-377B-43CB-865A-5FE6490EC2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B17F23-48AE-49A5-9CCD-517A6437BB42}" type="datetimeFigureOut">
              <a:rPr lang="en-GB" smtClean="0"/>
              <a:t>06/01/2020</a:t>
            </a:fld>
            <a:endParaRPr lang="en-GB"/>
          </a:p>
        </p:txBody>
      </p:sp>
      <p:sp>
        <p:nvSpPr>
          <p:cNvPr id="5" name="Footer Placeholder 4">
            <a:extLst>
              <a:ext uri="{FF2B5EF4-FFF2-40B4-BE49-F238E27FC236}">
                <a16:creationId xmlns:a16="http://schemas.microsoft.com/office/drawing/2014/main" id="{7D42F987-8AB7-47BA-848E-27E4CC00DE5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9E7440-EE09-4E77-B028-DE99420246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C06586-D547-4328-A4F3-9BBB39C8C8C0}" type="slidenum">
              <a:rPr lang="en-GB" smtClean="0"/>
              <a:t>‹#›</a:t>
            </a:fld>
            <a:endParaRPr lang="en-GB"/>
          </a:p>
        </p:txBody>
      </p:sp>
    </p:spTree>
    <p:extLst>
      <p:ext uri="{BB962C8B-B14F-4D97-AF65-F5344CB8AC3E}">
        <p14:creationId xmlns:p14="http://schemas.microsoft.com/office/powerpoint/2010/main" val="7059443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spanish4kiddos.com/special-needs-education/" TargetMode="Externa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hyperlink" Target="http://pythagoreionip.blogspot.com/2015/05/blog-post_25.html"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berberjin.blog104.fc2.com/blog-entry-4419.html"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alty-sandbox.blogspot.com/"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span3853.julieannward.com/lib/exe/detail.php?id=inicio_del_grupo_cuatro&amp;media=btyooebtl.jpg"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owl.excelsior.edu/writing-process/prewriting-strategies/prewriting-strategies-asking-defining-questions/"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commons.wikimedia.org/wiki/File:Icon_tools_red.svg" TargetMode="External"/><Relationship Id="rId7" Type="http://schemas.openxmlformats.org/officeDocument/2006/relationships/hyperlink" Target="http://openclipart.org/detail/190367/toolbox-by-arya-wigunavadhana-190367" TargetMode="Externa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hyperlink" Target="https://pixabay.com/de/werkzeug-zange-schraubendreher-bau-145375/" TargetMode="External"/><Relationship Id="rId4" Type="http://schemas.openxmlformats.org/officeDocument/2006/relationships/image" Target="../media/image13.png"/></Relationships>
</file>

<file path=ppt/slides/_rels/slide30.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32.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 Id="rId9" Type="http://schemas.openxmlformats.org/officeDocument/2006/relationships/image" Target="../media/image31.png"/></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4.png"/></Relationships>
</file>

<file path=ppt/slides/_rels/slide3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5" Type="http://schemas.openxmlformats.org/officeDocument/2006/relationships/image" Target="../media/image38.png"/><Relationship Id="rId4" Type="http://schemas.openxmlformats.org/officeDocument/2006/relationships/image" Target="../media/image25.png"/></Relationships>
</file>

<file path=ppt/slides/_rels/slide3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36.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image" Target="../media/image25.png"/><Relationship Id="rId2" Type="http://schemas.openxmlformats.org/officeDocument/2006/relationships/image" Target="../media/image41.png"/><Relationship Id="rId1" Type="http://schemas.openxmlformats.org/officeDocument/2006/relationships/slideLayout" Target="../slideLayouts/slideLayout2.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37.xml.rels><?xml version="1.0" encoding="UTF-8" standalone="yes"?>
<Relationships xmlns="http://schemas.openxmlformats.org/package/2006/relationships"><Relationship Id="rId8" Type="http://schemas.openxmlformats.org/officeDocument/2006/relationships/image" Target="../media/image46.emf"/><Relationship Id="rId3" Type="http://schemas.openxmlformats.org/officeDocument/2006/relationships/image" Target="../media/image47.png"/><Relationship Id="rId7"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50.png"/><Relationship Id="rId11" Type="http://schemas.openxmlformats.org/officeDocument/2006/relationships/image" Target="../media/image53.png"/><Relationship Id="rId5" Type="http://schemas.openxmlformats.org/officeDocument/2006/relationships/image" Target="../media/image49.png"/><Relationship Id="rId10" Type="http://schemas.openxmlformats.org/officeDocument/2006/relationships/image" Target="../media/image52.png"/><Relationship Id="rId4" Type="http://schemas.openxmlformats.org/officeDocument/2006/relationships/image" Target="../media/image48.png"/><Relationship Id="rId9" Type="http://schemas.openxmlformats.org/officeDocument/2006/relationships/image" Target="../media/image51.png"/></Relationships>
</file>

<file path=ppt/slides/_rels/slide3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s>
</file>

<file path=ppt/slides/_rels/slide3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9.png"/><Relationship Id="rId1" Type="http://schemas.openxmlformats.org/officeDocument/2006/relationships/slideLayout" Target="../slideLayouts/slideLayout2.xml"/><Relationship Id="rId4" Type="http://schemas.openxmlformats.org/officeDocument/2006/relationships/image" Target="../media/image53.png"/></Relationships>
</file>

<file path=ppt/slides/_rels/slide4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flickr.com/photos/oneworldgallery/2708811013" TargetMode="External"/><Relationship Id="rId2" Type="http://schemas.openxmlformats.org/officeDocument/2006/relationships/image" Target="../media/image62.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www.dh.gov.uk/"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openxmlformats.org/officeDocument/2006/relationships/hyperlink" Target="http://www.celebratingfamilies.co.uk/" TargetMode="External"/><Relationship Id="rId3" Type="http://schemas.openxmlformats.org/officeDocument/2006/relationships/hyperlink" Target="http://www.learningcommuity.us/" TargetMode="External"/><Relationship Id="rId7" Type="http://schemas.openxmlformats.org/officeDocument/2006/relationships/hyperlink" Target="http://www.sendresearch@education.gov.uk" TargetMode="External"/><Relationship Id="rId2" Type="http://schemas.openxmlformats.org/officeDocument/2006/relationships/hyperlink" Target="http://www.helensandersonassociates.co.uk/" TargetMode="External"/><Relationship Id="rId1" Type="http://schemas.openxmlformats.org/officeDocument/2006/relationships/slideLayout" Target="../slideLayouts/slideLayout2.xml"/><Relationship Id="rId6" Type="http://schemas.openxmlformats.org/officeDocument/2006/relationships/hyperlink" Target="http://www.parliament.uk/" TargetMode="External"/><Relationship Id="rId5" Type="http://schemas.openxmlformats.org/officeDocument/2006/relationships/hyperlink" Target="http://www.gtce.org.uk/" TargetMode="External"/><Relationship Id="rId10" Type="http://schemas.openxmlformats.org/officeDocument/2006/relationships/hyperlink" Target="http://www.info@hsacanada.ca" TargetMode="External"/><Relationship Id="rId4" Type="http://schemas.openxmlformats.org/officeDocument/2006/relationships/hyperlink" Target="http://www.dcsf.gov.uk/everychildmatters" TargetMode="External"/><Relationship Id="rId9" Type="http://schemas.openxmlformats.org/officeDocument/2006/relationships/hyperlink" Target="http://www.lancashire.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7030A0"/>
            </a:gs>
            <a:gs pos="33000">
              <a:schemeClr val="accent3">
                <a:lumMod val="45000"/>
                <a:lumOff val="55000"/>
              </a:schemeClr>
            </a:gs>
            <a:gs pos="39000">
              <a:schemeClr val="accent3">
                <a:lumMod val="45000"/>
                <a:lumOff val="55000"/>
              </a:schemeClr>
            </a:gs>
            <a:gs pos="43000">
              <a:schemeClr val="accent3">
                <a:lumMod val="0"/>
                <a:lumOff val="100000"/>
              </a:schemeClr>
            </a:gs>
          </a:gsLst>
          <a:lin ang="42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1761B-070C-4CB3-9168-E3C5621E4BC0}"/>
              </a:ext>
            </a:extLst>
          </p:cNvPr>
          <p:cNvSpPr>
            <a:spLocks noGrp="1"/>
          </p:cNvSpPr>
          <p:nvPr>
            <p:ph type="ctrTitle"/>
          </p:nvPr>
        </p:nvSpPr>
        <p:spPr>
          <a:xfrm>
            <a:off x="1459707" y="542925"/>
            <a:ext cx="9144000" cy="1271646"/>
          </a:xfrm>
        </p:spPr>
        <p:txBody>
          <a:bodyPr>
            <a:normAutofit/>
          </a:bodyPr>
          <a:lstStyle/>
          <a:p>
            <a:r>
              <a:rPr lang="en-GB" sz="7200" dirty="0"/>
              <a:t>Critical Presentation</a:t>
            </a:r>
          </a:p>
        </p:txBody>
      </p:sp>
      <p:sp>
        <p:nvSpPr>
          <p:cNvPr id="3" name="Subtitle 2">
            <a:extLst>
              <a:ext uri="{FF2B5EF4-FFF2-40B4-BE49-F238E27FC236}">
                <a16:creationId xmlns:a16="http://schemas.microsoft.com/office/drawing/2014/main" id="{7C734C28-504F-4CD5-B5F8-31A557E2482F}"/>
              </a:ext>
            </a:extLst>
          </p:cNvPr>
          <p:cNvSpPr>
            <a:spLocks noGrp="1"/>
          </p:cNvSpPr>
          <p:nvPr>
            <p:ph type="subTitle" idx="1"/>
          </p:nvPr>
        </p:nvSpPr>
        <p:spPr>
          <a:xfrm>
            <a:off x="1320543" y="1722962"/>
            <a:ext cx="9144000" cy="986791"/>
          </a:xfrm>
        </p:spPr>
        <p:txBody>
          <a:bodyPr>
            <a:normAutofit/>
          </a:bodyPr>
          <a:lstStyle/>
          <a:p>
            <a:r>
              <a:rPr lang="en-GB" sz="4400" dirty="0"/>
              <a:t>One Page Profiles</a:t>
            </a:r>
          </a:p>
        </p:txBody>
      </p:sp>
      <p:pic>
        <p:nvPicPr>
          <p:cNvPr id="5" name="Picture 4">
            <a:extLst>
              <a:ext uri="{FF2B5EF4-FFF2-40B4-BE49-F238E27FC236}">
                <a16:creationId xmlns:a16="http://schemas.microsoft.com/office/drawing/2014/main" id="{EA3D6614-42B7-4A3B-B39D-C12E510A37F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20221" y="3473379"/>
            <a:ext cx="5221366" cy="2841696"/>
          </a:xfrm>
          <a:prstGeom prst="rect">
            <a:avLst/>
          </a:prstGeom>
        </p:spPr>
      </p:pic>
      <p:pic>
        <p:nvPicPr>
          <p:cNvPr id="8" name="Picture 7" descr="A close up of a sign&#10;&#10;Description generated with high confidence">
            <a:extLst>
              <a:ext uri="{FF2B5EF4-FFF2-40B4-BE49-F238E27FC236}">
                <a16:creationId xmlns:a16="http://schemas.microsoft.com/office/drawing/2014/main" id="{DC9AFA93-9EF1-4D52-9A50-9BD9B2F013C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070382" y="2121695"/>
            <a:ext cx="3644322" cy="3913474"/>
          </a:xfrm>
          <a:prstGeom prst="rect">
            <a:avLst/>
          </a:prstGeom>
        </p:spPr>
      </p:pic>
      <p:pic>
        <p:nvPicPr>
          <p:cNvPr id="13" name="Picture 12">
            <a:extLst>
              <a:ext uri="{FF2B5EF4-FFF2-40B4-BE49-F238E27FC236}">
                <a16:creationId xmlns:a16="http://schemas.microsoft.com/office/drawing/2014/main" id="{B9EA0B51-450F-4B09-85EC-34184757393E}"/>
              </a:ext>
            </a:extLst>
          </p:cNvPr>
          <p:cNvPicPr>
            <a:picLocks noChangeAspect="1"/>
          </p:cNvPicPr>
          <p:nvPr/>
        </p:nvPicPr>
        <p:blipFill>
          <a:blip r:embed="rId6"/>
          <a:stretch>
            <a:fillRect/>
          </a:stretch>
        </p:blipFill>
        <p:spPr>
          <a:xfrm>
            <a:off x="299905" y="3557588"/>
            <a:ext cx="3770477" cy="2770463"/>
          </a:xfrm>
          <a:prstGeom prst="rect">
            <a:avLst/>
          </a:prstGeom>
        </p:spPr>
      </p:pic>
    </p:spTree>
    <p:extLst>
      <p:ext uri="{BB962C8B-B14F-4D97-AF65-F5344CB8AC3E}">
        <p14:creationId xmlns:p14="http://schemas.microsoft.com/office/powerpoint/2010/main" val="1009076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C58364-5A9A-451E-A951-B0F5EEDC34D5}"/>
              </a:ext>
            </a:extLst>
          </p:cNvPr>
          <p:cNvSpPr>
            <a:spLocks noGrp="1"/>
          </p:cNvSpPr>
          <p:nvPr>
            <p:ph idx="1"/>
          </p:nvPr>
        </p:nvSpPr>
        <p:spPr>
          <a:xfrm>
            <a:off x="838200" y="990600"/>
            <a:ext cx="10515600" cy="5186363"/>
          </a:xfrm>
        </p:spPr>
        <p:txBody>
          <a:bodyPr/>
          <a:lstStyle/>
          <a:p>
            <a:pPr marL="0" indent="0">
              <a:buNone/>
            </a:pPr>
            <a:r>
              <a:rPr lang="en-GB" dirty="0">
                <a:latin typeface="Times New Roman" panose="02020603050405020304" pitchFamily="18" charset="0"/>
                <a:cs typeface="Times New Roman" panose="02020603050405020304" pitchFamily="18" charset="0"/>
              </a:rPr>
              <a:t>This critical presentation is based on One Page Profiles (OPP’s) as it was highlighted on my Force Field Analysis as an aspect of Additional Learning Needs (ALN) organisation in my workplace that I wanted to investigate further, because my workplace currently needs support to develop and change its practices.</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My aim is to help colleagues to understand why detailed and extensive OPP’s are significant in my school and, provide fellow pastoral leads with the key skills and tools necessary to improve gathering and formatting information.</a:t>
            </a:r>
          </a:p>
          <a:p>
            <a:endParaRPr lang="en-GB" dirty="0"/>
          </a:p>
        </p:txBody>
      </p:sp>
    </p:spTree>
    <p:extLst>
      <p:ext uri="{BB962C8B-B14F-4D97-AF65-F5344CB8AC3E}">
        <p14:creationId xmlns:p14="http://schemas.microsoft.com/office/powerpoint/2010/main" val="34375023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3DA367-798B-4880-AB3E-B2897FA80E4B}"/>
              </a:ext>
            </a:extLst>
          </p:cNvPr>
          <p:cNvSpPr>
            <a:spLocks noGrp="1"/>
          </p:cNvSpPr>
          <p:nvPr>
            <p:ph idx="1"/>
          </p:nvPr>
        </p:nvSpPr>
        <p:spPr>
          <a:xfrm>
            <a:off x="838200" y="421482"/>
            <a:ext cx="10515600" cy="6169820"/>
          </a:xfrm>
        </p:spPr>
        <p:txBody>
          <a:bodyPr/>
          <a:lstStyle/>
          <a:p>
            <a:pPr marL="0" indent="0" algn="ctr">
              <a:buNone/>
            </a:pPr>
            <a:r>
              <a:rPr lang="en-GB" dirty="0">
                <a:latin typeface="Times New Roman" panose="02020603050405020304" pitchFamily="18" charset="0"/>
                <a:cs typeface="Times New Roman" panose="02020603050405020304" pitchFamily="18" charset="0"/>
              </a:rPr>
              <a:t>Firstly, I will discuss my role in order that the reader understands </a:t>
            </a:r>
          </a:p>
          <a:p>
            <a:pPr marL="0" indent="0" algn="ctr">
              <a:buNone/>
            </a:pPr>
            <a:r>
              <a:rPr lang="en-GB" dirty="0">
                <a:latin typeface="Times New Roman" panose="02020603050405020304" pitchFamily="18" charset="0"/>
                <a:cs typeface="Times New Roman" panose="02020603050405020304" pitchFamily="18" charset="0"/>
              </a:rPr>
              <a:t>why I have chosen to focus on OPP’s.  </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I am the Speech and Language teacher in a large all through school (three to sixteen years old). I teach over two hundred secondary aged pupils every week, who have a variety of additional learning needs.  </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Twenty of these learners are directly supported and monitored through Neath Port Talbot Health or Speech and Language departments.  I provide others with interventions to aid the development of their language and social communication skills.  </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Within my workplace we have one hundred and fifty statemented secondary school pupils with an additional three hundred and seventy identified as school action and school action plus (SA/SA+).</a:t>
            </a:r>
          </a:p>
          <a:p>
            <a:endParaRPr lang="en-GB" dirty="0"/>
          </a:p>
        </p:txBody>
      </p:sp>
    </p:spTree>
    <p:extLst>
      <p:ext uri="{BB962C8B-B14F-4D97-AF65-F5344CB8AC3E}">
        <p14:creationId xmlns:p14="http://schemas.microsoft.com/office/powerpoint/2010/main" val="24262014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AB460-2D96-47DB-B297-2B0117DCD37E}"/>
              </a:ext>
            </a:extLst>
          </p:cNvPr>
          <p:cNvSpPr>
            <a:spLocks noGrp="1"/>
          </p:cNvSpPr>
          <p:nvPr>
            <p:ph type="title"/>
          </p:nvPr>
        </p:nvSpPr>
        <p:spPr/>
        <p:txBody>
          <a:bodyPr>
            <a:normAutofit/>
          </a:bodyPr>
          <a:lstStyle/>
          <a:p>
            <a:pPr algn="ctr"/>
            <a:r>
              <a:rPr lang="en-GB" sz="2800" dirty="0">
                <a:latin typeface="Times New Roman" panose="02020603050405020304" pitchFamily="18" charset="0"/>
                <a:cs typeface="Times New Roman" panose="02020603050405020304" pitchFamily="18" charset="0"/>
              </a:rPr>
              <a:t>Another aspect of my job is as a Pastoral Lead.  This role requires me to closely support and monitor twenty statemented pupils</a:t>
            </a:r>
            <a:r>
              <a:rPr lang="en-GB" sz="2800" dirty="0">
                <a:latin typeface="+mn-lt"/>
              </a:rPr>
              <a:t>.</a:t>
            </a:r>
          </a:p>
        </p:txBody>
      </p:sp>
      <p:sp>
        <p:nvSpPr>
          <p:cNvPr id="3" name="Content Placeholder 2">
            <a:extLst>
              <a:ext uri="{FF2B5EF4-FFF2-40B4-BE49-F238E27FC236}">
                <a16:creationId xmlns:a16="http://schemas.microsoft.com/office/drawing/2014/main" id="{BD4609E9-B16D-43DB-8B31-04B23A305E82}"/>
              </a:ext>
            </a:extLst>
          </p:cNvPr>
          <p:cNvSpPr>
            <a:spLocks noGrp="1"/>
          </p:cNvSpPr>
          <p:nvPr>
            <p:ph idx="1"/>
          </p:nvPr>
        </p:nvSpPr>
        <p:spPr>
          <a:xfrm>
            <a:off x="838200" y="2068513"/>
            <a:ext cx="10515600" cy="4351338"/>
          </a:xfrm>
        </p:spPr>
        <p:txBody>
          <a:bodyPr>
            <a:normAutofit fontScale="92500" lnSpcReduction="10000"/>
          </a:bodyPr>
          <a:lstStyle/>
          <a:p>
            <a:pPr marL="0" indent="0" algn="ctr">
              <a:buNone/>
            </a:pPr>
            <a:r>
              <a:rPr lang="en-GB" dirty="0">
                <a:latin typeface="Times New Roman" panose="02020603050405020304" pitchFamily="18" charset="0"/>
                <a:cs typeface="Times New Roman" panose="02020603050405020304" pitchFamily="18" charset="0"/>
              </a:rPr>
              <a:t>My Force Field Analysis demonstrates that this is an extremely time consuming and pressurised role. </a:t>
            </a:r>
          </a:p>
          <a:p>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Several times a year I revise and monitor my pastoral learners and speech and language pupils progress and targets.  Together we review their Individual Education Plans (IEP), which my workplaces call Pupil Action Plans, and set new targets for their progression. </a:t>
            </a:r>
          </a:p>
          <a:p>
            <a:pPr marL="0" indent="0">
              <a:buNone/>
            </a:pPr>
            <a:r>
              <a:rPr lang="en-GB" dirty="0">
                <a:latin typeface="Times New Roman" panose="02020603050405020304" pitchFamily="18" charset="0"/>
                <a:cs typeface="Times New Roman" panose="02020603050405020304" pitchFamily="18" charset="0"/>
              </a:rPr>
              <a:t>I also question them in detail to gather information for their Individual Development Plans (IDP) which, I then complete ready for the ALNCO to conduct Annual Reviews.  I also provide daily support for their social, emotional and behavioural needs, and develop relationships with their parents/carers.  </a:t>
            </a:r>
          </a:p>
          <a:p>
            <a:endParaRPr lang="en-GB" dirty="0"/>
          </a:p>
        </p:txBody>
      </p:sp>
    </p:spTree>
    <p:extLst>
      <p:ext uri="{BB962C8B-B14F-4D97-AF65-F5344CB8AC3E}">
        <p14:creationId xmlns:p14="http://schemas.microsoft.com/office/powerpoint/2010/main" val="10080870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3D9B4-33D2-45C9-98FB-65CAF53F85C1}"/>
              </a:ext>
            </a:extLst>
          </p:cNvPr>
          <p:cNvSpPr>
            <a:spLocks noGrp="1"/>
          </p:cNvSpPr>
          <p:nvPr>
            <p:ph type="title"/>
          </p:nvPr>
        </p:nvSpPr>
        <p:spPr/>
        <p:txBody>
          <a:bodyPr>
            <a:normAutofit/>
          </a:bodyPr>
          <a:lstStyle/>
          <a:p>
            <a:pPr algn="ctr"/>
            <a:r>
              <a:rPr lang="en-GB" sz="2800" dirty="0">
                <a:latin typeface="+mn-lt"/>
              </a:rPr>
              <a:t>At </a:t>
            </a:r>
            <a:r>
              <a:rPr lang="en-GB" sz="2800" dirty="0">
                <a:latin typeface="Times New Roman" panose="02020603050405020304" pitchFamily="18" charset="0"/>
                <a:cs typeface="Times New Roman" panose="02020603050405020304" pitchFamily="18" charset="0"/>
              </a:rPr>
              <a:t>the start of each Academic Year, Pastoral Leads also must complete OPP’s for the pastoral learners.</a:t>
            </a:r>
          </a:p>
        </p:txBody>
      </p:sp>
      <p:sp>
        <p:nvSpPr>
          <p:cNvPr id="3" name="Content Placeholder 2">
            <a:extLst>
              <a:ext uri="{FF2B5EF4-FFF2-40B4-BE49-F238E27FC236}">
                <a16:creationId xmlns:a16="http://schemas.microsoft.com/office/drawing/2014/main" id="{AC908606-F11D-4B03-9490-D8E912F11D50}"/>
              </a:ext>
            </a:extLst>
          </p:cNvPr>
          <p:cNvSpPr>
            <a:spLocks noGrp="1"/>
          </p:cNvSpPr>
          <p:nvPr>
            <p:ph idx="1"/>
          </p:nvPr>
        </p:nvSpPr>
        <p:spPr>
          <a:xfrm>
            <a:off x="838200" y="1825624"/>
            <a:ext cx="10515600" cy="4739481"/>
          </a:xfrm>
        </p:spPr>
        <p:txBody>
          <a:bodyPr>
            <a:normAutofit/>
          </a:bodyPr>
          <a:lstStyle/>
          <a:p>
            <a:pPr marL="0" indent="0" algn="ctr">
              <a:buNone/>
            </a:pPr>
            <a:r>
              <a:rPr lang="en-GB" sz="2400" dirty="0">
                <a:latin typeface="Times New Roman" panose="02020603050405020304" pitchFamily="18" charset="0"/>
                <a:cs typeface="Times New Roman" panose="02020603050405020304" pitchFamily="18" charset="0"/>
              </a:rPr>
              <a:t>With current ALN Reforms my workplace have recently been debating how we can tackle OPP’s.  </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Due to the huge numbers of learners and, only having eight Pastoral Leads, this has been a contentious issue because it has become clear that there are a great many inconsistencies as we have different approaches and methods to compiling information and formats. </a:t>
            </a:r>
          </a:p>
          <a:p>
            <a:pPr marL="0" indent="0">
              <a:buNone/>
            </a:pPr>
            <a:r>
              <a:rPr lang="en-GB" sz="2400" dirty="0">
                <a:latin typeface="Times New Roman" panose="02020603050405020304" pitchFamily="18" charset="0"/>
                <a:cs typeface="Times New Roman" panose="02020603050405020304" pitchFamily="18" charset="0"/>
              </a:rPr>
              <a:t>Some colleagues interview the learners and complete the OPP with them, some facilitate what information the learner must provide and then the learner creates their own profile. </a:t>
            </a:r>
          </a:p>
          <a:p>
            <a:pPr marL="0" indent="0">
              <a:buNone/>
            </a:pPr>
            <a:r>
              <a:rPr lang="en-GB" sz="2400" dirty="0">
                <a:latin typeface="Times New Roman" panose="02020603050405020304" pitchFamily="18" charset="0"/>
                <a:cs typeface="Times New Roman" panose="02020603050405020304" pitchFamily="18" charset="0"/>
              </a:rPr>
              <a:t>Using the independent method is greatly affected by the learners’ abilities, language and literacy skills, age and ICT skills.</a:t>
            </a:r>
          </a:p>
        </p:txBody>
      </p:sp>
    </p:spTree>
    <p:extLst>
      <p:ext uri="{BB962C8B-B14F-4D97-AF65-F5344CB8AC3E}">
        <p14:creationId xmlns:p14="http://schemas.microsoft.com/office/powerpoint/2010/main" val="16307758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AF54C-0559-402C-AC0A-BB6C9F449559}"/>
              </a:ext>
            </a:extLst>
          </p:cNvPr>
          <p:cNvSpPr>
            <a:spLocks noGrp="1"/>
          </p:cNvSpPr>
          <p:nvPr>
            <p:ph type="title"/>
          </p:nvPr>
        </p:nvSpPr>
        <p:spPr/>
        <p:txBody>
          <a:bodyPr>
            <a:normAutofit/>
          </a:bodyPr>
          <a:lstStyle/>
          <a:p>
            <a:pPr algn="ctr"/>
            <a:r>
              <a:rPr lang="en-GB" sz="2800" dirty="0">
                <a:latin typeface="Times New Roman" panose="02020603050405020304" pitchFamily="18" charset="0"/>
                <a:cs typeface="Times New Roman" panose="02020603050405020304" pitchFamily="18" charset="0"/>
              </a:rPr>
              <a:t>I </a:t>
            </a:r>
            <a:r>
              <a:rPr lang="en-GB" sz="3600" dirty="0">
                <a:latin typeface="Times New Roman" panose="02020603050405020304" pitchFamily="18" charset="0"/>
                <a:cs typeface="Times New Roman" panose="02020603050405020304" pitchFamily="18" charset="0"/>
              </a:rPr>
              <a:t>interview the learners, then created the profiles myself </a:t>
            </a:r>
            <a:br>
              <a:rPr lang="en-GB" sz="3600" dirty="0">
                <a:latin typeface="Times New Roman" panose="02020603050405020304" pitchFamily="18" charset="0"/>
                <a:cs typeface="Times New Roman" panose="02020603050405020304" pitchFamily="18" charset="0"/>
              </a:rPr>
            </a:br>
            <a:r>
              <a:rPr lang="en-GB" sz="3600" dirty="0">
                <a:latin typeface="Times New Roman" panose="02020603050405020304" pitchFamily="18" charset="0"/>
                <a:cs typeface="Times New Roman" panose="02020603050405020304" pitchFamily="18" charset="0"/>
              </a:rPr>
              <a:t>using the pupils voice.</a:t>
            </a:r>
          </a:p>
        </p:txBody>
      </p:sp>
      <p:sp>
        <p:nvSpPr>
          <p:cNvPr id="3" name="Content Placeholder 2">
            <a:extLst>
              <a:ext uri="{FF2B5EF4-FFF2-40B4-BE49-F238E27FC236}">
                <a16:creationId xmlns:a16="http://schemas.microsoft.com/office/drawing/2014/main" id="{6429F2B9-9E72-445D-B72D-165FF390C19C}"/>
              </a:ext>
            </a:extLst>
          </p:cNvPr>
          <p:cNvSpPr>
            <a:spLocks noGrp="1"/>
          </p:cNvSpPr>
          <p:nvPr>
            <p:ph idx="1"/>
          </p:nvPr>
        </p:nvSpPr>
        <p:spPr>
          <a:xfrm>
            <a:off x="838200" y="2404269"/>
            <a:ext cx="10515600" cy="3346450"/>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This Academic Year I completed forty profiles because I have my own pastoral learners and compiled profiles for a Year seven class who have a variety of language, communication and additional learning needs.  </a:t>
            </a:r>
          </a:p>
          <a:p>
            <a:pPr marL="0" indent="0">
              <a:buNone/>
            </a:pPr>
            <a:r>
              <a:rPr lang="en-GB" dirty="0">
                <a:latin typeface="Times New Roman" panose="02020603050405020304" pitchFamily="18" charset="0"/>
                <a:cs typeface="Times New Roman" panose="02020603050405020304" pitchFamily="18" charset="0"/>
              </a:rPr>
              <a:t>These learners had never used a surface pro computer so because I was working to a deadline I had to quickly interview the learners and make the OPP’s myself which was extremely time consuming.  </a:t>
            </a:r>
          </a:p>
        </p:txBody>
      </p:sp>
    </p:spTree>
    <p:extLst>
      <p:ext uri="{BB962C8B-B14F-4D97-AF65-F5344CB8AC3E}">
        <p14:creationId xmlns:p14="http://schemas.microsoft.com/office/powerpoint/2010/main" val="1771646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B2DC62-AE67-47C5-89A3-FBEE2480C4DB}"/>
              </a:ext>
            </a:extLst>
          </p:cNvPr>
          <p:cNvSpPr>
            <a:spLocks noGrp="1"/>
          </p:cNvSpPr>
          <p:nvPr>
            <p:ph idx="1"/>
          </p:nvPr>
        </p:nvSpPr>
        <p:spPr>
          <a:xfrm>
            <a:off x="902494" y="1407319"/>
            <a:ext cx="10515600" cy="3938836"/>
          </a:xfrm>
        </p:spPr>
        <p:txBody>
          <a:bodyPr/>
          <a:lstStyle/>
          <a:p>
            <a:pPr marL="0" indent="0" algn="ctr">
              <a:buNone/>
            </a:pPr>
            <a:r>
              <a:rPr lang="en-GB" sz="3600" dirty="0">
                <a:latin typeface="Times New Roman" panose="02020603050405020304" pitchFamily="18" charset="0"/>
                <a:cs typeface="Times New Roman" panose="02020603050405020304" pitchFamily="18" charset="0"/>
              </a:rPr>
              <a:t>In my professional opinion Pastorals need to agree on what information we gather and how </a:t>
            </a:r>
          </a:p>
          <a:p>
            <a:pPr marL="0" indent="0" algn="ctr">
              <a:buNone/>
            </a:pPr>
            <a:r>
              <a:rPr lang="en-GB" sz="3600" dirty="0">
                <a:latin typeface="Times New Roman" panose="02020603050405020304" pitchFamily="18" charset="0"/>
                <a:cs typeface="Times New Roman" panose="02020603050405020304" pitchFamily="18" charset="0"/>
              </a:rPr>
              <a:t>to best represent it.  </a:t>
            </a:r>
          </a:p>
          <a:p>
            <a:pPr marL="0" indent="0" algn="ctr">
              <a:buNone/>
            </a:pPr>
            <a:endParaRPr lang="en-GB" dirty="0">
              <a:latin typeface="Times New Roman" panose="02020603050405020304" pitchFamily="18" charset="0"/>
              <a:cs typeface="Times New Roman" panose="02020603050405020304" pitchFamily="18" charset="0"/>
            </a:endParaRPr>
          </a:p>
          <a:p>
            <a:pPr marL="0" indent="0" algn="ctr">
              <a:buNone/>
            </a:pPr>
            <a:r>
              <a:rPr lang="en-GB" dirty="0">
                <a:latin typeface="Times New Roman" panose="02020603050405020304" pitchFamily="18" charset="0"/>
                <a:cs typeface="Times New Roman" panose="02020603050405020304" pitchFamily="18" charset="0"/>
              </a:rPr>
              <a:t>To do this Pastorals need to critically reflect on Pupil Centred Practice (PCP) and on what OPP’s are, why we use them and, how to put OPP’s together to best represent the learners we support.  </a:t>
            </a:r>
          </a:p>
          <a:p>
            <a:endParaRPr lang="en-GB" dirty="0"/>
          </a:p>
        </p:txBody>
      </p:sp>
    </p:spTree>
    <p:extLst>
      <p:ext uri="{BB962C8B-B14F-4D97-AF65-F5344CB8AC3E}">
        <p14:creationId xmlns:p14="http://schemas.microsoft.com/office/powerpoint/2010/main" val="46736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E5D5A-767A-4FA7-A8B0-A006EBF28CEE}"/>
              </a:ext>
            </a:extLst>
          </p:cNvPr>
          <p:cNvSpPr>
            <a:spLocks noGrp="1"/>
          </p:cNvSpPr>
          <p:nvPr>
            <p:ph type="title"/>
          </p:nvPr>
        </p:nvSpPr>
        <p:spPr>
          <a:xfrm>
            <a:off x="838200" y="365125"/>
            <a:ext cx="10515600" cy="1031875"/>
          </a:xfrm>
        </p:spPr>
        <p:txBody>
          <a:bodyPr>
            <a:normAutofit fontScale="90000"/>
          </a:bodyPr>
          <a:lstStyle/>
          <a:p>
            <a:pPr algn="ctr"/>
            <a:r>
              <a:rPr lang="en-GB" u="sng" dirty="0">
                <a:latin typeface="Times New Roman" panose="02020603050405020304" pitchFamily="18" charset="0"/>
                <a:cs typeface="Times New Roman" panose="02020603050405020304" pitchFamily="18" charset="0"/>
              </a:rPr>
              <a:t>Reforms </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13298F7-80B2-4379-BC8C-16D0828C289A}"/>
              </a:ext>
            </a:extLst>
          </p:cNvPr>
          <p:cNvSpPr>
            <a:spLocks noGrp="1"/>
          </p:cNvSpPr>
          <p:nvPr>
            <p:ph idx="1"/>
          </p:nvPr>
        </p:nvSpPr>
        <p:spPr>
          <a:xfrm>
            <a:off x="838200" y="1181100"/>
            <a:ext cx="10515600" cy="4995863"/>
          </a:xfrm>
        </p:spPr>
        <p:txBody>
          <a:bodyPr>
            <a:normAutofit lnSpcReduction="10000"/>
          </a:bodyPr>
          <a:lstStyle/>
          <a:p>
            <a:pPr marL="0" indent="0">
              <a:buNone/>
            </a:pPr>
            <a:r>
              <a:rPr lang="en-GB" dirty="0">
                <a:latin typeface="Times New Roman" panose="02020603050405020304" pitchFamily="18" charset="0"/>
                <a:cs typeface="Times New Roman" panose="02020603050405020304" pitchFamily="18" charset="0"/>
              </a:rPr>
              <a:t>In my professional opinion, with twenty-three years of teaching experience I have seen many mainstream reforms and feel ALN Reforms are overdue, as the current system can be a complex, bewildering and adversarial process.</a:t>
            </a:r>
          </a:p>
          <a:p>
            <a:pPr marL="0" indent="0">
              <a:buNone/>
            </a:pPr>
            <a:r>
              <a:rPr lang="en-GB" dirty="0">
                <a:latin typeface="Times New Roman" panose="02020603050405020304" pitchFamily="18" charset="0"/>
                <a:cs typeface="Times New Roman" panose="02020603050405020304" pitchFamily="18" charset="0"/>
              </a:rPr>
              <a:t>I agree that it is “Insufficiently child centred or user friendly” (Lewis, 2014), and that it is in “chaos” (</a:t>
            </a:r>
            <a:r>
              <a:rPr lang="en-GB" dirty="0" err="1">
                <a:latin typeface="Times New Roman" panose="02020603050405020304" pitchFamily="18" charset="0"/>
                <a:cs typeface="Times New Roman" panose="02020603050405020304" pitchFamily="18" charset="0"/>
              </a:rPr>
              <a:t>SnapCymru</a:t>
            </a:r>
            <a:r>
              <a:rPr lang="en-GB" dirty="0">
                <a:latin typeface="Times New Roman" panose="02020603050405020304" pitchFamily="18" charset="0"/>
                <a:cs typeface="Times New Roman" panose="02020603050405020304" pitchFamily="18" charset="0"/>
              </a:rPr>
              <a:t>, 2019). </a:t>
            </a:r>
          </a:p>
          <a:p>
            <a:pPr marL="0" indent="0">
              <a:buNone/>
            </a:pPr>
            <a:r>
              <a:rPr lang="en-GB" dirty="0">
                <a:latin typeface="Times New Roman" panose="02020603050405020304" pitchFamily="18" charset="0"/>
                <a:cs typeface="Times New Roman" panose="02020603050405020304" pitchFamily="18" charset="0"/>
              </a:rPr>
              <a:t>However, in my workplace Pastorals are concerned about the implications of reforms such as a deluge of pupils, paper work and legal issues.  Critically reflecting, it is essential that my Pastoral colleagues have an in-depth understanding of the key principles of PCP, because it should be at the heart of everything we do with ALN learners’, so we can help them to achieve their goals and become successful, independent, active citizens. </a:t>
            </a:r>
          </a:p>
        </p:txBody>
      </p:sp>
    </p:spTree>
    <p:extLst>
      <p:ext uri="{BB962C8B-B14F-4D97-AF65-F5344CB8AC3E}">
        <p14:creationId xmlns:p14="http://schemas.microsoft.com/office/powerpoint/2010/main" val="24927192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84221-D6B1-48D7-B917-695003DE2259}"/>
              </a:ext>
            </a:extLst>
          </p:cNvPr>
          <p:cNvSpPr>
            <a:spLocks noGrp="1"/>
          </p:cNvSpPr>
          <p:nvPr>
            <p:ph type="title"/>
          </p:nvPr>
        </p:nvSpPr>
        <p:spPr/>
        <p:txBody>
          <a:bodyPr>
            <a:normAutofit/>
          </a:bodyPr>
          <a:lstStyle/>
          <a:p>
            <a:pPr algn="ctr"/>
            <a:r>
              <a:rPr lang="en-GB" sz="3200" u="sng" dirty="0">
                <a:latin typeface="Times New Roman" panose="02020603050405020304" pitchFamily="18" charset="0"/>
                <a:cs typeface="Times New Roman" panose="02020603050405020304" pitchFamily="18" charset="0"/>
              </a:rPr>
              <a:t>Person Centred Practice (PCP)</a:t>
            </a:r>
            <a:br>
              <a:rPr lang="en-GB" sz="3200" dirty="0">
                <a:latin typeface="Times New Roman" panose="02020603050405020304" pitchFamily="18" charset="0"/>
                <a:cs typeface="Times New Roman" panose="02020603050405020304" pitchFamily="18" charset="0"/>
              </a:rPr>
            </a:br>
            <a:endParaRPr lang="en-GB"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F121448-1E24-4F49-9C9E-3F00D8C4610E}"/>
              </a:ext>
            </a:extLst>
          </p:cNvPr>
          <p:cNvSpPr>
            <a:spLocks noGrp="1"/>
          </p:cNvSpPr>
          <p:nvPr>
            <p:ph idx="1"/>
          </p:nvPr>
        </p:nvSpPr>
        <p:spPr>
          <a:xfrm>
            <a:off x="838200" y="1585912"/>
            <a:ext cx="10515600" cy="4906963"/>
          </a:xfrm>
        </p:spPr>
        <p:txBody>
          <a:bodyPr>
            <a:normAutofit lnSpcReduction="10000"/>
          </a:bodyPr>
          <a:lstStyle/>
          <a:p>
            <a:pPr marL="0" indent="0">
              <a:buNone/>
            </a:pPr>
            <a:r>
              <a:rPr lang="en-GB" dirty="0">
                <a:latin typeface="Times New Roman" panose="02020603050405020304" pitchFamily="18" charset="0"/>
                <a:cs typeface="Times New Roman" panose="02020603050405020304" pitchFamily="18" charset="0"/>
              </a:rPr>
              <a:t>Thinking from an ALN Learners perspective is an aspect that helps teachers to find out essential information such as –</a:t>
            </a:r>
          </a:p>
          <a:p>
            <a:pPr marL="0" indent="0">
              <a:buNone/>
            </a:pPr>
            <a:endParaRPr lang="en-GB"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What is important to/for learners?</a:t>
            </a:r>
          </a:p>
          <a:p>
            <a:pPr lvl="0"/>
            <a:r>
              <a:rPr lang="en-GB" dirty="0">
                <a:latin typeface="Times New Roman" panose="02020603050405020304" pitchFamily="18" charset="0"/>
                <a:cs typeface="Times New Roman" panose="02020603050405020304" pitchFamily="18" charset="0"/>
              </a:rPr>
              <a:t>What support/interventions they require?</a:t>
            </a:r>
          </a:p>
          <a:p>
            <a:pPr lvl="0"/>
            <a:r>
              <a:rPr lang="en-GB" dirty="0">
                <a:latin typeface="Times New Roman" panose="02020603050405020304" pitchFamily="18" charset="0"/>
                <a:cs typeface="Times New Roman" panose="02020603050405020304" pitchFamily="18" charset="0"/>
              </a:rPr>
              <a:t>What their likes/dislikes are?</a:t>
            </a:r>
          </a:p>
          <a:p>
            <a:pPr lvl="0"/>
            <a:r>
              <a:rPr lang="en-GB" dirty="0">
                <a:latin typeface="Times New Roman" panose="02020603050405020304" pitchFamily="18" charset="0"/>
                <a:cs typeface="Times New Roman" panose="02020603050405020304" pitchFamily="18" charset="0"/>
              </a:rPr>
              <a:t>What makes them happy/sad?</a:t>
            </a:r>
          </a:p>
          <a:p>
            <a:pPr lvl="0"/>
            <a:r>
              <a:rPr lang="en-GB" dirty="0">
                <a:latin typeface="Times New Roman" panose="02020603050405020304" pitchFamily="18" charset="0"/>
                <a:cs typeface="Times New Roman" panose="02020603050405020304" pitchFamily="18" charset="0"/>
              </a:rPr>
              <a:t>What their qualities and skills are?</a:t>
            </a:r>
          </a:p>
          <a:p>
            <a:pPr lvl="0"/>
            <a:r>
              <a:rPr lang="en-GB" dirty="0">
                <a:latin typeface="Times New Roman" panose="02020603050405020304" pitchFamily="18" charset="0"/>
                <a:cs typeface="Times New Roman" panose="02020603050405020304" pitchFamily="18" charset="0"/>
              </a:rPr>
              <a:t>What their aspirations are?</a:t>
            </a:r>
          </a:p>
          <a:p>
            <a:pPr lvl="0"/>
            <a:r>
              <a:rPr lang="en-GB" dirty="0">
                <a:latin typeface="Times New Roman" panose="02020603050405020304" pitchFamily="18" charset="0"/>
                <a:cs typeface="Times New Roman" panose="02020603050405020304" pitchFamily="18" charset="0"/>
              </a:rPr>
              <a:t>How they communicate?</a:t>
            </a:r>
          </a:p>
          <a:p>
            <a:pPr marL="0" indent="0">
              <a:buNone/>
            </a:pPr>
            <a:endParaRPr lang="en-GB" dirty="0"/>
          </a:p>
        </p:txBody>
      </p:sp>
    </p:spTree>
    <p:extLst>
      <p:ext uri="{BB962C8B-B14F-4D97-AF65-F5344CB8AC3E}">
        <p14:creationId xmlns:p14="http://schemas.microsoft.com/office/powerpoint/2010/main" val="39716423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C7B515-1DE9-4D85-BF1B-09B0081A6066}"/>
              </a:ext>
            </a:extLst>
          </p:cNvPr>
          <p:cNvSpPr>
            <a:spLocks noGrp="1"/>
          </p:cNvSpPr>
          <p:nvPr>
            <p:ph idx="1"/>
          </p:nvPr>
        </p:nvSpPr>
        <p:spPr>
          <a:xfrm>
            <a:off x="838200" y="431800"/>
            <a:ext cx="10515600" cy="6045200"/>
          </a:xfrm>
        </p:spPr>
        <p:txBody>
          <a:bodyPr>
            <a:normAutofit fontScale="92500"/>
          </a:bodyPr>
          <a:lstStyle/>
          <a:p>
            <a:r>
              <a:rPr lang="en-GB" dirty="0">
                <a:latin typeface="Times New Roman" panose="02020603050405020304" pitchFamily="18" charset="0"/>
                <a:cs typeface="Times New Roman" panose="02020603050405020304" pitchFamily="18" charset="0"/>
              </a:rPr>
              <a:t>Can you answer yes to those questions about </a:t>
            </a:r>
            <a:r>
              <a:rPr lang="en-GB" i="1" dirty="0">
                <a:latin typeface="Times New Roman" panose="02020603050405020304" pitchFamily="18" charset="0"/>
                <a:cs typeface="Times New Roman" panose="02020603050405020304" pitchFamily="18" charset="0"/>
              </a:rPr>
              <a:t>all</a:t>
            </a:r>
            <a:r>
              <a:rPr lang="en-GB" dirty="0">
                <a:latin typeface="Times New Roman" panose="02020603050405020304" pitchFamily="18" charset="0"/>
                <a:cs typeface="Times New Roman" panose="02020603050405020304" pitchFamily="18" charset="0"/>
              </a:rPr>
              <a:t> the learners in your care?  </a:t>
            </a:r>
          </a:p>
          <a:p>
            <a:r>
              <a:rPr lang="en-GB" dirty="0">
                <a:latin typeface="Times New Roman" panose="02020603050405020304" pitchFamily="18" charset="0"/>
                <a:cs typeface="Times New Roman" panose="02020603050405020304" pitchFamily="18" charset="0"/>
              </a:rPr>
              <a:t>Are they </a:t>
            </a:r>
            <a:r>
              <a:rPr lang="en-GB" i="1" dirty="0">
                <a:latin typeface="Times New Roman" panose="02020603050405020304" pitchFamily="18" charset="0"/>
                <a:cs typeface="Times New Roman" panose="02020603050405020304" pitchFamily="18" charset="0"/>
              </a:rPr>
              <a:t>all</a:t>
            </a:r>
            <a:r>
              <a:rPr lang="en-GB" dirty="0">
                <a:latin typeface="Times New Roman" panose="02020603050405020304" pitchFamily="18" charset="0"/>
                <a:cs typeface="Times New Roman" panose="02020603050405020304" pitchFamily="18" charset="0"/>
              </a:rPr>
              <a:t> learning as well as they can?</a:t>
            </a:r>
          </a:p>
          <a:p>
            <a:r>
              <a:rPr lang="en-GB" dirty="0">
                <a:latin typeface="Times New Roman" panose="02020603050405020304" pitchFamily="18" charset="0"/>
                <a:cs typeface="Times New Roman" panose="02020603050405020304" pitchFamily="18" charset="0"/>
              </a:rPr>
              <a:t>Are there areas of their education that are holding back their progression?</a:t>
            </a:r>
          </a:p>
          <a:p>
            <a:r>
              <a:rPr lang="en-GB" dirty="0">
                <a:latin typeface="Times New Roman" panose="02020603050405020304" pitchFamily="18" charset="0"/>
                <a:cs typeface="Times New Roman" panose="02020603050405020304" pitchFamily="18" charset="0"/>
              </a:rPr>
              <a:t>Do they have strengths and weaknesses that you are unaware of? </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Reflecting critically, answering yes to these questions is difficult.  I believe with increasing class sizes and ALN learners, practitioners are being set an impossible task to differentiate their teaching to meet </a:t>
            </a:r>
            <a:r>
              <a:rPr lang="en-GB" i="1" dirty="0">
                <a:latin typeface="Times New Roman" panose="02020603050405020304" pitchFamily="18" charset="0"/>
                <a:cs typeface="Times New Roman" panose="02020603050405020304" pitchFamily="18" charset="0"/>
              </a:rPr>
              <a:t>all</a:t>
            </a:r>
            <a:r>
              <a:rPr lang="en-GB" dirty="0">
                <a:latin typeface="Times New Roman" panose="02020603050405020304" pitchFamily="18" charset="0"/>
                <a:cs typeface="Times New Roman" panose="02020603050405020304" pitchFamily="18" charset="0"/>
              </a:rPr>
              <a:t> the needs of </a:t>
            </a:r>
            <a:r>
              <a:rPr lang="en-GB" i="1" dirty="0">
                <a:latin typeface="Times New Roman" panose="02020603050405020304" pitchFamily="18" charset="0"/>
                <a:cs typeface="Times New Roman" panose="02020603050405020304" pitchFamily="18" charset="0"/>
              </a:rPr>
              <a:t>all</a:t>
            </a:r>
            <a:r>
              <a:rPr lang="en-GB" dirty="0">
                <a:latin typeface="Times New Roman" panose="02020603050405020304" pitchFamily="18" charset="0"/>
                <a:cs typeface="Times New Roman" panose="02020603050405020304" pitchFamily="18" charset="0"/>
              </a:rPr>
              <a:t> pupils. </a:t>
            </a:r>
          </a:p>
          <a:p>
            <a:pPr marL="0" indent="0">
              <a:buNone/>
            </a:pPr>
            <a:r>
              <a:rPr lang="en-GB" dirty="0">
                <a:latin typeface="Times New Roman" panose="02020603050405020304" pitchFamily="18" charset="0"/>
                <a:cs typeface="Times New Roman" panose="02020603050405020304" pitchFamily="18" charset="0"/>
              </a:rPr>
              <a:t> From a professional perspective, within my workplace, with over two hundred ALN learners a week, it is impossible to meet all needs always.  I believe the detailed OPP, through using pupil voice, will enable practitioners to gain insight and perspective into the needs of our learners and understand what they want and where they want to be.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225042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B9661-56AA-44BA-8883-EBE94492861E}"/>
              </a:ext>
            </a:extLst>
          </p:cNvPr>
          <p:cNvSpPr>
            <a:spLocks noGrp="1"/>
          </p:cNvSpPr>
          <p:nvPr>
            <p:ph type="title"/>
          </p:nvPr>
        </p:nvSpPr>
        <p:spPr>
          <a:xfrm>
            <a:off x="838200" y="365125"/>
            <a:ext cx="10515600" cy="2173287"/>
          </a:xfrm>
        </p:spPr>
        <p:txBody>
          <a:bodyPr>
            <a:noAutofit/>
          </a:bodyPr>
          <a:lstStyle/>
          <a:p>
            <a:pPr algn="ctr"/>
            <a:r>
              <a:rPr lang="en-GB" sz="2800" u="sng" dirty="0">
                <a:latin typeface="Times New Roman" panose="02020603050405020304" pitchFamily="18" charset="0"/>
                <a:cs typeface="Times New Roman" panose="02020603050405020304" pitchFamily="18" charset="0"/>
              </a:rPr>
              <a:t>Theory of Needs </a:t>
            </a:r>
            <a:br>
              <a:rPr lang="en-GB" sz="2800" u="sng" dirty="0">
                <a:latin typeface="Times New Roman" panose="02020603050405020304" pitchFamily="18" charset="0"/>
                <a:cs typeface="Times New Roman" panose="02020603050405020304" pitchFamily="18" charset="0"/>
              </a:rPr>
            </a:b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Why must practitioners use PCP when facilitating </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the needs of ALN learners?</a:t>
            </a:r>
            <a:br>
              <a:rPr lang="en-GB" sz="2800" dirty="0">
                <a:latin typeface="Times New Roman" panose="02020603050405020304" pitchFamily="18" charset="0"/>
                <a:cs typeface="Times New Roman" panose="02020603050405020304" pitchFamily="18" charset="0"/>
              </a:rPr>
            </a:br>
            <a:endParaRPr lang="en-GB"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65AC6DE-919C-4F46-8829-5E746C44DB2F}"/>
              </a:ext>
            </a:extLst>
          </p:cNvPr>
          <p:cNvSpPr>
            <a:spLocks noGrp="1"/>
          </p:cNvSpPr>
          <p:nvPr>
            <p:ph idx="1"/>
          </p:nvPr>
        </p:nvSpPr>
        <p:spPr>
          <a:xfrm>
            <a:off x="2645568" y="2538412"/>
            <a:ext cx="7255669" cy="3954463"/>
          </a:xfrm>
        </p:spPr>
        <p:txBody>
          <a:bodyPr/>
          <a:lstStyle/>
          <a:p>
            <a:pPr marL="0" indent="0">
              <a:buNone/>
            </a:pPr>
            <a:endParaRPr lang="en-GB" dirty="0"/>
          </a:p>
          <a:p>
            <a:pPr marL="0" indent="0">
              <a:buNone/>
            </a:pPr>
            <a:r>
              <a:rPr lang="en-GB" dirty="0">
                <a:latin typeface="Times New Roman" panose="02020603050405020304" pitchFamily="18" charset="0"/>
                <a:cs typeface="Times New Roman" panose="02020603050405020304" pitchFamily="18" charset="0"/>
              </a:rPr>
              <a:t>The theories of Maslow (1943) and Rogers (1951,1969) are helpful in our understanding of basis of PCP and, the difficulties ALN learners face in their development and progression throughout their social and educational journeys.</a:t>
            </a:r>
          </a:p>
          <a:p>
            <a:endParaRPr lang="en-GB" dirty="0"/>
          </a:p>
        </p:txBody>
      </p:sp>
    </p:spTree>
    <p:extLst>
      <p:ext uri="{BB962C8B-B14F-4D97-AF65-F5344CB8AC3E}">
        <p14:creationId xmlns:p14="http://schemas.microsoft.com/office/powerpoint/2010/main" val="20101984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39808-1A7E-4888-B795-89644CAC90D1}"/>
              </a:ext>
            </a:extLst>
          </p:cNvPr>
          <p:cNvSpPr>
            <a:spLocks noGrp="1"/>
          </p:cNvSpPr>
          <p:nvPr>
            <p:ph type="title"/>
          </p:nvPr>
        </p:nvSpPr>
        <p:spPr>
          <a:xfrm>
            <a:off x="838200" y="365125"/>
            <a:ext cx="10584656" cy="2720974"/>
          </a:xfrm>
        </p:spPr>
        <p:txBody>
          <a:bodyPr>
            <a:normAutofit fontScale="90000"/>
          </a:bodyPr>
          <a:lstStyle/>
          <a:p>
            <a:pPr algn="ctr"/>
            <a:r>
              <a:rPr lang="en-GB" sz="3100" dirty="0">
                <a:latin typeface="Times New Roman" panose="02020603050405020304" pitchFamily="18" charset="0"/>
                <a:cs typeface="Times New Roman" panose="02020603050405020304" pitchFamily="18" charset="0"/>
              </a:rPr>
              <a:t>Maslow’s (1943) holistic theories provide practitioners with a framework called a ‘hierarchy’ of varied needs.  This theory suggest that learners can be the best they can be and progress if teachers attend to their learners’ wider needs, thus by meeting a series of </a:t>
            </a:r>
            <a:r>
              <a:rPr lang="en-GB" sz="3100" i="1" dirty="0">
                <a:latin typeface="Times New Roman" panose="02020603050405020304" pitchFamily="18" charset="0"/>
                <a:cs typeface="Times New Roman" panose="02020603050405020304" pitchFamily="18" charset="0"/>
              </a:rPr>
              <a:t>physical</a:t>
            </a:r>
            <a:r>
              <a:rPr lang="en-GB" sz="3100" dirty="0">
                <a:latin typeface="Times New Roman" panose="02020603050405020304" pitchFamily="18" charset="0"/>
                <a:cs typeface="Times New Roman" panose="02020603050405020304" pitchFamily="18" charset="0"/>
              </a:rPr>
              <a:t> needs learners will meet their full potential or self-actualisation.</a:t>
            </a:r>
            <a:r>
              <a:rPr lang="en-GB" sz="3100" dirty="0">
                <a:latin typeface="+mn-lt"/>
              </a:rPr>
              <a:t>   </a:t>
            </a:r>
            <a:br>
              <a:rPr lang="en-GB" dirty="0">
                <a:latin typeface="+mn-lt"/>
              </a:rPr>
            </a:br>
            <a:endParaRPr lang="en-GB" dirty="0">
              <a:latin typeface="+mn-lt"/>
            </a:endParaRPr>
          </a:p>
        </p:txBody>
      </p:sp>
      <p:pic>
        <p:nvPicPr>
          <p:cNvPr id="5" name="Content Placeholder 4">
            <a:extLst>
              <a:ext uri="{FF2B5EF4-FFF2-40B4-BE49-F238E27FC236}">
                <a16:creationId xmlns:a16="http://schemas.microsoft.com/office/drawing/2014/main" id="{AB2CD789-61D2-4652-BB88-B3B6845454C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3142" y="2968825"/>
            <a:ext cx="3789898" cy="3408368"/>
          </a:xfrm>
        </p:spPr>
      </p:pic>
      <p:pic>
        <p:nvPicPr>
          <p:cNvPr id="7" name="Picture 6">
            <a:extLst>
              <a:ext uri="{FF2B5EF4-FFF2-40B4-BE49-F238E27FC236}">
                <a16:creationId xmlns:a16="http://schemas.microsoft.com/office/drawing/2014/main" id="{B184B0CB-15B6-4209-997F-9734A9BCE2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48945" y="2776859"/>
            <a:ext cx="3973157" cy="3825894"/>
          </a:xfrm>
          <a:prstGeom prst="rect">
            <a:avLst/>
          </a:prstGeom>
        </p:spPr>
      </p:pic>
      <p:pic>
        <p:nvPicPr>
          <p:cNvPr id="3" name="Picture 2">
            <a:extLst>
              <a:ext uri="{FF2B5EF4-FFF2-40B4-BE49-F238E27FC236}">
                <a16:creationId xmlns:a16="http://schemas.microsoft.com/office/drawing/2014/main" id="{FF12B656-2DC9-4F02-96B0-757BB2C1E2A0}"/>
              </a:ext>
            </a:extLst>
          </p:cNvPr>
          <p:cNvPicPr>
            <a:picLocks noChangeAspect="1"/>
          </p:cNvPicPr>
          <p:nvPr/>
        </p:nvPicPr>
        <p:blipFill>
          <a:blip r:embed="rId4"/>
          <a:stretch>
            <a:fillRect/>
          </a:stretch>
        </p:blipFill>
        <p:spPr>
          <a:xfrm>
            <a:off x="4524105" y="2703997"/>
            <a:ext cx="2914639" cy="3938025"/>
          </a:xfrm>
          <a:prstGeom prst="rect">
            <a:avLst/>
          </a:prstGeom>
        </p:spPr>
      </p:pic>
    </p:spTree>
    <p:extLst>
      <p:ext uri="{BB962C8B-B14F-4D97-AF65-F5344CB8AC3E}">
        <p14:creationId xmlns:p14="http://schemas.microsoft.com/office/powerpoint/2010/main" val="23796570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755CA9-FA13-4AF9-B683-242692F02F56}"/>
              </a:ext>
            </a:extLst>
          </p:cNvPr>
          <p:cNvSpPr>
            <a:spLocks noGrp="1"/>
          </p:cNvSpPr>
          <p:nvPr>
            <p:ph idx="1"/>
          </p:nvPr>
        </p:nvSpPr>
        <p:spPr>
          <a:xfrm>
            <a:off x="542926" y="528638"/>
            <a:ext cx="11179968" cy="5326856"/>
          </a:xfrm>
        </p:spPr>
        <p:txBody>
          <a:bodyPr>
            <a:normAutofit/>
          </a:bodyPr>
          <a:lstStyle/>
          <a:p>
            <a:pPr marL="0" indent="0" algn="ctr">
              <a:buNone/>
            </a:pPr>
            <a:r>
              <a:rPr lang="en-GB" sz="2200" dirty="0">
                <a:latin typeface="Times New Roman" panose="02020603050405020304" pitchFamily="18" charset="0"/>
                <a:cs typeface="Times New Roman" panose="02020603050405020304" pitchFamily="18" charset="0"/>
              </a:rPr>
              <a:t>Rogers (1969,1951) agreed with the main assumptions of Maslow (1943), and added that ALN learners need the extra provision or interventions that support differentiated </a:t>
            </a:r>
            <a:r>
              <a:rPr lang="en-GB" sz="2200" i="1" dirty="0">
                <a:latin typeface="Times New Roman" panose="02020603050405020304" pitchFamily="18" charset="0"/>
                <a:cs typeface="Times New Roman" panose="02020603050405020304" pitchFamily="18" charset="0"/>
              </a:rPr>
              <a:t>emotional needs</a:t>
            </a:r>
            <a:r>
              <a:rPr lang="en-GB" sz="2200" dirty="0">
                <a:latin typeface="Times New Roman" panose="02020603050405020304" pitchFamily="18" charset="0"/>
                <a:cs typeface="Times New Roman" panose="02020603050405020304" pitchFamily="18" charset="0"/>
              </a:rPr>
              <a:t>.  </a:t>
            </a:r>
          </a:p>
          <a:p>
            <a:pPr marL="0" indent="0" algn="ctr">
              <a:buNone/>
            </a:pPr>
            <a:r>
              <a:rPr lang="en-GB" sz="2200" dirty="0">
                <a:latin typeface="Times New Roman" panose="02020603050405020304" pitchFamily="18" charset="0"/>
                <a:cs typeface="Times New Roman" panose="02020603050405020304" pitchFamily="18" charset="0"/>
              </a:rPr>
              <a:t>He believed that teachers should seek to create warm, supportive environments in which they worked collaboratively with learners to achieve mutual goals. </a:t>
            </a:r>
          </a:p>
          <a:p>
            <a:pPr marL="0" indent="0" algn="ctr">
              <a:buNone/>
            </a:pPr>
            <a:r>
              <a:rPr lang="en-GB" sz="2200" dirty="0">
                <a:latin typeface="Times New Roman" panose="02020603050405020304" pitchFamily="18" charset="0"/>
                <a:cs typeface="Times New Roman" panose="02020603050405020304" pitchFamily="18" charset="0"/>
              </a:rPr>
              <a:t>Rogers (1969,1951) believed positive thinking is fundamental to achievement and humans need to be regarded positively by others and feel valued.</a:t>
            </a:r>
          </a:p>
          <a:p>
            <a:endParaRPr lang="en-GB" sz="2200" dirty="0">
              <a:latin typeface="Times New Roman" panose="02020603050405020304" pitchFamily="18" charset="0"/>
              <a:cs typeface="Times New Roman" panose="02020603050405020304" pitchFamily="18" charset="0"/>
            </a:endParaRPr>
          </a:p>
          <a:p>
            <a:endParaRPr lang="en-GB" sz="2200" dirty="0">
              <a:latin typeface="Times New Roman" panose="02020603050405020304" pitchFamily="18" charset="0"/>
              <a:cs typeface="Times New Roman" panose="02020603050405020304" pitchFamily="18" charset="0"/>
            </a:endParaRPr>
          </a:p>
          <a:p>
            <a:r>
              <a:rPr lang="en-GB" sz="2200" dirty="0">
                <a:latin typeface="Times New Roman" panose="02020603050405020304" pitchFamily="18" charset="0"/>
                <a:cs typeface="Times New Roman" panose="02020603050405020304" pitchFamily="18" charset="0"/>
              </a:rPr>
              <a:t>In my opinion for ALN learners, self-actualisation (Maslow, 1943) and, positive differentiated inclusivity (Rogers 1969,1951) is a never-ending process. </a:t>
            </a:r>
          </a:p>
          <a:p>
            <a:r>
              <a:rPr lang="en-GB" sz="2200" dirty="0">
                <a:latin typeface="Times New Roman" panose="02020603050405020304" pitchFamily="18" charset="0"/>
                <a:cs typeface="Times New Roman" panose="02020603050405020304" pitchFamily="18" charset="0"/>
              </a:rPr>
              <a:t>Their needs are </a:t>
            </a:r>
            <a:r>
              <a:rPr lang="en-GB" sz="2200" i="1" dirty="0">
                <a:latin typeface="Times New Roman" panose="02020603050405020304" pitchFamily="18" charset="0"/>
                <a:cs typeface="Times New Roman" panose="02020603050405020304" pitchFamily="18" charset="0"/>
              </a:rPr>
              <a:t>physical, emotional</a:t>
            </a:r>
            <a:r>
              <a:rPr lang="en-GB" sz="2200" dirty="0">
                <a:latin typeface="Times New Roman" panose="02020603050405020304" pitchFamily="18" charset="0"/>
                <a:cs typeface="Times New Roman" panose="02020603050405020304" pitchFamily="18" charset="0"/>
              </a:rPr>
              <a:t> and different as they lack self-esteem, acceptance, and independence.  </a:t>
            </a:r>
          </a:p>
          <a:p>
            <a:r>
              <a:rPr lang="en-GB" sz="2200" dirty="0">
                <a:latin typeface="Times New Roman" panose="02020603050405020304" pitchFamily="18" charset="0"/>
                <a:cs typeface="Times New Roman" panose="02020603050405020304" pitchFamily="18" charset="0"/>
              </a:rPr>
              <a:t>They can be at a higher risk of failing to achieve self-actualisation, psychological, social and economic success if practitioners cannot answer yes to my questions. </a:t>
            </a:r>
          </a:p>
        </p:txBody>
      </p:sp>
    </p:spTree>
    <p:extLst>
      <p:ext uri="{BB962C8B-B14F-4D97-AF65-F5344CB8AC3E}">
        <p14:creationId xmlns:p14="http://schemas.microsoft.com/office/powerpoint/2010/main" val="19838820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olorful flower garden&#10;&#10;Description generated with very high confidence">
            <a:extLst>
              <a:ext uri="{FF2B5EF4-FFF2-40B4-BE49-F238E27FC236}">
                <a16:creationId xmlns:a16="http://schemas.microsoft.com/office/drawing/2014/main" id="{B81DC925-F0A6-4CE2-A174-9B4067CCE57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5817" b="9183"/>
          <a:stretch/>
        </p:blipFill>
        <p:spPr>
          <a:xfrm>
            <a:off x="-1" y="0"/>
            <a:ext cx="12192000" cy="6858000"/>
          </a:xfrm>
          <a:prstGeom prst="rect">
            <a:avLst/>
          </a:prstGeom>
        </p:spPr>
      </p:pic>
      <p:sp>
        <p:nvSpPr>
          <p:cNvPr id="18" name="Freeform: Shape 17">
            <a:extLst>
              <a:ext uri="{FF2B5EF4-FFF2-40B4-BE49-F238E27FC236}">
                <a16:creationId xmlns:a16="http://schemas.microsoft.com/office/drawing/2014/main" id="{E862BE82-D00D-42C1-BF16-93AA37870C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F6D92C2D-1D3D-4974-918C-06579FB354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3BC14BD-1E97-4A59-9A06-F3F5BBBBA756}"/>
              </a:ext>
            </a:extLst>
          </p:cNvPr>
          <p:cNvSpPr>
            <a:spLocks noGrp="1"/>
          </p:cNvSpPr>
          <p:nvPr>
            <p:ph idx="1"/>
          </p:nvPr>
        </p:nvSpPr>
        <p:spPr>
          <a:xfrm>
            <a:off x="520242" y="628650"/>
            <a:ext cx="3908883" cy="4107656"/>
          </a:xfrm>
        </p:spPr>
        <p:txBody>
          <a:bodyPr anchor="t">
            <a:normAutofit/>
          </a:bodyPr>
          <a:lstStyle/>
          <a:p>
            <a:r>
              <a:rPr lang="en-GB" sz="2000" dirty="0">
                <a:latin typeface="Times New Roman" panose="02020603050405020304" pitchFamily="18" charset="0"/>
                <a:cs typeface="Times New Roman" panose="02020603050405020304" pitchFamily="18" charset="0"/>
              </a:rPr>
              <a:t>I believe practitioners are like gardeners.  We nurture the many varied flowers in our school gardens.  They have many different needs and can be constrained by their environment, but flourish if the conditions, differentiated provision, nurturing, supportive relationships and inclusive culture are right.  </a:t>
            </a:r>
          </a:p>
          <a:p>
            <a:r>
              <a:rPr lang="en-GB" sz="2000" dirty="0">
                <a:latin typeface="Times New Roman" panose="02020603050405020304" pitchFamily="18" charset="0"/>
                <a:cs typeface="Times New Roman" panose="02020603050405020304" pitchFamily="18" charset="0"/>
              </a:rPr>
              <a:t> With the correct understanding and pastoral care, practitioners can engender a love of life-long learning and achievement.  </a:t>
            </a:r>
          </a:p>
          <a:p>
            <a:endParaRPr lang="en-GB" sz="1500" dirty="0"/>
          </a:p>
        </p:txBody>
      </p:sp>
      <p:sp>
        <p:nvSpPr>
          <p:cNvPr id="6" name="TextBox 5">
            <a:extLst>
              <a:ext uri="{FF2B5EF4-FFF2-40B4-BE49-F238E27FC236}">
                <a16:creationId xmlns:a16="http://schemas.microsoft.com/office/drawing/2014/main" id="{3A1438BB-6F68-492F-A934-A8E161DCEBA8}"/>
              </a:ext>
            </a:extLst>
          </p:cNvPr>
          <p:cNvSpPr txBox="1"/>
          <p:nvPr/>
        </p:nvSpPr>
        <p:spPr>
          <a:xfrm>
            <a:off x="10005183"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berberjin.blog104.fc2.com/blog-entry-4419.html">
                  <a:extLst>
                    <a:ext uri="{A12FA001-AC4F-418D-AE19-62706E023703}">
                      <ahyp:hlinkClr xmlns:ahyp="http://schemas.microsoft.com/office/drawing/2018/hyperlinkcolor" xmlns=""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xmlns="" val="tx"/>
                    </a:ext>
                  </a:extLst>
                </a:hlinkClick>
              </a:rPr>
              <a:t>CC BY</a:t>
            </a:r>
            <a:endParaRPr lang="en-GB" sz="700">
              <a:solidFill>
                <a:srgbClr val="FFFFFF"/>
              </a:solidFill>
            </a:endParaRPr>
          </a:p>
        </p:txBody>
      </p:sp>
    </p:spTree>
    <p:extLst>
      <p:ext uri="{BB962C8B-B14F-4D97-AF65-F5344CB8AC3E}">
        <p14:creationId xmlns:p14="http://schemas.microsoft.com/office/powerpoint/2010/main" val="13572228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A79B8A-51EF-4DD2-BDF3-11086225EAA7}"/>
              </a:ext>
            </a:extLst>
          </p:cNvPr>
          <p:cNvSpPr>
            <a:spLocks noGrp="1"/>
          </p:cNvSpPr>
          <p:nvPr>
            <p:ph idx="1"/>
          </p:nvPr>
        </p:nvSpPr>
        <p:spPr>
          <a:xfrm>
            <a:off x="838200" y="1244600"/>
            <a:ext cx="10515600" cy="4932363"/>
          </a:xfrm>
        </p:spPr>
        <p:txBody>
          <a:bodyPr/>
          <a:lstStyle/>
          <a:p>
            <a:pPr marL="0" indent="0" algn="ctr">
              <a:buNone/>
            </a:pPr>
            <a:r>
              <a:rPr lang="en-GB" sz="3200" u="sng" dirty="0">
                <a:latin typeface="Times New Roman" panose="02020603050405020304" pitchFamily="18" charset="0"/>
                <a:cs typeface="Times New Roman" panose="02020603050405020304" pitchFamily="18" charset="0"/>
              </a:rPr>
              <a:t>Reflecting critically </a:t>
            </a:r>
          </a:p>
          <a:p>
            <a:pPr marL="0" indent="0" algn="ctr">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These theories support my proposals for the need for Pastorals in my workplace to have more support, training and time to conduct accurate and in-depth questioning into all the needs of those learners in our care, so we can complete more detailed and relevant OPP’s that are presented in an agreed universal format. </a:t>
            </a:r>
          </a:p>
          <a:p>
            <a:r>
              <a:rPr lang="en-GB" dirty="0">
                <a:latin typeface="Times New Roman" panose="02020603050405020304" pitchFamily="18" charset="0"/>
                <a:cs typeface="Times New Roman" panose="02020603050405020304" pitchFamily="18" charset="0"/>
              </a:rPr>
              <a:t> Pastorals must use as many PCP approaches as we can to facilitate learner’s progression and enable us to help them become successful and independent active citizens.</a:t>
            </a:r>
          </a:p>
          <a:p>
            <a:pPr marL="0" indent="0">
              <a:buNone/>
            </a:pPr>
            <a:endParaRPr lang="en-GB" dirty="0"/>
          </a:p>
        </p:txBody>
      </p:sp>
    </p:spTree>
    <p:extLst>
      <p:ext uri="{BB962C8B-B14F-4D97-AF65-F5344CB8AC3E}">
        <p14:creationId xmlns:p14="http://schemas.microsoft.com/office/powerpoint/2010/main" val="39471669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1CF6B-B7EE-4663-9009-FB330BE7BB3E}"/>
              </a:ext>
            </a:extLst>
          </p:cNvPr>
          <p:cNvSpPr>
            <a:spLocks noGrp="1"/>
          </p:cNvSpPr>
          <p:nvPr>
            <p:ph type="title"/>
          </p:nvPr>
        </p:nvSpPr>
        <p:spPr>
          <a:xfrm>
            <a:off x="838200" y="365125"/>
            <a:ext cx="10515600" cy="1206098"/>
          </a:xfrm>
        </p:spPr>
        <p:txBody>
          <a:bodyPr>
            <a:normAutofit/>
          </a:bodyPr>
          <a:lstStyle/>
          <a:p>
            <a:pPr algn="ctr"/>
            <a:r>
              <a:rPr lang="en-GB" sz="2800" u="sng" dirty="0">
                <a:latin typeface="Times New Roman" panose="02020603050405020304" pitchFamily="18" charset="0"/>
                <a:cs typeface="Times New Roman" panose="02020603050405020304" pitchFamily="18" charset="0"/>
              </a:rPr>
              <a:t>One Page Profiles (OPP’s)</a:t>
            </a:r>
            <a:br>
              <a:rPr lang="en-GB" sz="2800" dirty="0">
                <a:latin typeface="Times New Roman" panose="02020603050405020304" pitchFamily="18" charset="0"/>
                <a:cs typeface="Times New Roman" panose="02020603050405020304" pitchFamily="18" charset="0"/>
              </a:rPr>
            </a:br>
            <a:endParaRPr lang="en-GB"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FF372EA-E212-4BAA-9728-86568D52E350}"/>
              </a:ext>
            </a:extLst>
          </p:cNvPr>
          <p:cNvSpPr>
            <a:spLocks noGrp="1"/>
          </p:cNvSpPr>
          <p:nvPr>
            <p:ph idx="1"/>
          </p:nvPr>
        </p:nvSpPr>
        <p:spPr>
          <a:xfrm>
            <a:off x="838200" y="1493044"/>
            <a:ext cx="10515600" cy="4999831"/>
          </a:xfrm>
        </p:spPr>
        <p:txBody>
          <a:bodyPr>
            <a:normAutofit/>
          </a:bodyPr>
          <a:lstStyle/>
          <a:p>
            <a:r>
              <a:rPr lang="en-GB" sz="2400" dirty="0">
                <a:latin typeface="Times New Roman" panose="02020603050405020304" pitchFamily="18" charset="0"/>
                <a:cs typeface="Times New Roman" panose="02020603050405020304" pitchFamily="18" charset="0"/>
              </a:rPr>
              <a:t>OPP’s are the foundation of personalised education and support.  They are a versatile and simple tool that captures and summarises key information that can be quickly shared to help practitioners understand how to best support learner’s achievement.</a:t>
            </a:r>
          </a:p>
          <a:p>
            <a:r>
              <a:rPr lang="en-GB" sz="2400" dirty="0">
                <a:latin typeface="Times New Roman" panose="02020603050405020304" pitchFamily="18" charset="0"/>
                <a:cs typeface="Times New Roman" panose="02020603050405020304" pitchFamily="18" charset="0"/>
              </a:rPr>
              <a:t>The information recorded must genuinely be that of the learner’s voice, be positive, show what they can do, their gifts and talents, be helpful to all and be an ongoing document.  </a:t>
            </a:r>
          </a:p>
          <a:p>
            <a:pPr marL="0" indent="0">
              <a:buNone/>
            </a:pPr>
            <a:endParaRPr lang="en-GB" sz="2400" dirty="0">
              <a:latin typeface="Times New Roman" panose="02020603050405020304" pitchFamily="18" charset="0"/>
              <a:cs typeface="Times New Roman" panose="02020603050405020304" pitchFamily="18" charset="0"/>
            </a:endParaRPr>
          </a:p>
          <a:p>
            <a:pPr marL="0" indent="0" algn="ctr">
              <a:buNone/>
            </a:pPr>
            <a:r>
              <a:rPr lang="en-GB" sz="2400" dirty="0">
                <a:latin typeface="Times New Roman" panose="02020603050405020304" pitchFamily="18" charset="0"/>
                <a:cs typeface="Times New Roman" panose="02020603050405020304" pitchFamily="18" charset="0"/>
              </a:rPr>
              <a:t>I believe it should make the learner come alive, give the learner a greater say in their life and, make their needs clear.  There should be a focus on how the learner feels about themselves, school, their aspirations, and what they feel they need to achieve self-actualisation and success.  </a:t>
            </a:r>
          </a:p>
          <a:p>
            <a:endParaRPr lang="en-GB" dirty="0"/>
          </a:p>
        </p:txBody>
      </p:sp>
    </p:spTree>
    <p:extLst>
      <p:ext uri="{BB962C8B-B14F-4D97-AF65-F5344CB8AC3E}">
        <p14:creationId xmlns:p14="http://schemas.microsoft.com/office/powerpoint/2010/main" val="21848538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11AE7B-20C3-4514-913C-7D592EC96330}"/>
              </a:ext>
            </a:extLst>
          </p:cNvPr>
          <p:cNvSpPr>
            <a:spLocks noGrp="1"/>
          </p:cNvSpPr>
          <p:nvPr>
            <p:ph idx="1"/>
          </p:nvPr>
        </p:nvSpPr>
        <p:spPr>
          <a:xfrm>
            <a:off x="838200" y="825500"/>
            <a:ext cx="10515600" cy="5351463"/>
          </a:xfrm>
        </p:spPr>
        <p:txBody>
          <a:bodyPr/>
          <a:lstStyle/>
          <a:p>
            <a:pPr marL="0" indent="0" algn="ctr">
              <a:buNone/>
            </a:pPr>
            <a:r>
              <a:rPr lang="en-GB" dirty="0"/>
              <a:t>A </a:t>
            </a:r>
            <a:r>
              <a:rPr lang="en-GB" dirty="0">
                <a:latin typeface="Times New Roman" panose="02020603050405020304" pitchFamily="18" charset="0"/>
                <a:cs typeface="Times New Roman" panose="02020603050405020304" pitchFamily="18" charset="0"/>
              </a:rPr>
              <a:t>typical format for a profile would use the headings – </a:t>
            </a:r>
          </a:p>
          <a:p>
            <a:pPr marL="0" indent="0" algn="ctr">
              <a:buNone/>
            </a:pPr>
            <a:endParaRPr lang="en-GB"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My character</a:t>
            </a:r>
          </a:p>
          <a:p>
            <a:pPr lvl="0"/>
            <a:r>
              <a:rPr lang="en-GB" dirty="0">
                <a:latin typeface="Times New Roman" panose="02020603050405020304" pitchFamily="18" charset="0"/>
                <a:cs typeface="Times New Roman" panose="02020603050405020304" pitchFamily="18" charset="0"/>
              </a:rPr>
              <a:t>What people think about me?</a:t>
            </a:r>
          </a:p>
          <a:p>
            <a:pPr lvl="0"/>
            <a:r>
              <a:rPr lang="en-GB" dirty="0">
                <a:latin typeface="Times New Roman" panose="02020603050405020304" pitchFamily="18" charset="0"/>
                <a:cs typeface="Times New Roman" panose="02020603050405020304" pitchFamily="18" charset="0"/>
              </a:rPr>
              <a:t>What I am good at?</a:t>
            </a:r>
          </a:p>
          <a:p>
            <a:pPr lvl="0"/>
            <a:r>
              <a:rPr lang="en-GB" dirty="0">
                <a:latin typeface="Times New Roman" panose="02020603050405020304" pitchFamily="18" charset="0"/>
                <a:cs typeface="Times New Roman" panose="02020603050405020304" pitchFamily="18" charset="0"/>
              </a:rPr>
              <a:t>My gifts and talents</a:t>
            </a:r>
          </a:p>
          <a:p>
            <a:pPr lvl="0"/>
            <a:r>
              <a:rPr lang="en-GB" dirty="0">
                <a:latin typeface="Times New Roman" panose="02020603050405020304" pitchFamily="18" charset="0"/>
                <a:cs typeface="Times New Roman" panose="02020603050405020304" pitchFamily="18" charset="0"/>
              </a:rPr>
              <a:t>What is important to me?</a:t>
            </a:r>
          </a:p>
          <a:p>
            <a:pPr lvl="0"/>
            <a:r>
              <a:rPr lang="en-GB" dirty="0">
                <a:latin typeface="Times New Roman" panose="02020603050405020304" pitchFamily="18" charset="0"/>
                <a:cs typeface="Times New Roman" panose="02020603050405020304" pitchFamily="18" charset="0"/>
              </a:rPr>
              <a:t>What is important for me?</a:t>
            </a:r>
          </a:p>
          <a:p>
            <a:pPr lvl="0"/>
            <a:r>
              <a:rPr lang="en-GB" dirty="0">
                <a:latin typeface="Times New Roman" panose="02020603050405020304" pitchFamily="18" charset="0"/>
                <a:cs typeface="Times New Roman" panose="02020603050405020304" pitchFamily="18" charset="0"/>
              </a:rPr>
              <a:t>How best to support me? </a:t>
            </a:r>
          </a:p>
          <a:p>
            <a:endParaRPr lang="en-GB" dirty="0"/>
          </a:p>
        </p:txBody>
      </p:sp>
    </p:spTree>
    <p:extLst>
      <p:ext uri="{BB962C8B-B14F-4D97-AF65-F5344CB8AC3E}">
        <p14:creationId xmlns:p14="http://schemas.microsoft.com/office/powerpoint/2010/main" val="14481937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31617-E5CF-4D1F-9DF9-01AFF7953310}"/>
              </a:ext>
            </a:extLst>
          </p:cNvPr>
          <p:cNvSpPr>
            <a:spLocks noGrp="1"/>
          </p:cNvSpPr>
          <p:nvPr>
            <p:ph type="title"/>
          </p:nvPr>
        </p:nvSpPr>
        <p:spPr>
          <a:xfrm>
            <a:off x="838200" y="365125"/>
            <a:ext cx="10515600" cy="2098675"/>
          </a:xfrm>
        </p:spPr>
        <p:txBody>
          <a:bodyPr>
            <a:normAutofit/>
          </a:bodyPr>
          <a:lstStyle/>
          <a:p>
            <a:pPr algn="ctr"/>
            <a:r>
              <a:rPr lang="en-GB" sz="3100" u="sng" dirty="0">
                <a:latin typeface="Times New Roman" panose="02020603050405020304" pitchFamily="18" charset="0"/>
                <a:cs typeface="Times New Roman" panose="02020603050405020304" pitchFamily="18" charset="0"/>
              </a:rPr>
              <a:t>TASK 1</a:t>
            </a:r>
            <a:br>
              <a:rPr lang="en-GB" sz="3100" u="sng" dirty="0">
                <a:latin typeface="Times New Roman" panose="02020603050405020304" pitchFamily="18" charset="0"/>
                <a:cs typeface="Times New Roman" panose="02020603050405020304" pitchFamily="18" charset="0"/>
              </a:rPr>
            </a:br>
            <a:r>
              <a:rPr lang="en-GB" sz="3100" dirty="0">
                <a:latin typeface="Times New Roman" panose="02020603050405020304" pitchFamily="18" charset="0"/>
                <a:cs typeface="Times New Roman" panose="02020603050405020304" pitchFamily="18" charset="0"/>
              </a:rPr>
              <a:t>Create a profile about yourself or a colleague.  Reflect on my earlier key questions and social theories.</a:t>
            </a:r>
            <a:br>
              <a:rPr lang="en-GB" sz="4000" dirty="0">
                <a:latin typeface="Times New Roman" panose="02020603050405020304" pitchFamily="18" charset="0"/>
                <a:cs typeface="Times New Roman" panose="02020603050405020304" pitchFamily="18" charset="0"/>
              </a:rPr>
            </a:br>
            <a:endParaRPr lang="en-GB"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A86381B-79DE-47F1-B84B-CC975F253A1F}"/>
              </a:ext>
            </a:extLst>
          </p:cNvPr>
          <p:cNvSpPr>
            <a:spLocks noGrp="1"/>
          </p:cNvSpPr>
          <p:nvPr>
            <p:ph idx="1"/>
          </p:nvPr>
        </p:nvSpPr>
        <p:spPr>
          <a:xfrm>
            <a:off x="838200" y="2628900"/>
            <a:ext cx="10515600" cy="3548062"/>
          </a:xfrm>
        </p:spPr>
        <p:txBody>
          <a:bodyPr/>
          <a:lstStyle/>
          <a:p>
            <a:pPr marL="0" indent="0" algn="ctr">
              <a:buNone/>
            </a:pPr>
            <a:r>
              <a:rPr lang="en-GB" dirty="0">
                <a:latin typeface="Times New Roman" panose="02020603050405020304" pitchFamily="18" charset="0"/>
                <a:cs typeface="Times New Roman" panose="02020603050405020304" pitchFamily="18" charset="0"/>
              </a:rPr>
              <a:t>Consider –</a:t>
            </a:r>
          </a:p>
          <a:p>
            <a:pPr marL="0" indent="0" algn="ctr">
              <a:buNone/>
            </a:pPr>
            <a:endParaRPr lang="en-GB"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What to ask to capture the most relevant information?</a:t>
            </a:r>
          </a:p>
          <a:p>
            <a:pPr lvl="0"/>
            <a:r>
              <a:rPr lang="en-GB" dirty="0">
                <a:latin typeface="Times New Roman" panose="02020603050405020304" pitchFamily="18" charset="0"/>
                <a:cs typeface="Times New Roman" panose="02020603050405020304" pitchFamily="18" charset="0"/>
              </a:rPr>
              <a:t>Ensure you use pupil voice</a:t>
            </a:r>
          </a:p>
          <a:p>
            <a:pPr lvl="0"/>
            <a:r>
              <a:rPr lang="en-GB" dirty="0">
                <a:latin typeface="Times New Roman" panose="02020603050405020304" pitchFamily="18" charset="0"/>
                <a:cs typeface="Times New Roman" panose="02020603050405020304" pitchFamily="18" charset="0"/>
              </a:rPr>
              <a:t>Make it a positive reflection</a:t>
            </a:r>
          </a:p>
          <a:p>
            <a:pPr lvl="0"/>
            <a:r>
              <a:rPr lang="en-GB" dirty="0">
                <a:latin typeface="Times New Roman" panose="02020603050405020304" pitchFamily="18" charset="0"/>
                <a:cs typeface="Times New Roman" panose="02020603050405020304" pitchFamily="18" charset="0"/>
              </a:rPr>
              <a:t>Show how to support and develop their progression</a:t>
            </a:r>
          </a:p>
          <a:p>
            <a:endParaRPr lang="en-GB" dirty="0"/>
          </a:p>
        </p:txBody>
      </p:sp>
      <p:pic>
        <p:nvPicPr>
          <p:cNvPr id="8" name="Picture 7" descr="A picture containing clipart&#10;&#10;Description generated with very high confidence">
            <a:extLst>
              <a:ext uri="{FF2B5EF4-FFF2-40B4-BE49-F238E27FC236}">
                <a16:creationId xmlns:a16="http://schemas.microsoft.com/office/drawing/2014/main" id="{857F6F76-17E9-4AC1-B5FD-D7E19E1325A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888992" y="3371499"/>
            <a:ext cx="2059448" cy="3220791"/>
          </a:xfrm>
          <a:prstGeom prst="rect">
            <a:avLst/>
          </a:prstGeom>
        </p:spPr>
      </p:pic>
    </p:spTree>
    <p:extLst>
      <p:ext uri="{BB962C8B-B14F-4D97-AF65-F5344CB8AC3E}">
        <p14:creationId xmlns:p14="http://schemas.microsoft.com/office/powerpoint/2010/main" val="23848785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generated with high confidence">
            <a:extLst>
              <a:ext uri="{FF2B5EF4-FFF2-40B4-BE49-F238E27FC236}">
                <a16:creationId xmlns:a16="http://schemas.microsoft.com/office/drawing/2014/main" id="{532EB946-EC21-46C5-A93E-05D8220226F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00437" y="750095"/>
            <a:ext cx="8565357" cy="5714999"/>
          </a:xfrm>
          <a:prstGeom prst="rect">
            <a:avLst/>
          </a:prstGeom>
          <a:effectLst>
            <a:outerShdw dist="50800" sx="1000" sy="1000" algn="ctr" rotWithShape="0">
              <a:srgbClr val="000000"/>
            </a:outerShdw>
            <a:softEdge rad="317500"/>
          </a:effectLst>
          <a:scene3d>
            <a:camera prst="perspectiveLeft"/>
            <a:lightRig rig="threePt" dir="t"/>
          </a:scene3d>
        </p:spPr>
      </p:pic>
      <p:sp>
        <p:nvSpPr>
          <p:cNvPr id="2" name="Title 1">
            <a:extLst>
              <a:ext uri="{FF2B5EF4-FFF2-40B4-BE49-F238E27FC236}">
                <a16:creationId xmlns:a16="http://schemas.microsoft.com/office/drawing/2014/main" id="{56D67A2D-3880-4A98-8197-65AB21486F62}"/>
              </a:ext>
            </a:extLst>
          </p:cNvPr>
          <p:cNvSpPr>
            <a:spLocks noGrp="1"/>
          </p:cNvSpPr>
          <p:nvPr>
            <p:ph type="title"/>
          </p:nvPr>
        </p:nvSpPr>
        <p:spPr>
          <a:xfrm>
            <a:off x="838199" y="337343"/>
            <a:ext cx="10515600" cy="1012825"/>
          </a:xfrm>
        </p:spPr>
        <p:txBody>
          <a:bodyPr>
            <a:normAutofit fontScale="90000"/>
          </a:bodyPr>
          <a:lstStyle/>
          <a:p>
            <a:pPr algn="ctr"/>
            <a:r>
              <a:rPr lang="en-GB" sz="4000" u="sng" dirty="0">
                <a:latin typeface="Times New Roman" panose="02020603050405020304" pitchFamily="18" charset="0"/>
                <a:cs typeface="Times New Roman" panose="02020603050405020304" pitchFamily="18" charset="0"/>
              </a:rPr>
              <a:t>Discussion </a:t>
            </a:r>
            <a:br>
              <a:rPr lang="en-GB" sz="4000" u="sng" dirty="0">
                <a:latin typeface="Times New Roman" panose="02020603050405020304" pitchFamily="18" charset="0"/>
                <a:cs typeface="Times New Roman" panose="02020603050405020304" pitchFamily="18" charset="0"/>
              </a:rPr>
            </a:br>
            <a:endParaRPr lang="en-GB" sz="4000" u="sng"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EE66EE9-8569-4CBE-929E-6F4FAD1E9B1E}"/>
              </a:ext>
            </a:extLst>
          </p:cNvPr>
          <p:cNvSpPr>
            <a:spLocks noGrp="1"/>
          </p:cNvSpPr>
          <p:nvPr>
            <p:ph idx="1"/>
          </p:nvPr>
        </p:nvSpPr>
        <p:spPr>
          <a:xfrm>
            <a:off x="838199" y="957263"/>
            <a:ext cx="4541045" cy="5243511"/>
          </a:xfrm>
        </p:spPr>
        <p:txBody>
          <a:bodyPr>
            <a:normAutofit/>
          </a:bodyPr>
          <a:lstStyle/>
          <a:p>
            <a:pPr marL="0" lvl="0" indent="0">
              <a:buNone/>
            </a:pPr>
            <a:endParaRPr lang="en-GB" dirty="0"/>
          </a:p>
          <a:p>
            <a:pPr lvl="0"/>
            <a:r>
              <a:rPr lang="en-GB" sz="2200" dirty="0">
                <a:latin typeface="Times New Roman" panose="02020603050405020304" pitchFamily="18" charset="0"/>
                <a:cs typeface="Times New Roman" panose="02020603050405020304" pitchFamily="18" charset="0"/>
              </a:rPr>
              <a:t>What have you learnt about yourself/colleague?</a:t>
            </a:r>
          </a:p>
          <a:p>
            <a:pPr lvl="0"/>
            <a:r>
              <a:rPr lang="en-GB" sz="2200" dirty="0">
                <a:latin typeface="Times New Roman" panose="02020603050405020304" pitchFamily="18" charset="0"/>
                <a:cs typeface="Times New Roman" panose="02020603050405020304" pitchFamily="18" charset="0"/>
              </a:rPr>
              <a:t>Were you able to give detailed reasons as to why you/they are kind, generous or funny?</a:t>
            </a:r>
          </a:p>
          <a:p>
            <a:pPr lvl="0"/>
            <a:r>
              <a:rPr lang="en-GB" sz="2200" dirty="0">
                <a:latin typeface="Times New Roman" panose="02020603050405020304" pitchFamily="18" charset="0"/>
                <a:cs typeface="Times New Roman" panose="02020603050405020304" pitchFamily="18" charset="0"/>
              </a:rPr>
              <a:t>Is the information truly helpful to others?</a:t>
            </a:r>
          </a:p>
          <a:p>
            <a:pPr lvl="0"/>
            <a:r>
              <a:rPr lang="en-GB" sz="2200" dirty="0">
                <a:latin typeface="Times New Roman" panose="02020603050405020304" pitchFamily="18" charset="0"/>
                <a:cs typeface="Times New Roman" panose="02020603050405020304" pitchFamily="18" charset="0"/>
              </a:rPr>
              <a:t>Are their needs clear?</a:t>
            </a:r>
          </a:p>
          <a:p>
            <a:pPr lvl="0"/>
            <a:r>
              <a:rPr lang="en-GB" sz="2200" dirty="0">
                <a:latin typeface="Times New Roman" panose="02020603050405020304" pitchFamily="18" charset="0"/>
                <a:cs typeface="Times New Roman" panose="02020603050405020304" pitchFamily="18" charset="0"/>
              </a:rPr>
              <a:t>Does the information truly help others to help the learner reach self-actualisation?</a:t>
            </a:r>
          </a:p>
          <a:p>
            <a:pPr marL="0" indent="0">
              <a:buNone/>
            </a:pPr>
            <a:endParaRPr lang="en-GB" dirty="0"/>
          </a:p>
        </p:txBody>
      </p:sp>
    </p:spTree>
    <p:extLst>
      <p:ext uri="{BB962C8B-B14F-4D97-AF65-F5344CB8AC3E}">
        <p14:creationId xmlns:p14="http://schemas.microsoft.com/office/powerpoint/2010/main" val="19900733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F47E196-100C-4CBF-AE2E-055284BCA15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163" r="9091" b="11228"/>
          <a:stretch/>
        </p:blipFill>
        <p:spPr>
          <a:xfrm>
            <a:off x="20" y="10"/>
            <a:ext cx="12191980" cy="6857990"/>
          </a:xfrm>
          <a:prstGeom prst="rect">
            <a:avLst/>
          </a:prstGeom>
        </p:spPr>
      </p:pic>
      <p:sp>
        <p:nvSpPr>
          <p:cNvPr id="10" name="Freeform: Shape 9">
            <a:extLst>
              <a:ext uri="{FF2B5EF4-FFF2-40B4-BE49-F238E27FC236}">
                <a16:creationId xmlns:a16="http://schemas.microsoft.com/office/drawing/2014/main" id="{E862BE82-D00D-42C1-BF16-93AA37870C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6D92C2D-1D3D-4974-918C-06579FB354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592ECC6-4C57-4664-8C5A-643AEA23ED07}"/>
              </a:ext>
            </a:extLst>
          </p:cNvPr>
          <p:cNvSpPr>
            <a:spLocks noGrp="1"/>
          </p:cNvSpPr>
          <p:nvPr>
            <p:ph idx="1"/>
          </p:nvPr>
        </p:nvSpPr>
        <p:spPr>
          <a:xfrm>
            <a:off x="520242" y="1019730"/>
            <a:ext cx="4062642" cy="3508728"/>
          </a:xfrm>
        </p:spPr>
        <p:txBody>
          <a:bodyPr anchor="t">
            <a:normAutofit/>
          </a:bodyPr>
          <a:lstStyle/>
          <a:p>
            <a:pPr marL="0" indent="0">
              <a:buNone/>
            </a:pPr>
            <a:endParaRPr lang="en-GB" sz="1700" dirty="0"/>
          </a:p>
          <a:p>
            <a:r>
              <a:rPr lang="en-GB" sz="2000" dirty="0">
                <a:latin typeface="Times New Roman" panose="02020603050405020304" pitchFamily="18" charset="0"/>
                <a:cs typeface="Times New Roman" panose="02020603050405020304" pitchFamily="18" charset="0"/>
              </a:rPr>
              <a:t>Reflecting deeper on your OPP task, have you been left with a list of challenges or problems to overcome, or, do you have a rounded picture of the individual?</a:t>
            </a:r>
          </a:p>
          <a:p>
            <a:r>
              <a:rPr lang="en-GB" sz="2000" dirty="0">
                <a:latin typeface="Times New Roman" panose="02020603050405020304" pitchFamily="18" charset="0"/>
                <a:cs typeface="Times New Roman" panose="02020603050405020304" pitchFamily="18" charset="0"/>
              </a:rPr>
              <a:t>I want you to ask yourself why there is a need for OPP’s and why do ALN learners need them?</a:t>
            </a:r>
          </a:p>
          <a:p>
            <a:pPr marL="0" indent="0">
              <a:buNone/>
            </a:pPr>
            <a:endParaRPr lang="en-GB" sz="1700" dirty="0"/>
          </a:p>
        </p:txBody>
      </p:sp>
    </p:spTree>
    <p:extLst>
      <p:ext uri="{BB962C8B-B14F-4D97-AF65-F5344CB8AC3E}">
        <p14:creationId xmlns:p14="http://schemas.microsoft.com/office/powerpoint/2010/main" val="23068001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58D04-BE3A-4F32-9098-76093E4718E9}"/>
              </a:ext>
            </a:extLst>
          </p:cNvPr>
          <p:cNvSpPr>
            <a:spLocks noGrp="1"/>
          </p:cNvSpPr>
          <p:nvPr>
            <p:ph type="title"/>
          </p:nvPr>
        </p:nvSpPr>
        <p:spPr>
          <a:xfrm>
            <a:off x="838200" y="365125"/>
            <a:ext cx="10515600" cy="2822575"/>
          </a:xfrm>
        </p:spPr>
        <p:txBody>
          <a:bodyPr>
            <a:normAutofit/>
          </a:bodyPr>
          <a:lstStyle/>
          <a:p>
            <a:r>
              <a:rPr lang="en-GB" sz="2800" dirty="0">
                <a:latin typeface="Times New Roman" panose="02020603050405020304" pitchFamily="18" charset="0"/>
                <a:cs typeface="Times New Roman" panose="02020603050405020304" pitchFamily="18" charset="0"/>
              </a:rPr>
              <a:t>Helen Etherington is an Educational Psychologist (EP) who introduce the Welsh Governments ‘Statements or Something Better’(2014) programme in Carmarthenshire.  She discusses why there is a need for One Page Profiles and lists several key points.</a:t>
            </a:r>
            <a:br>
              <a:rPr lang="en-GB" sz="2800" dirty="0">
                <a:latin typeface="Times New Roman" panose="02020603050405020304" pitchFamily="18" charset="0"/>
                <a:cs typeface="Times New Roman" panose="02020603050405020304" pitchFamily="18" charset="0"/>
              </a:rPr>
            </a:br>
            <a:endParaRPr lang="en-GB"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35898FC-E2FD-4DD8-BBF7-1119E271A182}"/>
              </a:ext>
            </a:extLst>
          </p:cNvPr>
          <p:cNvSpPr>
            <a:spLocks noGrp="1"/>
          </p:cNvSpPr>
          <p:nvPr>
            <p:ph idx="1"/>
          </p:nvPr>
        </p:nvSpPr>
        <p:spPr>
          <a:xfrm>
            <a:off x="749300" y="3107531"/>
            <a:ext cx="10515600" cy="2582069"/>
          </a:xfrm>
        </p:spPr>
        <p:txBody>
          <a:bodyPr/>
          <a:lstStyle/>
          <a:p>
            <a:pPr lvl="0"/>
            <a:r>
              <a:rPr lang="en-GB" dirty="0">
                <a:latin typeface="Times New Roman" panose="02020603050405020304" pitchFamily="18" charset="0"/>
                <a:cs typeface="Times New Roman" panose="02020603050405020304" pitchFamily="18" charset="0"/>
              </a:rPr>
              <a:t>To support learners’ learning</a:t>
            </a:r>
          </a:p>
          <a:p>
            <a:pPr lvl="0"/>
            <a:r>
              <a:rPr lang="en-GB" dirty="0">
                <a:latin typeface="Times New Roman" panose="02020603050405020304" pitchFamily="18" charset="0"/>
                <a:cs typeface="Times New Roman" panose="02020603050405020304" pitchFamily="18" charset="0"/>
              </a:rPr>
              <a:t>Reflect pupil voice</a:t>
            </a:r>
          </a:p>
          <a:p>
            <a:pPr lvl="0"/>
            <a:r>
              <a:rPr lang="en-GB" dirty="0">
                <a:latin typeface="Times New Roman" panose="02020603050405020304" pitchFamily="18" charset="0"/>
                <a:cs typeface="Times New Roman" panose="02020603050405020304" pitchFamily="18" charset="0"/>
              </a:rPr>
              <a:t>Support transition across the key stages</a:t>
            </a:r>
          </a:p>
          <a:p>
            <a:pPr lvl="0"/>
            <a:r>
              <a:rPr lang="en-GB" dirty="0">
                <a:latin typeface="Times New Roman" panose="02020603050405020304" pitchFamily="18" charset="0"/>
                <a:cs typeface="Times New Roman" panose="02020603050405020304" pitchFamily="18" charset="0"/>
              </a:rPr>
              <a:t>Provide key information for supply teachers</a:t>
            </a:r>
          </a:p>
          <a:p>
            <a:endParaRPr lang="en-GB" dirty="0"/>
          </a:p>
        </p:txBody>
      </p:sp>
    </p:spTree>
    <p:extLst>
      <p:ext uri="{BB962C8B-B14F-4D97-AF65-F5344CB8AC3E}">
        <p14:creationId xmlns:p14="http://schemas.microsoft.com/office/powerpoint/2010/main" val="16163451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F416A-784C-4E87-AE73-E829150FA590}"/>
              </a:ext>
            </a:extLst>
          </p:cNvPr>
          <p:cNvSpPr>
            <a:spLocks noGrp="1"/>
          </p:cNvSpPr>
          <p:nvPr>
            <p:ph type="title"/>
          </p:nvPr>
        </p:nvSpPr>
        <p:spPr>
          <a:xfrm>
            <a:off x="838200" y="365125"/>
            <a:ext cx="10515600" cy="942181"/>
          </a:xfrm>
        </p:spPr>
        <p:txBody>
          <a:bodyPr>
            <a:normAutofit fontScale="90000"/>
          </a:bodyPr>
          <a:lstStyle/>
          <a:p>
            <a:pPr algn="ctr"/>
            <a:r>
              <a:rPr lang="en-GB" sz="2800" dirty="0">
                <a:latin typeface="Times New Roman" panose="02020603050405020304" pitchFamily="18" charset="0"/>
                <a:cs typeface="Times New Roman" panose="02020603050405020304" pitchFamily="18" charset="0"/>
              </a:rPr>
              <a:t>She goes on to reflect on how they help to – </a:t>
            </a:r>
            <a:br>
              <a:rPr lang="en-GB" dirty="0"/>
            </a:br>
            <a:endParaRPr lang="en-GB" dirty="0"/>
          </a:p>
        </p:txBody>
      </p:sp>
      <p:sp>
        <p:nvSpPr>
          <p:cNvPr id="3" name="Content Placeholder 2">
            <a:extLst>
              <a:ext uri="{FF2B5EF4-FFF2-40B4-BE49-F238E27FC236}">
                <a16:creationId xmlns:a16="http://schemas.microsoft.com/office/drawing/2014/main" id="{0D66146D-D044-4168-8013-08818D4BA0A7}"/>
              </a:ext>
            </a:extLst>
          </p:cNvPr>
          <p:cNvSpPr>
            <a:spLocks noGrp="1"/>
          </p:cNvSpPr>
          <p:nvPr>
            <p:ph idx="1"/>
          </p:nvPr>
        </p:nvSpPr>
        <p:spPr>
          <a:xfrm>
            <a:off x="838200" y="1092200"/>
            <a:ext cx="10515600" cy="5084763"/>
          </a:xfrm>
        </p:spPr>
        <p:txBody>
          <a:bodyPr>
            <a:normAutofit fontScale="85000" lnSpcReduction="20000"/>
          </a:bodyPr>
          <a:lstStyle/>
          <a:p>
            <a:pPr lvl="0"/>
            <a:endParaRPr lang="en-GB" dirty="0"/>
          </a:p>
          <a:p>
            <a:pPr lvl="0"/>
            <a:r>
              <a:rPr lang="en-GB" dirty="0">
                <a:latin typeface="Times New Roman" panose="02020603050405020304" pitchFamily="18" charset="0"/>
                <a:cs typeface="Times New Roman" panose="02020603050405020304" pitchFamily="18" charset="0"/>
              </a:rPr>
              <a:t>Improve home school relationships due to increased communication.</a:t>
            </a:r>
          </a:p>
          <a:p>
            <a:pPr lvl="0"/>
            <a:r>
              <a:rPr lang="en-GB" dirty="0">
                <a:latin typeface="Times New Roman" panose="02020603050405020304" pitchFamily="18" charset="0"/>
                <a:cs typeface="Times New Roman" panose="02020603050405020304" pitchFamily="18" charset="0"/>
              </a:rPr>
              <a:t>They can be used for reflective discussions during parent consultations.</a:t>
            </a:r>
          </a:p>
          <a:p>
            <a:pPr lvl="0"/>
            <a:r>
              <a:rPr lang="en-GB" dirty="0">
                <a:latin typeface="Times New Roman" panose="02020603050405020304" pitchFamily="18" charset="0"/>
                <a:cs typeface="Times New Roman" panose="02020603050405020304" pitchFamily="18" charset="0"/>
              </a:rPr>
              <a:t> Included in end of year reports.</a:t>
            </a:r>
          </a:p>
          <a:p>
            <a:pPr lvl="0"/>
            <a:r>
              <a:rPr lang="en-GB" dirty="0">
                <a:latin typeface="Times New Roman" panose="02020603050405020304" pitchFamily="18" charset="0"/>
                <a:cs typeface="Times New Roman" panose="02020603050405020304" pitchFamily="18" charset="0"/>
              </a:rPr>
              <a:t>I agree with her statement that OPP’s are an effective tool in supporting secondary school transitions. </a:t>
            </a:r>
          </a:p>
          <a:p>
            <a:pPr lvl="0"/>
            <a:r>
              <a:rPr lang="en-GB" dirty="0">
                <a:latin typeface="Times New Roman" panose="02020603050405020304" pitchFamily="18" charset="0"/>
                <a:cs typeface="Times New Roman" panose="02020603050405020304" pitchFamily="18" charset="0"/>
              </a:rPr>
              <a:t>Information from outside agencies and EP’s help to build a bigger picture.</a:t>
            </a:r>
          </a:p>
          <a:p>
            <a:pPr lvl="0"/>
            <a:r>
              <a:rPr lang="en-GB" dirty="0">
                <a:latin typeface="Times New Roman" panose="02020603050405020304" pitchFamily="18" charset="0"/>
                <a:cs typeface="Times New Roman" panose="02020603050405020304" pitchFamily="18" charset="0"/>
              </a:rPr>
              <a:t>Evidence suggests that they have helped staff to develop better teaching activities, interventions and direct support because of the focus on what is important to and for the learner.</a:t>
            </a:r>
          </a:p>
          <a:p>
            <a:pPr lvl="0"/>
            <a:r>
              <a:rPr lang="en-GB" dirty="0">
                <a:latin typeface="Times New Roman" panose="02020603050405020304" pitchFamily="18" charset="0"/>
                <a:cs typeface="Times New Roman" panose="02020603050405020304" pitchFamily="18" charset="0"/>
              </a:rPr>
              <a:t>They enable learners to be more actively involved in the decision-making processes that decide on their support.</a:t>
            </a:r>
          </a:p>
          <a:p>
            <a:pPr lvl="0"/>
            <a:r>
              <a:rPr lang="en-GB" dirty="0">
                <a:latin typeface="Times New Roman" panose="02020603050405020304" pitchFamily="18" charset="0"/>
                <a:cs typeface="Times New Roman" panose="02020603050405020304" pitchFamily="18" charset="0"/>
              </a:rPr>
              <a:t>They promote learners self esteem</a:t>
            </a:r>
          </a:p>
          <a:p>
            <a:pPr marL="0" indent="0">
              <a:buNone/>
            </a:pPr>
            <a:r>
              <a:rPr lang="en-GB" dirty="0">
                <a:latin typeface="Times New Roman" panose="02020603050405020304" pitchFamily="18" charset="0"/>
                <a:cs typeface="Times New Roman" panose="02020603050405020304" pitchFamily="18" charset="0"/>
              </a:rPr>
              <a:t>(Etherington, H. (2014), p 8,9)</a:t>
            </a:r>
          </a:p>
          <a:p>
            <a:endParaRPr lang="en-GB" dirty="0"/>
          </a:p>
        </p:txBody>
      </p:sp>
    </p:spTree>
    <p:extLst>
      <p:ext uri="{BB962C8B-B14F-4D97-AF65-F5344CB8AC3E}">
        <p14:creationId xmlns:p14="http://schemas.microsoft.com/office/powerpoint/2010/main" val="12874332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BB57F1-B74B-47F4-BECB-F4343F36098A}"/>
              </a:ext>
            </a:extLst>
          </p:cNvPr>
          <p:cNvSpPr>
            <a:spLocks noGrp="1"/>
          </p:cNvSpPr>
          <p:nvPr>
            <p:ph idx="1"/>
          </p:nvPr>
        </p:nvSpPr>
        <p:spPr>
          <a:xfrm>
            <a:off x="838200" y="444501"/>
            <a:ext cx="10515600" cy="2470150"/>
          </a:xfrm>
        </p:spPr>
        <p:txBody>
          <a:bodyPr>
            <a:normAutofit/>
          </a:bodyPr>
          <a:lstStyle/>
          <a:p>
            <a:pPr marL="0" indent="0" algn="ctr">
              <a:buNone/>
            </a:pPr>
            <a:r>
              <a:rPr lang="en-GB" dirty="0">
                <a:latin typeface="Times New Roman" panose="02020603050405020304" pitchFamily="18" charset="0"/>
                <a:cs typeface="Times New Roman" panose="02020603050405020304" pitchFamily="18" charset="0"/>
              </a:rPr>
              <a:t>I agree with Etherington’s findings and feel that OPP’s have begun to help me to understand what matters most to my learners not just what support they need.  When I consult with my pastoral pupils, their OPP’s have begun to help us work together to identify what changes we can make that will make a real difference in their social, emotional and educational lives.  </a:t>
            </a:r>
          </a:p>
          <a:p>
            <a:endParaRPr lang="en-GB" dirty="0"/>
          </a:p>
        </p:txBody>
      </p:sp>
      <p:sp>
        <p:nvSpPr>
          <p:cNvPr id="4" name="TextBox 3">
            <a:extLst>
              <a:ext uri="{FF2B5EF4-FFF2-40B4-BE49-F238E27FC236}">
                <a16:creationId xmlns:a16="http://schemas.microsoft.com/office/drawing/2014/main" id="{1C33F9A7-6993-486A-8D9D-05BD0BE55307}"/>
              </a:ext>
            </a:extLst>
          </p:cNvPr>
          <p:cNvSpPr txBox="1"/>
          <p:nvPr/>
        </p:nvSpPr>
        <p:spPr>
          <a:xfrm rot="613013">
            <a:off x="7454873" y="3274823"/>
            <a:ext cx="4645819" cy="2585323"/>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Finally, our Year elevens use their profiles to support their college applications and interviews as they are a starting point for conversations and help outside agencies understand the learners by providing them with a whole picture.</a:t>
            </a:r>
          </a:p>
          <a:p>
            <a:endParaRPr lang="en-GB" dirty="0"/>
          </a:p>
          <a:p>
            <a:pPr marL="285750" indent="-285750">
              <a:buFont typeface="Arial" panose="020B0604020202020204" pitchFamily="34" charset="0"/>
              <a:buChar char="•"/>
            </a:pPr>
            <a:endParaRPr lang="en-GB" dirty="0"/>
          </a:p>
          <a:p>
            <a:endParaRPr lang="en-GB" dirty="0"/>
          </a:p>
        </p:txBody>
      </p:sp>
      <p:sp>
        <p:nvSpPr>
          <p:cNvPr id="5" name="TextBox 4">
            <a:extLst>
              <a:ext uri="{FF2B5EF4-FFF2-40B4-BE49-F238E27FC236}">
                <a16:creationId xmlns:a16="http://schemas.microsoft.com/office/drawing/2014/main" id="{284AF441-FC7E-42EB-983C-6F5020407FAD}"/>
              </a:ext>
            </a:extLst>
          </p:cNvPr>
          <p:cNvSpPr txBox="1"/>
          <p:nvPr/>
        </p:nvSpPr>
        <p:spPr>
          <a:xfrm rot="21201664">
            <a:off x="411959" y="3100387"/>
            <a:ext cx="4874419" cy="2585323"/>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OPP’s also help colleagues and pupils to develop strategies for break and lunch times as many of the ALN learners struggle to cope with the stress, crowds and noise, so their profiles help us to organise useful and structured activities, clubs or extracurricular support.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p:txBody>
      </p:sp>
      <p:sp>
        <p:nvSpPr>
          <p:cNvPr id="6" name="TextBox 5">
            <a:extLst>
              <a:ext uri="{FF2B5EF4-FFF2-40B4-BE49-F238E27FC236}">
                <a16:creationId xmlns:a16="http://schemas.microsoft.com/office/drawing/2014/main" id="{EF6B08AF-543E-4E49-BEF8-CF67DC0D65CF}"/>
              </a:ext>
            </a:extLst>
          </p:cNvPr>
          <p:cNvSpPr txBox="1"/>
          <p:nvPr/>
        </p:nvSpPr>
        <p:spPr>
          <a:xfrm>
            <a:off x="5122071" y="3943350"/>
            <a:ext cx="2327856" cy="2308324"/>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OPP’s have been used to form the basis of our recent Year eleven and Year nine pupils’ annual reviews.  </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150936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836301-BD16-45FF-ABE5-6437B4278FE9}"/>
              </a:ext>
            </a:extLst>
          </p:cNvPr>
          <p:cNvSpPr>
            <a:spLocks noGrp="1"/>
          </p:cNvSpPr>
          <p:nvPr>
            <p:ph idx="1"/>
          </p:nvPr>
        </p:nvSpPr>
        <p:spPr>
          <a:xfrm>
            <a:off x="838200" y="1346200"/>
            <a:ext cx="10515600" cy="3911599"/>
          </a:xfrm>
        </p:spPr>
        <p:txBody>
          <a:bodyPr/>
          <a:lstStyle/>
          <a:p>
            <a:pPr marL="0" indent="0">
              <a:buNone/>
            </a:pPr>
            <a:r>
              <a:rPr lang="en-GB" dirty="0">
                <a:latin typeface="Times New Roman" panose="02020603050405020304" pitchFamily="18" charset="0"/>
                <a:cs typeface="Times New Roman" panose="02020603050405020304" pitchFamily="18" charset="0"/>
              </a:rPr>
              <a:t>However, there is a lot of further OPP development to be achieved as there were issues highlighted in annual reviews relating to –</a:t>
            </a:r>
          </a:p>
          <a:p>
            <a:pPr marL="0" indent="0">
              <a:buNone/>
            </a:pPr>
            <a:endParaRPr lang="en-GB"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Inconsistency of format</a:t>
            </a:r>
          </a:p>
          <a:p>
            <a:pPr lvl="0"/>
            <a:r>
              <a:rPr lang="en-GB" dirty="0">
                <a:latin typeface="Times New Roman" panose="02020603050405020304" pitchFamily="18" charset="0"/>
                <a:cs typeface="Times New Roman" panose="02020603050405020304" pitchFamily="18" charset="0"/>
              </a:rPr>
              <a:t>Inconsistency of information captured</a:t>
            </a:r>
          </a:p>
          <a:p>
            <a:pPr lvl="0"/>
            <a:r>
              <a:rPr lang="en-GB" dirty="0">
                <a:latin typeface="Times New Roman" panose="02020603050405020304" pitchFamily="18" charset="0"/>
                <a:cs typeface="Times New Roman" panose="02020603050405020304" pitchFamily="18" charset="0"/>
              </a:rPr>
              <a:t>Lack of pupil voice </a:t>
            </a:r>
          </a:p>
          <a:p>
            <a:pPr lvl="0"/>
            <a:r>
              <a:rPr lang="en-GB" dirty="0">
                <a:latin typeface="Times New Roman" panose="02020603050405020304" pitchFamily="18" charset="0"/>
                <a:cs typeface="Times New Roman" panose="02020603050405020304" pitchFamily="18" charset="0"/>
              </a:rPr>
              <a:t>Lack of positivity, or can do’s</a:t>
            </a:r>
          </a:p>
          <a:p>
            <a:endParaRPr lang="en-GB" dirty="0"/>
          </a:p>
        </p:txBody>
      </p:sp>
    </p:spTree>
    <p:extLst>
      <p:ext uri="{BB962C8B-B14F-4D97-AF65-F5344CB8AC3E}">
        <p14:creationId xmlns:p14="http://schemas.microsoft.com/office/powerpoint/2010/main" val="12856995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E68B54-17E6-4B95-B1B9-841840FA361E}"/>
              </a:ext>
            </a:extLst>
          </p:cNvPr>
          <p:cNvSpPr>
            <a:spLocks noGrp="1"/>
          </p:cNvSpPr>
          <p:nvPr>
            <p:ph idx="1"/>
          </p:nvPr>
        </p:nvSpPr>
        <p:spPr>
          <a:xfrm>
            <a:off x="838200" y="508000"/>
            <a:ext cx="10515600" cy="5668963"/>
          </a:xfrm>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Writing in the Times Educational Supplement Hepburn (2012) reflected on how the introduction of OPP’s should not add “an extra layer of bureaucracy and could even reduce teachers’ workload” (Hepburn, 2012, </a:t>
            </a:r>
            <a:r>
              <a:rPr lang="en-GB" sz="2400" dirty="0" err="1">
                <a:latin typeface="Times New Roman" panose="02020603050405020304" pitchFamily="18" charset="0"/>
                <a:cs typeface="Times New Roman" panose="02020603050405020304" pitchFamily="18" charset="0"/>
              </a:rPr>
              <a:t>Iss</a:t>
            </a:r>
            <a:r>
              <a:rPr lang="en-GB" sz="2400" dirty="0">
                <a:latin typeface="Times New Roman" panose="02020603050405020304" pitchFamily="18" charset="0"/>
                <a:cs typeface="Times New Roman" panose="02020603050405020304" pitchFamily="18" charset="0"/>
              </a:rPr>
              <a:t> 2259).  </a:t>
            </a:r>
          </a:p>
          <a:p>
            <a:pPr marL="0" indent="0">
              <a:buNone/>
            </a:pPr>
            <a:r>
              <a:rPr lang="en-GB" sz="2400" dirty="0">
                <a:latin typeface="Times New Roman" panose="02020603050405020304" pitchFamily="18" charset="0"/>
                <a:cs typeface="Times New Roman" panose="02020603050405020304" pitchFamily="18" charset="0"/>
              </a:rPr>
              <a:t>However, the article goes on to say that some believe that practitioners should not get themselves into a position where they are doing something just because you have got to.</a:t>
            </a:r>
          </a:p>
          <a:p>
            <a:pPr marL="0" indent="0">
              <a:buNone/>
            </a:pPr>
            <a:r>
              <a:rPr lang="en-GB" sz="2400" dirty="0">
                <a:latin typeface="Times New Roman" panose="02020603050405020304" pitchFamily="18" charset="0"/>
                <a:cs typeface="Times New Roman" panose="02020603050405020304" pitchFamily="18" charset="0"/>
              </a:rPr>
              <a:t>Irene Matier, past President, AHDS, says we must stand back and say, “Is this going to be used and is it useful for the young person?” (Matier, 2012, </a:t>
            </a:r>
            <a:r>
              <a:rPr lang="en-GB" sz="2400" dirty="0" err="1">
                <a:latin typeface="Times New Roman" panose="02020603050405020304" pitchFamily="18" charset="0"/>
                <a:cs typeface="Times New Roman" panose="02020603050405020304" pitchFamily="18" charset="0"/>
              </a:rPr>
              <a:t>Iss</a:t>
            </a:r>
            <a:r>
              <a:rPr lang="en-GB" sz="2400" dirty="0">
                <a:latin typeface="Times New Roman" panose="02020603050405020304" pitchFamily="18" charset="0"/>
                <a:cs typeface="Times New Roman" panose="02020603050405020304" pitchFamily="18" charset="0"/>
              </a:rPr>
              <a:t> 2259).  She discusses the importance of not being prescriptive and practitioners should challenge those learners who are unrealistic about their capabilities. </a:t>
            </a:r>
          </a:p>
          <a:p>
            <a:pPr marL="0" indent="0">
              <a:buNone/>
            </a:pPr>
            <a:r>
              <a:rPr lang="en-GB" sz="2400" dirty="0">
                <a:latin typeface="Times New Roman" panose="02020603050405020304" pitchFamily="18" charset="0"/>
                <a:cs typeface="Times New Roman" panose="02020603050405020304" pitchFamily="18" charset="0"/>
              </a:rPr>
              <a:t>Matier discusses the importance of what information the profile contains should be the decision of the learner and, reflect what they are most proud of.  However I believe challenging pupils voice and the information that they provide can be difficult due to their own ALN literacy and communication difficulties.  </a:t>
            </a:r>
          </a:p>
          <a:p>
            <a:endParaRPr lang="en-GB" dirty="0"/>
          </a:p>
        </p:txBody>
      </p:sp>
    </p:spTree>
    <p:extLst>
      <p:ext uri="{BB962C8B-B14F-4D97-AF65-F5344CB8AC3E}">
        <p14:creationId xmlns:p14="http://schemas.microsoft.com/office/powerpoint/2010/main" val="25871703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69A92A-9EBD-424B-93FE-FB23E06D19A9}"/>
              </a:ext>
            </a:extLst>
          </p:cNvPr>
          <p:cNvSpPr>
            <a:spLocks noGrp="1"/>
          </p:cNvSpPr>
          <p:nvPr>
            <p:ph idx="1"/>
          </p:nvPr>
        </p:nvSpPr>
        <p:spPr>
          <a:xfrm>
            <a:off x="838200" y="571500"/>
            <a:ext cx="10515600" cy="5605463"/>
          </a:xfrm>
        </p:spPr>
        <p:txBody>
          <a:bodyPr/>
          <a:lstStyle/>
          <a:p>
            <a:r>
              <a:rPr lang="en-GB" dirty="0">
                <a:latin typeface="Times New Roman" panose="02020603050405020304" pitchFamily="18" charset="0"/>
                <a:cs typeface="Times New Roman" panose="02020603050405020304" pitchFamily="18" charset="0"/>
              </a:rPr>
              <a:t>In my professional opinion, the information should genuinely be that of the pupils’ voice, it should not be ‘teacherly’ or technical.  </a:t>
            </a:r>
          </a:p>
          <a:p>
            <a:r>
              <a:rPr lang="en-GB" dirty="0">
                <a:latin typeface="Times New Roman" panose="02020603050405020304" pitchFamily="18" charset="0"/>
                <a:cs typeface="Times New Roman" panose="02020603050405020304" pitchFamily="18" charset="0"/>
              </a:rPr>
              <a:t>The OPP should teach Practitioners how to listen so we are aware of the learners’ actual needs rather than perceived needs.  The voice the practitioner reads must be clear, useful and make the learner come to life. </a:t>
            </a:r>
          </a:p>
          <a:p>
            <a:r>
              <a:rPr lang="en-GB" dirty="0">
                <a:latin typeface="Times New Roman" panose="02020603050405020304" pitchFamily="18" charset="0"/>
                <a:cs typeface="Times New Roman" panose="02020603050405020304" pitchFamily="18" charset="0"/>
              </a:rPr>
              <a:t> I believe the information the learner and OPP provide should be practical and ongoing.  It should tell the practitioner what is important to the learner and what they can do, </a:t>
            </a:r>
            <a:r>
              <a:rPr lang="en-GB" i="1" dirty="0">
                <a:latin typeface="Times New Roman" panose="02020603050405020304" pitchFamily="18" charset="0"/>
                <a:cs typeface="Times New Roman" panose="02020603050405020304" pitchFamily="18" charset="0"/>
              </a:rPr>
              <a:t>not</a:t>
            </a:r>
            <a:r>
              <a:rPr lang="en-GB" dirty="0">
                <a:latin typeface="Times New Roman" panose="02020603050405020304" pitchFamily="18" charset="0"/>
                <a:cs typeface="Times New Roman" panose="02020603050405020304" pitchFamily="18" charset="0"/>
              </a:rPr>
              <a:t>, what they need to develop or consolidate.  </a:t>
            </a:r>
          </a:p>
          <a:p>
            <a:r>
              <a:rPr lang="en-GB" dirty="0">
                <a:latin typeface="Times New Roman" panose="02020603050405020304" pitchFamily="18" charset="0"/>
                <a:cs typeface="Times New Roman" panose="02020603050405020304" pitchFamily="18" charset="0"/>
              </a:rPr>
              <a:t>The OPP should help to develop a real understanding of the learner, so practitioners can build a better approach to the wellbeing of learners. </a:t>
            </a:r>
          </a:p>
          <a:p>
            <a:pPr marL="0" indent="0">
              <a:buNone/>
            </a:pPr>
            <a:endParaRPr lang="en-GB" dirty="0"/>
          </a:p>
        </p:txBody>
      </p:sp>
    </p:spTree>
    <p:extLst>
      <p:ext uri="{BB962C8B-B14F-4D97-AF65-F5344CB8AC3E}">
        <p14:creationId xmlns:p14="http://schemas.microsoft.com/office/powerpoint/2010/main" val="9022034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A6678-549E-4A29-9D9C-1FD1AA9ECCAC}"/>
              </a:ext>
            </a:extLst>
          </p:cNvPr>
          <p:cNvSpPr>
            <a:spLocks noGrp="1"/>
          </p:cNvSpPr>
          <p:nvPr>
            <p:ph type="title"/>
          </p:nvPr>
        </p:nvSpPr>
        <p:spPr>
          <a:xfrm>
            <a:off x="838200" y="365125"/>
            <a:ext cx="10515600" cy="1336675"/>
          </a:xfrm>
        </p:spPr>
        <p:txBody>
          <a:bodyPr>
            <a:normAutofit/>
          </a:bodyPr>
          <a:lstStyle/>
          <a:p>
            <a:r>
              <a:rPr lang="en-GB" sz="2800" dirty="0">
                <a:latin typeface="Times New Roman" panose="02020603050405020304" pitchFamily="18" charset="0"/>
                <a:cs typeface="Times New Roman" panose="02020603050405020304" pitchFamily="18" charset="0"/>
              </a:rPr>
              <a:t>Within my workplace I believe strongly that a focus on redeveloping our approach to OPP’s is needed because –</a:t>
            </a:r>
            <a:br>
              <a:rPr lang="en-GB" sz="2800" dirty="0">
                <a:latin typeface="Times New Roman" panose="02020603050405020304" pitchFamily="18" charset="0"/>
                <a:cs typeface="Times New Roman" panose="02020603050405020304" pitchFamily="18" charset="0"/>
              </a:rPr>
            </a:br>
            <a:endParaRPr lang="en-GB"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A6A5A38-F214-45C6-8021-CED9EDFACE3E}"/>
              </a:ext>
            </a:extLst>
          </p:cNvPr>
          <p:cNvSpPr>
            <a:spLocks noGrp="1"/>
          </p:cNvSpPr>
          <p:nvPr>
            <p:ph idx="1"/>
          </p:nvPr>
        </p:nvSpPr>
        <p:spPr>
          <a:xfrm>
            <a:off x="659606" y="1895475"/>
            <a:ext cx="10515600" cy="4405313"/>
          </a:xfrm>
        </p:spPr>
        <p:txBody>
          <a:bodyPr>
            <a:normAutofit/>
          </a:bodyPr>
          <a:lstStyle/>
          <a:p>
            <a:pPr lvl="0"/>
            <a:r>
              <a:rPr lang="en-GB" sz="2400" dirty="0">
                <a:latin typeface="Times New Roman" panose="02020603050405020304" pitchFamily="18" charset="0"/>
                <a:cs typeface="Times New Roman" panose="02020603050405020304" pitchFamily="18" charset="0"/>
              </a:rPr>
              <a:t>They allow for problem solving before the problem arises.  </a:t>
            </a:r>
          </a:p>
          <a:p>
            <a:pPr lvl="0"/>
            <a:r>
              <a:rPr lang="en-GB" sz="2400" dirty="0">
                <a:latin typeface="Times New Roman" panose="02020603050405020304" pitchFamily="18" charset="0"/>
                <a:cs typeface="Times New Roman" panose="02020603050405020304" pitchFamily="18" charset="0"/>
              </a:rPr>
              <a:t>OPP’s provide practitioners with a snapshot of what quality of life means at any age or stage of an ALN learners life.  </a:t>
            </a:r>
          </a:p>
          <a:p>
            <a:pPr lvl="0"/>
            <a:r>
              <a:rPr lang="en-GB" sz="2400" dirty="0">
                <a:latin typeface="Times New Roman" panose="02020603050405020304" pitchFamily="18" charset="0"/>
                <a:cs typeface="Times New Roman" panose="02020603050405020304" pitchFamily="18" charset="0"/>
              </a:rPr>
              <a:t>OPP’s can improve behaviour by focussing on what the behaviour indicates whilst exploring with the learner what support works when they are having a bad day.  So, by using important to and for in conjunction with communication charts, which we do not currently use, it could help my workplace to listen better to what the learner is telling us through their behaviours.  </a:t>
            </a:r>
          </a:p>
          <a:p>
            <a:pPr lvl="0"/>
            <a:r>
              <a:rPr lang="en-GB" sz="2400" dirty="0">
                <a:latin typeface="Times New Roman" panose="02020603050405020304" pitchFamily="18" charset="0"/>
                <a:cs typeface="Times New Roman" panose="02020603050405020304" pitchFamily="18" charset="0"/>
              </a:rPr>
              <a:t>To reduce the number of exclusions or detentions I believe it could be useful to use the like and admire, and the what is working or not, tools to provide a focus for change, instead of going over and over the school rules.  </a:t>
            </a:r>
          </a:p>
          <a:p>
            <a:endParaRPr lang="en-GB" dirty="0"/>
          </a:p>
        </p:txBody>
      </p:sp>
    </p:spTree>
    <p:extLst>
      <p:ext uri="{BB962C8B-B14F-4D97-AF65-F5344CB8AC3E}">
        <p14:creationId xmlns:p14="http://schemas.microsoft.com/office/powerpoint/2010/main" val="4731198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48E07E0-8904-49F3-A105-102F6C21D6A0}"/>
              </a:ext>
            </a:extLst>
          </p:cNvPr>
          <p:cNvPicPr>
            <a:picLocks noGrp="1" noChangeAspect="1"/>
          </p:cNvPicPr>
          <p:nvPr>
            <p:ph idx="1"/>
          </p:nvPr>
        </p:nvPicPr>
        <p:blipFill>
          <a:blip r:embed="rId2"/>
          <a:stretch>
            <a:fillRect/>
          </a:stretch>
        </p:blipFill>
        <p:spPr>
          <a:xfrm rot="5400000">
            <a:off x="3674620" y="-647135"/>
            <a:ext cx="5083676" cy="7661451"/>
          </a:xfrm>
          <a:prstGeom prst="rect">
            <a:avLst/>
          </a:prstGeom>
        </p:spPr>
      </p:pic>
    </p:spTree>
    <p:extLst>
      <p:ext uri="{BB962C8B-B14F-4D97-AF65-F5344CB8AC3E}">
        <p14:creationId xmlns:p14="http://schemas.microsoft.com/office/powerpoint/2010/main" val="38867120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8D2C9-3392-46B9-A102-6239690757D7}"/>
              </a:ext>
            </a:extLst>
          </p:cNvPr>
          <p:cNvSpPr>
            <a:spLocks noGrp="1"/>
          </p:cNvSpPr>
          <p:nvPr>
            <p:ph type="title"/>
          </p:nvPr>
        </p:nvSpPr>
        <p:spPr/>
        <p:txBody>
          <a:bodyPr/>
          <a:lstStyle/>
          <a:p>
            <a:pPr algn="ctr"/>
            <a:r>
              <a:rPr lang="en-GB" u="sng" dirty="0">
                <a:latin typeface="Times New Roman" panose="02020603050405020304" pitchFamily="18" charset="0"/>
                <a:cs typeface="Times New Roman" panose="02020603050405020304" pitchFamily="18" charset="0"/>
              </a:rPr>
              <a:t>Tools for the job</a:t>
            </a:r>
            <a:br>
              <a:rPr lang="en-GB" dirty="0"/>
            </a:br>
            <a:endParaRPr lang="en-GB" dirty="0"/>
          </a:p>
        </p:txBody>
      </p:sp>
      <p:pic>
        <p:nvPicPr>
          <p:cNvPr id="9" name="Picture 8" descr="A close up of a device&#10;&#10;Description generated with high confidence">
            <a:extLst>
              <a:ext uri="{FF2B5EF4-FFF2-40B4-BE49-F238E27FC236}">
                <a16:creationId xmlns:a16="http://schemas.microsoft.com/office/drawing/2014/main" id="{410EE7CD-6E68-4DBD-9E46-022DE0E4082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647980" y="60644"/>
            <a:ext cx="1441576" cy="1441576"/>
          </a:xfrm>
          <a:prstGeom prst="rect">
            <a:avLst/>
          </a:prstGeom>
        </p:spPr>
      </p:pic>
      <p:pic>
        <p:nvPicPr>
          <p:cNvPr id="12" name="Picture 11">
            <a:extLst>
              <a:ext uri="{FF2B5EF4-FFF2-40B4-BE49-F238E27FC236}">
                <a16:creationId xmlns:a16="http://schemas.microsoft.com/office/drawing/2014/main" id="{4BAD9A7F-384C-4667-AF6D-A81D1F48EB0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016427" y="60644"/>
            <a:ext cx="1566862" cy="1459432"/>
          </a:xfrm>
          <a:prstGeom prst="rect">
            <a:avLst/>
          </a:prstGeom>
        </p:spPr>
      </p:pic>
      <p:pic>
        <p:nvPicPr>
          <p:cNvPr id="14" name="Picture 13">
            <a:extLst>
              <a:ext uri="{FF2B5EF4-FFF2-40B4-BE49-F238E27FC236}">
                <a16:creationId xmlns:a16="http://schemas.microsoft.com/office/drawing/2014/main" id="{59B454DA-4778-4A0E-A808-EA7209A30B3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38200" y="3395497"/>
            <a:ext cx="11577638" cy="3417123"/>
          </a:xfrm>
          <a:prstGeom prst="rect">
            <a:avLst/>
          </a:prstGeom>
        </p:spPr>
      </p:pic>
      <p:sp>
        <p:nvSpPr>
          <p:cNvPr id="15" name="TextBox 14">
            <a:extLst>
              <a:ext uri="{FF2B5EF4-FFF2-40B4-BE49-F238E27FC236}">
                <a16:creationId xmlns:a16="http://schemas.microsoft.com/office/drawing/2014/main" id="{6F372187-180B-466B-9A2E-9BC9F3BAD57F}"/>
              </a:ext>
            </a:extLst>
          </p:cNvPr>
          <p:cNvSpPr txBox="1"/>
          <p:nvPr/>
        </p:nvSpPr>
        <p:spPr>
          <a:xfrm>
            <a:off x="6395365" y="1485900"/>
            <a:ext cx="4892991" cy="1938992"/>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These tools can be used in any order.  They suggest starting with OPP’s but in my professional opinion I would end with profiles as the other tools would help to inform the OPP and inform the IEP or Action Plan.</a:t>
            </a:r>
          </a:p>
        </p:txBody>
      </p:sp>
      <p:sp>
        <p:nvSpPr>
          <p:cNvPr id="3" name="Content Placeholder 2">
            <a:extLst>
              <a:ext uri="{FF2B5EF4-FFF2-40B4-BE49-F238E27FC236}">
                <a16:creationId xmlns:a16="http://schemas.microsoft.com/office/drawing/2014/main" id="{768F2D34-D506-41CF-A958-E01AE6C3F4A2}"/>
              </a:ext>
            </a:extLst>
          </p:cNvPr>
          <p:cNvSpPr>
            <a:spLocks noGrp="1"/>
          </p:cNvSpPr>
          <p:nvPr>
            <p:ph idx="1"/>
          </p:nvPr>
        </p:nvSpPr>
        <p:spPr>
          <a:xfrm>
            <a:off x="692945" y="1485900"/>
            <a:ext cx="5650706" cy="2620804"/>
          </a:xfrm>
        </p:spPr>
        <p:txBody>
          <a:bodyPr>
            <a:normAutofit/>
          </a:bodyPr>
          <a:lstStyle/>
          <a:p>
            <a:r>
              <a:rPr lang="en-GB" sz="2000" dirty="0">
                <a:latin typeface="Times New Roman" panose="02020603050405020304" pitchFamily="18" charset="0"/>
                <a:cs typeface="Times New Roman" panose="02020603050405020304" pitchFamily="18" charset="0"/>
              </a:rPr>
              <a:t>The Welsh Government has commissioned a set of 10 Thinking Tools to promote Pupil Centred Practice that my workplace could use so we have an agreed set of universal formats to follow (Person-centred practice in education: a guide for early years, schools and colleges in Wales, 2015)</a:t>
            </a:r>
          </a:p>
          <a:p>
            <a:pPr marL="0" indent="0">
              <a:buNone/>
            </a:pPr>
            <a:endParaRPr lang="en-GB" dirty="0"/>
          </a:p>
        </p:txBody>
      </p:sp>
    </p:spTree>
    <p:extLst>
      <p:ext uri="{BB962C8B-B14F-4D97-AF65-F5344CB8AC3E}">
        <p14:creationId xmlns:p14="http://schemas.microsoft.com/office/powerpoint/2010/main" val="3266146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D03A4-9DDA-4F53-8AB9-0C3845CE095B}"/>
              </a:ext>
            </a:extLst>
          </p:cNvPr>
          <p:cNvSpPr>
            <a:spLocks noGrp="1"/>
          </p:cNvSpPr>
          <p:nvPr>
            <p:ph type="title"/>
          </p:nvPr>
        </p:nvSpPr>
        <p:spPr>
          <a:xfrm>
            <a:off x="838200" y="365125"/>
            <a:ext cx="10515600" cy="1460500"/>
          </a:xfrm>
        </p:spPr>
        <p:txBody>
          <a:bodyPr/>
          <a:lstStyle/>
          <a:p>
            <a:pPr algn="ctr"/>
            <a:r>
              <a:rPr lang="en-GB" u="sng" dirty="0">
                <a:latin typeface="Times New Roman" panose="02020603050405020304" pitchFamily="18" charset="0"/>
                <a:cs typeface="Times New Roman" panose="02020603050405020304" pitchFamily="18" charset="0"/>
              </a:rPr>
              <a:t>The Toolkit </a:t>
            </a:r>
            <a:br>
              <a:rPr lang="en-GB" dirty="0"/>
            </a:br>
            <a:endParaRPr lang="en-GB" dirty="0"/>
          </a:p>
        </p:txBody>
      </p:sp>
      <p:sp>
        <p:nvSpPr>
          <p:cNvPr id="10" name="TextBox 9">
            <a:extLst>
              <a:ext uri="{FF2B5EF4-FFF2-40B4-BE49-F238E27FC236}">
                <a16:creationId xmlns:a16="http://schemas.microsoft.com/office/drawing/2014/main" id="{5DA7EB6C-180B-492D-ACAC-A9B6C972A49F}"/>
              </a:ext>
            </a:extLst>
          </p:cNvPr>
          <p:cNvSpPr txBox="1"/>
          <p:nvPr/>
        </p:nvSpPr>
        <p:spPr>
          <a:xfrm rot="454003">
            <a:off x="621366" y="1141731"/>
            <a:ext cx="5588000" cy="1077218"/>
          </a:xfrm>
          <a:prstGeom prst="rect">
            <a:avLst/>
          </a:prstGeom>
          <a:noFill/>
        </p:spPr>
        <p:txBody>
          <a:bodyPr wrap="square" rtlCol="0">
            <a:spAutoFit/>
          </a:bodyPr>
          <a:lstStyle/>
          <a:p>
            <a:pPr lvl="0"/>
            <a:r>
              <a:rPr lang="en-GB" sz="1600" b="1" i="1" u="sng" dirty="0">
                <a:latin typeface="Times New Roman" panose="02020603050405020304" pitchFamily="18" charset="0"/>
                <a:cs typeface="Times New Roman" panose="02020603050405020304" pitchFamily="18" charset="0"/>
              </a:rPr>
              <a:t>1. Appreciation Tool </a:t>
            </a:r>
            <a:r>
              <a:rPr lang="en-GB" sz="1600" dirty="0">
                <a:latin typeface="Times New Roman" panose="02020603050405020304" pitchFamily="18" charset="0"/>
                <a:cs typeface="Times New Roman" panose="02020603050405020304" pitchFamily="18" charset="0"/>
              </a:rPr>
              <a:t>– What do others like and admire about you is often difficult for ALN learners to answer.  This tool can help them provide answers and express reasons.  Within this tool they can also discuss their gifts, talents and interests.</a:t>
            </a:r>
          </a:p>
        </p:txBody>
      </p:sp>
      <p:sp>
        <p:nvSpPr>
          <p:cNvPr id="12" name="TextBox 11">
            <a:extLst>
              <a:ext uri="{FF2B5EF4-FFF2-40B4-BE49-F238E27FC236}">
                <a16:creationId xmlns:a16="http://schemas.microsoft.com/office/drawing/2014/main" id="{F1A66693-27E6-4C02-9905-F0C88516F12B}"/>
              </a:ext>
            </a:extLst>
          </p:cNvPr>
          <p:cNvSpPr txBox="1"/>
          <p:nvPr/>
        </p:nvSpPr>
        <p:spPr>
          <a:xfrm rot="21132154">
            <a:off x="7151712" y="1174355"/>
            <a:ext cx="4814170" cy="1569660"/>
          </a:xfrm>
          <a:prstGeom prst="rect">
            <a:avLst/>
          </a:prstGeom>
          <a:noFill/>
        </p:spPr>
        <p:txBody>
          <a:bodyPr wrap="square" rtlCol="0">
            <a:spAutoFit/>
          </a:bodyPr>
          <a:lstStyle/>
          <a:p>
            <a:pPr lvl="0"/>
            <a:r>
              <a:rPr lang="en-GB" sz="1600" b="1" i="1" u="sng" dirty="0">
                <a:latin typeface="Times New Roman" panose="02020603050405020304" pitchFamily="18" charset="0"/>
                <a:cs typeface="Times New Roman" panose="02020603050405020304" pitchFamily="18" charset="0"/>
              </a:rPr>
              <a:t>2. Good/Bad day </a:t>
            </a:r>
            <a:r>
              <a:rPr lang="en-GB" sz="1600" dirty="0">
                <a:latin typeface="Times New Roman" panose="02020603050405020304" pitchFamily="18" charset="0"/>
                <a:cs typeface="Times New Roman" panose="02020603050405020304" pitchFamily="18" charset="0"/>
              </a:rPr>
              <a:t>– What makes ALN learners experience good or bad days can be a complex issue due to their wide-ranging needs and conditions.  Through nurturing discussions, Pastorals can discover how to ensure learners have more positive experiences and help the learners recognise this and their triggers.</a:t>
            </a:r>
          </a:p>
        </p:txBody>
      </p:sp>
      <p:pic>
        <p:nvPicPr>
          <p:cNvPr id="3" name="Picture 2">
            <a:extLst>
              <a:ext uri="{FF2B5EF4-FFF2-40B4-BE49-F238E27FC236}">
                <a16:creationId xmlns:a16="http://schemas.microsoft.com/office/drawing/2014/main" id="{2A8479A3-EC04-4DC8-80B0-3FD9E75BDB7C}"/>
              </a:ext>
            </a:extLst>
          </p:cNvPr>
          <p:cNvPicPr>
            <a:picLocks noChangeAspect="1"/>
          </p:cNvPicPr>
          <p:nvPr/>
        </p:nvPicPr>
        <p:blipFill>
          <a:blip r:embed="rId2"/>
          <a:stretch>
            <a:fillRect/>
          </a:stretch>
        </p:blipFill>
        <p:spPr>
          <a:xfrm>
            <a:off x="3682908" y="135455"/>
            <a:ext cx="1090718" cy="1094306"/>
          </a:xfrm>
          <a:prstGeom prst="rect">
            <a:avLst/>
          </a:prstGeom>
        </p:spPr>
      </p:pic>
      <p:pic>
        <p:nvPicPr>
          <p:cNvPr id="4" name="Picture 3">
            <a:extLst>
              <a:ext uri="{FF2B5EF4-FFF2-40B4-BE49-F238E27FC236}">
                <a16:creationId xmlns:a16="http://schemas.microsoft.com/office/drawing/2014/main" id="{F5D1606D-BAB4-4932-8DA0-BD29679EA8EF}"/>
              </a:ext>
            </a:extLst>
          </p:cNvPr>
          <p:cNvPicPr>
            <a:picLocks noChangeAspect="1"/>
          </p:cNvPicPr>
          <p:nvPr/>
        </p:nvPicPr>
        <p:blipFill>
          <a:blip r:embed="rId3"/>
          <a:stretch>
            <a:fillRect/>
          </a:stretch>
        </p:blipFill>
        <p:spPr>
          <a:xfrm>
            <a:off x="7304081" y="65539"/>
            <a:ext cx="1420350" cy="1320870"/>
          </a:xfrm>
          <a:prstGeom prst="rect">
            <a:avLst/>
          </a:prstGeom>
        </p:spPr>
      </p:pic>
      <p:pic>
        <p:nvPicPr>
          <p:cNvPr id="5" name="Picture 4">
            <a:extLst>
              <a:ext uri="{FF2B5EF4-FFF2-40B4-BE49-F238E27FC236}">
                <a16:creationId xmlns:a16="http://schemas.microsoft.com/office/drawing/2014/main" id="{548DE6CA-C0CB-42B0-9A6A-03BADE5E3753}"/>
              </a:ext>
            </a:extLst>
          </p:cNvPr>
          <p:cNvPicPr>
            <a:picLocks noChangeAspect="1"/>
          </p:cNvPicPr>
          <p:nvPr/>
        </p:nvPicPr>
        <p:blipFill>
          <a:blip r:embed="rId4"/>
          <a:stretch>
            <a:fillRect/>
          </a:stretch>
        </p:blipFill>
        <p:spPr>
          <a:xfrm>
            <a:off x="5723009" y="3329043"/>
            <a:ext cx="2572582" cy="3163832"/>
          </a:xfrm>
          <a:prstGeom prst="rect">
            <a:avLst/>
          </a:prstGeom>
        </p:spPr>
      </p:pic>
      <p:pic>
        <p:nvPicPr>
          <p:cNvPr id="8" name="Content Placeholder 7">
            <a:extLst>
              <a:ext uri="{FF2B5EF4-FFF2-40B4-BE49-F238E27FC236}">
                <a16:creationId xmlns:a16="http://schemas.microsoft.com/office/drawing/2014/main" id="{4793E26A-12A2-49C6-B99F-C1FE8236A524}"/>
              </a:ext>
            </a:extLst>
          </p:cNvPr>
          <p:cNvPicPr>
            <a:picLocks noGrp="1" noChangeAspect="1"/>
          </p:cNvPicPr>
          <p:nvPr>
            <p:ph idx="1"/>
          </p:nvPr>
        </p:nvPicPr>
        <p:blipFill>
          <a:blip r:embed="rId5"/>
          <a:stretch>
            <a:fillRect/>
          </a:stretch>
        </p:blipFill>
        <p:spPr>
          <a:xfrm>
            <a:off x="203602" y="2239005"/>
            <a:ext cx="2560907" cy="3478611"/>
          </a:xfrm>
          <a:prstGeom prst="rect">
            <a:avLst/>
          </a:prstGeom>
        </p:spPr>
      </p:pic>
      <p:pic>
        <p:nvPicPr>
          <p:cNvPr id="15" name="Picture 14">
            <a:extLst>
              <a:ext uri="{FF2B5EF4-FFF2-40B4-BE49-F238E27FC236}">
                <a16:creationId xmlns:a16="http://schemas.microsoft.com/office/drawing/2014/main" id="{E9FC1692-ED91-44BA-A19A-D0FFE13C3541}"/>
              </a:ext>
            </a:extLst>
          </p:cNvPr>
          <p:cNvPicPr>
            <a:picLocks noChangeAspect="1"/>
          </p:cNvPicPr>
          <p:nvPr/>
        </p:nvPicPr>
        <p:blipFill>
          <a:blip r:embed="rId6"/>
          <a:stretch>
            <a:fillRect/>
          </a:stretch>
        </p:blipFill>
        <p:spPr>
          <a:xfrm>
            <a:off x="2887925" y="3185844"/>
            <a:ext cx="2360231" cy="3228449"/>
          </a:xfrm>
          <a:prstGeom prst="rect">
            <a:avLst/>
          </a:prstGeom>
        </p:spPr>
      </p:pic>
      <p:pic>
        <p:nvPicPr>
          <p:cNvPr id="16" name="Picture 15">
            <a:extLst>
              <a:ext uri="{FF2B5EF4-FFF2-40B4-BE49-F238E27FC236}">
                <a16:creationId xmlns:a16="http://schemas.microsoft.com/office/drawing/2014/main" id="{4F796E12-04E2-4A17-B612-3969E5F15A65}"/>
              </a:ext>
            </a:extLst>
          </p:cNvPr>
          <p:cNvPicPr>
            <a:picLocks noChangeAspect="1"/>
          </p:cNvPicPr>
          <p:nvPr/>
        </p:nvPicPr>
        <p:blipFill>
          <a:blip r:embed="rId7"/>
          <a:stretch>
            <a:fillRect/>
          </a:stretch>
        </p:blipFill>
        <p:spPr>
          <a:xfrm>
            <a:off x="8471247" y="2956477"/>
            <a:ext cx="3460627" cy="3163832"/>
          </a:xfrm>
          <a:prstGeom prst="rect">
            <a:avLst/>
          </a:prstGeom>
        </p:spPr>
      </p:pic>
    </p:spTree>
    <p:extLst>
      <p:ext uri="{BB962C8B-B14F-4D97-AF65-F5344CB8AC3E}">
        <p14:creationId xmlns:p14="http://schemas.microsoft.com/office/powerpoint/2010/main" val="35180837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A0E21C-4880-417E-9B0E-28E8308CDBC1}"/>
              </a:ext>
            </a:extLst>
          </p:cNvPr>
          <p:cNvSpPr>
            <a:spLocks noGrp="1"/>
          </p:cNvSpPr>
          <p:nvPr>
            <p:ph idx="1"/>
          </p:nvPr>
        </p:nvSpPr>
        <p:spPr>
          <a:xfrm>
            <a:off x="351990" y="457202"/>
            <a:ext cx="6897736" cy="1335915"/>
          </a:xfrm>
        </p:spPr>
        <p:txBody>
          <a:bodyPr>
            <a:noAutofit/>
          </a:bodyPr>
          <a:lstStyle/>
          <a:p>
            <a:pPr marL="0" indent="0">
              <a:buNone/>
            </a:pPr>
            <a:r>
              <a:rPr lang="en-GB" sz="1600" b="1" i="1" u="sng" dirty="0">
                <a:latin typeface="Times New Roman" panose="02020603050405020304" pitchFamily="18" charset="0"/>
                <a:cs typeface="Times New Roman" panose="02020603050405020304" pitchFamily="18" charset="0"/>
              </a:rPr>
              <a:t>3. Aspirations </a:t>
            </a:r>
            <a:r>
              <a:rPr lang="en-GB" sz="1600" dirty="0">
                <a:latin typeface="Times New Roman" panose="02020603050405020304" pitchFamily="18" charset="0"/>
                <a:cs typeface="Times New Roman" panose="02020603050405020304" pitchFamily="18" charset="0"/>
              </a:rPr>
              <a:t>– Here the learner discusses their gifts and talents, what is important to them, what they want to be and do.  Pastorals can discuss a range of aspirations as many learners’ visions can be quite general, blogger or gamer, or it can highlight concerns on how they want to be different, how they can struggle day to day, or how they feel they have no future or aspirations to reach their full potential.</a:t>
            </a:r>
          </a:p>
        </p:txBody>
      </p:sp>
      <p:sp>
        <p:nvSpPr>
          <p:cNvPr id="5" name="TextBox 4">
            <a:extLst>
              <a:ext uri="{FF2B5EF4-FFF2-40B4-BE49-F238E27FC236}">
                <a16:creationId xmlns:a16="http://schemas.microsoft.com/office/drawing/2014/main" id="{462D1B0A-8C26-4961-ABA1-1EE21A2E1E81}"/>
              </a:ext>
            </a:extLst>
          </p:cNvPr>
          <p:cNvSpPr txBox="1"/>
          <p:nvPr/>
        </p:nvSpPr>
        <p:spPr>
          <a:xfrm rot="390530">
            <a:off x="6813074" y="4684695"/>
            <a:ext cx="4474784" cy="1815882"/>
          </a:xfrm>
          <a:prstGeom prst="rect">
            <a:avLst/>
          </a:prstGeom>
          <a:noFill/>
        </p:spPr>
        <p:txBody>
          <a:bodyPr wrap="square" rtlCol="0">
            <a:spAutoFit/>
          </a:bodyPr>
          <a:lstStyle/>
          <a:p>
            <a:pPr lvl="0"/>
            <a:r>
              <a:rPr lang="en-GB" sz="1600" b="1" i="1" u="sng" dirty="0">
                <a:latin typeface="Times New Roman" panose="02020603050405020304" pitchFamily="18" charset="0"/>
                <a:cs typeface="Times New Roman" panose="02020603050405020304" pitchFamily="18" charset="0"/>
              </a:rPr>
              <a:t>4. What steps? Working or not </a:t>
            </a:r>
            <a:r>
              <a:rPr lang="en-GB" sz="1600" dirty="0">
                <a:latin typeface="Times New Roman" panose="02020603050405020304" pitchFamily="18" charset="0"/>
                <a:cs typeface="Times New Roman" panose="02020603050405020304" pitchFamily="18" charset="0"/>
              </a:rPr>
              <a:t>– Pastorals need to gather information on how things are now.  If things are not going well, Pastorals need to find out what the learner wants to change and guide or support them in the process.  The focus for change might be small or general, be educational, social, behavioural or emotional.</a:t>
            </a:r>
          </a:p>
        </p:txBody>
      </p:sp>
      <p:sp>
        <p:nvSpPr>
          <p:cNvPr id="11" name="TextBox 10">
            <a:extLst>
              <a:ext uri="{FF2B5EF4-FFF2-40B4-BE49-F238E27FC236}">
                <a16:creationId xmlns:a16="http://schemas.microsoft.com/office/drawing/2014/main" id="{2326DCC4-3A23-4B8B-9FE5-7614B773612C}"/>
              </a:ext>
            </a:extLst>
          </p:cNvPr>
          <p:cNvSpPr txBox="1"/>
          <p:nvPr/>
        </p:nvSpPr>
        <p:spPr>
          <a:xfrm>
            <a:off x="3631772" y="1706107"/>
            <a:ext cx="3404100" cy="2554545"/>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Pastorals must be sensitive to these issues and be prepared to give direction that they can achieve.  The learner could try to imagine that several years have passed and could discuss what has changed and why.  They could then record how to get there by recording positive and possible goals and who or how to help them achieve these.</a:t>
            </a:r>
          </a:p>
        </p:txBody>
      </p:sp>
      <p:pic>
        <p:nvPicPr>
          <p:cNvPr id="6" name="Picture 5">
            <a:extLst>
              <a:ext uri="{FF2B5EF4-FFF2-40B4-BE49-F238E27FC236}">
                <a16:creationId xmlns:a16="http://schemas.microsoft.com/office/drawing/2014/main" id="{3D84C4FA-CA64-40B7-9978-45203CD8BC1E}"/>
              </a:ext>
            </a:extLst>
          </p:cNvPr>
          <p:cNvPicPr>
            <a:picLocks noChangeAspect="1"/>
          </p:cNvPicPr>
          <p:nvPr/>
        </p:nvPicPr>
        <p:blipFill>
          <a:blip r:embed="rId2"/>
          <a:stretch>
            <a:fillRect/>
          </a:stretch>
        </p:blipFill>
        <p:spPr>
          <a:xfrm>
            <a:off x="10994757" y="5822113"/>
            <a:ext cx="1030512" cy="958336"/>
          </a:xfrm>
          <a:prstGeom prst="rect">
            <a:avLst/>
          </a:prstGeom>
        </p:spPr>
      </p:pic>
      <p:pic>
        <p:nvPicPr>
          <p:cNvPr id="4" name="Picture 3">
            <a:extLst>
              <a:ext uri="{FF2B5EF4-FFF2-40B4-BE49-F238E27FC236}">
                <a16:creationId xmlns:a16="http://schemas.microsoft.com/office/drawing/2014/main" id="{1BB8DB28-095C-454D-A77D-9E8ABEB0199F}"/>
              </a:ext>
            </a:extLst>
          </p:cNvPr>
          <p:cNvPicPr>
            <a:picLocks noChangeAspect="1"/>
          </p:cNvPicPr>
          <p:nvPr/>
        </p:nvPicPr>
        <p:blipFill>
          <a:blip r:embed="rId3"/>
          <a:stretch>
            <a:fillRect/>
          </a:stretch>
        </p:blipFill>
        <p:spPr>
          <a:xfrm rot="21017610">
            <a:off x="296358" y="1896379"/>
            <a:ext cx="2564594" cy="3622214"/>
          </a:xfrm>
          <a:prstGeom prst="rect">
            <a:avLst/>
          </a:prstGeom>
        </p:spPr>
      </p:pic>
      <p:pic>
        <p:nvPicPr>
          <p:cNvPr id="8" name="Picture 7">
            <a:extLst>
              <a:ext uri="{FF2B5EF4-FFF2-40B4-BE49-F238E27FC236}">
                <a16:creationId xmlns:a16="http://schemas.microsoft.com/office/drawing/2014/main" id="{3B5EA0DE-EBD1-45E5-B17A-80BDDF6855DA}"/>
              </a:ext>
            </a:extLst>
          </p:cNvPr>
          <p:cNvPicPr>
            <a:picLocks noChangeAspect="1"/>
          </p:cNvPicPr>
          <p:nvPr/>
        </p:nvPicPr>
        <p:blipFill>
          <a:blip r:embed="rId4"/>
          <a:stretch>
            <a:fillRect/>
          </a:stretch>
        </p:blipFill>
        <p:spPr>
          <a:xfrm>
            <a:off x="3055937" y="4436925"/>
            <a:ext cx="3562303" cy="2311424"/>
          </a:xfrm>
          <a:prstGeom prst="rect">
            <a:avLst/>
          </a:prstGeom>
        </p:spPr>
      </p:pic>
      <p:pic>
        <p:nvPicPr>
          <p:cNvPr id="9" name="Picture 8">
            <a:extLst>
              <a:ext uri="{FF2B5EF4-FFF2-40B4-BE49-F238E27FC236}">
                <a16:creationId xmlns:a16="http://schemas.microsoft.com/office/drawing/2014/main" id="{ECEFAB96-7235-4F03-B4B2-53F5FFC1E14E}"/>
              </a:ext>
            </a:extLst>
          </p:cNvPr>
          <p:cNvPicPr>
            <a:picLocks noChangeAspect="1"/>
          </p:cNvPicPr>
          <p:nvPr/>
        </p:nvPicPr>
        <p:blipFill>
          <a:blip r:embed="rId5"/>
          <a:stretch>
            <a:fillRect/>
          </a:stretch>
        </p:blipFill>
        <p:spPr>
          <a:xfrm>
            <a:off x="7461055" y="77551"/>
            <a:ext cx="4266440" cy="4107372"/>
          </a:xfrm>
          <a:prstGeom prst="rect">
            <a:avLst/>
          </a:prstGeom>
        </p:spPr>
      </p:pic>
    </p:spTree>
    <p:extLst>
      <p:ext uri="{BB962C8B-B14F-4D97-AF65-F5344CB8AC3E}">
        <p14:creationId xmlns:p14="http://schemas.microsoft.com/office/powerpoint/2010/main" val="5574518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E7ED28E1-4B86-4665-A8F8-B6AB8D6002BE}"/>
              </a:ext>
            </a:extLst>
          </p:cNvPr>
          <p:cNvSpPr>
            <a:spLocks noGrp="1"/>
          </p:cNvSpPr>
          <p:nvPr>
            <p:ph idx="1"/>
          </p:nvPr>
        </p:nvSpPr>
        <p:spPr>
          <a:xfrm>
            <a:off x="4669615" y="312701"/>
            <a:ext cx="2852770" cy="489503"/>
          </a:xfrm>
        </p:spPr>
        <p:txBody>
          <a:bodyPr>
            <a:normAutofit/>
          </a:bodyPr>
          <a:lstStyle/>
          <a:p>
            <a:pPr marL="0" indent="0" algn="ctr">
              <a:buNone/>
            </a:pPr>
            <a:r>
              <a:rPr lang="en-GB" sz="2000" dirty="0"/>
              <a:t>Examples</a:t>
            </a:r>
          </a:p>
        </p:txBody>
      </p:sp>
      <p:pic>
        <p:nvPicPr>
          <p:cNvPr id="14" name="Picture 13">
            <a:extLst>
              <a:ext uri="{FF2B5EF4-FFF2-40B4-BE49-F238E27FC236}">
                <a16:creationId xmlns:a16="http://schemas.microsoft.com/office/drawing/2014/main" id="{8B760D0C-0A99-49F1-8F68-44B1FA158ADB}"/>
              </a:ext>
            </a:extLst>
          </p:cNvPr>
          <p:cNvPicPr>
            <a:picLocks noChangeAspect="1"/>
          </p:cNvPicPr>
          <p:nvPr/>
        </p:nvPicPr>
        <p:blipFill>
          <a:blip r:embed="rId2"/>
          <a:stretch>
            <a:fillRect/>
          </a:stretch>
        </p:blipFill>
        <p:spPr>
          <a:xfrm rot="867464">
            <a:off x="8889129" y="3577341"/>
            <a:ext cx="1983918" cy="2837549"/>
          </a:xfrm>
          <a:prstGeom prst="rect">
            <a:avLst/>
          </a:prstGeom>
        </p:spPr>
      </p:pic>
      <p:pic>
        <p:nvPicPr>
          <p:cNvPr id="2" name="Picture 1">
            <a:extLst>
              <a:ext uri="{FF2B5EF4-FFF2-40B4-BE49-F238E27FC236}">
                <a16:creationId xmlns:a16="http://schemas.microsoft.com/office/drawing/2014/main" id="{A8074E61-276C-4C32-85F8-4145D0261802}"/>
              </a:ext>
            </a:extLst>
          </p:cNvPr>
          <p:cNvPicPr>
            <a:picLocks noChangeAspect="1"/>
          </p:cNvPicPr>
          <p:nvPr/>
        </p:nvPicPr>
        <p:blipFill>
          <a:blip r:embed="rId3"/>
          <a:stretch>
            <a:fillRect/>
          </a:stretch>
        </p:blipFill>
        <p:spPr>
          <a:xfrm>
            <a:off x="10867348" y="5571450"/>
            <a:ext cx="1091279" cy="1097375"/>
          </a:xfrm>
          <a:prstGeom prst="rect">
            <a:avLst/>
          </a:prstGeom>
        </p:spPr>
      </p:pic>
      <p:pic>
        <p:nvPicPr>
          <p:cNvPr id="3" name="Picture 2">
            <a:extLst>
              <a:ext uri="{FF2B5EF4-FFF2-40B4-BE49-F238E27FC236}">
                <a16:creationId xmlns:a16="http://schemas.microsoft.com/office/drawing/2014/main" id="{8DEB1383-841B-4617-B389-ECD4AA204E35}"/>
              </a:ext>
            </a:extLst>
          </p:cNvPr>
          <p:cNvPicPr>
            <a:picLocks noChangeAspect="1"/>
          </p:cNvPicPr>
          <p:nvPr/>
        </p:nvPicPr>
        <p:blipFill>
          <a:blip r:embed="rId4"/>
          <a:stretch>
            <a:fillRect/>
          </a:stretch>
        </p:blipFill>
        <p:spPr>
          <a:xfrm>
            <a:off x="202153" y="443174"/>
            <a:ext cx="2926341" cy="4146743"/>
          </a:xfrm>
          <a:prstGeom prst="rect">
            <a:avLst/>
          </a:prstGeom>
        </p:spPr>
      </p:pic>
      <p:pic>
        <p:nvPicPr>
          <p:cNvPr id="4" name="Picture 3">
            <a:extLst>
              <a:ext uri="{FF2B5EF4-FFF2-40B4-BE49-F238E27FC236}">
                <a16:creationId xmlns:a16="http://schemas.microsoft.com/office/drawing/2014/main" id="{2792531F-7760-4AB3-B475-CFCAD52D78A7}"/>
              </a:ext>
            </a:extLst>
          </p:cNvPr>
          <p:cNvPicPr>
            <a:picLocks noChangeAspect="1"/>
          </p:cNvPicPr>
          <p:nvPr/>
        </p:nvPicPr>
        <p:blipFill>
          <a:blip r:embed="rId5"/>
          <a:stretch>
            <a:fillRect/>
          </a:stretch>
        </p:blipFill>
        <p:spPr>
          <a:xfrm>
            <a:off x="1991698" y="3027838"/>
            <a:ext cx="2594222" cy="3589780"/>
          </a:xfrm>
          <a:prstGeom prst="rect">
            <a:avLst/>
          </a:prstGeom>
        </p:spPr>
      </p:pic>
      <p:pic>
        <p:nvPicPr>
          <p:cNvPr id="11" name="Picture 10">
            <a:extLst>
              <a:ext uri="{FF2B5EF4-FFF2-40B4-BE49-F238E27FC236}">
                <a16:creationId xmlns:a16="http://schemas.microsoft.com/office/drawing/2014/main" id="{9C82A817-02A7-427D-83F1-6F28FD22B50B}"/>
              </a:ext>
            </a:extLst>
          </p:cNvPr>
          <p:cNvPicPr>
            <a:picLocks noChangeAspect="1"/>
          </p:cNvPicPr>
          <p:nvPr/>
        </p:nvPicPr>
        <p:blipFill>
          <a:blip r:embed="rId6"/>
          <a:stretch>
            <a:fillRect/>
          </a:stretch>
        </p:blipFill>
        <p:spPr>
          <a:xfrm rot="364859">
            <a:off x="6689505" y="404531"/>
            <a:ext cx="2376608" cy="3284231"/>
          </a:xfrm>
          <a:prstGeom prst="rect">
            <a:avLst/>
          </a:prstGeom>
        </p:spPr>
      </p:pic>
      <p:pic>
        <p:nvPicPr>
          <p:cNvPr id="12" name="Picture 11">
            <a:extLst>
              <a:ext uri="{FF2B5EF4-FFF2-40B4-BE49-F238E27FC236}">
                <a16:creationId xmlns:a16="http://schemas.microsoft.com/office/drawing/2014/main" id="{327F2727-F4E9-4FB8-8887-BF47557FB9FA}"/>
              </a:ext>
            </a:extLst>
          </p:cNvPr>
          <p:cNvPicPr>
            <a:picLocks noChangeAspect="1"/>
          </p:cNvPicPr>
          <p:nvPr/>
        </p:nvPicPr>
        <p:blipFill>
          <a:blip r:embed="rId7"/>
          <a:stretch>
            <a:fillRect/>
          </a:stretch>
        </p:blipFill>
        <p:spPr>
          <a:xfrm rot="20990106">
            <a:off x="3812021" y="789910"/>
            <a:ext cx="2212037" cy="3072808"/>
          </a:xfrm>
          <a:prstGeom prst="rect">
            <a:avLst/>
          </a:prstGeom>
        </p:spPr>
      </p:pic>
      <p:pic>
        <p:nvPicPr>
          <p:cNvPr id="15" name="Picture 14">
            <a:extLst>
              <a:ext uri="{FF2B5EF4-FFF2-40B4-BE49-F238E27FC236}">
                <a16:creationId xmlns:a16="http://schemas.microsoft.com/office/drawing/2014/main" id="{2404270C-6640-4276-AEAA-ED865691D165}"/>
              </a:ext>
            </a:extLst>
          </p:cNvPr>
          <p:cNvPicPr>
            <a:picLocks noChangeAspect="1"/>
          </p:cNvPicPr>
          <p:nvPr/>
        </p:nvPicPr>
        <p:blipFill>
          <a:blip r:embed="rId8"/>
          <a:stretch>
            <a:fillRect/>
          </a:stretch>
        </p:blipFill>
        <p:spPr>
          <a:xfrm>
            <a:off x="5665914" y="3829394"/>
            <a:ext cx="2490759" cy="2764234"/>
          </a:xfrm>
          <a:prstGeom prst="rect">
            <a:avLst/>
          </a:prstGeom>
        </p:spPr>
      </p:pic>
      <p:pic>
        <p:nvPicPr>
          <p:cNvPr id="16" name="Picture 15">
            <a:extLst>
              <a:ext uri="{FF2B5EF4-FFF2-40B4-BE49-F238E27FC236}">
                <a16:creationId xmlns:a16="http://schemas.microsoft.com/office/drawing/2014/main" id="{EE3B700F-4E44-4C3D-99DD-0183A1E68758}"/>
              </a:ext>
            </a:extLst>
          </p:cNvPr>
          <p:cNvPicPr>
            <a:picLocks noChangeAspect="1"/>
          </p:cNvPicPr>
          <p:nvPr/>
        </p:nvPicPr>
        <p:blipFill>
          <a:blip r:embed="rId9"/>
          <a:stretch>
            <a:fillRect/>
          </a:stretch>
        </p:blipFill>
        <p:spPr>
          <a:xfrm>
            <a:off x="9712418" y="189175"/>
            <a:ext cx="2277429" cy="3159810"/>
          </a:xfrm>
          <a:prstGeom prst="rect">
            <a:avLst/>
          </a:prstGeom>
        </p:spPr>
      </p:pic>
    </p:spTree>
    <p:extLst>
      <p:ext uri="{BB962C8B-B14F-4D97-AF65-F5344CB8AC3E}">
        <p14:creationId xmlns:p14="http://schemas.microsoft.com/office/powerpoint/2010/main" val="38885129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1841D5-1D24-4F28-BD9C-C0DC674A5D5D}"/>
              </a:ext>
            </a:extLst>
          </p:cNvPr>
          <p:cNvSpPr>
            <a:spLocks noGrp="1"/>
          </p:cNvSpPr>
          <p:nvPr>
            <p:ph idx="1"/>
          </p:nvPr>
        </p:nvSpPr>
        <p:spPr>
          <a:xfrm rot="21084821">
            <a:off x="420778" y="641222"/>
            <a:ext cx="4868245" cy="2376175"/>
          </a:xfrm>
        </p:spPr>
        <p:txBody>
          <a:bodyPr>
            <a:normAutofit fontScale="32500" lnSpcReduction="20000"/>
          </a:bodyPr>
          <a:lstStyle/>
          <a:p>
            <a:pPr marL="0" indent="0">
              <a:buNone/>
            </a:pPr>
            <a:r>
              <a:rPr lang="en-GB" sz="4900" b="1" i="1" u="sng" dirty="0">
                <a:latin typeface="Times New Roman" panose="02020603050405020304" pitchFamily="18" charset="0"/>
                <a:cs typeface="Times New Roman" panose="02020603050405020304" pitchFamily="18" charset="0"/>
              </a:rPr>
              <a:t>5. Communication chart </a:t>
            </a:r>
            <a:r>
              <a:rPr lang="en-GB" sz="4900" dirty="0">
                <a:latin typeface="Times New Roman" panose="02020603050405020304" pitchFamily="18" charset="0"/>
                <a:cs typeface="Times New Roman" panose="02020603050405020304" pitchFamily="18" charset="0"/>
              </a:rPr>
              <a:t>– As a speech and language teacher I find this to be of great interest.  It focusses on communicating to the teacher what the learner is communicating through their behaviour and, how do they want others to respond.  </a:t>
            </a:r>
          </a:p>
          <a:p>
            <a:pPr marL="0" indent="0">
              <a:buNone/>
            </a:pPr>
            <a:r>
              <a:rPr lang="en-GB" sz="4900" dirty="0">
                <a:latin typeface="Times New Roman" panose="02020603050405020304" pitchFamily="18" charset="0"/>
                <a:cs typeface="Times New Roman" panose="02020603050405020304" pitchFamily="18" charset="0"/>
              </a:rPr>
              <a:t>In my professional opinion I would like my workplace to use this tool as the two hundred pupils I support every week often struggle to express their needs, feelings and emotions, which often results in negative behaviours.  My school could develop communication charts that would help our ALN learners to think about how to express themselves in a mature and acceptable way.  </a:t>
            </a:r>
          </a:p>
          <a:p>
            <a:endParaRPr lang="en-GB" sz="1400" dirty="0"/>
          </a:p>
        </p:txBody>
      </p:sp>
      <p:sp>
        <p:nvSpPr>
          <p:cNvPr id="8" name="TextBox 7">
            <a:extLst>
              <a:ext uri="{FF2B5EF4-FFF2-40B4-BE49-F238E27FC236}">
                <a16:creationId xmlns:a16="http://schemas.microsoft.com/office/drawing/2014/main" id="{86377F11-89D8-4D6C-8237-9B9DF8A48727}"/>
              </a:ext>
            </a:extLst>
          </p:cNvPr>
          <p:cNvSpPr txBox="1"/>
          <p:nvPr/>
        </p:nvSpPr>
        <p:spPr>
          <a:xfrm>
            <a:off x="5426618" y="4126384"/>
            <a:ext cx="5912937" cy="1815882"/>
          </a:xfrm>
          <a:prstGeom prst="rect">
            <a:avLst/>
          </a:prstGeom>
          <a:noFill/>
        </p:spPr>
        <p:txBody>
          <a:bodyPr wrap="square" rtlCol="0">
            <a:spAutoFit/>
          </a:bodyPr>
          <a:lstStyle/>
          <a:p>
            <a:pPr lvl="0"/>
            <a:r>
              <a:rPr lang="en-GB" sz="1600" b="1" i="1" u="sng" dirty="0">
                <a:latin typeface="Times New Roman" panose="02020603050405020304" pitchFamily="18" charset="0"/>
                <a:cs typeface="Times New Roman" panose="02020603050405020304" pitchFamily="18" charset="0"/>
              </a:rPr>
              <a:t>6. Decision Making Profiles and Agreements </a:t>
            </a:r>
            <a:r>
              <a:rPr lang="en-GB" sz="1600" dirty="0">
                <a:latin typeface="Times New Roman" panose="02020603050405020304" pitchFamily="18" charset="0"/>
                <a:cs typeface="Times New Roman" panose="02020603050405020304" pitchFamily="18" charset="0"/>
              </a:rPr>
              <a:t>– Pastorals would work with learners to build a picture of the decisions a learner makes, how they make them, and support their needs.  This would benefit my workplace as we have large numbers of ALN learners who regularly have behaviour plans or report cards.  This Tool could possibly help learners to focus on their behaviours and enable them to think before they act or react.</a:t>
            </a:r>
          </a:p>
        </p:txBody>
      </p:sp>
      <p:pic>
        <p:nvPicPr>
          <p:cNvPr id="2" name="Picture 1">
            <a:extLst>
              <a:ext uri="{FF2B5EF4-FFF2-40B4-BE49-F238E27FC236}">
                <a16:creationId xmlns:a16="http://schemas.microsoft.com/office/drawing/2014/main" id="{9E22A8E7-F6AE-4368-A3E5-67093E8A5370}"/>
              </a:ext>
            </a:extLst>
          </p:cNvPr>
          <p:cNvPicPr>
            <a:picLocks noChangeAspect="1"/>
          </p:cNvPicPr>
          <p:nvPr/>
        </p:nvPicPr>
        <p:blipFill>
          <a:blip r:embed="rId2"/>
          <a:stretch>
            <a:fillRect/>
          </a:stretch>
        </p:blipFill>
        <p:spPr>
          <a:xfrm>
            <a:off x="10944751" y="5733116"/>
            <a:ext cx="1247249" cy="1156248"/>
          </a:xfrm>
          <a:prstGeom prst="rect">
            <a:avLst/>
          </a:prstGeom>
        </p:spPr>
      </p:pic>
      <p:pic>
        <p:nvPicPr>
          <p:cNvPr id="4" name="Picture 3">
            <a:extLst>
              <a:ext uri="{FF2B5EF4-FFF2-40B4-BE49-F238E27FC236}">
                <a16:creationId xmlns:a16="http://schemas.microsoft.com/office/drawing/2014/main" id="{B74178B7-D7EC-47F4-8AF0-67169727DBE9}"/>
              </a:ext>
            </a:extLst>
          </p:cNvPr>
          <p:cNvPicPr>
            <a:picLocks noChangeAspect="1"/>
          </p:cNvPicPr>
          <p:nvPr/>
        </p:nvPicPr>
        <p:blipFill>
          <a:blip r:embed="rId3"/>
          <a:stretch>
            <a:fillRect/>
          </a:stretch>
        </p:blipFill>
        <p:spPr>
          <a:xfrm rot="21114481">
            <a:off x="1035740" y="3156159"/>
            <a:ext cx="3255823" cy="3119961"/>
          </a:xfrm>
          <a:prstGeom prst="rect">
            <a:avLst/>
          </a:prstGeom>
        </p:spPr>
      </p:pic>
      <p:pic>
        <p:nvPicPr>
          <p:cNvPr id="5" name="Picture 4">
            <a:extLst>
              <a:ext uri="{FF2B5EF4-FFF2-40B4-BE49-F238E27FC236}">
                <a16:creationId xmlns:a16="http://schemas.microsoft.com/office/drawing/2014/main" id="{CEB85E6B-8424-4E89-929F-0BA599FD2C3D}"/>
              </a:ext>
            </a:extLst>
          </p:cNvPr>
          <p:cNvPicPr>
            <a:picLocks noChangeAspect="1"/>
          </p:cNvPicPr>
          <p:nvPr/>
        </p:nvPicPr>
        <p:blipFill>
          <a:blip r:embed="rId4"/>
          <a:stretch>
            <a:fillRect/>
          </a:stretch>
        </p:blipFill>
        <p:spPr>
          <a:xfrm>
            <a:off x="5317874" y="529718"/>
            <a:ext cx="3179743" cy="3503740"/>
          </a:xfrm>
          <a:prstGeom prst="rect">
            <a:avLst/>
          </a:prstGeom>
        </p:spPr>
      </p:pic>
      <p:pic>
        <p:nvPicPr>
          <p:cNvPr id="6" name="Picture 5">
            <a:extLst>
              <a:ext uri="{FF2B5EF4-FFF2-40B4-BE49-F238E27FC236}">
                <a16:creationId xmlns:a16="http://schemas.microsoft.com/office/drawing/2014/main" id="{3E8E6C6E-9C52-4322-851B-58F9B8E6568C}"/>
              </a:ext>
            </a:extLst>
          </p:cNvPr>
          <p:cNvPicPr>
            <a:picLocks noChangeAspect="1"/>
          </p:cNvPicPr>
          <p:nvPr/>
        </p:nvPicPr>
        <p:blipFill>
          <a:blip r:embed="rId5"/>
          <a:stretch>
            <a:fillRect/>
          </a:stretch>
        </p:blipFill>
        <p:spPr>
          <a:xfrm>
            <a:off x="8654661" y="207564"/>
            <a:ext cx="3337751" cy="3503740"/>
          </a:xfrm>
          <a:prstGeom prst="rect">
            <a:avLst/>
          </a:prstGeom>
        </p:spPr>
      </p:pic>
    </p:spTree>
    <p:extLst>
      <p:ext uri="{BB962C8B-B14F-4D97-AF65-F5344CB8AC3E}">
        <p14:creationId xmlns:p14="http://schemas.microsoft.com/office/powerpoint/2010/main" val="520247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91722F-50FD-4F91-80A2-7B328DA34B99}"/>
              </a:ext>
            </a:extLst>
          </p:cNvPr>
          <p:cNvSpPr>
            <a:spLocks noGrp="1"/>
          </p:cNvSpPr>
          <p:nvPr>
            <p:ph idx="1"/>
          </p:nvPr>
        </p:nvSpPr>
        <p:spPr>
          <a:xfrm rot="21253609">
            <a:off x="3139123" y="402081"/>
            <a:ext cx="6465780" cy="1603073"/>
          </a:xfrm>
        </p:spPr>
        <p:txBody>
          <a:bodyPr>
            <a:normAutofit/>
          </a:bodyPr>
          <a:lstStyle/>
          <a:p>
            <a:pPr marL="0" indent="0">
              <a:buNone/>
            </a:pPr>
            <a:r>
              <a:rPr lang="en-GB" sz="1600" b="1" i="1" u="sng" dirty="0">
                <a:latin typeface="Times New Roman" panose="02020603050405020304" pitchFamily="18" charset="0"/>
                <a:cs typeface="Times New Roman" panose="02020603050405020304" pitchFamily="18" charset="0"/>
              </a:rPr>
              <a:t>7. Relationship Circle </a:t>
            </a:r>
            <a:r>
              <a:rPr lang="en-GB" sz="1600" dirty="0">
                <a:latin typeface="Times New Roman" panose="02020603050405020304" pitchFamily="18" charset="0"/>
                <a:cs typeface="Times New Roman" panose="02020603050405020304" pitchFamily="18" charset="0"/>
              </a:rPr>
              <a:t>– This is a visual summary of who is important in the learner’s life.  </a:t>
            </a:r>
          </a:p>
          <a:p>
            <a:pPr marL="0" indent="0">
              <a:buNone/>
            </a:pPr>
            <a:r>
              <a:rPr lang="en-GB" sz="1600" dirty="0">
                <a:latin typeface="Times New Roman" panose="02020603050405020304" pitchFamily="18" charset="0"/>
                <a:cs typeface="Times New Roman" panose="02020603050405020304" pitchFamily="18" charset="0"/>
              </a:rPr>
              <a:t>This tool would help Pastorals and teachers develop a better understanding of the learners’ family structure, background and could provide answers into certain behaviours and frustrations as they might be exhibiting bad behaviours due to family breakdown, bereavements or lack of friends.  </a:t>
            </a:r>
          </a:p>
          <a:p>
            <a:pPr marL="0" indent="0">
              <a:buNone/>
            </a:pPr>
            <a:endParaRPr lang="en-GB" dirty="0"/>
          </a:p>
        </p:txBody>
      </p:sp>
      <p:pic>
        <p:nvPicPr>
          <p:cNvPr id="5" name="Picture 4">
            <a:extLst>
              <a:ext uri="{FF2B5EF4-FFF2-40B4-BE49-F238E27FC236}">
                <a16:creationId xmlns:a16="http://schemas.microsoft.com/office/drawing/2014/main" id="{751A1F2B-1C35-479B-8286-36C3A513E803}"/>
              </a:ext>
            </a:extLst>
          </p:cNvPr>
          <p:cNvPicPr>
            <a:picLocks noChangeAspect="1"/>
          </p:cNvPicPr>
          <p:nvPr/>
        </p:nvPicPr>
        <p:blipFill>
          <a:blip r:embed="rId2"/>
          <a:stretch>
            <a:fillRect/>
          </a:stretch>
        </p:blipFill>
        <p:spPr>
          <a:xfrm>
            <a:off x="3590282" y="2625542"/>
            <a:ext cx="3073772" cy="3707940"/>
          </a:xfrm>
          <a:prstGeom prst="rect">
            <a:avLst/>
          </a:prstGeom>
        </p:spPr>
      </p:pic>
      <p:pic>
        <p:nvPicPr>
          <p:cNvPr id="6" name="Picture 5">
            <a:extLst>
              <a:ext uri="{FF2B5EF4-FFF2-40B4-BE49-F238E27FC236}">
                <a16:creationId xmlns:a16="http://schemas.microsoft.com/office/drawing/2014/main" id="{9D1B2558-EB8A-4103-9916-3EB5A6FE9E33}"/>
              </a:ext>
            </a:extLst>
          </p:cNvPr>
          <p:cNvPicPr>
            <a:picLocks noChangeAspect="1"/>
          </p:cNvPicPr>
          <p:nvPr/>
        </p:nvPicPr>
        <p:blipFill>
          <a:blip r:embed="rId3"/>
          <a:stretch>
            <a:fillRect/>
          </a:stretch>
        </p:blipFill>
        <p:spPr>
          <a:xfrm>
            <a:off x="400889" y="1934097"/>
            <a:ext cx="2814418" cy="3234059"/>
          </a:xfrm>
          <a:prstGeom prst="rect">
            <a:avLst/>
          </a:prstGeom>
        </p:spPr>
      </p:pic>
      <p:sp>
        <p:nvSpPr>
          <p:cNvPr id="15" name="TextBox 14">
            <a:extLst>
              <a:ext uri="{FF2B5EF4-FFF2-40B4-BE49-F238E27FC236}">
                <a16:creationId xmlns:a16="http://schemas.microsoft.com/office/drawing/2014/main" id="{69CB7E3E-69F2-4177-81EC-FA52AAA890BD}"/>
              </a:ext>
            </a:extLst>
          </p:cNvPr>
          <p:cNvSpPr txBox="1"/>
          <p:nvPr/>
        </p:nvSpPr>
        <p:spPr>
          <a:xfrm rot="21230443">
            <a:off x="7239959" y="1606700"/>
            <a:ext cx="3672843" cy="1323439"/>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Many of my ALN learners often do not have many friends or relationships or socialise outside of school, so this tool could encourage the development of positive relationships.</a:t>
            </a:r>
          </a:p>
        </p:txBody>
      </p:sp>
      <p:pic>
        <p:nvPicPr>
          <p:cNvPr id="2" name="Picture 1">
            <a:extLst>
              <a:ext uri="{FF2B5EF4-FFF2-40B4-BE49-F238E27FC236}">
                <a16:creationId xmlns:a16="http://schemas.microsoft.com/office/drawing/2014/main" id="{2A542F7C-B357-408F-BF0E-98CF029BCC3F}"/>
              </a:ext>
            </a:extLst>
          </p:cNvPr>
          <p:cNvPicPr>
            <a:picLocks noChangeAspect="1"/>
          </p:cNvPicPr>
          <p:nvPr/>
        </p:nvPicPr>
        <p:blipFill>
          <a:blip r:embed="rId4"/>
          <a:stretch>
            <a:fillRect/>
          </a:stretch>
        </p:blipFill>
        <p:spPr>
          <a:xfrm>
            <a:off x="10896514" y="5673967"/>
            <a:ext cx="1091279" cy="1097375"/>
          </a:xfrm>
          <a:prstGeom prst="rect">
            <a:avLst/>
          </a:prstGeom>
        </p:spPr>
      </p:pic>
      <p:pic>
        <p:nvPicPr>
          <p:cNvPr id="4" name="Picture 3">
            <a:extLst>
              <a:ext uri="{FF2B5EF4-FFF2-40B4-BE49-F238E27FC236}">
                <a16:creationId xmlns:a16="http://schemas.microsoft.com/office/drawing/2014/main" id="{67EE9585-7232-4B96-A03D-5CFD04875D39}"/>
              </a:ext>
            </a:extLst>
          </p:cNvPr>
          <p:cNvPicPr>
            <a:picLocks noChangeAspect="1"/>
          </p:cNvPicPr>
          <p:nvPr/>
        </p:nvPicPr>
        <p:blipFill>
          <a:blip r:embed="rId5"/>
          <a:stretch>
            <a:fillRect/>
          </a:stretch>
        </p:blipFill>
        <p:spPr>
          <a:xfrm rot="5400000">
            <a:off x="7444923" y="2859444"/>
            <a:ext cx="2821858" cy="3705258"/>
          </a:xfrm>
          <a:prstGeom prst="rect">
            <a:avLst/>
          </a:prstGeom>
        </p:spPr>
      </p:pic>
    </p:spTree>
    <p:extLst>
      <p:ext uri="{BB962C8B-B14F-4D97-AF65-F5344CB8AC3E}">
        <p14:creationId xmlns:p14="http://schemas.microsoft.com/office/powerpoint/2010/main" val="23310711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BD634E-EDB2-4EB0-BFEE-B91EBD078613}"/>
              </a:ext>
            </a:extLst>
          </p:cNvPr>
          <p:cNvSpPr>
            <a:spLocks noGrp="1"/>
          </p:cNvSpPr>
          <p:nvPr>
            <p:ph idx="1"/>
          </p:nvPr>
        </p:nvSpPr>
        <p:spPr>
          <a:xfrm rot="535014">
            <a:off x="5909015" y="505104"/>
            <a:ext cx="4410911" cy="1363185"/>
          </a:xfrm>
        </p:spPr>
        <p:txBody>
          <a:bodyPr>
            <a:normAutofit/>
          </a:bodyPr>
          <a:lstStyle/>
          <a:p>
            <a:pPr marL="0" indent="0">
              <a:buNone/>
            </a:pPr>
            <a:r>
              <a:rPr lang="en-GB" sz="1600" b="1" i="1" u="sng" dirty="0">
                <a:latin typeface="Times New Roman" panose="02020603050405020304" pitchFamily="18" charset="0"/>
                <a:cs typeface="Times New Roman" panose="02020603050405020304" pitchFamily="18" charset="0"/>
              </a:rPr>
              <a:t>9. 4 plus 1 </a:t>
            </a:r>
            <a:r>
              <a:rPr lang="en-GB" sz="1600" dirty="0">
                <a:latin typeface="Times New Roman" panose="02020603050405020304" pitchFamily="18" charset="0"/>
                <a:cs typeface="Times New Roman" panose="02020603050405020304" pitchFamily="18" charset="0"/>
              </a:rPr>
              <a:t>– This is a tool for reflecting on what has happened.  It looks at what the learner has tried and learned, what they are pleased or concerned about.  This could help Pastorals to work with the learner to decide on their next steps.</a:t>
            </a:r>
          </a:p>
          <a:p>
            <a:pPr marL="0" indent="0">
              <a:buNone/>
            </a:pPr>
            <a:endParaRPr lang="en-GB" dirty="0"/>
          </a:p>
        </p:txBody>
      </p:sp>
      <p:sp>
        <p:nvSpPr>
          <p:cNvPr id="5" name="TextBox 4">
            <a:extLst>
              <a:ext uri="{FF2B5EF4-FFF2-40B4-BE49-F238E27FC236}">
                <a16:creationId xmlns:a16="http://schemas.microsoft.com/office/drawing/2014/main" id="{BBB9D7BB-F1B9-49BC-A16D-9ED488DD0C52}"/>
              </a:ext>
            </a:extLst>
          </p:cNvPr>
          <p:cNvSpPr txBox="1"/>
          <p:nvPr/>
        </p:nvSpPr>
        <p:spPr>
          <a:xfrm rot="21151810">
            <a:off x="1688330" y="4433110"/>
            <a:ext cx="4583961" cy="1815882"/>
          </a:xfrm>
          <a:prstGeom prst="rect">
            <a:avLst/>
          </a:prstGeom>
          <a:noFill/>
        </p:spPr>
        <p:txBody>
          <a:bodyPr wrap="square" rtlCol="0">
            <a:spAutoFit/>
          </a:bodyPr>
          <a:lstStyle/>
          <a:p>
            <a:pPr lvl="0"/>
            <a:r>
              <a:rPr lang="en-GB" sz="1600" b="1" i="1" u="sng" dirty="0">
                <a:latin typeface="Times New Roman" panose="02020603050405020304" pitchFamily="18" charset="0"/>
                <a:cs typeface="Times New Roman" panose="02020603050405020304" pitchFamily="18" charset="0"/>
              </a:rPr>
              <a:t>8. Learning Logs </a:t>
            </a:r>
            <a:r>
              <a:rPr lang="en-GB" sz="1600" dirty="0">
                <a:latin typeface="Times New Roman" panose="02020603050405020304" pitchFamily="18" charset="0"/>
                <a:cs typeface="Times New Roman" panose="02020603050405020304" pitchFamily="18" charset="0"/>
              </a:rPr>
              <a:t>– These are a record of learners’ learning and help practitioners to see what needs to change or stay the same.  This is something I do daily when I record speech and language pupils progress in logs, files, on </a:t>
            </a:r>
            <a:r>
              <a:rPr lang="en-GB" sz="1600" dirty="0" err="1">
                <a:latin typeface="Times New Roman" panose="02020603050405020304" pitchFamily="18" charset="0"/>
                <a:cs typeface="Times New Roman" panose="02020603050405020304" pitchFamily="18" charset="0"/>
              </a:rPr>
              <a:t>onenote</a:t>
            </a:r>
            <a:r>
              <a:rPr lang="en-GB" sz="1600" dirty="0">
                <a:latin typeface="Times New Roman" panose="02020603050405020304" pitchFamily="18" charset="0"/>
                <a:cs typeface="Times New Roman" panose="02020603050405020304" pitchFamily="18" charset="0"/>
              </a:rPr>
              <a:t>, and traffic light charts.  This has helped us to focus on what we need to do to improve and reach their targets.</a:t>
            </a:r>
          </a:p>
        </p:txBody>
      </p:sp>
      <p:pic>
        <p:nvPicPr>
          <p:cNvPr id="2" name="Picture 1">
            <a:extLst>
              <a:ext uri="{FF2B5EF4-FFF2-40B4-BE49-F238E27FC236}">
                <a16:creationId xmlns:a16="http://schemas.microsoft.com/office/drawing/2014/main" id="{09241D66-8369-466D-9FD4-282C560FB553}"/>
              </a:ext>
            </a:extLst>
          </p:cNvPr>
          <p:cNvPicPr>
            <a:picLocks noChangeAspect="1"/>
          </p:cNvPicPr>
          <p:nvPr/>
        </p:nvPicPr>
        <p:blipFill>
          <a:blip r:embed="rId2"/>
          <a:stretch>
            <a:fillRect/>
          </a:stretch>
        </p:blipFill>
        <p:spPr>
          <a:xfrm>
            <a:off x="10679273" y="5383913"/>
            <a:ext cx="1420491" cy="1316850"/>
          </a:xfrm>
          <a:prstGeom prst="rect">
            <a:avLst/>
          </a:prstGeom>
        </p:spPr>
      </p:pic>
      <p:pic>
        <p:nvPicPr>
          <p:cNvPr id="4" name="Picture 3">
            <a:extLst>
              <a:ext uri="{FF2B5EF4-FFF2-40B4-BE49-F238E27FC236}">
                <a16:creationId xmlns:a16="http://schemas.microsoft.com/office/drawing/2014/main" id="{582C6402-ACD5-4F0C-9FC6-D04236905D13}"/>
              </a:ext>
            </a:extLst>
          </p:cNvPr>
          <p:cNvPicPr>
            <a:picLocks noChangeAspect="1"/>
          </p:cNvPicPr>
          <p:nvPr/>
        </p:nvPicPr>
        <p:blipFill>
          <a:blip r:embed="rId3"/>
          <a:stretch>
            <a:fillRect/>
          </a:stretch>
        </p:blipFill>
        <p:spPr>
          <a:xfrm>
            <a:off x="144157" y="183770"/>
            <a:ext cx="5213218" cy="3654462"/>
          </a:xfrm>
          <a:prstGeom prst="rect">
            <a:avLst/>
          </a:prstGeom>
        </p:spPr>
      </p:pic>
      <p:pic>
        <p:nvPicPr>
          <p:cNvPr id="7" name="Picture 6">
            <a:extLst>
              <a:ext uri="{FF2B5EF4-FFF2-40B4-BE49-F238E27FC236}">
                <a16:creationId xmlns:a16="http://schemas.microsoft.com/office/drawing/2014/main" id="{70C0A9E9-64DE-4CCD-A20E-BBF0C451C93B}"/>
              </a:ext>
            </a:extLst>
          </p:cNvPr>
          <p:cNvPicPr>
            <a:picLocks noChangeAspect="1"/>
          </p:cNvPicPr>
          <p:nvPr/>
        </p:nvPicPr>
        <p:blipFill>
          <a:blip r:embed="rId4"/>
          <a:stretch>
            <a:fillRect/>
          </a:stretch>
        </p:blipFill>
        <p:spPr>
          <a:xfrm>
            <a:off x="6704012" y="1963435"/>
            <a:ext cx="3975261" cy="4681391"/>
          </a:xfrm>
          <a:prstGeom prst="rect">
            <a:avLst/>
          </a:prstGeom>
        </p:spPr>
      </p:pic>
    </p:spTree>
    <p:extLst>
      <p:ext uri="{BB962C8B-B14F-4D97-AF65-F5344CB8AC3E}">
        <p14:creationId xmlns:p14="http://schemas.microsoft.com/office/powerpoint/2010/main" val="1421576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637707-97DF-42FA-827F-A917AC4AD2AC}"/>
              </a:ext>
            </a:extLst>
          </p:cNvPr>
          <p:cNvSpPr>
            <a:spLocks noGrp="1"/>
          </p:cNvSpPr>
          <p:nvPr>
            <p:ph idx="1"/>
          </p:nvPr>
        </p:nvSpPr>
        <p:spPr>
          <a:xfrm>
            <a:off x="242841" y="328447"/>
            <a:ext cx="9044033" cy="735972"/>
          </a:xfrm>
        </p:spPr>
        <p:txBody>
          <a:bodyPr>
            <a:normAutofit/>
          </a:bodyPr>
          <a:lstStyle/>
          <a:p>
            <a:pPr marL="0" lvl="0" indent="0" algn="ctr">
              <a:buNone/>
            </a:pPr>
            <a:r>
              <a:rPr lang="en-GB" sz="2000" b="1" i="1" u="sng" dirty="0">
                <a:latin typeface="Times New Roman" panose="02020603050405020304" pitchFamily="18" charset="0"/>
                <a:cs typeface="Times New Roman" panose="02020603050405020304" pitchFamily="18" charset="0"/>
              </a:rPr>
              <a:t>10. One Page Profiles </a:t>
            </a:r>
            <a:r>
              <a:rPr lang="en-GB" sz="2000" dirty="0">
                <a:latin typeface="Times New Roman" panose="02020603050405020304" pitchFamily="18" charset="0"/>
                <a:cs typeface="Times New Roman" panose="02020603050405020304" pitchFamily="18" charset="0"/>
              </a:rPr>
              <a:t>– All the tools in the toolkit can be used to compile a rich profile that helps all discover how to best support learners to reach self-actualisation</a:t>
            </a:r>
            <a:r>
              <a:rPr lang="en-GB" sz="2000" dirty="0"/>
              <a:t>. </a:t>
            </a:r>
          </a:p>
          <a:p>
            <a:pPr marL="0" indent="0">
              <a:buNone/>
            </a:pPr>
            <a:endParaRPr lang="en-GB" sz="2000" dirty="0"/>
          </a:p>
          <a:p>
            <a:pPr marL="0" indent="0">
              <a:buNone/>
            </a:pPr>
            <a:endParaRPr lang="en-GB" dirty="0"/>
          </a:p>
        </p:txBody>
      </p:sp>
      <p:pic>
        <p:nvPicPr>
          <p:cNvPr id="4" name="Picture 3">
            <a:extLst>
              <a:ext uri="{FF2B5EF4-FFF2-40B4-BE49-F238E27FC236}">
                <a16:creationId xmlns:a16="http://schemas.microsoft.com/office/drawing/2014/main" id="{1D9B249A-3E43-4B3F-940E-ADB27D65355E}"/>
              </a:ext>
            </a:extLst>
          </p:cNvPr>
          <p:cNvPicPr>
            <a:picLocks noChangeAspect="1"/>
          </p:cNvPicPr>
          <p:nvPr/>
        </p:nvPicPr>
        <p:blipFill>
          <a:blip r:embed="rId2"/>
          <a:stretch>
            <a:fillRect/>
          </a:stretch>
        </p:blipFill>
        <p:spPr>
          <a:xfrm rot="595817">
            <a:off x="8931364" y="336247"/>
            <a:ext cx="2546575" cy="3558196"/>
          </a:xfrm>
          <a:prstGeom prst="rect">
            <a:avLst/>
          </a:prstGeom>
        </p:spPr>
      </p:pic>
      <p:pic>
        <p:nvPicPr>
          <p:cNvPr id="7" name="Picture 6">
            <a:extLst>
              <a:ext uri="{FF2B5EF4-FFF2-40B4-BE49-F238E27FC236}">
                <a16:creationId xmlns:a16="http://schemas.microsoft.com/office/drawing/2014/main" id="{EE98104A-0930-44CA-BB31-CE0E2E50E639}"/>
              </a:ext>
            </a:extLst>
          </p:cNvPr>
          <p:cNvPicPr>
            <a:picLocks noChangeAspect="1"/>
          </p:cNvPicPr>
          <p:nvPr/>
        </p:nvPicPr>
        <p:blipFill>
          <a:blip r:embed="rId3"/>
          <a:stretch>
            <a:fillRect/>
          </a:stretch>
        </p:blipFill>
        <p:spPr>
          <a:xfrm rot="21075463">
            <a:off x="364147" y="3339242"/>
            <a:ext cx="2291827" cy="3179461"/>
          </a:xfrm>
          <a:prstGeom prst="rect">
            <a:avLst/>
          </a:prstGeom>
        </p:spPr>
      </p:pic>
      <p:pic>
        <p:nvPicPr>
          <p:cNvPr id="9" name="Picture 8">
            <a:extLst>
              <a:ext uri="{FF2B5EF4-FFF2-40B4-BE49-F238E27FC236}">
                <a16:creationId xmlns:a16="http://schemas.microsoft.com/office/drawing/2014/main" id="{761E2C40-62B9-4910-8BD0-4F895F49B6F0}"/>
              </a:ext>
            </a:extLst>
          </p:cNvPr>
          <p:cNvPicPr>
            <a:picLocks noChangeAspect="1"/>
          </p:cNvPicPr>
          <p:nvPr/>
        </p:nvPicPr>
        <p:blipFill>
          <a:blip r:embed="rId4"/>
          <a:stretch>
            <a:fillRect/>
          </a:stretch>
        </p:blipFill>
        <p:spPr>
          <a:xfrm rot="979076">
            <a:off x="3713009" y="3482472"/>
            <a:ext cx="3300757" cy="3323750"/>
          </a:xfrm>
          <a:prstGeom prst="rect">
            <a:avLst/>
          </a:prstGeom>
        </p:spPr>
      </p:pic>
      <p:pic>
        <p:nvPicPr>
          <p:cNvPr id="10" name="Picture 9">
            <a:extLst>
              <a:ext uri="{FF2B5EF4-FFF2-40B4-BE49-F238E27FC236}">
                <a16:creationId xmlns:a16="http://schemas.microsoft.com/office/drawing/2014/main" id="{FFE49125-60CB-4984-A30C-03C95860D495}"/>
              </a:ext>
            </a:extLst>
          </p:cNvPr>
          <p:cNvPicPr>
            <a:picLocks noChangeAspect="1"/>
          </p:cNvPicPr>
          <p:nvPr/>
        </p:nvPicPr>
        <p:blipFill>
          <a:blip r:embed="rId5"/>
          <a:stretch>
            <a:fillRect/>
          </a:stretch>
        </p:blipFill>
        <p:spPr>
          <a:xfrm rot="612798">
            <a:off x="1220152" y="1374912"/>
            <a:ext cx="3108090" cy="2089593"/>
          </a:xfrm>
          <a:prstGeom prst="rect">
            <a:avLst/>
          </a:prstGeom>
        </p:spPr>
      </p:pic>
      <p:sp>
        <p:nvSpPr>
          <p:cNvPr id="11" name="TextBox 10">
            <a:extLst>
              <a:ext uri="{FF2B5EF4-FFF2-40B4-BE49-F238E27FC236}">
                <a16:creationId xmlns:a16="http://schemas.microsoft.com/office/drawing/2014/main" id="{5F7A8B93-757A-4002-9C11-7ABD6F28BA34}"/>
              </a:ext>
            </a:extLst>
          </p:cNvPr>
          <p:cNvSpPr txBox="1"/>
          <p:nvPr/>
        </p:nvSpPr>
        <p:spPr>
          <a:xfrm>
            <a:off x="7461751" y="3774998"/>
            <a:ext cx="4215808" cy="286232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My workplace needs to use these tools and work together to enable us to deliver what is important to the learner, support, guide and understand how the learner wants to live, keep what is working and change what is not and finally, keep learning about our learners and how to provide the best support so they have more choices and control in their lives.</a:t>
            </a:r>
          </a:p>
          <a:p>
            <a:r>
              <a:rPr lang="en-GB" dirty="0">
                <a:latin typeface="Times New Roman" panose="02020603050405020304" pitchFamily="18" charset="0"/>
                <a:cs typeface="Times New Roman" panose="02020603050405020304" pitchFamily="18" charset="0"/>
              </a:rPr>
              <a:t> </a:t>
            </a:r>
          </a:p>
        </p:txBody>
      </p:sp>
      <p:pic>
        <p:nvPicPr>
          <p:cNvPr id="2" name="Picture 1">
            <a:extLst>
              <a:ext uri="{FF2B5EF4-FFF2-40B4-BE49-F238E27FC236}">
                <a16:creationId xmlns:a16="http://schemas.microsoft.com/office/drawing/2014/main" id="{E73A9A88-7881-4C09-A56E-41A52192B2E7}"/>
              </a:ext>
            </a:extLst>
          </p:cNvPr>
          <p:cNvPicPr>
            <a:picLocks noChangeAspect="1"/>
          </p:cNvPicPr>
          <p:nvPr/>
        </p:nvPicPr>
        <p:blipFill>
          <a:blip r:embed="rId6"/>
          <a:stretch>
            <a:fillRect/>
          </a:stretch>
        </p:blipFill>
        <p:spPr>
          <a:xfrm rot="21090290">
            <a:off x="5301456" y="1143453"/>
            <a:ext cx="2412145" cy="2643764"/>
          </a:xfrm>
          <a:prstGeom prst="rect">
            <a:avLst/>
          </a:prstGeom>
        </p:spPr>
      </p:pic>
      <p:pic>
        <p:nvPicPr>
          <p:cNvPr id="5" name="Picture 4">
            <a:extLst>
              <a:ext uri="{FF2B5EF4-FFF2-40B4-BE49-F238E27FC236}">
                <a16:creationId xmlns:a16="http://schemas.microsoft.com/office/drawing/2014/main" id="{7BACE3D8-738C-4DA2-847B-AAB0ACDEBB03}"/>
              </a:ext>
            </a:extLst>
          </p:cNvPr>
          <p:cNvPicPr>
            <a:picLocks noChangeAspect="1"/>
          </p:cNvPicPr>
          <p:nvPr/>
        </p:nvPicPr>
        <p:blipFill>
          <a:blip r:embed="rId7"/>
          <a:stretch>
            <a:fillRect/>
          </a:stretch>
        </p:blipFill>
        <p:spPr>
          <a:xfrm>
            <a:off x="11100721" y="5700572"/>
            <a:ext cx="1091279" cy="1097375"/>
          </a:xfrm>
          <a:prstGeom prst="rect">
            <a:avLst/>
          </a:prstGeom>
        </p:spPr>
      </p:pic>
    </p:spTree>
    <p:extLst>
      <p:ext uri="{BB962C8B-B14F-4D97-AF65-F5344CB8AC3E}">
        <p14:creationId xmlns:p14="http://schemas.microsoft.com/office/powerpoint/2010/main" val="37220919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33E8B69-D44E-48F2-AA39-1553E2B2EFF5}"/>
              </a:ext>
            </a:extLst>
          </p:cNvPr>
          <p:cNvPicPr>
            <a:picLocks noChangeAspect="1"/>
          </p:cNvPicPr>
          <p:nvPr/>
        </p:nvPicPr>
        <p:blipFill>
          <a:blip r:embed="rId3"/>
          <a:stretch>
            <a:fillRect/>
          </a:stretch>
        </p:blipFill>
        <p:spPr>
          <a:xfrm>
            <a:off x="427461" y="351643"/>
            <a:ext cx="2061367" cy="2905578"/>
          </a:xfrm>
          <a:prstGeom prst="rect">
            <a:avLst/>
          </a:prstGeom>
        </p:spPr>
      </p:pic>
      <p:pic>
        <p:nvPicPr>
          <p:cNvPr id="6" name="Picture 5">
            <a:extLst>
              <a:ext uri="{FF2B5EF4-FFF2-40B4-BE49-F238E27FC236}">
                <a16:creationId xmlns:a16="http://schemas.microsoft.com/office/drawing/2014/main" id="{2FF679E2-F347-4181-87F6-4D6CFC310B20}"/>
              </a:ext>
            </a:extLst>
          </p:cNvPr>
          <p:cNvPicPr>
            <a:picLocks noChangeAspect="1"/>
          </p:cNvPicPr>
          <p:nvPr/>
        </p:nvPicPr>
        <p:blipFill>
          <a:blip r:embed="rId4"/>
          <a:stretch>
            <a:fillRect/>
          </a:stretch>
        </p:blipFill>
        <p:spPr>
          <a:xfrm rot="666226">
            <a:off x="7289691" y="3569178"/>
            <a:ext cx="4512784" cy="2865000"/>
          </a:xfrm>
          <a:prstGeom prst="rect">
            <a:avLst/>
          </a:prstGeom>
        </p:spPr>
      </p:pic>
      <p:pic>
        <p:nvPicPr>
          <p:cNvPr id="7" name="Picture 6">
            <a:extLst>
              <a:ext uri="{FF2B5EF4-FFF2-40B4-BE49-F238E27FC236}">
                <a16:creationId xmlns:a16="http://schemas.microsoft.com/office/drawing/2014/main" id="{06CCCC9D-5334-4C28-AABB-7E35E1BA5D51}"/>
              </a:ext>
            </a:extLst>
          </p:cNvPr>
          <p:cNvPicPr>
            <a:picLocks noChangeAspect="1"/>
          </p:cNvPicPr>
          <p:nvPr/>
        </p:nvPicPr>
        <p:blipFill>
          <a:blip r:embed="rId5"/>
          <a:stretch>
            <a:fillRect/>
          </a:stretch>
        </p:blipFill>
        <p:spPr>
          <a:xfrm rot="15455110">
            <a:off x="4317122" y="3115053"/>
            <a:ext cx="2489065" cy="4034297"/>
          </a:xfrm>
          <a:prstGeom prst="rect">
            <a:avLst/>
          </a:prstGeom>
        </p:spPr>
      </p:pic>
      <p:pic>
        <p:nvPicPr>
          <p:cNvPr id="9" name="Picture 8">
            <a:extLst>
              <a:ext uri="{FF2B5EF4-FFF2-40B4-BE49-F238E27FC236}">
                <a16:creationId xmlns:a16="http://schemas.microsoft.com/office/drawing/2014/main" id="{5C89F508-8FC4-4A6B-8E82-A1BA41B35D97}"/>
              </a:ext>
            </a:extLst>
          </p:cNvPr>
          <p:cNvPicPr>
            <a:picLocks noChangeAspect="1"/>
          </p:cNvPicPr>
          <p:nvPr/>
        </p:nvPicPr>
        <p:blipFill>
          <a:blip r:embed="rId6"/>
          <a:stretch>
            <a:fillRect/>
          </a:stretch>
        </p:blipFill>
        <p:spPr>
          <a:xfrm rot="15543126">
            <a:off x="8382467" y="103830"/>
            <a:ext cx="2560842" cy="3926874"/>
          </a:xfrm>
          <a:prstGeom prst="rect">
            <a:avLst/>
          </a:prstGeom>
        </p:spPr>
      </p:pic>
      <p:graphicFrame>
        <p:nvGraphicFramePr>
          <p:cNvPr id="11" name="Object 10">
            <a:extLst>
              <a:ext uri="{FF2B5EF4-FFF2-40B4-BE49-F238E27FC236}">
                <a16:creationId xmlns:a16="http://schemas.microsoft.com/office/drawing/2014/main" id="{7E9881DB-E5EA-4D07-BD2E-7D675554C1E1}"/>
              </a:ext>
            </a:extLst>
          </p:cNvPr>
          <p:cNvGraphicFramePr>
            <a:graphicFrameLocks noChangeAspect="1"/>
          </p:cNvGraphicFramePr>
          <p:nvPr>
            <p:extLst>
              <p:ext uri="{D42A27DB-BD31-4B8C-83A1-F6EECF244321}">
                <p14:modId xmlns:p14="http://schemas.microsoft.com/office/powerpoint/2010/main" val="3053001026"/>
              </p:ext>
            </p:extLst>
          </p:nvPr>
        </p:nvGraphicFramePr>
        <p:xfrm>
          <a:off x="5561654" y="351643"/>
          <a:ext cx="2127650" cy="2863185"/>
        </p:xfrm>
        <a:graphic>
          <a:graphicData uri="http://schemas.openxmlformats.org/presentationml/2006/ole">
            <mc:AlternateContent xmlns:mc="http://schemas.openxmlformats.org/markup-compatibility/2006">
              <mc:Choice xmlns:v="urn:schemas-microsoft-com:vml" Requires="v">
                <p:oleObj spid="_x0000_s1026" name="Document" r:id="rId7" imgW="6662713" imgH="9206901" progId="Word.Document.12">
                  <p:embed/>
                </p:oleObj>
              </mc:Choice>
              <mc:Fallback>
                <p:oleObj name="Document" r:id="rId7" imgW="6662713" imgH="9206901" progId="Word.Document.12">
                  <p:embed/>
                  <p:pic>
                    <p:nvPicPr>
                      <p:cNvPr id="11" name="Object 10">
                        <a:extLst>
                          <a:ext uri="{FF2B5EF4-FFF2-40B4-BE49-F238E27FC236}">
                            <a16:creationId xmlns:a16="http://schemas.microsoft.com/office/drawing/2014/main" id="{7E9881DB-E5EA-4D07-BD2E-7D675554C1E1}"/>
                          </a:ext>
                        </a:extLst>
                      </p:cNvPr>
                      <p:cNvPicPr/>
                      <p:nvPr/>
                    </p:nvPicPr>
                    <p:blipFill>
                      <a:blip r:embed="rId8"/>
                      <a:stretch>
                        <a:fillRect/>
                      </a:stretch>
                    </p:blipFill>
                    <p:spPr>
                      <a:xfrm>
                        <a:off x="5561654" y="351643"/>
                        <a:ext cx="2127650" cy="2863185"/>
                      </a:xfrm>
                      <a:prstGeom prst="rect">
                        <a:avLst/>
                      </a:prstGeom>
                    </p:spPr>
                  </p:pic>
                </p:oleObj>
              </mc:Fallback>
            </mc:AlternateContent>
          </a:graphicData>
        </a:graphic>
      </p:graphicFrame>
      <p:pic>
        <p:nvPicPr>
          <p:cNvPr id="13" name="Picture 12">
            <a:extLst>
              <a:ext uri="{FF2B5EF4-FFF2-40B4-BE49-F238E27FC236}">
                <a16:creationId xmlns:a16="http://schemas.microsoft.com/office/drawing/2014/main" id="{2B6E13C5-4EFD-4B08-8460-D65A2119E7F6}"/>
              </a:ext>
            </a:extLst>
          </p:cNvPr>
          <p:cNvPicPr>
            <a:picLocks noChangeAspect="1"/>
          </p:cNvPicPr>
          <p:nvPr/>
        </p:nvPicPr>
        <p:blipFill>
          <a:blip r:embed="rId9"/>
          <a:stretch>
            <a:fillRect/>
          </a:stretch>
        </p:blipFill>
        <p:spPr>
          <a:xfrm rot="20862922">
            <a:off x="670439" y="3098707"/>
            <a:ext cx="2409880" cy="3374893"/>
          </a:xfrm>
          <a:prstGeom prst="rect">
            <a:avLst/>
          </a:prstGeom>
        </p:spPr>
      </p:pic>
      <p:pic>
        <p:nvPicPr>
          <p:cNvPr id="14" name="Picture 13">
            <a:extLst>
              <a:ext uri="{FF2B5EF4-FFF2-40B4-BE49-F238E27FC236}">
                <a16:creationId xmlns:a16="http://schemas.microsoft.com/office/drawing/2014/main" id="{0597D993-70C2-45E0-9CB2-D8ADE3E955F2}"/>
              </a:ext>
            </a:extLst>
          </p:cNvPr>
          <p:cNvPicPr>
            <a:picLocks noChangeAspect="1"/>
          </p:cNvPicPr>
          <p:nvPr/>
        </p:nvPicPr>
        <p:blipFill>
          <a:blip r:embed="rId10"/>
          <a:stretch>
            <a:fillRect/>
          </a:stretch>
        </p:blipFill>
        <p:spPr>
          <a:xfrm rot="457565">
            <a:off x="2862449" y="437564"/>
            <a:ext cx="2448377" cy="3469669"/>
          </a:xfrm>
          <a:prstGeom prst="rect">
            <a:avLst/>
          </a:prstGeom>
        </p:spPr>
      </p:pic>
      <p:sp>
        <p:nvSpPr>
          <p:cNvPr id="15" name="TextBox 14">
            <a:extLst>
              <a:ext uri="{FF2B5EF4-FFF2-40B4-BE49-F238E27FC236}">
                <a16:creationId xmlns:a16="http://schemas.microsoft.com/office/drawing/2014/main" id="{B5677BE5-F1E1-4B14-A640-AFC01A39C342}"/>
              </a:ext>
            </a:extLst>
          </p:cNvPr>
          <p:cNvSpPr txBox="1"/>
          <p:nvPr/>
        </p:nvSpPr>
        <p:spPr>
          <a:xfrm>
            <a:off x="7720733" y="153802"/>
            <a:ext cx="2821782" cy="400110"/>
          </a:xfrm>
          <a:prstGeom prst="rect">
            <a:avLst/>
          </a:prstGeom>
          <a:noFill/>
        </p:spPr>
        <p:txBody>
          <a:bodyPr wrap="square" rtlCol="0">
            <a:spAutoFit/>
          </a:bodyPr>
          <a:lstStyle/>
          <a:p>
            <a:r>
              <a:rPr lang="en-GB" sz="2000" b="1" dirty="0"/>
              <a:t>My workplace examples</a:t>
            </a:r>
          </a:p>
        </p:txBody>
      </p:sp>
      <p:sp>
        <p:nvSpPr>
          <p:cNvPr id="2" name="Oval 1">
            <a:extLst>
              <a:ext uri="{FF2B5EF4-FFF2-40B4-BE49-F238E27FC236}">
                <a16:creationId xmlns:a16="http://schemas.microsoft.com/office/drawing/2014/main" id="{036AEB30-893A-4D90-99FD-E6D3522A09BF}"/>
              </a:ext>
            </a:extLst>
          </p:cNvPr>
          <p:cNvSpPr/>
          <p:nvPr/>
        </p:nvSpPr>
        <p:spPr>
          <a:xfrm>
            <a:off x="4280289" y="678788"/>
            <a:ext cx="381468" cy="454395"/>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2" name="Oval 11">
            <a:extLst>
              <a:ext uri="{FF2B5EF4-FFF2-40B4-BE49-F238E27FC236}">
                <a16:creationId xmlns:a16="http://schemas.microsoft.com/office/drawing/2014/main" id="{ED03C0E4-7A72-4858-9132-6D251957B09D}"/>
              </a:ext>
            </a:extLst>
          </p:cNvPr>
          <p:cNvSpPr/>
          <p:nvPr/>
        </p:nvSpPr>
        <p:spPr>
          <a:xfrm>
            <a:off x="929769" y="3770732"/>
            <a:ext cx="381468" cy="454395"/>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 name="Rectangle 2">
            <a:extLst>
              <a:ext uri="{FF2B5EF4-FFF2-40B4-BE49-F238E27FC236}">
                <a16:creationId xmlns:a16="http://schemas.microsoft.com/office/drawing/2014/main" id="{5140EE81-9789-439E-B7F3-969139817CE5}"/>
              </a:ext>
            </a:extLst>
          </p:cNvPr>
          <p:cNvSpPr/>
          <p:nvPr/>
        </p:nvSpPr>
        <p:spPr>
          <a:xfrm>
            <a:off x="3411765" y="553912"/>
            <a:ext cx="172317" cy="4571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6" name="Rectangle 15">
            <a:extLst>
              <a:ext uri="{FF2B5EF4-FFF2-40B4-BE49-F238E27FC236}">
                <a16:creationId xmlns:a16="http://schemas.microsoft.com/office/drawing/2014/main" id="{38566CD1-22F8-4B77-87B3-BB5CBA93253B}"/>
              </a:ext>
            </a:extLst>
          </p:cNvPr>
          <p:cNvSpPr/>
          <p:nvPr/>
        </p:nvSpPr>
        <p:spPr>
          <a:xfrm>
            <a:off x="690923" y="3491117"/>
            <a:ext cx="172317" cy="4571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17" name="Picture 16">
            <a:extLst>
              <a:ext uri="{FF2B5EF4-FFF2-40B4-BE49-F238E27FC236}">
                <a16:creationId xmlns:a16="http://schemas.microsoft.com/office/drawing/2014/main" id="{E3572D9C-6FC2-4811-B49C-0CFE2703410B}"/>
              </a:ext>
            </a:extLst>
          </p:cNvPr>
          <p:cNvPicPr>
            <a:picLocks noChangeAspect="1"/>
          </p:cNvPicPr>
          <p:nvPr/>
        </p:nvPicPr>
        <p:blipFill>
          <a:blip r:embed="rId11"/>
          <a:stretch>
            <a:fillRect/>
          </a:stretch>
        </p:blipFill>
        <p:spPr>
          <a:xfrm>
            <a:off x="10940572" y="5765684"/>
            <a:ext cx="1095544" cy="1015612"/>
          </a:xfrm>
          <a:prstGeom prst="rect">
            <a:avLst/>
          </a:prstGeom>
        </p:spPr>
      </p:pic>
    </p:spTree>
    <p:extLst>
      <p:ext uri="{BB962C8B-B14F-4D97-AF65-F5344CB8AC3E}">
        <p14:creationId xmlns:p14="http://schemas.microsoft.com/office/powerpoint/2010/main" val="490817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03B8D-3B32-490A-9CFE-873E263883BB}"/>
              </a:ext>
            </a:extLst>
          </p:cNvPr>
          <p:cNvSpPr>
            <a:spLocks noGrp="1"/>
          </p:cNvSpPr>
          <p:nvPr>
            <p:ph type="title"/>
          </p:nvPr>
        </p:nvSpPr>
        <p:spPr>
          <a:xfrm>
            <a:off x="2984422" y="235612"/>
            <a:ext cx="5502762" cy="1325563"/>
          </a:xfrm>
        </p:spPr>
        <p:txBody>
          <a:bodyPr>
            <a:normAutofit/>
          </a:bodyPr>
          <a:lstStyle/>
          <a:p>
            <a:pPr algn="ctr"/>
            <a:r>
              <a:rPr lang="en-GB" sz="3200" dirty="0">
                <a:latin typeface="Times New Roman" panose="02020603050405020304" pitchFamily="18" charset="0"/>
                <a:cs typeface="Times New Roman" panose="02020603050405020304" pitchFamily="18" charset="0"/>
              </a:rPr>
              <a:t>One Page Profile Ideas</a:t>
            </a:r>
          </a:p>
        </p:txBody>
      </p:sp>
      <p:pic>
        <p:nvPicPr>
          <p:cNvPr id="4" name="Picture 3">
            <a:extLst>
              <a:ext uri="{FF2B5EF4-FFF2-40B4-BE49-F238E27FC236}">
                <a16:creationId xmlns:a16="http://schemas.microsoft.com/office/drawing/2014/main" id="{C9F5457C-17A3-4634-B9BE-A2A5E834F2E4}"/>
              </a:ext>
            </a:extLst>
          </p:cNvPr>
          <p:cNvPicPr>
            <a:picLocks noChangeAspect="1"/>
          </p:cNvPicPr>
          <p:nvPr/>
        </p:nvPicPr>
        <p:blipFill>
          <a:blip r:embed="rId2"/>
          <a:stretch>
            <a:fillRect/>
          </a:stretch>
        </p:blipFill>
        <p:spPr>
          <a:xfrm rot="21211583">
            <a:off x="419514" y="434734"/>
            <a:ext cx="2675981" cy="4381770"/>
          </a:xfrm>
          <a:prstGeom prst="rect">
            <a:avLst/>
          </a:prstGeom>
        </p:spPr>
      </p:pic>
      <p:pic>
        <p:nvPicPr>
          <p:cNvPr id="5" name="Picture 4">
            <a:extLst>
              <a:ext uri="{FF2B5EF4-FFF2-40B4-BE49-F238E27FC236}">
                <a16:creationId xmlns:a16="http://schemas.microsoft.com/office/drawing/2014/main" id="{4EA55CFA-5171-4822-822B-CD2EEFAF5D3E}"/>
              </a:ext>
            </a:extLst>
          </p:cNvPr>
          <p:cNvPicPr>
            <a:picLocks noChangeAspect="1"/>
          </p:cNvPicPr>
          <p:nvPr/>
        </p:nvPicPr>
        <p:blipFill>
          <a:blip r:embed="rId3"/>
          <a:stretch>
            <a:fillRect/>
          </a:stretch>
        </p:blipFill>
        <p:spPr>
          <a:xfrm rot="627618">
            <a:off x="8745882" y="795390"/>
            <a:ext cx="3096201" cy="3401209"/>
          </a:xfrm>
          <a:prstGeom prst="rect">
            <a:avLst/>
          </a:prstGeom>
        </p:spPr>
      </p:pic>
      <p:pic>
        <p:nvPicPr>
          <p:cNvPr id="6" name="Picture 5">
            <a:extLst>
              <a:ext uri="{FF2B5EF4-FFF2-40B4-BE49-F238E27FC236}">
                <a16:creationId xmlns:a16="http://schemas.microsoft.com/office/drawing/2014/main" id="{17234901-4FD7-4ED8-B134-62CC9FDDB070}"/>
              </a:ext>
            </a:extLst>
          </p:cNvPr>
          <p:cNvPicPr>
            <a:picLocks noChangeAspect="1"/>
          </p:cNvPicPr>
          <p:nvPr/>
        </p:nvPicPr>
        <p:blipFill>
          <a:blip r:embed="rId4"/>
          <a:stretch>
            <a:fillRect/>
          </a:stretch>
        </p:blipFill>
        <p:spPr>
          <a:xfrm>
            <a:off x="3401224" y="1328067"/>
            <a:ext cx="2410006" cy="3906813"/>
          </a:xfrm>
          <a:prstGeom prst="rect">
            <a:avLst/>
          </a:prstGeom>
        </p:spPr>
      </p:pic>
      <p:pic>
        <p:nvPicPr>
          <p:cNvPr id="7" name="Picture 6">
            <a:extLst>
              <a:ext uri="{FF2B5EF4-FFF2-40B4-BE49-F238E27FC236}">
                <a16:creationId xmlns:a16="http://schemas.microsoft.com/office/drawing/2014/main" id="{B14DF943-4C66-408F-ACFC-CFA85F5872E8}"/>
              </a:ext>
            </a:extLst>
          </p:cNvPr>
          <p:cNvPicPr>
            <a:picLocks noChangeAspect="1"/>
          </p:cNvPicPr>
          <p:nvPr/>
        </p:nvPicPr>
        <p:blipFill>
          <a:blip r:embed="rId5"/>
          <a:stretch>
            <a:fillRect/>
          </a:stretch>
        </p:blipFill>
        <p:spPr>
          <a:xfrm>
            <a:off x="5908387" y="2642223"/>
            <a:ext cx="2457313" cy="4044054"/>
          </a:xfrm>
          <a:prstGeom prst="rect">
            <a:avLst/>
          </a:prstGeom>
        </p:spPr>
      </p:pic>
      <p:sp>
        <p:nvSpPr>
          <p:cNvPr id="8" name="TextBox 7">
            <a:extLst>
              <a:ext uri="{FF2B5EF4-FFF2-40B4-BE49-F238E27FC236}">
                <a16:creationId xmlns:a16="http://schemas.microsoft.com/office/drawing/2014/main" id="{91858F24-08CC-4549-9DE8-55EF0333F5FB}"/>
              </a:ext>
            </a:extLst>
          </p:cNvPr>
          <p:cNvSpPr txBox="1"/>
          <p:nvPr/>
        </p:nvSpPr>
        <p:spPr>
          <a:xfrm>
            <a:off x="8600062" y="4756377"/>
            <a:ext cx="2288805" cy="923330"/>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Remember the learner can add images, photos or drawings.</a:t>
            </a:r>
          </a:p>
        </p:txBody>
      </p:sp>
      <p:sp>
        <p:nvSpPr>
          <p:cNvPr id="9" name="TextBox 8">
            <a:extLst>
              <a:ext uri="{FF2B5EF4-FFF2-40B4-BE49-F238E27FC236}">
                <a16:creationId xmlns:a16="http://schemas.microsoft.com/office/drawing/2014/main" id="{83F4B7B1-8FD5-4006-9E24-CD75CECBAA51}"/>
              </a:ext>
            </a:extLst>
          </p:cNvPr>
          <p:cNvSpPr txBox="1"/>
          <p:nvPr/>
        </p:nvSpPr>
        <p:spPr>
          <a:xfrm>
            <a:off x="6174052" y="1229092"/>
            <a:ext cx="2288805" cy="1200329"/>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Remember to use the learners voice and make it positive and constructive.</a:t>
            </a:r>
          </a:p>
        </p:txBody>
      </p:sp>
      <p:pic>
        <p:nvPicPr>
          <p:cNvPr id="10" name="Picture 9">
            <a:extLst>
              <a:ext uri="{FF2B5EF4-FFF2-40B4-BE49-F238E27FC236}">
                <a16:creationId xmlns:a16="http://schemas.microsoft.com/office/drawing/2014/main" id="{476F49D7-2DF6-461B-8208-10EAD4A8B621}"/>
              </a:ext>
            </a:extLst>
          </p:cNvPr>
          <p:cNvPicPr>
            <a:picLocks noChangeAspect="1"/>
          </p:cNvPicPr>
          <p:nvPr/>
        </p:nvPicPr>
        <p:blipFill>
          <a:blip r:embed="rId6"/>
          <a:stretch>
            <a:fillRect/>
          </a:stretch>
        </p:blipFill>
        <p:spPr>
          <a:xfrm>
            <a:off x="10992814" y="5744938"/>
            <a:ext cx="868762" cy="873615"/>
          </a:xfrm>
          <a:prstGeom prst="rect">
            <a:avLst/>
          </a:prstGeom>
        </p:spPr>
      </p:pic>
      <p:sp>
        <p:nvSpPr>
          <p:cNvPr id="11" name="TextBox 10">
            <a:extLst>
              <a:ext uri="{FF2B5EF4-FFF2-40B4-BE49-F238E27FC236}">
                <a16:creationId xmlns:a16="http://schemas.microsoft.com/office/drawing/2014/main" id="{24EDF468-CA1B-4333-ABF8-3674C9A085A6}"/>
              </a:ext>
            </a:extLst>
          </p:cNvPr>
          <p:cNvSpPr txBox="1"/>
          <p:nvPr/>
        </p:nvSpPr>
        <p:spPr>
          <a:xfrm>
            <a:off x="916830" y="5404005"/>
            <a:ext cx="3986149" cy="923330"/>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Remember the learner can change the colour of the boxes and make it personal to them. </a:t>
            </a:r>
          </a:p>
        </p:txBody>
      </p:sp>
    </p:spTree>
    <p:extLst>
      <p:ext uri="{BB962C8B-B14F-4D97-AF65-F5344CB8AC3E}">
        <p14:creationId xmlns:p14="http://schemas.microsoft.com/office/powerpoint/2010/main" val="13281983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85A11-A7AA-4BFF-912A-3F6CF1943A22}"/>
              </a:ext>
            </a:extLst>
          </p:cNvPr>
          <p:cNvSpPr>
            <a:spLocks noGrp="1"/>
          </p:cNvSpPr>
          <p:nvPr>
            <p:ph type="title"/>
          </p:nvPr>
        </p:nvSpPr>
        <p:spPr/>
        <p:txBody>
          <a:bodyPr>
            <a:normAutofit fontScale="90000"/>
          </a:bodyPr>
          <a:lstStyle/>
          <a:p>
            <a:pPr algn="ctr"/>
            <a:r>
              <a:rPr lang="en-GB" sz="1600" u="sng" dirty="0">
                <a:latin typeface="Times New Roman" panose="02020603050405020304" pitchFamily="18" charset="0"/>
                <a:cs typeface="Times New Roman" panose="02020603050405020304" pitchFamily="18" charset="0"/>
              </a:rPr>
              <a:t>How can Pastorals use the Toolkit?</a:t>
            </a:r>
            <a:br>
              <a:rPr lang="en-GB" sz="1600" dirty="0">
                <a:latin typeface="Times New Roman" panose="02020603050405020304" pitchFamily="18" charset="0"/>
                <a:cs typeface="Times New Roman" panose="02020603050405020304" pitchFamily="18" charset="0"/>
              </a:rPr>
            </a:br>
            <a:r>
              <a:rPr lang="en-GB" sz="1600" dirty="0">
                <a:latin typeface="Times New Roman" panose="02020603050405020304" pitchFamily="18" charset="0"/>
                <a:cs typeface="Times New Roman" panose="02020603050405020304" pitchFamily="18" charset="0"/>
              </a:rPr>
              <a:t> </a:t>
            </a:r>
            <a:br>
              <a:rPr lang="en-GB" sz="1600" dirty="0">
                <a:latin typeface="Times New Roman" panose="02020603050405020304" pitchFamily="18" charset="0"/>
                <a:cs typeface="Times New Roman" panose="02020603050405020304" pitchFamily="18" charset="0"/>
              </a:rPr>
            </a:br>
            <a:r>
              <a:rPr lang="en-GB" sz="1600" dirty="0">
                <a:latin typeface="Times New Roman" panose="02020603050405020304" pitchFamily="18" charset="0"/>
                <a:cs typeface="Times New Roman" panose="02020603050405020304" pitchFamily="18" charset="0"/>
              </a:rPr>
              <a:t>My Force Field Analysis demonstrates that my workplace needs to change its approach to OPP’s, however, we struggle to find the time to put them together as the presentation of profiles requires great consideration. Pastorals can use the toolkit and I would suggest the following action plan to contribute to ALN and whole school development.   </a:t>
            </a:r>
            <a:br>
              <a:rPr lang="en-GB" sz="1400" dirty="0">
                <a:latin typeface="Times New Roman" panose="02020603050405020304" pitchFamily="18" charset="0"/>
                <a:cs typeface="Times New Roman" panose="02020603050405020304" pitchFamily="18" charset="0"/>
              </a:rPr>
            </a:br>
            <a:endParaRPr lang="en-GB" sz="1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F02BA63-E97E-4B46-BBCB-3927979F5E52}"/>
              </a:ext>
            </a:extLst>
          </p:cNvPr>
          <p:cNvSpPr>
            <a:spLocks noGrp="1"/>
          </p:cNvSpPr>
          <p:nvPr>
            <p:ph idx="1"/>
          </p:nvPr>
        </p:nvSpPr>
        <p:spPr>
          <a:xfrm>
            <a:off x="838200" y="1559528"/>
            <a:ext cx="6908956" cy="5161031"/>
          </a:xfrm>
        </p:spPr>
        <p:txBody>
          <a:bodyPr>
            <a:normAutofit fontScale="25000" lnSpcReduction="20000"/>
          </a:bodyPr>
          <a:lstStyle/>
          <a:p>
            <a:pPr marL="0" indent="0" algn="ctr">
              <a:buNone/>
            </a:pPr>
            <a:r>
              <a:rPr lang="en-GB" sz="5600" u="sng" dirty="0">
                <a:latin typeface="Times New Roman" panose="02020603050405020304" pitchFamily="18" charset="0"/>
                <a:cs typeface="Times New Roman" panose="02020603050405020304" pitchFamily="18" charset="0"/>
              </a:rPr>
              <a:t>Action Plan </a:t>
            </a:r>
            <a:endParaRPr lang="en-GB" sz="5600" dirty="0">
              <a:latin typeface="Times New Roman" panose="02020603050405020304" pitchFamily="18" charset="0"/>
              <a:cs typeface="Times New Roman" panose="02020603050405020304" pitchFamily="18" charset="0"/>
            </a:endParaRPr>
          </a:p>
          <a:p>
            <a:pPr marL="0" indent="0">
              <a:buNone/>
            </a:pPr>
            <a:r>
              <a:rPr lang="en-GB" sz="5600" dirty="0">
                <a:latin typeface="Times New Roman" panose="02020603050405020304" pitchFamily="18" charset="0"/>
                <a:cs typeface="Times New Roman" panose="02020603050405020304" pitchFamily="18" charset="0"/>
              </a:rPr>
              <a:t> </a:t>
            </a:r>
            <a:r>
              <a:rPr lang="en-GB" sz="5600" u="sng" dirty="0">
                <a:latin typeface="Times New Roman" panose="02020603050405020304" pitchFamily="18" charset="0"/>
                <a:cs typeface="Times New Roman" panose="02020603050405020304" pitchFamily="18" charset="0"/>
              </a:rPr>
              <a:t>Whole school development </a:t>
            </a:r>
            <a:endParaRPr lang="en-GB" sz="5600" dirty="0">
              <a:latin typeface="Times New Roman" panose="02020603050405020304" pitchFamily="18" charset="0"/>
              <a:cs typeface="Times New Roman" panose="02020603050405020304" pitchFamily="18" charset="0"/>
            </a:endParaRPr>
          </a:p>
          <a:p>
            <a:pPr marL="0" indent="0">
              <a:buNone/>
            </a:pPr>
            <a:r>
              <a:rPr lang="en-GB" sz="5600" dirty="0">
                <a:latin typeface="Times New Roman" panose="02020603050405020304" pitchFamily="18" charset="0"/>
                <a:cs typeface="Times New Roman" panose="02020603050405020304" pitchFamily="18" charset="0"/>
              </a:rPr>
              <a:t>OPP’s and the Toolkits could be used by all pupils not just those in the ALN Department.  The ideas behind PCP practices and pupil voice would then help to contribute to whole school development plans.</a:t>
            </a:r>
          </a:p>
          <a:p>
            <a:pPr marL="0" indent="0">
              <a:buNone/>
            </a:pPr>
            <a:r>
              <a:rPr lang="en-GB" sz="5600" u="sng" dirty="0">
                <a:latin typeface="Times New Roman" panose="02020603050405020304" pitchFamily="18" charset="0"/>
                <a:cs typeface="Times New Roman" panose="02020603050405020304" pitchFamily="18" charset="0"/>
              </a:rPr>
              <a:t>Who? Where? When? </a:t>
            </a:r>
            <a:endParaRPr lang="en-GB" sz="5600" dirty="0">
              <a:latin typeface="Times New Roman" panose="02020603050405020304" pitchFamily="18" charset="0"/>
              <a:cs typeface="Times New Roman" panose="02020603050405020304" pitchFamily="18" charset="0"/>
            </a:endParaRPr>
          </a:p>
          <a:p>
            <a:pPr marL="0" indent="0">
              <a:buNone/>
            </a:pPr>
            <a:r>
              <a:rPr lang="en-GB" sz="5600" dirty="0">
                <a:latin typeface="Times New Roman" panose="02020603050405020304" pitchFamily="18" charset="0"/>
                <a:cs typeface="Times New Roman" panose="02020603050405020304" pitchFamily="18" charset="0"/>
              </a:rPr>
              <a:t>In my professional opinion many of the tools can be discussed and completed in several areas such as –</a:t>
            </a:r>
          </a:p>
          <a:p>
            <a:pPr marL="0" indent="0">
              <a:buNone/>
            </a:pPr>
            <a:r>
              <a:rPr lang="en-GB" sz="5600" dirty="0">
                <a:latin typeface="Times New Roman" panose="02020603050405020304" pitchFamily="18" charset="0"/>
                <a:cs typeface="Times New Roman" panose="02020603050405020304" pitchFamily="18" charset="0"/>
              </a:rPr>
              <a:t>Registration</a:t>
            </a:r>
          </a:p>
          <a:p>
            <a:pPr marL="0" indent="0">
              <a:buNone/>
            </a:pPr>
            <a:r>
              <a:rPr lang="en-GB" sz="5600" dirty="0">
                <a:latin typeface="Times New Roman" panose="02020603050405020304" pitchFamily="18" charset="0"/>
                <a:cs typeface="Times New Roman" panose="02020603050405020304" pitchFamily="18" charset="0"/>
              </a:rPr>
              <a:t>Literacy lessons</a:t>
            </a:r>
          </a:p>
          <a:p>
            <a:pPr marL="0" indent="0">
              <a:buNone/>
            </a:pPr>
            <a:r>
              <a:rPr lang="en-GB" sz="5600" dirty="0">
                <a:latin typeface="Times New Roman" panose="02020603050405020304" pitchFamily="18" charset="0"/>
                <a:cs typeface="Times New Roman" panose="02020603050405020304" pitchFamily="18" charset="0"/>
              </a:rPr>
              <a:t>Speech and language interventions</a:t>
            </a:r>
          </a:p>
          <a:p>
            <a:pPr marL="0" indent="0">
              <a:buNone/>
            </a:pPr>
            <a:r>
              <a:rPr lang="en-GB" sz="5600" dirty="0">
                <a:latin typeface="Times New Roman" panose="02020603050405020304" pitchFamily="18" charset="0"/>
                <a:cs typeface="Times New Roman" panose="02020603050405020304" pitchFamily="18" charset="0"/>
              </a:rPr>
              <a:t>PSHE lessons</a:t>
            </a:r>
          </a:p>
          <a:p>
            <a:pPr marL="0" indent="0">
              <a:buNone/>
            </a:pPr>
            <a:r>
              <a:rPr lang="en-GB" sz="5600" dirty="0">
                <a:latin typeface="Times New Roman" panose="02020603050405020304" pitchFamily="18" charset="0"/>
                <a:cs typeface="Times New Roman" panose="02020603050405020304" pitchFamily="18" charset="0"/>
              </a:rPr>
              <a:t>RE lessons</a:t>
            </a:r>
          </a:p>
          <a:p>
            <a:pPr marL="0" indent="0">
              <a:buNone/>
            </a:pPr>
            <a:r>
              <a:rPr lang="en-GB" sz="5600" dirty="0">
                <a:latin typeface="Times New Roman" panose="02020603050405020304" pitchFamily="18" charset="0"/>
                <a:cs typeface="Times New Roman" panose="02020603050405020304" pitchFamily="18" charset="0"/>
              </a:rPr>
              <a:t>Life skills/COPE lessons</a:t>
            </a:r>
          </a:p>
          <a:p>
            <a:pPr marL="0" indent="0">
              <a:buNone/>
            </a:pPr>
            <a:r>
              <a:rPr lang="en-GB" sz="5600" dirty="0">
                <a:latin typeface="Times New Roman" panose="02020603050405020304" pitchFamily="18" charset="0"/>
                <a:cs typeface="Times New Roman" panose="02020603050405020304" pitchFamily="18" charset="0"/>
              </a:rPr>
              <a:t>More time can be dedicated to compiling more informative information and profiles.  Practitioners could take these tools a step further and develop whole class profiles that can be reflected on throughout the year. </a:t>
            </a:r>
          </a:p>
          <a:p>
            <a:pPr marL="0" indent="0">
              <a:buNone/>
            </a:pPr>
            <a:r>
              <a:rPr lang="en-GB" sz="5600" u="sng" dirty="0">
                <a:latin typeface="Times New Roman" panose="02020603050405020304" pitchFamily="18" charset="0"/>
                <a:cs typeface="Times New Roman" panose="02020603050405020304" pitchFamily="18" charset="0"/>
              </a:rPr>
              <a:t>Professional Development</a:t>
            </a:r>
            <a:endParaRPr lang="en-GB" sz="5600" dirty="0">
              <a:latin typeface="Times New Roman" panose="02020603050405020304" pitchFamily="18" charset="0"/>
              <a:cs typeface="Times New Roman" panose="02020603050405020304" pitchFamily="18" charset="0"/>
            </a:endParaRPr>
          </a:p>
          <a:p>
            <a:pPr marL="0" indent="0">
              <a:buNone/>
            </a:pPr>
            <a:r>
              <a:rPr lang="en-GB" sz="5600" dirty="0">
                <a:latin typeface="Times New Roman" panose="02020603050405020304" pitchFamily="18" charset="0"/>
                <a:cs typeface="Times New Roman" panose="02020603050405020304" pitchFamily="18" charset="0"/>
              </a:rPr>
              <a:t>Teachers can use these tools and profiles as part of their development.  It has become standard practice in many businesses to have individual or team profiles, so teachers could use these tools to reflect on their own practices and ambitions.</a:t>
            </a:r>
          </a:p>
          <a:p>
            <a:pPr marL="0" indent="0">
              <a:buNone/>
            </a:pPr>
            <a:endParaRPr lang="en-GB" dirty="0"/>
          </a:p>
        </p:txBody>
      </p:sp>
      <p:pic>
        <p:nvPicPr>
          <p:cNvPr id="4" name="Picture 3">
            <a:extLst>
              <a:ext uri="{FF2B5EF4-FFF2-40B4-BE49-F238E27FC236}">
                <a16:creationId xmlns:a16="http://schemas.microsoft.com/office/drawing/2014/main" id="{D7EB86A0-A896-4263-BC8F-3DBFB3599D54}"/>
              </a:ext>
            </a:extLst>
          </p:cNvPr>
          <p:cNvPicPr>
            <a:picLocks noChangeAspect="1"/>
          </p:cNvPicPr>
          <p:nvPr/>
        </p:nvPicPr>
        <p:blipFill>
          <a:blip r:embed="rId2"/>
          <a:stretch>
            <a:fillRect/>
          </a:stretch>
        </p:blipFill>
        <p:spPr>
          <a:xfrm rot="371686">
            <a:off x="7862429" y="1903083"/>
            <a:ext cx="3844854" cy="3409929"/>
          </a:xfrm>
          <a:prstGeom prst="rect">
            <a:avLst/>
          </a:prstGeom>
        </p:spPr>
      </p:pic>
      <p:pic>
        <p:nvPicPr>
          <p:cNvPr id="5" name="Picture 4">
            <a:extLst>
              <a:ext uri="{FF2B5EF4-FFF2-40B4-BE49-F238E27FC236}">
                <a16:creationId xmlns:a16="http://schemas.microsoft.com/office/drawing/2014/main" id="{554D90AE-225B-4383-92C1-4028896381C6}"/>
              </a:ext>
            </a:extLst>
          </p:cNvPr>
          <p:cNvPicPr>
            <a:picLocks noChangeAspect="1"/>
          </p:cNvPicPr>
          <p:nvPr/>
        </p:nvPicPr>
        <p:blipFill>
          <a:blip r:embed="rId3"/>
          <a:stretch>
            <a:fillRect/>
          </a:stretch>
        </p:blipFill>
        <p:spPr>
          <a:xfrm>
            <a:off x="11078173" y="365125"/>
            <a:ext cx="868762" cy="873615"/>
          </a:xfrm>
          <a:prstGeom prst="rect">
            <a:avLst/>
          </a:prstGeom>
        </p:spPr>
      </p:pic>
      <p:pic>
        <p:nvPicPr>
          <p:cNvPr id="6" name="Picture 5">
            <a:extLst>
              <a:ext uri="{FF2B5EF4-FFF2-40B4-BE49-F238E27FC236}">
                <a16:creationId xmlns:a16="http://schemas.microsoft.com/office/drawing/2014/main" id="{8BC268E0-01A0-4CFC-9B82-8218880C1FDB}"/>
              </a:ext>
            </a:extLst>
          </p:cNvPr>
          <p:cNvPicPr>
            <a:picLocks noChangeAspect="1"/>
          </p:cNvPicPr>
          <p:nvPr/>
        </p:nvPicPr>
        <p:blipFill>
          <a:blip r:embed="rId4"/>
          <a:stretch>
            <a:fillRect/>
          </a:stretch>
        </p:blipFill>
        <p:spPr>
          <a:xfrm>
            <a:off x="52851" y="350221"/>
            <a:ext cx="1095544" cy="1015612"/>
          </a:xfrm>
          <a:prstGeom prst="rect">
            <a:avLst/>
          </a:prstGeom>
        </p:spPr>
      </p:pic>
    </p:spTree>
    <p:extLst>
      <p:ext uri="{BB962C8B-B14F-4D97-AF65-F5344CB8AC3E}">
        <p14:creationId xmlns:p14="http://schemas.microsoft.com/office/powerpoint/2010/main" val="6009951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957D4-7678-4B3D-B16C-959830249FD8}"/>
              </a:ext>
            </a:extLst>
          </p:cNvPr>
          <p:cNvSpPr>
            <a:spLocks noGrp="1"/>
          </p:cNvSpPr>
          <p:nvPr>
            <p:ph type="title"/>
          </p:nvPr>
        </p:nvSpPr>
        <p:spPr/>
        <p:txBody>
          <a:bodyPr/>
          <a:lstStyle/>
          <a:p>
            <a:pPr algn="ctr"/>
            <a:r>
              <a:rPr lang="en-GB" sz="4000" u="sng" dirty="0">
                <a:latin typeface="Times New Roman" panose="02020603050405020304" pitchFamily="18" charset="0"/>
                <a:cs typeface="Times New Roman" panose="02020603050405020304" pitchFamily="18" charset="0"/>
              </a:rPr>
              <a:t>TASK 2</a:t>
            </a:r>
            <a:br>
              <a:rPr lang="en-GB" dirty="0"/>
            </a:br>
            <a:endParaRPr lang="en-GB" dirty="0"/>
          </a:p>
        </p:txBody>
      </p:sp>
      <p:sp>
        <p:nvSpPr>
          <p:cNvPr id="3" name="Content Placeholder 2">
            <a:extLst>
              <a:ext uri="{FF2B5EF4-FFF2-40B4-BE49-F238E27FC236}">
                <a16:creationId xmlns:a16="http://schemas.microsoft.com/office/drawing/2014/main" id="{ECEBAE25-8FAE-434E-A2D7-4BF7D0775217}"/>
              </a:ext>
            </a:extLst>
          </p:cNvPr>
          <p:cNvSpPr>
            <a:spLocks noGrp="1"/>
          </p:cNvSpPr>
          <p:nvPr>
            <p:ph idx="1"/>
          </p:nvPr>
        </p:nvSpPr>
        <p:spPr/>
        <p:txBody>
          <a:bodyPr/>
          <a:lstStyle/>
          <a:p>
            <a:pPr marL="0" indent="0">
              <a:buNone/>
            </a:pPr>
            <a:r>
              <a:rPr lang="en-GB" dirty="0"/>
              <a:t> </a:t>
            </a:r>
          </a:p>
          <a:p>
            <a:pPr marL="0" indent="0">
              <a:buNone/>
            </a:pPr>
            <a:r>
              <a:rPr lang="en-GB" dirty="0">
                <a:latin typeface="Times New Roman" panose="02020603050405020304" pitchFamily="18" charset="0"/>
                <a:cs typeface="Times New Roman" panose="02020603050405020304" pitchFamily="18" charset="0"/>
              </a:rPr>
              <a:t>Let us revisit the One Page Profiles you made and the Toolkits.</a:t>
            </a:r>
          </a:p>
          <a:p>
            <a:pPr marL="0" indent="0">
              <a:buNone/>
            </a:pPr>
            <a:r>
              <a:rPr lang="en-GB" dirty="0">
                <a:latin typeface="Times New Roman" panose="02020603050405020304" pitchFamily="18" charset="0"/>
                <a:cs typeface="Times New Roman" panose="02020603050405020304" pitchFamily="18" charset="0"/>
              </a:rPr>
              <a:t>Would these tools help you develop a better understanding of your learners and help you to answer yes to all my earlier questions?</a:t>
            </a:r>
          </a:p>
          <a:p>
            <a:pPr marL="0" indent="0">
              <a:buNone/>
            </a:pPr>
            <a:endParaRPr lang="en-GB" dirty="0"/>
          </a:p>
        </p:txBody>
      </p:sp>
      <p:pic>
        <p:nvPicPr>
          <p:cNvPr id="4" name="Picture 3">
            <a:extLst>
              <a:ext uri="{FF2B5EF4-FFF2-40B4-BE49-F238E27FC236}">
                <a16:creationId xmlns:a16="http://schemas.microsoft.com/office/drawing/2014/main" id="{B9B866DC-BA46-4647-A448-E5F84D939472}"/>
              </a:ext>
            </a:extLst>
          </p:cNvPr>
          <p:cNvPicPr>
            <a:picLocks noChangeAspect="1"/>
          </p:cNvPicPr>
          <p:nvPr/>
        </p:nvPicPr>
        <p:blipFill>
          <a:blip r:embed="rId2"/>
          <a:stretch>
            <a:fillRect/>
          </a:stretch>
        </p:blipFill>
        <p:spPr>
          <a:xfrm>
            <a:off x="10082233" y="3686175"/>
            <a:ext cx="1935840" cy="3024034"/>
          </a:xfrm>
          <a:prstGeom prst="rect">
            <a:avLst/>
          </a:prstGeom>
        </p:spPr>
      </p:pic>
    </p:spTree>
    <p:extLst>
      <p:ext uri="{BB962C8B-B14F-4D97-AF65-F5344CB8AC3E}">
        <p14:creationId xmlns:p14="http://schemas.microsoft.com/office/powerpoint/2010/main" val="6697672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2802B-66AF-4BEE-B432-B23880449339}"/>
              </a:ext>
            </a:extLst>
          </p:cNvPr>
          <p:cNvSpPr>
            <a:spLocks noGrp="1"/>
          </p:cNvSpPr>
          <p:nvPr>
            <p:ph type="title"/>
          </p:nvPr>
        </p:nvSpPr>
        <p:spPr>
          <a:xfrm>
            <a:off x="838200" y="264319"/>
            <a:ext cx="10515600" cy="1921582"/>
          </a:xfrm>
        </p:spPr>
        <p:txBody>
          <a:bodyPr>
            <a:noAutofit/>
          </a:bodyPr>
          <a:lstStyle/>
          <a:p>
            <a:pPr algn="ctr"/>
            <a:r>
              <a:rPr lang="en-GB" sz="2000" dirty="0">
                <a:latin typeface="Times New Roman" panose="02020603050405020304" pitchFamily="18" charset="0"/>
                <a:cs typeface="Times New Roman" panose="02020603050405020304" pitchFamily="18" charset="0"/>
              </a:rPr>
              <a:t>In conclusion, I believe my workplace and ALN department need to come together and reflect on my findings and, agree to a universal plan of action so our ALN learners can reach self-actualisation and full potential.  </a:t>
            </a:r>
            <a:br>
              <a:rPr lang="en-GB" sz="2000" dirty="0">
                <a:latin typeface="Times New Roman" panose="02020603050405020304" pitchFamily="18" charset="0"/>
                <a:cs typeface="Times New Roman" panose="02020603050405020304" pitchFamily="18" charset="0"/>
              </a:rPr>
            </a:b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We would all agree that OPP’s can be time consuming and difficult to compile, so I suggest using other members of staff and lessons or taking a whole school approach.</a:t>
            </a:r>
            <a:br>
              <a:rPr lang="en-GB" sz="2000" dirty="0">
                <a:latin typeface="Times New Roman" panose="02020603050405020304" pitchFamily="18" charset="0"/>
                <a:cs typeface="Times New Roman" panose="02020603050405020304" pitchFamily="18" charset="0"/>
              </a:rPr>
            </a:br>
            <a:endParaRPr lang="en-GB" sz="2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D73BBD9-0067-4857-81DB-AD78BACCF395}"/>
              </a:ext>
            </a:extLst>
          </p:cNvPr>
          <p:cNvSpPr>
            <a:spLocks noGrp="1"/>
          </p:cNvSpPr>
          <p:nvPr>
            <p:ph idx="1"/>
          </p:nvPr>
        </p:nvSpPr>
        <p:spPr>
          <a:xfrm>
            <a:off x="486491" y="2752492"/>
            <a:ext cx="5130644" cy="3938090"/>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I believe if we take a whole school approach to OPP’s, practitioners must be mindful that OPP’s should not be ‘teacherly’, technical, prescriptive, negative or replace more detailed planning or information.  </a:t>
            </a:r>
          </a:p>
          <a:p>
            <a:pPr marL="0" indent="0">
              <a:buNone/>
            </a:pPr>
            <a:r>
              <a:rPr lang="en-GB" sz="1800" dirty="0">
                <a:latin typeface="Times New Roman" panose="02020603050405020304" pitchFamily="18" charset="0"/>
                <a:cs typeface="Times New Roman" panose="02020603050405020304" pitchFamily="18" charset="0"/>
              </a:rPr>
              <a:t>They should not be a ‘bolt on’ but, need to reflect what the learner is learning. </a:t>
            </a:r>
          </a:p>
          <a:p>
            <a:pPr marL="0" indent="0">
              <a:buNone/>
            </a:pPr>
            <a:r>
              <a:rPr lang="en-GB" sz="1800" dirty="0">
                <a:latin typeface="Times New Roman" panose="02020603050405020304" pitchFamily="18" charset="0"/>
                <a:cs typeface="Times New Roman" panose="02020603050405020304" pitchFamily="18" charset="0"/>
              </a:rPr>
              <a:t>I also strongly believe that pastoral Leads need to have a better understanding of language and communication difficulties as many ALN learners have receptive and expressive language disorders that have an impact on the quality of information captured.</a:t>
            </a:r>
          </a:p>
          <a:p>
            <a:pPr marL="0" indent="0">
              <a:buNone/>
            </a:pPr>
            <a:endParaRPr lang="en-GB" sz="1600" dirty="0"/>
          </a:p>
        </p:txBody>
      </p:sp>
      <p:sp>
        <p:nvSpPr>
          <p:cNvPr id="4" name="TextBox 3">
            <a:extLst>
              <a:ext uri="{FF2B5EF4-FFF2-40B4-BE49-F238E27FC236}">
                <a16:creationId xmlns:a16="http://schemas.microsoft.com/office/drawing/2014/main" id="{E03CAD5F-D242-4992-8A33-887298054980}"/>
              </a:ext>
            </a:extLst>
          </p:cNvPr>
          <p:cNvSpPr txBox="1"/>
          <p:nvPr/>
        </p:nvSpPr>
        <p:spPr>
          <a:xfrm>
            <a:off x="6713080" y="2690768"/>
            <a:ext cx="4801535" cy="3693319"/>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In my professional opinion my colleagues must develop better PCP and OPP practices because they provide key information for strategic development and consistency across services.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OPP’s can bring to light things you might not know or ever know about the learners or might not have thought of.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OPP’s can add to the growth and development of the information the teacher needs every day to provide rich and improved interventions and experiences. </a:t>
            </a:r>
          </a:p>
        </p:txBody>
      </p:sp>
    </p:spTree>
    <p:extLst>
      <p:ext uri="{BB962C8B-B14F-4D97-AF65-F5344CB8AC3E}">
        <p14:creationId xmlns:p14="http://schemas.microsoft.com/office/powerpoint/2010/main" val="30266457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3926521-C5EE-436C-A436-801243A6028C}"/>
              </a:ext>
            </a:extLst>
          </p:cNvPr>
          <p:cNvPicPr>
            <a:picLocks noGrp="1" noChangeAspect="1"/>
          </p:cNvPicPr>
          <p:nvPr>
            <p:ph idx="1"/>
          </p:nvPr>
        </p:nvPicPr>
        <p:blipFill>
          <a:blip r:embed="rId2"/>
          <a:stretch>
            <a:fillRect/>
          </a:stretch>
        </p:blipFill>
        <p:spPr>
          <a:xfrm rot="5400000">
            <a:off x="3068755" y="-1273845"/>
            <a:ext cx="6047008" cy="9491810"/>
          </a:xfrm>
          <a:prstGeom prst="rect">
            <a:avLst/>
          </a:prstGeom>
        </p:spPr>
      </p:pic>
    </p:spTree>
    <p:extLst>
      <p:ext uri="{BB962C8B-B14F-4D97-AF65-F5344CB8AC3E}">
        <p14:creationId xmlns:p14="http://schemas.microsoft.com/office/powerpoint/2010/main" val="13743320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descr="A picture containing skiing, person, snow, young&#10;&#10;Description generated with high confidence">
            <a:extLst>
              <a:ext uri="{FF2B5EF4-FFF2-40B4-BE49-F238E27FC236}">
                <a16:creationId xmlns:a16="http://schemas.microsoft.com/office/drawing/2014/main" id="{CF8FE2D5-83E8-4257-8F18-845820B04D3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647" r="9091" b="7830"/>
          <a:stretch/>
        </p:blipFill>
        <p:spPr>
          <a:xfrm>
            <a:off x="-1" y="10"/>
            <a:ext cx="12192000" cy="6857990"/>
          </a:xfrm>
          <a:prstGeom prst="rect">
            <a:avLst/>
          </a:prstGeom>
        </p:spPr>
      </p:pic>
      <p:sp>
        <p:nvSpPr>
          <p:cNvPr id="48" name="Freeform: Shape 47">
            <a:extLst>
              <a:ext uri="{FF2B5EF4-FFF2-40B4-BE49-F238E27FC236}">
                <a16:creationId xmlns:a16="http://schemas.microsoft.com/office/drawing/2014/main" id="{E862BE82-D00D-42C1-BF16-93AA37870C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 name="Freeform: Shape 49">
            <a:extLst>
              <a:ext uri="{FF2B5EF4-FFF2-40B4-BE49-F238E27FC236}">
                <a16:creationId xmlns:a16="http://schemas.microsoft.com/office/drawing/2014/main" id="{F6D92C2D-1D3D-4974-918C-06579FB354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FB789C9-E297-455C-8B38-0F2BA43F500F}"/>
              </a:ext>
            </a:extLst>
          </p:cNvPr>
          <p:cNvSpPr>
            <a:spLocks noGrp="1"/>
          </p:cNvSpPr>
          <p:nvPr>
            <p:ph idx="1"/>
          </p:nvPr>
        </p:nvSpPr>
        <p:spPr>
          <a:xfrm>
            <a:off x="450057" y="821531"/>
            <a:ext cx="4150518" cy="4150519"/>
          </a:xfrm>
        </p:spPr>
        <p:txBody>
          <a:bodyPr anchor="t">
            <a:normAutofit lnSpcReduction="10000"/>
          </a:bodyPr>
          <a:lstStyle/>
          <a:p>
            <a:pPr marL="0" indent="0">
              <a:buNone/>
            </a:pPr>
            <a:r>
              <a:rPr lang="en-GB" sz="2200" dirty="0">
                <a:latin typeface="Times New Roman" panose="02020603050405020304" pitchFamily="18" charset="0"/>
                <a:cs typeface="Times New Roman" panose="02020603050405020304" pitchFamily="18" charset="0"/>
              </a:rPr>
              <a:t>I  believe OPP’s are about getting to the core of what makes ALN learners tick, and then takes that information and moves forward using positive interventions and support so they can reach self-actualisation and success.</a:t>
            </a:r>
          </a:p>
          <a:p>
            <a:pPr marL="0" indent="0">
              <a:buNone/>
            </a:pPr>
            <a:endParaRPr lang="en-GB" sz="2200" dirty="0">
              <a:latin typeface="Times New Roman" panose="02020603050405020304" pitchFamily="18" charset="0"/>
              <a:cs typeface="Times New Roman" panose="02020603050405020304" pitchFamily="18" charset="0"/>
            </a:endParaRPr>
          </a:p>
          <a:p>
            <a:pPr marL="0" indent="0">
              <a:buNone/>
            </a:pPr>
            <a:r>
              <a:rPr lang="en-GB" sz="2200" dirty="0">
                <a:latin typeface="Times New Roman" panose="02020603050405020304" pitchFamily="18" charset="0"/>
                <a:cs typeface="Times New Roman" panose="02020603050405020304" pitchFamily="18" charset="0"/>
              </a:rPr>
              <a:t>Finally, as practitioners we must be mindful that OPP’s do not describe all the wonderful and complex facets of young ALN learners that make supporting their development a wonderfully rewarding career.</a:t>
            </a:r>
          </a:p>
          <a:p>
            <a:pPr marL="0" indent="0">
              <a:buNone/>
            </a:pPr>
            <a:endParaRPr lang="en-GB" sz="2200" dirty="0"/>
          </a:p>
          <a:p>
            <a:pPr marL="0" indent="0">
              <a:buNone/>
            </a:pPr>
            <a:endParaRPr lang="en-GB" sz="1000" dirty="0"/>
          </a:p>
        </p:txBody>
      </p:sp>
    </p:spTree>
    <p:extLst>
      <p:ext uri="{BB962C8B-B14F-4D97-AF65-F5344CB8AC3E}">
        <p14:creationId xmlns:p14="http://schemas.microsoft.com/office/powerpoint/2010/main" val="9249246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0B5E-D755-4BBE-A9F0-766692246EAB}"/>
              </a:ext>
            </a:extLst>
          </p:cNvPr>
          <p:cNvSpPr>
            <a:spLocks noGrp="1"/>
          </p:cNvSpPr>
          <p:nvPr>
            <p:ph type="title"/>
          </p:nvPr>
        </p:nvSpPr>
        <p:spPr>
          <a:xfrm>
            <a:off x="838200" y="365125"/>
            <a:ext cx="10515600" cy="913913"/>
          </a:xfrm>
        </p:spPr>
        <p:txBody>
          <a:bodyPr>
            <a:normAutofit/>
          </a:bodyPr>
          <a:lstStyle/>
          <a:p>
            <a:pPr algn="ctr"/>
            <a:r>
              <a:rPr lang="en-GB" sz="2800" dirty="0">
                <a:latin typeface="Times New Roman" panose="02020603050405020304" pitchFamily="18" charset="0"/>
                <a:cs typeface="Times New Roman" panose="02020603050405020304" pitchFamily="18" charset="0"/>
              </a:rPr>
              <a:t>Bibliography</a:t>
            </a:r>
          </a:p>
        </p:txBody>
      </p:sp>
      <p:sp>
        <p:nvSpPr>
          <p:cNvPr id="5" name="Content Placeholder 4">
            <a:extLst>
              <a:ext uri="{FF2B5EF4-FFF2-40B4-BE49-F238E27FC236}">
                <a16:creationId xmlns:a16="http://schemas.microsoft.com/office/drawing/2014/main" id="{3FD2F876-FEC3-4F41-BDBD-46934BDAFF26}"/>
              </a:ext>
            </a:extLst>
          </p:cNvPr>
          <p:cNvSpPr>
            <a:spLocks noGrp="1"/>
          </p:cNvSpPr>
          <p:nvPr>
            <p:ph idx="1"/>
          </p:nvPr>
        </p:nvSpPr>
        <p:spPr>
          <a:xfrm>
            <a:off x="838200" y="1105134"/>
            <a:ext cx="10515600" cy="5071829"/>
          </a:xfrm>
        </p:spPr>
        <p:txBody>
          <a:bodyPr>
            <a:normAutofit fontScale="47500" lnSpcReduction="20000"/>
          </a:bodyPr>
          <a:lstStyle/>
          <a:p>
            <a:r>
              <a:rPr lang="en-GB" dirty="0">
                <a:latin typeface="Times New Roman" panose="02020603050405020304" pitchFamily="18" charset="0"/>
                <a:cs typeface="Times New Roman" panose="02020603050405020304" pitchFamily="18" charset="0"/>
              </a:rPr>
              <a:t>Additional Learning Needs and Education Tribunal (Wales) Bill Parent Responses. (2017). Cardiff &amp; </a:t>
            </a:r>
            <a:r>
              <a:rPr lang="en-GB" dirty="0" err="1">
                <a:latin typeface="Times New Roman" panose="02020603050405020304" pitchFamily="18" charset="0"/>
                <a:cs typeface="Times New Roman" panose="02020603050405020304" pitchFamily="18" charset="0"/>
              </a:rPr>
              <a:t>Llundudno</a:t>
            </a:r>
            <a:r>
              <a:rPr lang="en-GB" dirty="0">
                <a:latin typeface="Times New Roman" panose="02020603050405020304" pitchFamily="18" charset="0"/>
                <a:cs typeface="Times New Roman" panose="02020603050405020304" pitchFamily="18" charset="0"/>
              </a:rPr>
              <a:t>: WAG, Cardiff</a:t>
            </a:r>
          </a:p>
          <a:p>
            <a:r>
              <a:rPr lang="en-GB" dirty="0">
                <a:latin typeface="Times New Roman" panose="02020603050405020304" pitchFamily="18" charset="0"/>
                <a:cs typeface="Times New Roman" panose="02020603050405020304" pitchFamily="18" charset="0"/>
              </a:rPr>
              <a:t>Clegg, J. </a:t>
            </a:r>
            <a:r>
              <a:rPr lang="en-GB" dirty="0" err="1">
                <a:latin typeface="Times New Roman" panose="02020603050405020304" pitchFamily="18" charset="0"/>
                <a:cs typeface="Times New Roman" panose="02020603050405020304" pitchFamily="18" charset="0"/>
              </a:rPr>
              <a:t>Joffee</a:t>
            </a:r>
            <a:r>
              <a:rPr lang="en-GB" dirty="0">
                <a:latin typeface="Times New Roman" panose="02020603050405020304" pitchFamily="18" charset="0"/>
                <a:cs typeface="Times New Roman" panose="02020603050405020304" pitchFamily="18" charset="0"/>
              </a:rPr>
              <a:t>, V. (2017). Working Memory in children with speech, language and communication needs: SAGE Publishing</a:t>
            </a:r>
          </a:p>
          <a:p>
            <a:r>
              <a:rPr lang="en-GB" dirty="0">
                <a:latin typeface="Times New Roman" panose="02020603050405020304" pitchFamily="18" charset="0"/>
                <a:cs typeface="Times New Roman" panose="02020603050405020304" pitchFamily="18" charset="0"/>
              </a:rPr>
              <a:t>Developing as a person-centred organisation (2015): WAG, Cardiff </a:t>
            </a:r>
          </a:p>
          <a:p>
            <a:r>
              <a:rPr lang="en-GB" dirty="0">
                <a:latin typeface="Times New Roman" panose="02020603050405020304" pitchFamily="18" charset="0"/>
                <a:cs typeface="Times New Roman" panose="02020603050405020304" pitchFamily="18" charset="0"/>
              </a:rPr>
              <a:t>Education, Health and Care Plan Task Group. (2014). Person Centred Approaches, All About Me: Oxfordshire</a:t>
            </a:r>
          </a:p>
          <a:p>
            <a:r>
              <a:rPr lang="en-GB" dirty="0">
                <a:latin typeface="Times New Roman" panose="02020603050405020304" pitchFamily="18" charset="0"/>
                <a:cs typeface="Times New Roman" panose="02020603050405020304" pitchFamily="18" charset="0"/>
              </a:rPr>
              <a:t>Erwin, L, &amp; Sanderson, H. (2015). One Page Profiles with children and young people: Helen Sanderson associates</a:t>
            </a:r>
          </a:p>
          <a:p>
            <a:r>
              <a:rPr lang="en-GB" dirty="0">
                <a:latin typeface="Times New Roman" panose="02020603050405020304" pitchFamily="18" charset="0"/>
                <a:cs typeface="Times New Roman" panose="02020603050405020304" pitchFamily="18" charset="0"/>
              </a:rPr>
              <a:t>Erwin, L. Sanderson, H. (2010). Working Together for Change in schools: HSA Press</a:t>
            </a:r>
          </a:p>
          <a:p>
            <a:r>
              <a:rPr lang="en-GB" dirty="0">
                <a:latin typeface="Times New Roman" panose="02020603050405020304" pitchFamily="18" charset="0"/>
                <a:cs typeface="Times New Roman" panose="02020603050405020304" pitchFamily="18" charset="0"/>
              </a:rPr>
              <a:t>Erwin, L. Sanderson, H. (2010) Person Centred Teams in Schools - Developing one page profiles in schools is recommended by the Department of Health Guidance ‘Personalisation through Person Centred Planning’ : </a:t>
            </a:r>
            <a:r>
              <a:rPr lang="en-GB" u="sng" dirty="0">
                <a:latin typeface="Times New Roman" panose="02020603050405020304" pitchFamily="18" charset="0"/>
                <a:cs typeface="Times New Roman" panose="02020603050405020304" pitchFamily="18" charset="0"/>
                <a:hlinkClick r:id="rId2"/>
              </a:rPr>
              <a:t>www.dh.gov.uk</a:t>
            </a:r>
            <a:r>
              <a:rPr lang="en-GB" dirty="0">
                <a:latin typeface="Times New Roman" panose="02020603050405020304" pitchFamily="18" charset="0"/>
                <a:cs typeface="Times New Roman" panose="02020603050405020304" pitchFamily="18" charset="0"/>
              </a:rPr>
              <a:t> </a:t>
            </a:r>
          </a:p>
          <a:p>
            <a:r>
              <a:rPr lang="en-GB" dirty="0" err="1">
                <a:latin typeface="Times New Roman" panose="02020603050405020304" pitchFamily="18" charset="0"/>
                <a:cs typeface="Times New Roman" panose="02020603050405020304" pitchFamily="18" charset="0"/>
              </a:rPr>
              <a:t>Gov.Wales</a:t>
            </a:r>
            <a:r>
              <a:rPr lang="en-GB" dirty="0">
                <a:latin typeface="Times New Roman" panose="02020603050405020304" pitchFamily="18" charset="0"/>
                <a:cs typeface="Times New Roman" panose="02020603050405020304" pitchFamily="18" charset="0"/>
              </a:rPr>
              <a:t>/Learning. (2015). Person Centred Practice in Education: a guide for early years, school and colleges in Wales: WAG, Cardiff</a:t>
            </a:r>
          </a:p>
          <a:p>
            <a:r>
              <a:rPr lang="en-GB" dirty="0">
                <a:latin typeface="Times New Roman" panose="02020603050405020304" pitchFamily="18" charset="0"/>
                <a:cs typeface="Times New Roman" panose="02020603050405020304" pitchFamily="18" charset="0"/>
              </a:rPr>
              <a:t>Gtce.org.uk. (2008). Research for Teachers – Carl Rogers and classroom climate.</a:t>
            </a:r>
          </a:p>
          <a:p>
            <a:r>
              <a:rPr lang="en-GB" dirty="0">
                <a:latin typeface="Times New Roman" panose="02020603050405020304" pitchFamily="18" charset="0"/>
                <a:cs typeface="Times New Roman" panose="02020603050405020304" pitchFamily="18" charset="0"/>
              </a:rPr>
              <a:t>Hepburn, H. (2012). Pupil Profiles will reduce workloads: Times Educational Supplement, Scotland</a:t>
            </a:r>
          </a:p>
          <a:p>
            <a:r>
              <a:rPr lang="en-GB" dirty="0">
                <a:latin typeface="Times New Roman" panose="02020603050405020304" pitchFamily="18" charset="0"/>
                <a:cs typeface="Times New Roman" panose="02020603050405020304" pitchFamily="18" charset="0"/>
              </a:rPr>
              <a:t>Lancashire County Council. (2015). Special Educational Needs and Disability (SEND) – One Page Profiles: Lancashire.Gov.UK</a:t>
            </a:r>
          </a:p>
          <a:p>
            <a:r>
              <a:rPr lang="en-GB" dirty="0">
                <a:latin typeface="Times New Roman" panose="02020603050405020304" pitchFamily="18" charset="0"/>
                <a:cs typeface="Times New Roman" panose="02020603050405020304" pitchFamily="18" charset="0"/>
              </a:rPr>
              <a:t>Long, R. Bate, A. Bellis, A. (2018). House of Commons Library Debate Pack – Speech, Language and Communication support for children: Parliament. UK</a:t>
            </a:r>
          </a:p>
          <a:p>
            <a:r>
              <a:rPr lang="en-GB" dirty="0" err="1">
                <a:latin typeface="Times New Roman" panose="02020603050405020304" pitchFamily="18" charset="0"/>
                <a:cs typeface="Times New Roman" panose="02020603050405020304" pitchFamily="18" charset="0"/>
              </a:rPr>
              <a:t>Lundqvist</a:t>
            </a:r>
            <a:r>
              <a:rPr lang="en-GB" dirty="0">
                <a:latin typeface="Times New Roman" panose="02020603050405020304" pitchFamily="18" charset="0"/>
                <a:cs typeface="Times New Roman" panose="02020603050405020304" pitchFamily="18" charset="0"/>
              </a:rPr>
              <a:t>, J. </a:t>
            </a:r>
            <a:r>
              <a:rPr lang="en-GB" dirty="0" err="1">
                <a:latin typeface="Times New Roman" panose="02020603050405020304" pitchFamily="18" charset="0"/>
                <a:cs typeface="Times New Roman" panose="02020603050405020304" pitchFamily="18" charset="0"/>
              </a:rPr>
              <a:t>Westling</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Allodi</a:t>
            </a:r>
            <a:r>
              <a:rPr lang="en-GB" dirty="0">
                <a:latin typeface="Times New Roman" panose="02020603050405020304" pitchFamily="18" charset="0"/>
                <a:cs typeface="Times New Roman" panose="02020603050405020304" pitchFamily="18" charset="0"/>
              </a:rPr>
              <a:t>, M. </a:t>
            </a:r>
            <a:r>
              <a:rPr lang="en-GB" dirty="0" err="1">
                <a:latin typeface="Times New Roman" panose="02020603050405020304" pitchFamily="18" charset="0"/>
                <a:cs typeface="Times New Roman" panose="02020603050405020304" pitchFamily="18" charset="0"/>
              </a:rPr>
              <a:t>Siljehag</a:t>
            </a:r>
            <a:r>
              <a:rPr lang="en-GB" dirty="0">
                <a:latin typeface="Times New Roman" panose="02020603050405020304" pitchFamily="18" charset="0"/>
                <a:cs typeface="Times New Roman" panose="02020603050405020304" pitchFamily="18" charset="0"/>
              </a:rPr>
              <a:t>, E. (2018). Values and Needs of Children with and without Special Educational Needs in Early School Years: A study of young children’s views on what matters to them: Routledge Taylor and Francis Group</a:t>
            </a:r>
          </a:p>
          <a:p>
            <a:r>
              <a:rPr lang="en-GB" dirty="0">
                <a:latin typeface="Times New Roman" panose="02020603050405020304" pitchFamily="18" charset="0"/>
                <a:cs typeface="Times New Roman" panose="02020603050405020304" pitchFamily="18" charset="0"/>
              </a:rPr>
              <a:t>Person-centred practice in education: a guide for early years, schools and colleges in Wales (2015): WAG, Cardiff</a:t>
            </a:r>
          </a:p>
          <a:p>
            <a:r>
              <a:rPr lang="en-GB" dirty="0">
                <a:latin typeface="Times New Roman" panose="02020603050405020304" pitchFamily="18" charset="0"/>
                <a:cs typeface="Times New Roman" panose="02020603050405020304" pitchFamily="18" charset="0"/>
              </a:rPr>
              <a:t>Person-centred reviews toolkit (2015):WAG, Cardiff </a:t>
            </a:r>
          </a:p>
          <a:p>
            <a:r>
              <a:rPr lang="en-GB" dirty="0">
                <a:latin typeface="Times New Roman" panose="02020603050405020304" pitchFamily="18" charset="0"/>
                <a:cs typeface="Times New Roman" panose="02020603050405020304" pitchFamily="18" charset="0"/>
              </a:rPr>
              <a:t>Research for Teachers. (2008). Carl Rogers and classroom climate: gtce.org.uk</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16701312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DB8CF8-4EF0-49DA-B80F-5CCA170DFD2D}"/>
              </a:ext>
            </a:extLst>
          </p:cNvPr>
          <p:cNvSpPr>
            <a:spLocks noGrp="1"/>
          </p:cNvSpPr>
          <p:nvPr>
            <p:ph idx="1"/>
          </p:nvPr>
        </p:nvSpPr>
        <p:spPr>
          <a:xfrm>
            <a:off x="838200" y="342199"/>
            <a:ext cx="10515600" cy="5834764"/>
          </a:xfrm>
        </p:spPr>
        <p:txBody>
          <a:bodyPr>
            <a:normAutofit fontScale="47500" lnSpcReduction="20000"/>
          </a:bodyPr>
          <a:lstStyle/>
          <a:p>
            <a:r>
              <a:rPr lang="en-GB" dirty="0">
                <a:latin typeface="Times New Roman" panose="02020603050405020304" pitchFamily="18" charset="0"/>
                <a:cs typeface="Times New Roman" panose="02020603050405020304" pitchFamily="18" charset="0"/>
              </a:rPr>
              <a:t>Sanderson, H. </a:t>
            </a:r>
            <a:r>
              <a:rPr lang="en-GB" dirty="0" err="1">
                <a:latin typeface="Times New Roman" panose="02020603050405020304" pitchFamily="18" charset="0"/>
                <a:cs typeface="Times New Roman" panose="02020603050405020304" pitchFamily="18" charset="0"/>
              </a:rPr>
              <a:t>Repkowsky</a:t>
            </a:r>
            <a:r>
              <a:rPr lang="en-GB" dirty="0">
                <a:latin typeface="Times New Roman" panose="02020603050405020304" pitchFamily="18" charset="0"/>
                <a:cs typeface="Times New Roman" panose="02020603050405020304" pitchFamily="18" charset="0"/>
              </a:rPr>
              <a:t>, M. B. </a:t>
            </a:r>
            <a:r>
              <a:rPr lang="en-GB" dirty="0" err="1">
                <a:latin typeface="Times New Roman" panose="02020603050405020304" pitchFamily="18" charset="0"/>
                <a:cs typeface="Times New Roman" panose="02020603050405020304" pitchFamily="18" charset="0"/>
              </a:rPr>
              <a:t>Livesley</a:t>
            </a:r>
            <a:r>
              <a:rPr lang="en-GB" dirty="0">
                <a:latin typeface="Times New Roman" panose="02020603050405020304" pitchFamily="18" charset="0"/>
                <a:cs typeface="Times New Roman" panose="02020603050405020304" pitchFamily="18" charset="0"/>
              </a:rPr>
              <a:t>, M. Gorman, R. (2012). Using person-centred practices within organisations and teams: HAS Press</a:t>
            </a:r>
          </a:p>
          <a:p>
            <a:r>
              <a:rPr lang="en-GB" dirty="0">
                <a:latin typeface="Times New Roman" panose="02020603050405020304" pitchFamily="18" charset="0"/>
                <a:cs typeface="Times New Roman" panose="02020603050405020304" pitchFamily="18" charset="0"/>
              </a:rPr>
              <a:t>Sanderson, H. Smith, T. Wilson, L. (2010). One Page Profiles in schools – a guide – Learning Community for Person Centred Practices: HAS Press</a:t>
            </a:r>
          </a:p>
          <a:p>
            <a:r>
              <a:rPr lang="en-GB" dirty="0" err="1">
                <a:latin typeface="Times New Roman" panose="02020603050405020304" pitchFamily="18" charset="0"/>
                <a:cs typeface="Times New Roman" panose="02020603050405020304" pitchFamily="18" charset="0"/>
              </a:rPr>
              <a:t>Skipp</a:t>
            </a:r>
            <a:r>
              <a:rPr lang="en-GB" dirty="0">
                <a:latin typeface="Times New Roman" panose="02020603050405020304" pitchFamily="18" charset="0"/>
                <a:cs typeface="Times New Roman" panose="02020603050405020304" pitchFamily="18" charset="0"/>
              </a:rPr>
              <a:t>, A. </a:t>
            </a:r>
            <a:r>
              <a:rPr lang="en-GB" dirty="0" err="1">
                <a:latin typeface="Times New Roman" panose="02020603050405020304" pitchFamily="18" charset="0"/>
                <a:cs typeface="Times New Roman" panose="02020603050405020304" pitchFamily="18" charset="0"/>
              </a:rPr>
              <a:t>Hepwood</a:t>
            </a:r>
            <a:r>
              <a:rPr lang="en-GB" dirty="0">
                <a:latin typeface="Times New Roman" panose="02020603050405020304" pitchFamily="18" charset="0"/>
                <a:cs typeface="Times New Roman" panose="02020603050405020304" pitchFamily="18" charset="0"/>
              </a:rPr>
              <a:t>, V. (2017). SEN Support: Case studies from schools and colleges – research report: ASK Research, Department for Education, Social sciences in Government. DFE, SEND Research: Gov.UK</a:t>
            </a:r>
          </a:p>
          <a:p>
            <a:r>
              <a:rPr lang="en-GB" dirty="0">
                <a:latin typeface="Times New Roman" panose="02020603050405020304" pitchFamily="18" charset="0"/>
                <a:cs typeface="Times New Roman" panose="02020603050405020304" pitchFamily="18" charset="0"/>
              </a:rPr>
              <a:t>Smith, T. Sanderson, H. (2009). Introducing Person Centred Thinking in a Mainstream Primary School: HSA Press</a:t>
            </a:r>
          </a:p>
          <a:p>
            <a:r>
              <a:rPr lang="en-GB" dirty="0">
                <a:latin typeface="Times New Roman" panose="02020603050405020304" pitchFamily="18" charset="0"/>
                <a:cs typeface="Times New Roman" panose="02020603050405020304" pitchFamily="18" charset="0"/>
              </a:rPr>
              <a:t>Special Educational Needs and/or disabilities (2014). Training Toolkit for PGCE trainees. “Every Child Matters”. “Children’s needs and development”. Self-Study Task 4: </a:t>
            </a:r>
            <a:r>
              <a:rPr lang="en-GB" dirty="0" err="1">
                <a:latin typeface="Times New Roman" panose="02020603050405020304" pitchFamily="18" charset="0"/>
                <a:cs typeface="Times New Roman" panose="02020603050405020304" pitchFamily="18" charset="0"/>
              </a:rPr>
              <a:t>tda</a:t>
            </a:r>
            <a:r>
              <a:rPr lang="en-GB" dirty="0">
                <a:latin typeface="Times New Roman" panose="02020603050405020304" pitchFamily="18" charset="0"/>
                <a:cs typeface="Times New Roman" panose="02020603050405020304" pitchFamily="18" charset="0"/>
              </a:rPr>
              <a:t>: developing people, improving young lives.</a:t>
            </a:r>
          </a:p>
          <a:p>
            <a:r>
              <a:rPr lang="en-GB" dirty="0" err="1">
                <a:latin typeface="Times New Roman" panose="02020603050405020304" pitchFamily="18" charset="0"/>
                <a:cs typeface="Times New Roman" panose="02020603050405020304" pitchFamily="18" charset="0"/>
              </a:rPr>
              <a:t>Swansea.Gov</a:t>
            </a:r>
            <a:r>
              <a:rPr lang="en-GB" dirty="0">
                <a:latin typeface="Times New Roman" panose="02020603050405020304" pitchFamily="18" charset="0"/>
                <a:cs typeface="Times New Roman" panose="02020603050405020304" pitchFamily="18" charset="0"/>
              </a:rPr>
              <a:t>. (2015). Person Centred Reviews – LA Guidance for Primary Schools: Swansea</a:t>
            </a:r>
          </a:p>
          <a:p>
            <a:r>
              <a:rPr lang="en-GB" dirty="0">
                <a:latin typeface="Times New Roman" panose="02020603050405020304" pitchFamily="18" charset="0"/>
                <a:cs typeface="Times New Roman" panose="02020603050405020304" pitchFamily="18" charset="0"/>
              </a:rPr>
              <a:t>Understanding our role in person-centred planning, thinking and reviews. Learning Outcome 3. (2011): </a:t>
            </a:r>
            <a:r>
              <a:rPr lang="en-GB" dirty="0" err="1">
                <a:latin typeface="Times New Roman" panose="02020603050405020304" pitchFamily="18" charset="0"/>
                <a:cs typeface="Times New Roman" panose="02020603050405020304" pitchFamily="18" charset="0"/>
              </a:rPr>
              <a:t>Pavillion</a:t>
            </a:r>
            <a:r>
              <a:rPr lang="en-GB" dirty="0">
                <a:latin typeface="Times New Roman" panose="02020603050405020304" pitchFamily="18" charset="0"/>
                <a:cs typeface="Times New Roman" panose="02020603050405020304" pitchFamily="18" charset="0"/>
              </a:rPr>
              <a:t> Publishing </a:t>
            </a:r>
          </a:p>
          <a:p>
            <a:pPr marL="0" indent="0">
              <a:buNone/>
            </a:pPr>
            <a:r>
              <a:rPr lang="en-GB" dirty="0">
                <a:latin typeface="Times New Roman" panose="02020603050405020304" pitchFamily="18" charset="0"/>
                <a:cs typeface="Times New Roman" panose="02020603050405020304" pitchFamily="18" charset="0"/>
              </a:rPr>
              <a:t> </a:t>
            </a:r>
          </a:p>
          <a:p>
            <a:r>
              <a:rPr lang="en-GB" u="sng" dirty="0">
                <a:latin typeface="Times New Roman" panose="02020603050405020304" pitchFamily="18" charset="0"/>
                <a:cs typeface="Times New Roman" panose="02020603050405020304" pitchFamily="18" charset="0"/>
              </a:rPr>
              <a:t>Websites</a:t>
            </a:r>
            <a:endParaRPr lang="en-GB" dirty="0">
              <a:latin typeface="Times New Roman" panose="02020603050405020304" pitchFamily="18" charset="0"/>
              <a:cs typeface="Times New Roman" panose="02020603050405020304" pitchFamily="18" charset="0"/>
            </a:endParaRPr>
          </a:p>
          <a:p>
            <a:r>
              <a:rPr lang="en-GB" u="sng" dirty="0">
                <a:latin typeface="Times New Roman" panose="02020603050405020304" pitchFamily="18" charset="0"/>
                <a:cs typeface="Times New Roman" panose="02020603050405020304" pitchFamily="18" charset="0"/>
                <a:hlinkClick r:id="rId2"/>
              </a:rPr>
              <a:t>www.helensandersonassociates.co.uk</a:t>
            </a:r>
            <a:endParaRPr lang="en-GB" dirty="0">
              <a:latin typeface="Times New Roman" panose="02020603050405020304" pitchFamily="18" charset="0"/>
              <a:cs typeface="Times New Roman" panose="02020603050405020304" pitchFamily="18" charset="0"/>
            </a:endParaRPr>
          </a:p>
          <a:p>
            <a:r>
              <a:rPr lang="en-GB" u="sng" dirty="0">
                <a:latin typeface="Times New Roman" panose="02020603050405020304" pitchFamily="18" charset="0"/>
                <a:cs typeface="Times New Roman" panose="02020603050405020304" pitchFamily="18" charset="0"/>
                <a:hlinkClick r:id="rId3"/>
              </a:rPr>
              <a:t>www.learningcommuity.us</a:t>
            </a:r>
            <a:endParaRPr lang="en-GB" dirty="0">
              <a:latin typeface="Times New Roman" panose="02020603050405020304" pitchFamily="18" charset="0"/>
              <a:cs typeface="Times New Roman" panose="02020603050405020304" pitchFamily="18" charset="0"/>
            </a:endParaRPr>
          </a:p>
          <a:p>
            <a:r>
              <a:rPr lang="en-GB" u="sng" dirty="0">
                <a:latin typeface="Times New Roman" panose="02020603050405020304" pitchFamily="18" charset="0"/>
                <a:cs typeface="Times New Roman" panose="02020603050405020304" pitchFamily="18" charset="0"/>
                <a:hlinkClick r:id="rId4"/>
              </a:rPr>
              <a:t>www.dcsf.gov.uk/everychildmatters</a:t>
            </a:r>
            <a:endParaRPr lang="en-GB" dirty="0">
              <a:latin typeface="Times New Roman" panose="02020603050405020304" pitchFamily="18" charset="0"/>
              <a:cs typeface="Times New Roman" panose="02020603050405020304" pitchFamily="18" charset="0"/>
            </a:endParaRPr>
          </a:p>
          <a:p>
            <a:r>
              <a:rPr lang="en-GB" u="sng" dirty="0">
                <a:latin typeface="Times New Roman" panose="02020603050405020304" pitchFamily="18" charset="0"/>
                <a:cs typeface="Times New Roman" panose="02020603050405020304" pitchFamily="18" charset="0"/>
                <a:hlinkClick r:id="rId5"/>
              </a:rPr>
              <a:t>www.gtce.org.uk</a:t>
            </a:r>
            <a:endParaRPr lang="en-GB" dirty="0">
              <a:latin typeface="Times New Roman" panose="02020603050405020304" pitchFamily="18" charset="0"/>
              <a:cs typeface="Times New Roman" panose="02020603050405020304" pitchFamily="18" charset="0"/>
            </a:endParaRPr>
          </a:p>
          <a:p>
            <a:r>
              <a:rPr lang="en-GB" u="sng" dirty="0">
                <a:latin typeface="Times New Roman" panose="02020603050405020304" pitchFamily="18" charset="0"/>
                <a:cs typeface="Times New Roman" panose="02020603050405020304" pitchFamily="18" charset="0"/>
                <a:hlinkClick r:id="rId6"/>
              </a:rPr>
              <a:t>www.parliament.uk</a:t>
            </a:r>
            <a:endParaRPr lang="en-GB" dirty="0">
              <a:latin typeface="Times New Roman" panose="02020603050405020304" pitchFamily="18" charset="0"/>
              <a:cs typeface="Times New Roman" panose="02020603050405020304" pitchFamily="18" charset="0"/>
            </a:endParaRPr>
          </a:p>
          <a:p>
            <a:r>
              <a:rPr lang="en-GB" u="sng" dirty="0">
                <a:latin typeface="Times New Roman" panose="02020603050405020304" pitchFamily="18" charset="0"/>
                <a:cs typeface="Times New Roman" panose="02020603050405020304" pitchFamily="18" charset="0"/>
                <a:hlinkClick r:id="rId7"/>
              </a:rPr>
              <a:t>www.sendresearch@education.gov.uk</a:t>
            </a:r>
            <a:endParaRPr lang="en-GB" dirty="0">
              <a:latin typeface="Times New Roman" panose="02020603050405020304" pitchFamily="18" charset="0"/>
              <a:cs typeface="Times New Roman" panose="02020603050405020304" pitchFamily="18" charset="0"/>
            </a:endParaRPr>
          </a:p>
          <a:p>
            <a:r>
              <a:rPr lang="en-GB" u="sng" dirty="0">
                <a:latin typeface="Times New Roman" panose="02020603050405020304" pitchFamily="18" charset="0"/>
                <a:cs typeface="Times New Roman" panose="02020603050405020304" pitchFamily="18" charset="0"/>
                <a:hlinkClick r:id="rId8"/>
              </a:rPr>
              <a:t>www.celebratingfamilies.co.uk</a:t>
            </a:r>
            <a:endParaRPr lang="en-GB" dirty="0">
              <a:latin typeface="Times New Roman" panose="02020603050405020304" pitchFamily="18" charset="0"/>
              <a:cs typeface="Times New Roman" panose="02020603050405020304" pitchFamily="18" charset="0"/>
            </a:endParaRPr>
          </a:p>
          <a:p>
            <a:r>
              <a:rPr lang="en-GB" u="sng" dirty="0">
                <a:latin typeface="Times New Roman" panose="02020603050405020304" pitchFamily="18" charset="0"/>
                <a:cs typeface="Times New Roman" panose="02020603050405020304" pitchFamily="18" charset="0"/>
                <a:hlinkClick r:id="rId9"/>
              </a:rPr>
              <a:t>www.lancashire.gov.uk</a:t>
            </a:r>
            <a:endParaRPr lang="en-GB" dirty="0">
              <a:latin typeface="Times New Roman" panose="02020603050405020304" pitchFamily="18" charset="0"/>
              <a:cs typeface="Times New Roman" panose="02020603050405020304" pitchFamily="18" charset="0"/>
            </a:endParaRPr>
          </a:p>
          <a:p>
            <a:r>
              <a:rPr lang="en-GB" u="sng" dirty="0">
                <a:latin typeface="Times New Roman" panose="02020603050405020304" pitchFamily="18" charset="0"/>
                <a:cs typeface="Times New Roman" panose="02020603050405020304" pitchFamily="18" charset="0"/>
                <a:hlinkClick r:id="rId10"/>
              </a:rPr>
              <a:t>www.info@hsacanada.ca</a:t>
            </a:r>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3063507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713</TotalTime>
  <Words>4540</Words>
  <Application>Microsoft Office PowerPoint</Application>
  <PresentationFormat>Widescreen</PresentationFormat>
  <Paragraphs>237</Paragraphs>
  <Slides>45</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45</vt:i4>
      </vt:variant>
    </vt:vector>
  </HeadingPairs>
  <TitlesOfParts>
    <vt:vector size="51" baseType="lpstr">
      <vt:lpstr>Arial</vt:lpstr>
      <vt:lpstr>Calibri</vt:lpstr>
      <vt:lpstr>Calibri Light</vt:lpstr>
      <vt:lpstr>Times New Roman</vt:lpstr>
      <vt:lpstr>Office Theme</vt:lpstr>
      <vt:lpstr>Document</vt:lpstr>
      <vt:lpstr>Critical Presentation</vt:lpstr>
      <vt:lpstr>PowerPoint Presentation</vt:lpstr>
      <vt:lpstr>PowerPoint Presentation</vt:lpstr>
      <vt:lpstr>Another aspect of my job is as a Pastoral Lead.  This role requires me to closely support and monitor twenty statemented pupils.</vt:lpstr>
      <vt:lpstr>At the start of each Academic Year, Pastoral Leads also must complete OPP’s for the pastoral learners.</vt:lpstr>
      <vt:lpstr>I interview the learners, then created the profiles myself  using the pupils voice.</vt:lpstr>
      <vt:lpstr>PowerPoint Presentation</vt:lpstr>
      <vt:lpstr>Reforms  </vt:lpstr>
      <vt:lpstr>Person Centred Practice (PCP) </vt:lpstr>
      <vt:lpstr>PowerPoint Presentation</vt:lpstr>
      <vt:lpstr>Theory of Needs   Why must practitioners use PCP when facilitating  the needs of ALN learners? </vt:lpstr>
      <vt:lpstr>Maslow’s (1943) holistic theories provide practitioners with a framework called a ‘hierarchy’ of varied needs.  This theory suggest that learners can be the best they can be and progress if teachers attend to their learners’ wider needs, thus by meeting a series of physical needs learners will meet their full potential or self-actualisation.    </vt:lpstr>
      <vt:lpstr>PowerPoint Presentation</vt:lpstr>
      <vt:lpstr>PowerPoint Presentation</vt:lpstr>
      <vt:lpstr>PowerPoint Presentation</vt:lpstr>
      <vt:lpstr>One Page Profiles (OPP’s) </vt:lpstr>
      <vt:lpstr>PowerPoint Presentation</vt:lpstr>
      <vt:lpstr>TASK 1 Create a profile about yourself or a colleague.  Reflect on my earlier key questions and social theories. </vt:lpstr>
      <vt:lpstr>Discussion  </vt:lpstr>
      <vt:lpstr>PowerPoint Presentation</vt:lpstr>
      <vt:lpstr>Helen Etherington is an Educational Psychologist (EP) who introduce the Welsh Governments ‘Statements or Something Better’(2014) programme in Carmarthenshire.  She discusses why there is a need for One Page Profiles and lists several key points. </vt:lpstr>
      <vt:lpstr>She goes on to reflect on how they help to –  </vt:lpstr>
      <vt:lpstr>PowerPoint Presentation</vt:lpstr>
      <vt:lpstr>PowerPoint Presentation</vt:lpstr>
      <vt:lpstr>PowerPoint Presentation</vt:lpstr>
      <vt:lpstr>PowerPoint Presentation</vt:lpstr>
      <vt:lpstr>Within my workplace I believe strongly that a focus on redeveloping our approach to OPP’s is needed because – </vt:lpstr>
      <vt:lpstr>PowerPoint Presentation</vt:lpstr>
      <vt:lpstr>Tools for the job </vt:lpstr>
      <vt:lpstr>The Toolkit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One Page Profile Ideas</vt:lpstr>
      <vt:lpstr>How can Pastorals use the Toolkit?   My Force Field Analysis demonstrates that my workplace needs to change its approach to OPP’s, however, we struggle to find the time to put them together as the presentation of profiles requires great consideration. Pastorals can use the toolkit and I would suggest the following action plan to contribute to ALN and whole school development.    </vt:lpstr>
      <vt:lpstr>TASK 2 </vt:lpstr>
      <vt:lpstr>In conclusion, I believe my workplace and ALN department need to come together and reflect on my findings and, agree to a universal plan of action so our ALN learners can reach self-actualisation and full potential.    We would all agree that OPP’s can be time consuming and difficult to compile, so I suggest using other members of staff and lessons or taking a whole school approach. </vt:lpstr>
      <vt:lpstr>PowerPoint Presentation</vt:lpstr>
      <vt:lpstr>PowerPoint Presentation</vt:lpstr>
      <vt:lpstr>Bibliography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Presentation</dc:title>
  <dc:creator>Karon Leonard</dc:creator>
  <cp:lastModifiedBy>Karon Leonard</cp:lastModifiedBy>
  <cp:revision>48</cp:revision>
  <dcterms:created xsi:type="dcterms:W3CDTF">2019-12-28T22:29:39Z</dcterms:created>
  <dcterms:modified xsi:type="dcterms:W3CDTF">2020-01-06T12:24:50Z</dcterms:modified>
</cp:coreProperties>
</file>