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7" r:id="rId7"/>
    <p:sldId id="266"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623546-49F0-4F2F-8EFC-7BFF4162A15A}" v="20" dt="2026-07-14T17:04:15.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06" autoAdjust="0"/>
    <p:restoredTop sz="92802" autoAdjust="0"/>
  </p:normalViewPr>
  <p:slideViewPr>
    <p:cSldViewPr snapToGrid="0">
      <p:cViewPr varScale="1">
        <p:scale>
          <a:sx n="72" d="100"/>
          <a:sy n="72" d="100"/>
        </p:scale>
        <p:origin x="48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ia Aslam" userId="e081d7dc18977049" providerId="LiveId" clId="{835D0167-239A-488A-9F64-01DD9B39BA8E}"/>
    <pc:docChg chg="undo redo custSel modSld">
      <pc:chgData name="Ashia Aslam" userId="e081d7dc18977049" providerId="LiveId" clId="{835D0167-239A-488A-9F64-01DD9B39BA8E}" dt="2026-07-14T17:02:56.292" v="2118" actId="26606"/>
      <pc:docMkLst>
        <pc:docMk/>
      </pc:docMkLst>
      <pc:sldChg chg="modSp mod">
        <pc:chgData name="Ashia Aslam" userId="e081d7dc18977049" providerId="LiveId" clId="{835D0167-239A-488A-9F64-01DD9B39BA8E}" dt="2026-06-30T10:06:04.560" v="830" actId="113"/>
        <pc:sldMkLst>
          <pc:docMk/>
          <pc:sldMk cId="1671989323" sldId="256"/>
        </pc:sldMkLst>
        <pc:spChg chg="mod">
          <ac:chgData name="Ashia Aslam" userId="e081d7dc18977049" providerId="LiveId" clId="{835D0167-239A-488A-9F64-01DD9B39BA8E}" dt="2026-06-30T10:06:04.560" v="830" actId="113"/>
          <ac:spMkLst>
            <pc:docMk/>
            <pc:sldMk cId="1671989323" sldId="256"/>
            <ac:spMk id="12" creationId="{8D1A03AB-BCC7-1290-ABFD-E772B81D2805}"/>
          </ac:spMkLst>
        </pc:spChg>
      </pc:sldChg>
      <pc:sldChg chg="addSp delSp modSp mod setBg">
        <pc:chgData name="Ashia Aslam" userId="e081d7dc18977049" providerId="LiveId" clId="{835D0167-239A-488A-9F64-01DD9B39BA8E}" dt="2026-07-12T21:46:31.396" v="2102" actId="20577"/>
        <pc:sldMkLst>
          <pc:docMk/>
          <pc:sldMk cId="2337430912" sldId="257"/>
        </pc:sldMkLst>
        <pc:spChg chg="mod">
          <ac:chgData name="Ashia Aslam" userId="e081d7dc18977049" providerId="LiveId" clId="{835D0167-239A-488A-9F64-01DD9B39BA8E}" dt="2026-07-12T21:43:34.776" v="2082" actId="26606"/>
          <ac:spMkLst>
            <pc:docMk/>
            <pc:sldMk cId="2337430912" sldId="257"/>
            <ac:spMk id="2" creationId="{5F803BB4-4012-6BA4-3BA2-380F4B0641C4}"/>
          </ac:spMkLst>
        </pc:spChg>
        <pc:spChg chg="add del mod ord">
          <ac:chgData name="Ashia Aslam" userId="e081d7dc18977049" providerId="LiveId" clId="{835D0167-239A-488A-9F64-01DD9B39BA8E}" dt="2026-07-12T21:46:31.396" v="2102" actId="20577"/>
          <ac:spMkLst>
            <pc:docMk/>
            <pc:sldMk cId="2337430912" sldId="257"/>
            <ac:spMk id="3" creationId="{BA59D5B9-B6C7-3B34-F429-01B4C477D244}"/>
          </ac:spMkLst>
        </pc:spChg>
        <pc:spChg chg="add">
          <ac:chgData name="Ashia Aslam" userId="e081d7dc18977049" providerId="LiveId" clId="{835D0167-239A-488A-9F64-01DD9B39BA8E}" dt="2026-07-12T21:43:34.776" v="2082" actId="26606"/>
          <ac:spMkLst>
            <pc:docMk/>
            <pc:sldMk cId="2337430912" sldId="257"/>
            <ac:spMk id="48" creationId="{907EF6B7-1338-4443-8C46-6A318D952DFD}"/>
          </ac:spMkLst>
        </pc:spChg>
        <pc:spChg chg="add">
          <ac:chgData name="Ashia Aslam" userId="e081d7dc18977049" providerId="LiveId" clId="{835D0167-239A-488A-9F64-01DD9B39BA8E}" dt="2026-07-12T21:43:34.776" v="2082" actId="26606"/>
          <ac:spMkLst>
            <pc:docMk/>
            <pc:sldMk cId="2337430912" sldId="257"/>
            <ac:spMk id="49" creationId="{DAAE4CDD-124C-4DCF-9584-B6033B545DD5}"/>
          </ac:spMkLst>
        </pc:spChg>
        <pc:spChg chg="add">
          <ac:chgData name="Ashia Aslam" userId="e081d7dc18977049" providerId="LiveId" clId="{835D0167-239A-488A-9F64-01DD9B39BA8E}" dt="2026-07-12T21:43:34.776" v="2082" actId="26606"/>
          <ac:spMkLst>
            <pc:docMk/>
            <pc:sldMk cId="2337430912" sldId="257"/>
            <ac:spMk id="53" creationId="{081E4A58-353D-44AE-B2FC-2A74E2E400F7}"/>
          </ac:spMkLst>
        </pc:spChg>
      </pc:sldChg>
      <pc:sldChg chg="addSp delSp modSp mod setBg">
        <pc:chgData name="Ashia Aslam" userId="e081d7dc18977049" providerId="LiveId" clId="{835D0167-239A-488A-9F64-01DD9B39BA8E}" dt="2026-07-12T21:47:49.833" v="2105" actId="2710"/>
        <pc:sldMkLst>
          <pc:docMk/>
          <pc:sldMk cId="2886953214" sldId="258"/>
        </pc:sldMkLst>
        <pc:spChg chg="mod">
          <ac:chgData name="Ashia Aslam" userId="e081d7dc18977049" providerId="LiveId" clId="{835D0167-239A-488A-9F64-01DD9B39BA8E}" dt="2026-07-12T21:47:27.942" v="2103" actId="26606"/>
          <ac:spMkLst>
            <pc:docMk/>
            <pc:sldMk cId="2886953214" sldId="258"/>
            <ac:spMk id="2" creationId="{D8BD1B92-BCE3-D813-7D16-D416B1AD78A3}"/>
          </ac:spMkLst>
        </pc:spChg>
        <pc:spChg chg="mod">
          <ac:chgData name="Ashia Aslam" userId="e081d7dc18977049" providerId="LiveId" clId="{835D0167-239A-488A-9F64-01DD9B39BA8E}" dt="2026-07-12T21:47:49.833" v="2105" actId="2710"/>
          <ac:spMkLst>
            <pc:docMk/>
            <pc:sldMk cId="2886953214" sldId="258"/>
            <ac:spMk id="3" creationId="{153A9258-5F4B-7C52-CACC-47252C6421E9}"/>
          </ac:spMkLst>
        </pc:spChg>
        <pc:spChg chg="add">
          <ac:chgData name="Ashia Aslam" userId="e081d7dc18977049" providerId="LiveId" clId="{835D0167-239A-488A-9F64-01DD9B39BA8E}" dt="2026-07-12T21:47:27.942" v="2103" actId="26606"/>
          <ac:spMkLst>
            <pc:docMk/>
            <pc:sldMk cId="2886953214" sldId="258"/>
            <ac:spMk id="6" creationId="{362810D9-2C5A-477D-949C-C191895477F3}"/>
          </ac:spMkLst>
        </pc:spChg>
        <pc:spChg chg="add">
          <ac:chgData name="Ashia Aslam" userId="e081d7dc18977049" providerId="LiveId" clId="{835D0167-239A-488A-9F64-01DD9B39BA8E}" dt="2026-07-12T21:47:27.942" v="2103" actId="26606"/>
          <ac:spMkLst>
            <pc:docMk/>
            <pc:sldMk cId="2886953214" sldId="258"/>
            <ac:spMk id="8" creationId="{081E4A58-353D-44AE-B2FC-2A74E2E400F7}"/>
          </ac:spMkLst>
        </pc:spChg>
        <pc:picChg chg="add">
          <ac:chgData name="Ashia Aslam" userId="e081d7dc18977049" providerId="LiveId" clId="{835D0167-239A-488A-9F64-01DD9B39BA8E}" dt="2026-07-12T21:47:27.942" v="2103" actId="26606"/>
          <ac:picMkLst>
            <pc:docMk/>
            <pc:sldMk cId="2886953214" sldId="258"/>
            <ac:picMk id="7" creationId="{2405812C-9C91-1CDE-0376-A6E26D1540DE}"/>
          </ac:picMkLst>
        </pc:picChg>
      </pc:sldChg>
      <pc:sldChg chg="addSp delSp modSp mod setBg">
        <pc:chgData name="Ashia Aslam" userId="e081d7dc18977049" providerId="LiveId" clId="{835D0167-239A-488A-9F64-01DD9B39BA8E}" dt="2026-07-12T21:37:02.639" v="2037" actId="2710"/>
        <pc:sldMkLst>
          <pc:docMk/>
          <pc:sldMk cId="3010772848" sldId="259"/>
        </pc:sldMkLst>
        <pc:spChg chg="mod">
          <ac:chgData name="Ashia Aslam" userId="e081d7dc18977049" providerId="LiveId" clId="{835D0167-239A-488A-9F64-01DD9B39BA8E}" dt="2026-07-12T21:33:49.590" v="2025" actId="26606"/>
          <ac:spMkLst>
            <pc:docMk/>
            <pc:sldMk cId="3010772848" sldId="259"/>
            <ac:spMk id="2" creationId="{81774122-ED42-A79C-F3BD-34FBE657701C}"/>
          </ac:spMkLst>
        </pc:spChg>
        <pc:spChg chg="add">
          <ac:chgData name="Ashia Aslam" userId="e081d7dc18977049" providerId="LiveId" clId="{835D0167-239A-488A-9F64-01DD9B39BA8E}" dt="2026-07-12T21:33:49.590" v="2025" actId="26606"/>
          <ac:spMkLst>
            <pc:docMk/>
            <pc:sldMk cId="3010772848" sldId="259"/>
            <ac:spMk id="10" creationId="{E51BA4DF-2BD4-4EC2-B1DB-B27C8AC71864}"/>
          </ac:spMkLst>
        </pc:spChg>
        <pc:graphicFrameChg chg="add mod">
          <ac:chgData name="Ashia Aslam" userId="e081d7dc18977049" providerId="LiveId" clId="{835D0167-239A-488A-9F64-01DD9B39BA8E}" dt="2026-07-12T21:37:02.639" v="2037" actId="2710"/>
          <ac:graphicFrameMkLst>
            <pc:docMk/>
            <pc:sldMk cId="3010772848" sldId="259"/>
            <ac:graphicFrameMk id="11" creationId="{C7A217AA-9B2B-B350-FC23-1582E7565412}"/>
          </ac:graphicFrameMkLst>
        </pc:graphicFrameChg>
        <pc:picChg chg="add">
          <ac:chgData name="Ashia Aslam" userId="e081d7dc18977049" providerId="LiveId" clId="{835D0167-239A-488A-9F64-01DD9B39BA8E}" dt="2026-07-12T21:33:49.590" v="2025" actId="26606"/>
          <ac:picMkLst>
            <pc:docMk/>
            <pc:sldMk cId="3010772848" sldId="259"/>
            <ac:picMk id="6" creationId="{C4820D73-2D8F-5334-E60C-FD0242BA05B0}"/>
          </ac:picMkLst>
        </pc:picChg>
      </pc:sldChg>
      <pc:sldChg chg="addSp modSp mod">
        <pc:chgData name="Ashia Aslam" userId="e081d7dc18977049" providerId="LiveId" clId="{835D0167-239A-488A-9F64-01DD9B39BA8E}" dt="2026-07-12T21:02:27.853" v="1887" actId="2710"/>
        <pc:sldMkLst>
          <pc:docMk/>
          <pc:sldMk cId="528762178" sldId="260"/>
        </pc:sldMkLst>
        <pc:spChg chg="add mod">
          <ac:chgData name="Ashia Aslam" userId="e081d7dc18977049" providerId="LiveId" clId="{835D0167-239A-488A-9F64-01DD9B39BA8E}" dt="2026-07-12T21:02:27.853" v="1887" actId="2710"/>
          <ac:spMkLst>
            <pc:docMk/>
            <pc:sldMk cId="528762178" sldId="260"/>
            <ac:spMk id="4" creationId="{DA7A4D8C-4AD8-BCC7-38B8-DBBF6A153BF7}"/>
          </ac:spMkLst>
        </pc:spChg>
        <pc:graphicFrameChg chg="mod modGraphic">
          <ac:chgData name="Ashia Aslam" userId="e081d7dc18977049" providerId="LiveId" clId="{835D0167-239A-488A-9F64-01DD9B39BA8E}" dt="2026-07-12T21:02:08.349" v="1886" actId="2710"/>
          <ac:graphicFrameMkLst>
            <pc:docMk/>
            <pc:sldMk cId="528762178" sldId="260"/>
            <ac:graphicFrameMk id="11" creationId="{B2492BAE-10B1-E30E-20E8-CA85E6F53B42}"/>
          </ac:graphicFrameMkLst>
        </pc:graphicFrameChg>
      </pc:sldChg>
      <pc:sldChg chg="addSp delSp modSp mod setBg">
        <pc:chgData name="Ashia Aslam" userId="e081d7dc18977049" providerId="LiveId" clId="{835D0167-239A-488A-9F64-01DD9B39BA8E}" dt="2026-07-14T17:02:56.292" v="2118" actId="26606"/>
        <pc:sldMkLst>
          <pc:docMk/>
          <pc:sldMk cId="803316969" sldId="261"/>
        </pc:sldMkLst>
        <pc:spChg chg="mod">
          <ac:chgData name="Ashia Aslam" userId="e081d7dc18977049" providerId="LiveId" clId="{835D0167-239A-488A-9F64-01DD9B39BA8E}" dt="2026-07-12T21:27:11.959" v="1989" actId="26606"/>
          <ac:spMkLst>
            <pc:docMk/>
            <pc:sldMk cId="803316969" sldId="261"/>
            <ac:spMk id="2" creationId="{5E7E7955-F0BA-FE65-F977-0AF5236EB204}"/>
          </ac:spMkLst>
        </pc:spChg>
        <pc:spChg chg="mod ord">
          <ac:chgData name="Ashia Aslam" userId="e081d7dc18977049" providerId="LiveId" clId="{835D0167-239A-488A-9F64-01DD9B39BA8E}" dt="2026-07-12T21:27:11.959" v="1989" actId="26606"/>
          <ac:spMkLst>
            <pc:docMk/>
            <pc:sldMk cId="803316969" sldId="261"/>
            <ac:spMk id="4" creationId="{08C7F54A-395F-72B7-57C4-09D90AE4D5EA}"/>
          </ac:spMkLst>
        </pc:spChg>
        <pc:spChg chg="del mod">
          <ac:chgData name="Ashia Aslam" userId="e081d7dc18977049" providerId="LiveId" clId="{835D0167-239A-488A-9F64-01DD9B39BA8E}" dt="2026-07-14T17:02:56.292" v="2118" actId="26606"/>
          <ac:spMkLst>
            <pc:docMk/>
            <pc:sldMk cId="803316969" sldId="261"/>
            <ac:spMk id="5" creationId="{3F3CCA4F-8261-8CBC-2C7A-D0A56D1EB612}"/>
          </ac:spMkLst>
        </pc:spChg>
        <pc:graphicFrameChg chg="add">
          <ac:chgData name="Ashia Aslam" userId="e081d7dc18977049" providerId="LiveId" clId="{835D0167-239A-488A-9F64-01DD9B39BA8E}" dt="2026-07-14T17:02:56.292" v="2118" actId="26606"/>
          <ac:graphicFrameMkLst>
            <pc:docMk/>
            <pc:sldMk cId="803316969" sldId="261"/>
            <ac:graphicFrameMk id="7" creationId="{C253E27F-DE84-6DE3-68DA-D9FFF0B47BA7}"/>
          </ac:graphicFrameMkLst>
        </pc:graphicFrameChg>
      </pc:sldChg>
      <pc:sldChg chg="addSp delSp modSp mod">
        <pc:chgData name="Ashia Aslam" userId="e081d7dc18977049" providerId="LiveId" clId="{835D0167-239A-488A-9F64-01DD9B39BA8E}" dt="2026-07-12T21:22:42.241" v="1954" actId="2710"/>
        <pc:sldMkLst>
          <pc:docMk/>
          <pc:sldMk cId="1446791166" sldId="262"/>
        </pc:sldMkLst>
        <pc:spChg chg="add mod">
          <ac:chgData name="Ashia Aslam" userId="e081d7dc18977049" providerId="LiveId" clId="{835D0167-239A-488A-9F64-01DD9B39BA8E}" dt="2026-07-12T21:08:10.606" v="1905" actId="2710"/>
          <ac:spMkLst>
            <pc:docMk/>
            <pc:sldMk cId="1446791166" sldId="262"/>
            <ac:spMk id="5" creationId="{E388F0A5-F2EF-0E3D-3208-619619C1B70D}"/>
          </ac:spMkLst>
        </pc:spChg>
        <pc:spChg chg="mod">
          <ac:chgData name="Ashia Aslam" userId="e081d7dc18977049" providerId="LiveId" clId="{835D0167-239A-488A-9F64-01DD9B39BA8E}" dt="2026-07-12T21:22:26.423" v="1952" actId="2710"/>
          <ac:spMkLst>
            <pc:docMk/>
            <pc:sldMk cId="1446791166" sldId="262"/>
            <ac:spMk id="22" creationId="{280A6708-DF3B-47D7-80AD-BED7584E4872}"/>
          </ac:spMkLst>
        </pc:spChg>
        <pc:spChg chg="mod">
          <ac:chgData name="Ashia Aslam" userId="e081d7dc18977049" providerId="LiveId" clId="{835D0167-239A-488A-9F64-01DD9B39BA8E}" dt="2026-07-12T21:22:10.702" v="1950" actId="2710"/>
          <ac:spMkLst>
            <pc:docMk/>
            <pc:sldMk cId="1446791166" sldId="262"/>
            <ac:spMk id="23" creationId="{8F167E83-1CE4-F3CA-7557-1CDDF3628DBE}"/>
          </ac:spMkLst>
        </pc:spChg>
        <pc:spChg chg="mod">
          <ac:chgData name="Ashia Aslam" userId="e081d7dc18977049" providerId="LiveId" clId="{835D0167-239A-488A-9F64-01DD9B39BA8E}" dt="2026-07-12T21:21:37.445" v="1946" actId="2710"/>
          <ac:spMkLst>
            <pc:docMk/>
            <pc:sldMk cId="1446791166" sldId="262"/>
            <ac:spMk id="24" creationId="{B2F0A62B-BCD1-8AD8-F315-6F09A31F7FFE}"/>
          </ac:spMkLst>
        </pc:spChg>
        <pc:spChg chg="mod">
          <ac:chgData name="Ashia Aslam" userId="e081d7dc18977049" providerId="LiveId" clId="{835D0167-239A-488A-9F64-01DD9B39BA8E}" dt="2026-07-12T21:21:53.368" v="1948" actId="2710"/>
          <ac:spMkLst>
            <pc:docMk/>
            <pc:sldMk cId="1446791166" sldId="262"/>
            <ac:spMk id="25" creationId="{2A30538D-67ED-A3A1-CFA1-39377D70B9B9}"/>
          </ac:spMkLst>
        </pc:spChg>
        <pc:spChg chg="mod">
          <ac:chgData name="Ashia Aslam" userId="e081d7dc18977049" providerId="LiveId" clId="{835D0167-239A-488A-9F64-01DD9B39BA8E}" dt="2026-07-12T21:21:11.293" v="1944" actId="2710"/>
          <ac:spMkLst>
            <pc:docMk/>
            <pc:sldMk cId="1446791166" sldId="262"/>
            <ac:spMk id="26" creationId="{19E1DBE5-167E-78C1-BCD0-8D2DCE9A4F68}"/>
          </ac:spMkLst>
        </pc:spChg>
        <pc:spChg chg="mod">
          <ac:chgData name="Ashia Aslam" userId="e081d7dc18977049" providerId="LiveId" clId="{835D0167-239A-488A-9F64-01DD9B39BA8E}" dt="2026-07-12T21:20:56.580" v="1942" actId="2710"/>
          <ac:spMkLst>
            <pc:docMk/>
            <pc:sldMk cId="1446791166" sldId="262"/>
            <ac:spMk id="27" creationId="{BDD08689-6B7D-0F8F-480D-F4AAD7FE2D5B}"/>
          </ac:spMkLst>
        </pc:spChg>
        <pc:spChg chg="mod">
          <ac:chgData name="Ashia Aslam" userId="e081d7dc18977049" providerId="LiveId" clId="{835D0167-239A-488A-9F64-01DD9B39BA8E}" dt="2026-07-12T21:20:09.354" v="1936" actId="2710"/>
          <ac:spMkLst>
            <pc:docMk/>
            <pc:sldMk cId="1446791166" sldId="262"/>
            <ac:spMk id="28" creationId="{44AB04F4-8499-0CBD-C2DD-C750D2568FD9}"/>
          </ac:spMkLst>
        </pc:spChg>
        <pc:spChg chg="mod">
          <ac:chgData name="Ashia Aslam" userId="e081d7dc18977049" providerId="LiveId" clId="{835D0167-239A-488A-9F64-01DD9B39BA8E}" dt="2026-07-12T21:19:48.474" v="1934" actId="2710"/>
          <ac:spMkLst>
            <pc:docMk/>
            <pc:sldMk cId="1446791166" sldId="262"/>
            <ac:spMk id="29" creationId="{327A92EC-E2CD-E0BC-131F-C601B5DE7C4F}"/>
          </ac:spMkLst>
        </pc:spChg>
        <pc:spChg chg="mod">
          <ac:chgData name="Ashia Aslam" userId="e081d7dc18977049" providerId="LiveId" clId="{835D0167-239A-488A-9F64-01DD9B39BA8E}" dt="2026-07-12T21:20:23.474" v="1938" actId="2710"/>
          <ac:spMkLst>
            <pc:docMk/>
            <pc:sldMk cId="1446791166" sldId="262"/>
            <ac:spMk id="30" creationId="{93894965-CBAF-C3E0-3A1E-98F25A8DA3BD}"/>
          </ac:spMkLst>
        </pc:spChg>
        <pc:spChg chg="mod">
          <ac:chgData name="Ashia Aslam" userId="e081d7dc18977049" providerId="LiveId" clId="{835D0167-239A-488A-9F64-01DD9B39BA8E}" dt="2026-07-12T21:20:40.078" v="1940" actId="2710"/>
          <ac:spMkLst>
            <pc:docMk/>
            <pc:sldMk cId="1446791166" sldId="262"/>
            <ac:spMk id="37" creationId="{B1E4133F-2751-3952-C07B-9EBB9CE035BD}"/>
          </ac:spMkLst>
        </pc:spChg>
        <pc:spChg chg="add del mod">
          <ac:chgData name="Ashia Aslam" userId="e081d7dc18977049" providerId="LiveId" clId="{835D0167-239A-488A-9F64-01DD9B39BA8E}" dt="2026-07-12T21:22:42.241" v="1954" actId="2710"/>
          <ac:spMkLst>
            <pc:docMk/>
            <pc:sldMk cId="1446791166" sldId="262"/>
            <ac:spMk id="38" creationId="{CE1BD776-63C4-D3EE-069C-C9BBE2DC4B45}"/>
          </ac:spMkLst>
        </pc:spChg>
        <pc:spChg chg="mod">
          <ac:chgData name="Ashia Aslam" userId="e081d7dc18977049" providerId="LiveId" clId="{835D0167-239A-488A-9F64-01DD9B39BA8E}" dt="2026-07-12T21:19:02.818" v="1930" actId="2710"/>
          <ac:spMkLst>
            <pc:docMk/>
            <pc:sldMk cId="1446791166" sldId="262"/>
            <ac:spMk id="39" creationId="{D9B946EB-160F-14E8-6E65-A3ACFE53BA8E}"/>
          </ac:spMkLst>
        </pc:spChg>
        <pc:spChg chg="mod">
          <ac:chgData name="Ashia Aslam" userId="e081d7dc18977049" providerId="LiveId" clId="{835D0167-239A-488A-9F64-01DD9B39BA8E}" dt="2026-07-12T21:19:32.222" v="1932" actId="2710"/>
          <ac:spMkLst>
            <pc:docMk/>
            <pc:sldMk cId="1446791166" sldId="262"/>
            <ac:spMk id="40" creationId="{1A129B97-8AB0-A07D-27D5-16E805A4DFB6}"/>
          </ac:spMkLst>
        </pc:spChg>
      </pc:sldChg>
      <pc:sldChg chg="addSp delSp modSp mod setBg">
        <pc:chgData name="Ashia Aslam" userId="e081d7dc18977049" providerId="LiveId" clId="{835D0167-239A-488A-9F64-01DD9B39BA8E}" dt="2026-07-12T21:50:54.458" v="2109" actId="26606"/>
        <pc:sldMkLst>
          <pc:docMk/>
          <pc:sldMk cId="2122756428" sldId="263"/>
        </pc:sldMkLst>
        <pc:spChg chg="mod">
          <ac:chgData name="Ashia Aslam" userId="e081d7dc18977049" providerId="LiveId" clId="{835D0167-239A-488A-9F64-01DD9B39BA8E}" dt="2026-07-12T21:50:54.458" v="2109" actId="26606"/>
          <ac:spMkLst>
            <pc:docMk/>
            <pc:sldMk cId="2122756428" sldId="263"/>
            <ac:spMk id="3" creationId="{1E816297-B38E-AA4A-CE30-174E17DBE444}"/>
          </ac:spMkLst>
        </pc:spChg>
        <pc:spChg chg="mod">
          <ac:chgData name="Ashia Aslam" userId="e081d7dc18977049" providerId="LiveId" clId="{835D0167-239A-488A-9F64-01DD9B39BA8E}" dt="2026-07-12T21:50:54.458" v="2109" actId="26606"/>
          <ac:spMkLst>
            <pc:docMk/>
            <pc:sldMk cId="2122756428" sldId="263"/>
            <ac:spMk id="4" creationId="{0E489450-A508-7AE1-9C1F-856A432E1622}"/>
          </ac:spMkLst>
        </pc:spChg>
        <pc:spChg chg="add">
          <ac:chgData name="Ashia Aslam" userId="e081d7dc18977049" providerId="LiveId" clId="{835D0167-239A-488A-9F64-01DD9B39BA8E}" dt="2026-07-12T21:50:54.458" v="2109" actId="26606"/>
          <ac:spMkLst>
            <pc:docMk/>
            <pc:sldMk cId="2122756428" sldId="263"/>
            <ac:spMk id="17" creationId="{D009D6D5-DAC2-4A8B-A17A-E206B9012D09}"/>
          </ac:spMkLst>
        </pc:spChg>
        <pc:picChg chg="add mod ord">
          <ac:chgData name="Ashia Aslam" userId="e081d7dc18977049" providerId="LiveId" clId="{835D0167-239A-488A-9F64-01DD9B39BA8E}" dt="2026-07-12T21:50:54.458" v="2109" actId="26606"/>
          <ac:picMkLst>
            <pc:docMk/>
            <pc:sldMk cId="2122756428" sldId="263"/>
            <ac:picMk id="6" creationId="{93DF775D-27FE-B457-AECA-404359191B38}"/>
          </ac:picMkLst>
        </pc:picChg>
      </pc:sldChg>
      <pc:sldChg chg="addSp modSp mod">
        <pc:chgData name="Ashia Aslam" userId="e081d7dc18977049" providerId="LiveId" clId="{835D0167-239A-488A-9F64-01DD9B39BA8E}" dt="2026-07-12T21:12:42.294" v="1922" actId="2710"/>
        <pc:sldMkLst>
          <pc:docMk/>
          <pc:sldMk cId="3245890786" sldId="264"/>
        </pc:sldMkLst>
        <pc:spChg chg="add mod">
          <ac:chgData name="Ashia Aslam" userId="e081d7dc18977049" providerId="LiveId" clId="{835D0167-239A-488A-9F64-01DD9B39BA8E}" dt="2026-07-12T21:12:42.294" v="1922" actId="2710"/>
          <ac:spMkLst>
            <pc:docMk/>
            <pc:sldMk cId="3245890786" sldId="264"/>
            <ac:spMk id="2" creationId="{40224A44-B67B-D580-1B9A-545480F1FA22}"/>
          </ac:spMkLst>
        </pc:spChg>
        <pc:spChg chg="mod">
          <ac:chgData name="Ashia Aslam" userId="e081d7dc18977049" providerId="LiveId" clId="{835D0167-239A-488A-9F64-01DD9B39BA8E}" dt="2026-07-12T19:53:24.638" v="1091" actId="1076"/>
          <ac:spMkLst>
            <pc:docMk/>
            <pc:sldMk cId="3245890786" sldId="264"/>
            <ac:spMk id="3" creationId="{6F34AB22-F3A5-301E-CC13-C41AF86B9992}"/>
          </ac:spMkLst>
        </pc:spChg>
      </pc:sldChg>
      <pc:sldChg chg="addSp modSp mod">
        <pc:chgData name="Ashia Aslam" userId="e081d7dc18977049" providerId="LiveId" clId="{835D0167-239A-488A-9F64-01DD9B39BA8E}" dt="2026-07-12T21:24:53.807" v="1983" actId="14734"/>
        <pc:sldMkLst>
          <pc:docMk/>
          <pc:sldMk cId="2677639216" sldId="266"/>
        </pc:sldMkLst>
        <pc:spChg chg="mod">
          <ac:chgData name="Ashia Aslam" userId="e081d7dc18977049" providerId="LiveId" clId="{835D0167-239A-488A-9F64-01DD9B39BA8E}" dt="2026-07-12T20:56:02.891" v="1865" actId="255"/>
          <ac:spMkLst>
            <pc:docMk/>
            <pc:sldMk cId="2677639216" sldId="266"/>
            <ac:spMk id="3" creationId="{0D84CE65-5FBC-170D-F185-DF696AF5CD4D}"/>
          </ac:spMkLst>
        </pc:spChg>
        <pc:spChg chg="add mod">
          <ac:chgData name="Ashia Aslam" userId="e081d7dc18977049" providerId="LiveId" clId="{835D0167-239A-488A-9F64-01DD9B39BA8E}" dt="2026-07-12T21:05:36.560" v="1898" actId="2710"/>
          <ac:spMkLst>
            <pc:docMk/>
            <pc:sldMk cId="2677639216" sldId="266"/>
            <ac:spMk id="4" creationId="{2F550F7C-8457-5B33-DA03-5D5106DA3C2E}"/>
          </ac:spMkLst>
        </pc:spChg>
        <pc:graphicFrameChg chg="mod modGraphic">
          <ac:chgData name="Ashia Aslam" userId="e081d7dc18977049" providerId="LiveId" clId="{835D0167-239A-488A-9F64-01DD9B39BA8E}" dt="2026-07-12T21:24:53.807" v="1983" actId="14734"/>
          <ac:graphicFrameMkLst>
            <pc:docMk/>
            <pc:sldMk cId="2677639216" sldId="266"/>
            <ac:graphicFrameMk id="2" creationId="{B6F60348-1C29-F40E-9DCA-8568754C23FE}"/>
          </ac:graphicFrameMkLst>
        </pc:graphicFrameChg>
      </pc:sldChg>
      <pc:sldChg chg="addSp delSp modSp mod setBg">
        <pc:chgData name="Ashia Aslam" userId="e081d7dc18977049" providerId="LiveId" clId="{835D0167-239A-488A-9F64-01DD9B39BA8E}" dt="2026-07-14T17:02:14.235" v="2117"/>
        <pc:sldMkLst>
          <pc:docMk/>
          <pc:sldMk cId="4240693409" sldId="267"/>
        </pc:sldMkLst>
        <pc:spChg chg="mod">
          <ac:chgData name="Ashia Aslam" userId="e081d7dc18977049" providerId="LiveId" clId="{835D0167-239A-488A-9F64-01DD9B39BA8E}" dt="2026-07-12T21:49:49.980" v="2108" actId="26606"/>
          <ac:spMkLst>
            <pc:docMk/>
            <pc:sldMk cId="4240693409" sldId="267"/>
            <ac:spMk id="2" creationId="{233C9A85-61FE-8138-B18F-56D86DCB9C71}"/>
          </ac:spMkLst>
        </pc:spChg>
        <pc:spChg chg="mod ord">
          <ac:chgData name="Ashia Aslam" userId="e081d7dc18977049" providerId="LiveId" clId="{835D0167-239A-488A-9F64-01DD9B39BA8E}" dt="2026-07-14T17:01:41.827" v="2115" actId="20577"/>
          <ac:spMkLst>
            <pc:docMk/>
            <pc:sldMk cId="4240693409" sldId="267"/>
            <ac:spMk id="4" creationId="{38EC37A9-F57A-DF09-F170-078A2B8744D5}"/>
          </ac:spMkLst>
        </pc:spChg>
        <pc:spChg chg="add del mod">
          <ac:chgData name="Ashia Aslam" userId="e081d7dc18977049" providerId="LiveId" clId="{835D0167-239A-488A-9F64-01DD9B39BA8E}" dt="2026-07-14T17:01:12" v="2112" actId="26606"/>
          <ac:spMkLst>
            <pc:docMk/>
            <pc:sldMk cId="4240693409" sldId="267"/>
            <ac:spMk id="5" creationId="{7FB0F448-4134-7D8E-4E5A-E501327ABABA}"/>
          </ac:spMkLst>
        </pc:spChg>
        <pc:graphicFrameChg chg="add del">
          <ac:chgData name="Ashia Aslam" userId="e081d7dc18977049" providerId="LiveId" clId="{835D0167-239A-488A-9F64-01DD9B39BA8E}" dt="2026-07-14T17:01:11.965" v="2111" actId="26606"/>
          <ac:graphicFrameMkLst>
            <pc:docMk/>
            <pc:sldMk cId="4240693409" sldId="267"/>
            <ac:graphicFrameMk id="15" creationId="{A96A85D9-F186-6FC6-C268-1EB138E7FCBA}"/>
          </ac:graphicFrameMkLst>
        </pc:graphicFrameChg>
        <pc:graphicFrameChg chg="add mod">
          <ac:chgData name="Ashia Aslam" userId="e081d7dc18977049" providerId="LiveId" clId="{835D0167-239A-488A-9F64-01DD9B39BA8E}" dt="2026-07-14T17:02:14.235" v="2117"/>
          <ac:graphicFrameMkLst>
            <pc:docMk/>
            <pc:sldMk cId="4240693409" sldId="267"/>
            <ac:graphicFrameMk id="17" creationId="{E195F90A-F769-11AC-00B6-7DE3A80D6591}"/>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AC42D1-2927-45C8-8D97-8FF266E3266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CC65CD3-6AB7-47F8-8738-90DF975CF238}">
      <dgm:prSet/>
      <dgm:spPr/>
      <dgm:t>
        <a:bodyPr/>
        <a:lstStyle/>
        <a:p>
          <a:r>
            <a:rPr lang="en-GB"/>
            <a:t>Green Haven Florists has had a 30% decline in in-store sales </a:t>
          </a:r>
          <a:endParaRPr lang="en-US"/>
        </a:p>
      </dgm:t>
    </dgm:pt>
    <dgm:pt modelId="{A4541366-7EDA-444F-9EAE-06A05E83BFAC}" type="parTrans" cxnId="{87F8FC91-52B8-4DB7-820D-FFC1DC158F47}">
      <dgm:prSet/>
      <dgm:spPr/>
      <dgm:t>
        <a:bodyPr/>
        <a:lstStyle/>
        <a:p>
          <a:endParaRPr lang="en-US"/>
        </a:p>
      </dgm:t>
    </dgm:pt>
    <dgm:pt modelId="{F81A3E0B-DB54-42D8-8543-1B3FD0F09C07}" type="sibTrans" cxnId="{87F8FC91-52B8-4DB7-820D-FFC1DC158F47}">
      <dgm:prSet/>
      <dgm:spPr/>
      <dgm:t>
        <a:bodyPr/>
        <a:lstStyle/>
        <a:p>
          <a:endParaRPr lang="en-US"/>
        </a:p>
      </dgm:t>
    </dgm:pt>
    <dgm:pt modelId="{AC551EAB-6034-4866-8D0F-5072DF1B1E7F}">
      <dgm:prSet/>
      <dgm:spPr/>
      <dgm:t>
        <a:bodyPr/>
        <a:lstStyle/>
        <a:p>
          <a:r>
            <a:rPr lang="en-GB"/>
            <a:t>Why is this happening</a:t>
          </a:r>
          <a:endParaRPr lang="en-US"/>
        </a:p>
      </dgm:t>
    </dgm:pt>
    <dgm:pt modelId="{F13DC144-B117-4029-849F-5534A87EA331}" type="parTrans" cxnId="{16BF1DA2-2408-4544-AB9A-39486806D8CC}">
      <dgm:prSet/>
      <dgm:spPr/>
      <dgm:t>
        <a:bodyPr/>
        <a:lstStyle/>
        <a:p>
          <a:endParaRPr lang="en-US"/>
        </a:p>
      </dgm:t>
    </dgm:pt>
    <dgm:pt modelId="{C5C75DAE-69EA-482A-8AB2-B5898BF5FE76}" type="sibTrans" cxnId="{16BF1DA2-2408-4544-AB9A-39486806D8CC}">
      <dgm:prSet/>
      <dgm:spPr/>
      <dgm:t>
        <a:bodyPr/>
        <a:lstStyle/>
        <a:p>
          <a:endParaRPr lang="en-US"/>
        </a:p>
      </dgm:t>
    </dgm:pt>
    <dgm:pt modelId="{EE932406-4442-4946-B746-D16BEA6A3269}">
      <dgm:prSet/>
      <dgm:spPr/>
      <dgm:t>
        <a:bodyPr/>
        <a:lstStyle/>
        <a:p>
          <a:r>
            <a:rPr lang="en-GB"/>
            <a:t>External reasons:</a:t>
          </a:r>
          <a:endParaRPr lang="en-US"/>
        </a:p>
      </dgm:t>
    </dgm:pt>
    <dgm:pt modelId="{92202249-D9C2-474D-9243-496B3E0F1EF5}" type="parTrans" cxnId="{2F715360-E569-4D59-84C4-5A6A23AD33B9}">
      <dgm:prSet/>
      <dgm:spPr/>
      <dgm:t>
        <a:bodyPr/>
        <a:lstStyle/>
        <a:p>
          <a:endParaRPr lang="en-US"/>
        </a:p>
      </dgm:t>
    </dgm:pt>
    <dgm:pt modelId="{145A5BFD-0B1A-4C54-BEB1-C9D51EDEEC3C}" type="sibTrans" cxnId="{2F715360-E569-4D59-84C4-5A6A23AD33B9}">
      <dgm:prSet/>
      <dgm:spPr/>
      <dgm:t>
        <a:bodyPr/>
        <a:lstStyle/>
        <a:p>
          <a:endParaRPr lang="en-US"/>
        </a:p>
      </dgm:t>
    </dgm:pt>
    <dgm:pt modelId="{EFB193B9-1A11-4C99-BA9F-46D97F1C713F}">
      <dgm:prSet/>
      <dgm:spPr/>
      <dgm:t>
        <a:bodyPr/>
        <a:lstStyle/>
        <a:p>
          <a:r>
            <a:rPr lang="en-GB"/>
            <a:t>Closer of nearby business</a:t>
          </a:r>
          <a:endParaRPr lang="en-US"/>
        </a:p>
      </dgm:t>
    </dgm:pt>
    <dgm:pt modelId="{46CB20F8-CB7E-42C5-AFFB-C83779ECC293}" type="parTrans" cxnId="{5D04A95B-5FE1-42B1-8DC0-F88304FEEA63}">
      <dgm:prSet/>
      <dgm:spPr/>
      <dgm:t>
        <a:bodyPr/>
        <a:lstStyle/>
        <a:p>
          <a:endParaRPr lang="en-US"/>
        </a:p>
      </dgm:t>
    </dgm:pt>
    <dgm:pt modelId="{6D30D68C-3A76-46E7-9D54-63729B0F0E7D}" type="sibTrans" cxnId="{5D04A95B-5FE1-42B1-8DC0-F88304FEEA63}">
      <dgm:prSet/>
      <dgm:spPr/>
      <dgm:t>
        <a:bodyPr/>
        <a:lstStyle/>
        <a:p>
          <a:endParaRPr lang="en-US"/>
        </a:p>
      </dgm:t>
    </dgm:pt>
    <dgm:pt modelId="{7D55D8B6-557C-409B-848F-31E83DBA89B8}">
      <dgm:prSet/>
      <dgm:spPr/>
      <dgm:t>
        <a:bodyPr/>
        <a:lstStyle/>
        <a:p>
          <a:r>
            <a:rPr lang="en-GB"/>
            <a:t>Fewer people are visiting the high street</a:t>
          </a:r>
          <a:endParaRPr lang="en-US"/>
        </a:p>
      </dgm:t>
    </dgm:pt>
    <dgm:pt modelId="{C0DC10A9-365F-479E-80FC-F22C5A2265E4}" type="parTrans" cxnId="{6C632D24-1A99-4307-AF82-7234686BA27E}">
      <dgm:prSet/>
      <dgm:spPr/>
      <dgm:t>
        <a:bodyPr/>
        <a:lstStyle/>
        <a:p>
          <a:endParaRPr lang="en-US"/>
        </a:p>
      </dgm:t>
    </dgm:pt>
    <dgm:pt modelId="{C765C13E-C008-4425-9F11-0B6E0C0A0DDC}" type="sibTrans" cxnId="{6C632D24-1A99-4307-AF82-7234686BA27E}">
      <dgm:prSet/>
      <dgm:spPr/>
      <dgm:t>
        <a:bodyPr/>
        <a:lstStyle/>
        <a:p>
          <a:endParaRPr lang="en-US"/>
        </a:p>
      </dgm:t>
    </dgm:pt>
    <dgm:pt modelId="{3E189B96-BDEA-4582-9256-BB62C1DC6E09}">
      <dgm:prSet/>
      <dgm:spPr/>
      <dgm:t>
        <a:bodyPr/>
        <a:lstStyle/>
        <a:p>
          <a:r>
            <a:rPr lang="en-GB"/>
            <a:t>Cost of imported flowers like orchids and tulips being expensive </a:t>
          </a:r>
          <a:endParaRPr lang="en-US"/>
        </a:p>
      </dgm:t>
    </dgm:pt>
    <dgm:pt modelId="{8BA05604-5B5A-406F-87E6-BC35A2621A83}" type="parTrans" cxnId="{BCD13CD0-FFC5-45D9-8087-CC8027D354A6}">
      <dgm:prSet/>
      <dgm:spPr/>
      <dgm:t>
        <a:bodyPr/>
        <a:lstStyle/>
        <a:p>
          <a:endParaRPr lang="en-US"/>
        </a:p>
      </dgm:t>
    </dgm:pt>
    <dgm:pt modelId="{906D0B83-CBC6-4D00-992F-B66C0ED66BAF}" type="sibTrans" cxnId="{BCD13CD0-FFC5-45D9-8087-CC8027D354A6}">
      <dgm:prSet/>
      <dgm:spPr/>
      <dgm:t>
        <a:bodyPr/>
        <a:lstStyle/>
        <a:p>
          <a:endParaRPr lang="en-US"/>
        </a:p>
      </dgm:t>
    </dgm:pt>
    <dgm:pt modelId="{787334EF-EF76-4ED9-8CF1-6FD7253F6F4C}">
      <dgm:prSet/>
      <dgm:spPr/>
      <dgm:t>
        <a:bodyPr/>
        <a:lstStyle/>
        <a:p>
          <a:r>
            <a:rPr lang="en-GB"/>
            <a:t>Competition from online florists, as people prefer buying from online</a:t>
          </a:r>
          <a:endParaRPr lang="en-US"/>
        </a:p>
      </dgm:t>
    </dgm:pt>
    <dgm:pt modelId="{975F9D67-6DEF-40AB-81E9-E6AD1C900EF2}" type="parTrans" cxnId="{EBA70D11-3905-4BEA-9F2F-E69E7ED5DEAE}">
      <dgm:prSet/>
      <dgm:spPr/>
      <dgm:t>
        <a:bodyPr/>
        <a:lstStyle/>
        <a:p>
          <a:endParaRPr lang="en-US"/>
        </a:p>
      </dgm:t>
    </dgm:pt>
    <dgm:pt modelId="{786DD0B8-4577-477B-85CE-E898989AC0A4}" type="sibTrans" cxnId="{EBA70D11-3905-4BEA-9F2F-E69E7ED5DEAE}">
      <dgm:prSet/>
      <dgm:spPr/>
      <dgm:t>
        <a:bodyPr/>
        <a:lstStyle/>
        <a:p>
          <a:endParaRPr lang="en-US"/>
        </a:p>
      </dgm:t>
    </dgm:pt>
    <dgm:pt modelId="{85CC2C32-687D-457E-A498-448E65ABE26B}">
      <dgm:prSet/>
      <dgm:spPr/>
      <dgm:t>
        <a:bodyPr/>
        <a:lstStyle/>
        <a:p>
          <a:r>
            <a:rPr lang="en-GB"/>
            <a:t>Internal reasons</a:t>
          </a:r>
          <a:endParaRPr lang="en-US"/>
        </a:p>
      </dgm:t>
    </dgm:pt>
    <dgm:pt modelId="{968869D5-DAA1-452E-8161-93DF98BF53D4}" type="parTrans" cxnId="{75887913-3F6A-419E-BB26-8F456D54C36E}">
      <dgm:prSet/>
      <dgm:spPr/>
      <dgm:t>
        <a:bodyPr/>
        <a:lstStyle/>
        <a:p>
          <a:endParaRPr lang="en-US"/>
        </a:p>
      </dgm:t>
    </dgm:pt>
    <dgm:pt modelId="{B975CD33-E7BF-4FA5-8B93-EA2031F8418A}" type="sibTrans" cxnId="{75887913-3F6A-419E-BB26-8F456D54C36E}">
      <dgm:prSet/>
      <dgm:spPr/>
      <dgm:t>
        <a:bodyPr/>
        <a:lstStyle/>
        <a:p>
          <a:endParaRPr lang="en-US"/>
        </a:p>
      </dgm:t>
    </dgm:pt>
    <dgm:pt modelId="{966FB62A-BB7E-428B-BD5F-888D8D997D72}">
      <dgm:prSet/>
      <dgm:spPr/>
      <dgm:t>
        <a:bodyPr/>
        <a:lstStyle/>
        <a:p>
          <a:r>
            <a:rPr lang="en-GB"/>
            <a:t>The website is outdated</a:t>
          </a:r>
          <a:endParaRPr lang="en-US"/>
        </a:p>
      </dgm:t>
    </dgm:pt>
    <dgm:pt modelId="{FFFA3B3C-8C7E-4879-8C71-12B9BBF0CFE7}" type="parTrans" cxnId="{4A77CE04-7EB3-45D1-B52E-0A44B64141B7}">
      <dgm:prSet/>
      <dgm:spPr/>
      <dgm:t>
        <a:bodyPr/>
        <a:lstStyle/>
        <a:p>
          <a:endParaRPr lang="en-US"/>
        </a:p>
      </dgm:t>
    </dgm:pt>
    <dgm:pt modelId="{9FC2279A-EF8C-4BC3-B413-57A376A4E92B}" type="sibTrans" cxnId="{4A77CE04-7EB3-45D1-B52E-0A44B64141B7}">
      <dgm:prSet/>
      <dgm:spPr/>
      <dgm:t>
        <a:bodyPr/>
        <a:lstStyle/>
        <a:p>
          <a:endParaRPr lang="en-US"/>
        </a:p>
      </dgm:t>
    </dgm:pt>
    <dgm:pt modelId="{A29F5821-66C1-4409-9AE9-E0B34795C046}">
      <dgm:prSet/>
      <dgm:spPr/>
      <dgm:t>
        <a:bodyPr/>
        <a:lstStyle/>
        <a:p>
          <a:r>
            <a:rPr lang="en-GB"/>
            <a:t>They struggle to keep up with digital marketing and is weak</a:t>
          </a:r>
          <a:endParaRPr lang="en-US"/>
        </a:p>
      </dgm:t>
    </dgm:pt>
    <dgm:pt modelId="{62FEE4B5-EC38-4A33-8881-7A59E3C02516}" type="parTrans" cxnId="{56C1CB12-B3A3-41DB-BD55-DF20B174147B}">
      <dgm:prSet/>
      <dgm:spPr/>
      <dgm:t>
        <a:bodyPr/>
        <a:lstStyle/>
        <a:p>
          <a:endParaRPr lang="en-US"/>
        </a:p>
      </dgm:t>
    </dgm:pt>
    <dgm:pt modelId="{9533FB84-2D6E-4204-9430-E2D8E5037A9A}" type="sibTrans" cxnId="{56C1CB12-B3A3-41DB-BD55-DF20B174147B}">
      <dgm:prSet/>
      <dgm:spPr/>
      <dgm:t>
        <a:bodyPr/>
        <a:lstStyle/>
        <a:p>
          <a:endParaRPr lang="en-US"/>
        </a:p>
      </dgm:t>
    </dgm:pt>
    <dgm:pt modelId="{ABBEB900-1479-4E80-A5B7-D18393D8B245}">
      <dgm:prSet/>
      <dgm:spPr/>
      <dgm:t>
        <a:bodyPr/>
        <a:lstStyle/>
        <a:p>
          <a:r>
            <a:rPr lang="en-GB" dirty="0"/>
            <a:t>Their delivery option are limited, mostly it is on word of mouth</a:t>
          </a:r>
          <a:endParaRPr lang="en-US" dirty="0"/>
        </a:p>
      </dgm:t>
    </dgm:pt>
    <dgm:pt modelId="{72B9C1E7-0BE6-4C85-BC26-5C5A98832928}" type="parTrans" cxnId="{22812CAE-4CF0-4EA7-BF80-CB08EB2554DC}">
      <dgm:prSet/>
      <dgm:spPr/>
      <dgm:t>
        <a:bodyPr/>
        <a:lstStyle/>
        <a:p>
          <a:endParaRPr lang="en-US"/>
        </a:p>
      </dgm:t>
    </dgm:pt>
    <dgm:pt modelId="{7075C07C-8356-425D-8B51-DFD32E414452}" type="sibTrans" cxnId="{22812CAE-4CF0-4EA7-BF80-CB08EB2554DC}">
      <dgm:prSet/>
      <dgm:spPr/>
      <dgm:t>
        <a:bodyPr/>
        <a:lstStyle/>
        <a:p>
          <a:endParaRPr lang="en-US"/>
        </a:p>
      </dgm:t>
    </dgm:pt>
    <dgm:pt modelId="{724412F2-B70F-401A-9BB0-36C74BDBD725}" type="pres">
      <dgm:prSet presAssocID="{09AC42D1-2927-45C8-8D97-8FF266E32663}" presName="linear" presStyleCnt="0">
        <dgm:presLayoutVars>
          <dgm:animLvl val="lvl"/>
          <dgm:resizeHandles val="exact"/>
        </dgm:presLayoutVars>
      </dgm:prSet>
      <dgm:spPr/>
    </dgm:pt>
    <dgm:pt modelId="{6DDB4B0E-B897-4C96-8A02-866654E73573}" type="pres">
      <dgm:prSet presAssocID="{4CC65CD3-6AB7-47F8-8738-90DF975CF238}" presName="parentText" presStyleLbl="node1" presStyleIdx="0" presStyleCnt="11">
        <dgm:presLayoutVars>
          <dgm:chMax val="0"/>
          <dgm:bulletEnabled val="1"/>
        </dgm:presLayoutVars>
      </dgm:prSet>
      <dgm:spPr/>
    </dgm:pt>
    <dgm:pt modelId="{2C2337B0-4592-4222-A890-27799C3ACE89}" type="pres">
      <dgm:prSet presAssocID="{F81A3E0B-DB54-42D8-8543-1B3FD0F09C07}" presName="spacer" presStyleCnt="0"/>
      <dgm:spPr/>
    </dgm:pt>
    <dgm:pt modelId="{08E33A2D-C1A0-4C57-9E2E-B3FB3751C950}" type="pres">
      <dgm:prSet presAssocID="{AC551EAB-6034-4866-8D0F-5072DF1B1E7F}" presName="parentText" presStyleLbl="node1" presStyleIdx="1" presStyleCnt="11">
        <dgm:presLayoutVars>
          <dgm:chMax val="0"/>
          <dgm:bulletEnabled val="1"/>
        </dgm:presLayoutVars>
      </dgm:prSet>
      <dgm:spPr/>
    </dgm:pt>
    <dgm:pt modelId="{93460996-C19E-4D41-951F-5F9DDC2BE6BF}" type="pres">
      <dgm:prSet presAssocID="{C5C75DAE-69EA-482A-8AB2-B5898BF5FE76}" presName="spacer" presStyleCnt="0"/>
      <dgm:spPr/>
    </dgm:pt>
    <dgm:pt modelId="{A0601785-C94E-4B8A-B08C-FA1B767C417B}" type="pres">
      <dgm:prSet presAssocID="{EE932406-4442-4946-B746-D16BEA6A3269}" presName="parentText" presStyleLbl="node1" presStyleIdx="2" presStyleCnt="11">
        <dgm:presLayoutVars>
          <dgm:chMax val="0"/>
          <dgm:bulletEnabled val="1"/>
        </dgm:presLayoutVars>
      </dgm:prSet>
      <dgm:spPr/>
    </dgm:pt>
    <dgm:pt modelId="{5B95D22C-2CC4-4498-82A9-64C0ADD808B1}" type="pres">
      <dgm:prSet presAssocID="{145A5BFD-0B1A-4C54-BEB1-C9D51EDEEC3C}" presName="spacer" presStyleCnt="0"/>
      <dgm:spPr/>
    </dgm:pt>
    <dgm:pt modelId="{E47236FB-5A5D-440A-A731-E45D67D8C1F5}" type="pres">
      <dgm:prSet presAssocID="{EFB193B9-1A11-4C99-BA9F-46D97F1C713F}" presName="parentText" presStyleLbl="node1" presStyleIdx="3" presStyleCnt="11">
        <dgm:presLayoutVars>
          <dgm:chMax val="0"/>
          <dgm:bulletEnabled val="1"/>
        </dgm:presLayoutVars>
      </dgm:prSet>
      <dgm:spPr/>
    </dgm:pt>
    <dgm:pt modelId="{25F6FA49-F977-4256-BF83-D736C8ABE450}" type="pres">
      <dgm:prSet presAssocID="{6D30D68C-3A76-46E7-9D54-63729B0F0E7D}" presName="spacer" presStyleCnt="0"/>
      <dgm:spPr/>
    </dgm:pt>
    <dgm:pt modelId="{9731324B-EB56-420B-AE48-A105084E9D8B}" type="pres">
      <dgm:prSet presAssocID="{7D55D8B6-557C-409B-848F-31E83DBA89B8}" presName="parentText" presStyleLbl="node1" presStyleIdx="4" presStyleCnt="11">
        <dgm:presLayoutVars>
          <dgm:chMax val="0"/>
          <dgm:bulletEnabled val="1"/>
        </dgm:presLayoutVars>
      </dgm:prSet>
      <dgm:spPr/>
    </dgm:pt>
    <dgm:pt modelId="{094C48A2-29A0-4338-AB02-4F6C3A9F46CB}" type="pres">
      <dgm:prSet presAssocID="{C765C13E-C008-4425-9F11-0B6E0C0A0DDC}" presName="spacer" presStyleCnt="0"/>
      <dgm:spPr/>
    </dgm:pt>
    <dgm:pt modelId="{072660EF-9327-4DCB-B2ED-DF9C32B63029}" type="pres">
      <dgm:prSet presAssocID="{3E189B96-BDEA-4582-9256-BB62C1DC6E09}" presName="parentText" presStyleLbl="node1" presStyleIdx="5" presStyleCnt="11">
        <dgm:presLayoutVars>
          <dgm:chMax val="0"/>
          <dgm:bulletEnabled val="1"/>
        </dgm:presLayoutVars>
      </dgm:prSet>
      <dgm:spPr/>
    </dgm:pt>
    <dgm:pt modelId="{F3EDD564-C87B-42B6-BA90-09549790568C}" type="pres">
      <dgm:prSet presAssocID="{906D0B83-CBC6-4D00-992F-B66C0ED66BAF}" presName="spacer" presStyleCnt="0"/>
      <dgm:spPr/>
    </dgm:pt>
    <dgm:pt modelId="{7D048F50-0EB8-4963-AA44-9D546BB5D0B7}" type="pres">
      <dgm:prSet presAssocID="{787334EF-EF76-4ED9-8CF1-6FD7253F6F4C}" presName="parentText" presStyleLbl="node1" presStyleIdx="6" presStyleCnt="11">
        <dgm:presLayoutVars>
          <dgm:chMax val="0"/>
          <dgm:bulletEnabled val="1"/>
        </dgm:presLayoutVars>
      </dgm:prSet>
      <dgm:spPr/>
    </dgm:pt>
    <dgm:pt modelId="{9A211938-7F67-4D73-8A3B-C54BCD70390E}" type="pres">
      <dgm:prSet presAssocID="{786DD0B8-4577-477B-85CE-E898989AC0A4}" presName="spacer" presStyleCnt="0"/>
      <dgm:spPr/>
    </dgm:pt>
    <dgm:pt modelId="{E3ABB7C0-8CAE-4DD0-8A91-91FEFD2E36AC}" type="pres">
      <dgm:prSet presAssocID="{85CC2C32-687D-457E-A498-448E65ABE26B}" presName="parentText" presStyleLbl="node1" presStyleIdx="7" presStyleCnt="11">
        <dgm:presLayoutVars>
          <dgm:chMax val="0"/>
          <dgm:bulletEnabled val="1"/>
        </dgm:presLayoutVars>
      </dgm:prSet>
      <dgm:spPr/>
    </dgm:pt>
    <dgm:pt modelId="{779C9511-661A-43C0-9770-F9FC1E16CF89}" type="pres">
      <dgm:prSet presAssocID="{B975CD33-E7BF-4FA5-8B93-EA2031F8418A}" presName="spacer" presStyleCnt="0"/>
      <dgm:spPr/>
    </dgm:pt>
    <dgm:pt modelId="{5F6EF8C0-6E39-4224-BA3D-EFB8C1D1F48E}" type="pres">
      <dgm:prSet presAssocID="{966FB62A-BB7E-428B-BD5F-888D8D997D72}" presName="parentText" presStyleLbl="node1" presStyleIdx="8" presStyleCnt="11">
        <dgm:presLayoutVars>
          <dgm:chMax val="0"/>
          <dgm:bulletEnabled val="1"/>
        </dgm:presLayoutVars>
      </dgm:prSet>
      <dgm:spPr/>
    </dgm:pt>
    <dgm:pt modelId="{F22256EE-9EC5-4F82-9EB6-51B244F5B5CC}" type="pres">
      <dgm:prSet presAssocID="{9FC2279A-EF8C-4BC3-B413-57A376A4E92B}" presName="spacer" presStyleCnt="0"/>
      <dgm:spPr/>
    </dgm:pt>
    <dgm:pt modelId="{771162B1-422F-4AF9-A90A-12E512EF89DA}" type="pres">
      <dgm:prSet presAssocID="{A29F5821-66C1-4409-9AE9-E0B34795C046}" presName="parentText" presStyleLbl="node1" presStyleIdx="9" presStyleCnt="11">
        <dgm:presLayoutVars>
          <dgm:chMax val="0"/>
          <dgm:bulletEnabled val="1"/>
        </dgm:presLayoutVars>
      </dgm:prSet>
      <dgm:spPr/>
    </dgm:pt>
    <dgm:pt modelId="{893CBEC6-2B72-404E-95FA-2C2159EFC10A}" type="pres">
      <dgm:prSet presAssocID="{9533FB84-2D6E-4204-9430-E2D8E5037A9A}" presName="spacer" presStyleCnt="0"/>
      <dgm:spPr/>
    </dgm:pt>
    <dgm:pt modelId="{97D96A43-AB8D-4414-9B7C-2738F5C83FA8}" type="pres">
      <dgm:prSet presAssocID="{ABBEB900-1479-4E80-A5B7-D18393D8B245}" presName="parentText" presStyleLbl="node1" presStyleIdx="10" presStyleCnt="11">
        <dgm:presLayoutVars>
          <dgm:chMax val="0"/>
          <dgm:bulletEnabled val="1"/>
        </dgm:presLayoutVars>
      </dgm:prSet>
      <dgm:spPr/>
    </dgm:pt>
  </dgm:ptLst>
  <dgm:cxnLst>
    <dgm:cxn modelId="{4A77CE04-7EB3-45D1-B52E-0A44B64141B7}" srcId="{09AC42D1-2927-45C8-8D97-8FF266E32663}" destId="{966FB62A-BB7E-428B-BD5F-888D8D997D72}" srcOrd="8" destOrd="0" parTransId="{FFFA3B3C-8C7E-4879-8C71-12B9BBF0CFE7}" sibTransId="{9FC2279A-EF8C-4BC3-B413-57A376A4E92B}"/>
    <dgm:cxn modelId="{EBA70D11-3905-4BEA-9F2F-E69E7ED5DEAE}" srcId="{09AC42D1-2927-45C8-8D97-8FF266E32663}" destId="{787334EF-EF76-4ED9-8CF1-6FD7253F6F4C}" srcOrd="6" destOrd="0" parTransId="{975F9D67-6DEF-40AB-81E9-E6AD1C900EF2}" sibTransId="{786DD0B8-4577-477B-85CE-E898989AC0A4}"/>
    <dgm:cxn modelId="{56C1CB12-B3A3-41DB-BD55-DF20B174147B}" srcId="{09AC42D1-2927-45C8-8D97-8FF266E32663}" destId="{A29F5821-66C1-4409-9AE9-E0B34795C046}" srcOrd="9" destOrd="0" parTransId="{62FEE4B5-EC38-4A33-8881-7A59E3C02516}" sibTransId="{9533FB84-2D6E-4204-9430-E2D8E5037A9A}"/>
    <dgm:cxn modelId="{75887913-3F6A-419E-BB26-8F456D54C36E}" srcId="{09AC42D1-2927-45C8-8D97-8FF266E32663}" destId="{85CC2C32-687D-457E-A498-448E65ABE26B}" srcOrd="7" destOrd="0" parTransId="{968869D5-DAA1-452E-8161-93DF98BF53D4}" sibTransId="{B975CD33-E7BF-4FA5-8B93-EA2031F8418A}"/>
    <dgm:cxn modelId="{5C29931D-D9BE-4FAE-B364-A203330D086C}" type="presOf" srcId="{966FB62A-BB7E-428B-BD5F-888D8D997D72}" destId="{5F6EF8C0-6E39-4224-BA3D-EFB8C1D1F48E}" srcOrd="0" destOrd="0" presId="urn:microsoft.com/office/officeart/2005/8/layout/vList2"/>
    <dgm:cxn modelId="{6C632D24-1A99-4307-AF82-7234686BA27E}" srcId="{09AC42D1-2927-45C8-8D97-8FF266E32663}" destId="{7D55D8B6-557C-409B-848F-31E83DBA89B8}" srcOrd="4" destOrd="0" parTransId="{C0DC10A9-365F-479E-80FC-F22C5A2265E4}" sibTransId="{C765C13E-C008-4425-9F11-0B6E0C0A0DDC}"/>
    <dgm:cxn modelId="{31AA3D29-C475-409B-82C8-D42F277CA767}" type="presOf" srcId="{787334EF-EF76-4ED9-8CF1-6FD7253F6F4C}" destId="{7D048F50-0EB8-4963-AA44-9D546BB5D0B7}" srcOrd="0" destOrd="0" presId="urn:microsoft.com/office/officeart/2005/8/layout/vList2"/>
    <dgm:cxn modelId="{5D04A95B-5FE1-42B1-8DC0-F88304FEEA63}" srcId="{09AC42D1-2927-45C8-8D97-8FF266E32663}" destId="{EFB193B9-1A11-4C99-BA9F-46D97F1C713F}" srcOrd="3" destOrd="0" parTransId="{46CB20F8-CB7E-42C5-AFFB-C83779ECC293}" sibTransId="{6D30D68C-3A76-46E7-9D54-63729B0F0E7D}"/>
    <dgm:cxn modelId="{2F715360-E569-4D59-84C4-5A6A23AD33B9}" srcId="{09AC42D1-2927-45C8-8D97-8FF266E32663}" destId="{EE932406-4442-4946-B746-D16BEA6A3269}" srcOrd="2" destOrd="0" parTransId="{92202249-D9C2-474D-9243-496B3E0F1EF5}" sibTransId="{145A5BFD-0B1A-4C54-BEB1-C9D51EDEEC3C}"/>
    <dgm:cxn modelId="{C8298344-1454-429C-BA19-2F25367ABD3D}" type="presOf" srcId="{7D55D8B6-557C-409B-848F-31E83DBA89B8}" destId="{9731324B-EB56-420B-AE48-A105084E9D8B}" srcOrd="0" destOrd="0" presId="urn:microsoft.com/office/officeart/2005/8/layout/vList2"/>
    <dgm:cxn modelId="{892BAC50-F770-4B9D-BD7D-885EE16A4939}" type="presOf" srcId="{85CC2C32-687D-457E-A498-448E65ABE26B}" destId="{E3ABB7C0-8CAE-4DD0-8A91-91FEFD2E36AC}" srcOrd="0" destOrd="0" presId="urn:microsoft.com/office/officeart/2005/8/layout/vList2"/>
    <dgm:cxn modelId="{14AFA079-C83D-40C3-AE0B-61561258096F}" type="presOf" srcId="{A29F5821-66C1-4409-9AE9-E0B34795C046}" destId="{771162B1-422F-4AF9-A90A-12E512EF89DA}" srcOrd="0" destOrd="0" presId="urn:microsoft.com/office/officeart/2005/8/layout/vList2"/>
    <dgm:cxn modelId="{78429D87-EAAF-4D54-9FB1-19CEBA226BAE}" type="presOf" srcId="{4CC65CD3-6AB7-47F8-8738-90DF975CF238}" destId="{6DDB4B0E-B897-4C96-8A02-866654E73573}" srcOrd="0" destOrd="0" presId="urn:microsoft.com/office/officeart/2005/8/layout/vList2"/>
    <dgm:cxn modelId="{883C9788-4335-478D-8FA4-27ABA5B71BA9}" type="presOf" srcId="{3E189B96-BDEA-4582-9256-BB62C1DC6E09}" destId="{072660EF-9327-4DCB-B2ED-DF9C32B63029}" srcOrd="0" destOrd="0" presId="urn:microsoft.com/office/officeart/2005/8/layout/vList2"/>
    <dgm:cxn modelId="{57E8AD89-016D-4C93-9471-58E2819655B5}" type="presOf" srcId="{ABBEB900-1479-4E80-A5B7-D18393D8B245}" destId="{97D96A43-AB8D-4414-9B7C-2738F5C83FA8}" srcOrd="0" destOrd="0" presId="urn:microsoft.com/office/officeart/2005/8/layout/vList2"/>
    <dgm:cxn modelId="{87F8FC91-52B8-4DB7-820D-FFC1DC158F47}" srcId="{09AC42D1-2927-45C8-8D97-8FF266E32663}" destId="{4CC65CD3-6AB7-47F8-8738-90DF975CF238}" srcOrd="0" destOrd="0" parTransId="{A4541366-7EDA-444F-9EAE-06A05E83BFAC}" sibTransId="{F81A3E0B-DB54-42D8-8543-1B3FD0F09C07}"/>
    <dgm:cxn modelId="{16BF1DA2-2408-4544-AB9A-39486806D8CC}" srcId="{09AC42D1-2927-45C8-8D97-8FF266E32663}" destId="{AC551EAB-6034-4866-8D0F-5072DF1B1E7F}" srcOrd="1" destOrd="0" parTransId="{F13DC144-B117-4029-849F-5534A87EA331}" sibTransId="{C5C75DAE-69EA-482A-8AB2-B5898BF5FE76}"/>
    <dgm:cxn modelId="{8B788EA5-1F29-4E58-B1E1-3BA0B1BB47B7}" type="presOf" srcId="{09AC42D1-2927-45C8-8D97-8FF266E32663}" destId="{724412F2-B70F-401A-9BB0-36C74BDBD725}" srcOrd="0" destOrd="0" presId="urn:microsoft.com/office/officeart/2005/8/layout/vList2"/>
    <dgm:cxn modelId="{111644AC-7A0F-4704-8ABD-1D477A7F2174}" type="presOf" srcId="{AC551EAB-6034-4866-8D0F-5072DF1B1E7F}" destId="{08E33A2D-C1A0-4C57-9E2E-B3FB3751C950}" srcOrd="0" destOrd="0" presId="urn:microsoft.com/office/officeart/2005/8/layout/vList2"/>
    <dgm:cxn modelId="{22812CAE-4CF0-4EA7-BF80-CB08EB2554DC}" srcId="{09AC42D1-2927-45C8-8D97-8FF266E32663}" destId="{ABBEB900-1479-4E80-A5B7-D18393D8B245}" srcOrd="10" destOrd="0" parTransId="{72B9C1E7-0BE6-4C85-BC26-5C5A98832928}" sibTransId="{7075C07C-8356-425D-8B51-DFD32E414452}"/>
    <dgm:cxn modelId="{BCD13CD0-FFC5-45D9-8087-CC8027D354A6}" srcId="{09AC42D1-2927-45C8-8D97-8FF266E32663}" destId="{3E189B96-BDEA-4582-9256-BB62C1DC6E09}" srcOrd="5" destOrd="0" parTransId="{8BA05604-5B5A-406F-87E6-BC35A2621A83}" sibTransId="{906D0B83-CBC6-4D00-992F-B66C0ED66BAF}"/>
    <dgm:cxn modelId="{808E50D1-9EE3-47F0-BEB4-5F71EDB0F582}" type="presOf" srcId="{EFB193B9-1A11-4C99-BA9F-46D97F1C713F}" destId="{E47236FB-5A5D-440A-A731-E45D67D8C1F5}" srcOrd="0" destOrd="0" presId="urn:microsoft.com/office/officeart/2005/8/layout/vList2"/>
    <dgm:cxn modelId="{382AE0EF-81B6-4E61-AD94-F61A5FDE08D1}" type="presOf" srcId="{EE932406-4442-4946-B746-D16BEA6A3269}" destId="{A0601785-C94E-4B8A-B08C-FA1B767C417B}" srcOrd="0" destOrd="0" presId="urn:microsoft.com/office/officeart/2005/8/layout/vList2"/>
    <dgm:cxn modelId="{BB0B848D-BEAC-4261-8B2F-943C257F8AB5}" type="presParOf" srcId="{724412F2-B70F-401A-9BB0-36C74BDBD725}" destId="{6DDB4B0E-B897-4C96-8A02-866654E73573}" srcOrd="0" destOrd="0" presId="urn:microsoft.com/office/officeart/2005/8/layout/vList2"/>
    <dgm:cxn modelId="{D01E3E6E-6D3E-4788-8198-5D8C3CF0A6E4}" type="presParOf" srcId="{724412F2-B70F-401A-9BB0-36C74BDBD725}" destId="{2C2337B0-4592-4222-A890-27799C3ACE89}" srcOrd="1" destOrd="0" presId="urn:microsoft.com/office/officeart/2005/8/layout/vList2"/>
    <dgm:cxn modelId="{C6925C41-5FAF-4D12-9B2B-E7F82CBAECCF}" type="presParOf" srcId="{724412F2-B70F-401A-9BB0-36C74BDBD725}" destId="{08E33A2D-C1A0-4C57-9E2E-B3FB3751C950}" srcOrd="2" destOrd="0" presId="urn:microsoft.com/office/officeart/2005/8/layout/vList2"/>
    <dgm:cxn modelId="{759B68BB-1EA1-463F-989D-041715413DD0}" type="presParOf" srcId="{724412F2-B70F-401A-9BB0-36C74BDBD725}" destId="{93460996-C19E-4D41-951F-5F9DDC2BE6BF}" srcOrd="3" destOrd="0" presId="urn:microsoft.com/office/officeart/2005/8/layout/vList2"/>
    <dgm:cxn modelId="{38943F43-C640-4A87-A655-2910D1A7AD97}" type="presParOf" srcId="{724412F2-B70F-401A-9BB0-36C74BDBD725}" destId="{A0601785-C94E-4B8A-B08C-FA1B767C417B}" srcOrd="4" destOrd="0" presId="urn:microsoft.com/office/officeart/2005/8/layout/vList2"/>
    <dgm:cxn modelId="{D6231787-0C24-4A4A-8D70-9ECCAEA06B46}" type="presParOf" srcId="{724412F2-B70F-401A-9BB0-36C74BDBD725}" destId="{5B95D22C-2CC4-4498-82A9-64C0ADD808B1}" srcOrd="5" destOrd="0" presId="urn:microsoft.com/office/officeart/2005/8/layout/vList2"/>
    <dgm:cxn modelId="{4F7A514C-DE6D-4C88-B2DB-E8DA9A4337A5}" type="presParOf" srcId="{724412F2-B70F-401A-9BB0-36C74BDBD725}" destId="{E47236FB-5A5D-440A-A731-E45D67D8C1F5}" srcOrd="6" destOrd="0" presId="urn:microsoft.com/office/officeart/2005/8/layout/vList2"/>
    <dgm:cxn modelId="{F0D93AE7-DA9F-42C5-8104-8C9AE22C5C89}" type="presParOf" srcId="{724412F2-B70F-401A-9BB0-36C74BDBD725}" destId="{25F6FA49-F977-4256-BF83-D736C8ABE450}" srcOrd="7" destOrd="0" presId="urn:microsoft.com/office/officeart/2005/8/layout/vList2"/>
    <dgm:cxn modelId="{832F5CDB-E044-42F9-925B-45D720361D3C}" type="presParOf" srcId="{724412F2-B70F-401A-9BB0-36C74BDBD725}" destId="{9731324B-EB56-420B-AE48-A105084E9D8B}" srcOrd="8" destOrd="0" presId="urn:microsoft.com/office/officeart/2005/8/layout/vList2"/>
    <dgm:cxn modelId="{6A034E11-73C6-4CCE-AD8A-2CC4412E1547}" type="presParOf" srcId="{724412F2-B70F-401A-9BB0-36C74BDBD725}" destId="{094C48A2-29A0-4338-AB02-4F6C3A9F46CB}" srcOrd="9" destOrd="0" presId="urn:microsoft.com/office/officeart/2005/8/layout/vList2"/>
    <dgm:cxn modelId="{4C305B8A-264C-4BC3-A34A-F6715CB6F120}" type="presParOf" srcId="{724412F2-B70F-401A-9BB0-36C74BDBD725}" destId="{072660EF-9327-4DCB-B2ED-DF9C32B63029}" srcOrd="10" destOrd="0" presId="urn:microsoft.com/office/officeart/2005/8/layout/vList2"/>
    <dgm:cxn modelId="{E4FD59DD-88DB-49DA-AF1A-33324DA613FB}" type="presParOf" srcId="{724412F2-B70F-401A-9BB0-36C74BDBD725}" destId="{F3EDD564-C87B-42B6-BA90-09549790568C}" srcOrd="11" destOrd="0" presId="urn:microsoft.com/office/officeart/2005/8/layout/vList2"/>
    <dgm:cxn modelId="{79D95475-7198-4A01-AFD4-9CA589FAD7B1}" type="presParOf" srcId="{724412F2-B70F-401A-9BB0-36C74BDBD725}" destId="{7D048F50-0EB8-4963-AA44-9D546BB5D0B7}" srcOrd="12" destOrd="0" presId="urn:microsoft.com/office/officeart/2005/8/layout/vList2"/>
    <dgm:cxn modelId="{DCA01BFC-A7BF-4630-A98C-BCBD9ECCFAE5}" type="presParOf" srcId="{724412F2-B70F-401A-9BB0-36C74BDBD725}" destId="{9A211938-7F67-4D73-8A3B-C54BCD70390E}" srcOrd="13" destOrd="0" presId="urn:microsoft.com/office/officeart/2005/8/layout/vList2"/>
    <dgm:cxn modelId="{90B31201-DBAD-4AC9-ABAC-4816F31862FA}" type="presParOf" srcId="{724412F2-B70F-401A-9BB0-36C74BDBD725}" destId="{E3ABB7C0-8CAE-4DD0-8A91-91FEFD2E36AC}" srcOrd="14" destOrd="0" presId="urn:microsoft.com/office/officeart/2005/8/layout/vList2"/>
    <dgm:cxn modelId="{99599D61-F5A1-4EA4-8E8E-D9A0EE6BF02C}" type="presParOf" srcId="{724412F2-B70F-401A-9BB0-36C74BDBD725}" destId="{779C9511-661A-43C0-9770-F9FC1E16CF89}" srcOrd="15" destOrd="0" presId="urn:microsoft.com/office/officeart/2005/8/layout/vList2"/>
    <dgm:cxn modelId="{EF5BCCCE-1394-4A85-A8BB-1CEDE7D1691D}" type="presParOf" srcId="{724412F2-B70F-401A-9BB0-36C74BDBD725}" destId="{5F6EF8C0-6E39-4224-BA3D-EFB8C1D1F48E}" srcOrd="16" destOrd="0" presId="urn:microsoft.com/office/officeart/2005/8/layout/vList2"/>
    <dgm:cxn modelId="{9198FE10-2F16-4714-807D-504A91E5B409}" type="presParOf" srcId="{724412F2-B70F-401A-9BB0-36C74BDBD725}" destId="{F22256EE-9EC5-4F82-9EB6-51B244F5B5CC}" srcOrd="17" destOrd="0" presId="urn:microsoft.com/office/officeart/2005/8/layout/vList2"/>
    <dgm:cxn modelId="{9C7F4A48-703D-40DD-8D35-49643E5BF3CA}" type="presParOf" srcId="{724412F2-B70F-401A-9BB0-36C74BDBD725}" destId="{771162B1-422F-4AF9-A90A-12E512EF89DA}" srcOrd="18" destOrd="0" presId="urn:microsoft.com/office/officeart/2005/8/layout/vList2"/>
    <dgm:cxn modelId="{BE2C1E92-65CC-4622-A701-ACD614BDEE67}" type="presParOf" srcId="{724412F2-B70F-401A-9BB0-36C74BDBD725}" destId="{893CBEC6-2B72-404E-95FA-2C2159EFC10A}" srcOrd="19" destOrd="0" presId="urn:microsoft.com/office/officeart/2005/8/layout/vList2"/>
    <dgm:cxn modelId="{1C6F3261-87DA-4C05-9DBF-11B2CC06DA86}" type="presParOf" srcId="{724412F2-B70F-401A-9BB0-36C74BDBD725}" destId="{97D96A43-AB8D-4414-9B7C-2738F5C83FA8}" srcOrd="2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88011-4BEC-4106-B889-4E53F372F538}"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81F5999C-A396-460D-90F2-2ED1BD6FF117}">
      <dgm:prSet/>
      <dgm:spPr/>
      <dgm:t>
        <a:bodyPr/>
        <a:lstStyle/>
        <a:p>
          <a:r>
            <a:rPr lang="en-GB" b="1"/>
            <a:t>Benefits:</a:t>
          </a:r>
          <a:endParaRPr lang="en-US"/>
        </a:p>
      </dgm:t>
    </dgm:pt>
    <dgm:pt modelId="{0B906E12-C437-49E1-ACEF-B8DF3B0AB33F}" type="parTrans" cxnId="{76F934F6-B539-4DE9-851C-0C86134CFAF9}">
      <dgm:prSet/>
      <dgm:spPr/>
      <dgm:t>
        <a:bodyPr/>
        <a:lstStyle/>
        <a:p>
          <a:endParaRPr lang="en-US"/>
        </a:p>
      </dgm:t>
    </dgm:pt>
    <dgm:pt modelId="{2132A090-9C19-4C67-B393-B68A0736B6CF}" type="sibTrans" cxnId="{76F934F6-B539-4DE9-851C-0C86134CFAF9}">
      <dgm:prSet phldrT="2" phldr="0"/>
      <dgm:spPr/>
      <dgm:t>
        <a:bodyPr/>
        <a:lstStyle/>
        <a:p>
          <a:r>
            <a:rPr lang="en-US"/>
            <a:t>2</a:t>
          </a:r>
        </a:p>
      </dgm:t>
    </dgm:pt>
    <dgm:pt modelId="{69B77CC4-0942-42CA-9FDA-642F894114F2}">
      <dgm:prSet/>
      <dgm:spPr/>
      <dgm:t>
        <a:bodyPr/>
        <a:lstStyle/>
        <a:p>
          <a:r>
            <a:rPr lang="en-GB"/>
            <a:t>Simple and easy to understand.</a:t>
          </a:r>
          <a:endParaRPr lang="en-US"/>
        </a:p>
      </dgm:t>
    </dgm:pt>
    <dgm:pt modelId="{5EB7CCC0-CC1D-4765-8F58-5D3A02E70B5D}" type="parTrans" cxnId="{2E244F90-FB6F-4E38-B082-4DEB23652BCB}">
      <dgm:prSet/>
      <dgm:spPr/>
      <dgm:t>
        <a:bodyPr/>
        <a:lstStyle/>
        <a:p>
          <a:endParaRPr lang="en-US"/>
        </a:p>
      </dgm:t>
    </dgm:pt>
    <dgm:pt modelId="{383D6E6D-2214-4328-A1CF-FA8BCA5E1F12}" type="sibTrans" cxnId="{2E244F90-FB6F-4E38-B082-4DEB23652BCB}">
      <dgm:prSet/>
      <dgm:spPr/>
      <dgm:t>
        <a:bodyPr/>
        <a:lstStyle/>
        <a:p>
          <a:endParaRPr lang="en-US"/>
        </a:p>
      </dgm:t>
    </dgm:pt>
    <dgm:pt modelId="{B5137A3A-10ED-4CFF-A173-815929FAF952}">
      <dgm:prSet/>
      <dgm:spPr/>
      <dgm:t>
        <a:bodyPr/>
        <a:lstStyle/>
        <a:p>
          <a:r>
            <a:rPr lang="en-GB"/>
            <a:t>Helps businesses think about the bigger external environment.</a:t>
          </a:r>
          <a:endParaRPr lang="en-US"/>
        </a:p>
      </dgm:t>
    </dgm:pt>
    <dgm:pt modelId="{3629F7A6-A38E-4918-8CA5-2E42D13E96AC}" type="parTrans" cxnId="{33536E2D-CF72-41BE-8AAD-7F67AF92BB54}">
      <dgm:prSet/>
      <dgm:spPr/>
      <dgm:t>
        <a:bodyPr/>
        <a:lstStyle/>
        <a:p>
          <a:endParaRPr lang="en-US"/>
        </a:p>
      </dgm:t>
    </dgm:pt>
    <dgm:pt modelId="{28F0AF95-AC57-49B5-9B19-58A8291B3C67}" type="sibTrans" cxnId="{33536E2D-CF72-41BE-8AAD-7F67AF92BB54}">
      <dgm:prSet/>
      <dgm:spPr/>
      <dgm:t>
        <a:bodyPr/>
        <a:lstStyle/>
        <a:p>
          <a:endParaRPr lang="en-US"/>
        </a:p>
      </dgm:t>
    </dgm:pt>
    <dgm:pt modelId="{9FA39D3F-E124-478B-9367-388A251F08B4}">
      <dgm:prSet/>
      <dgm:spPr/>
      <dgm:t>
        <a:bodyPr/>
        <a:lstStyle/>
        <a:p>
          <a:r>
            <a:rPr lang="en-GB"/>
            <a:t>Supports better long-term planning and risk awareness. </a:t>
          </a:r>
          <a:endParaRPr lang="en-US"/>
        </a:p>
      </dgm:t>
    </dgm:pt>
    <dgm:pt modelId="{5FD17A59-0A4C-4E7E-94DE-3AD0D157359F}" type="parTrans" cxnId="{C4D8AC96-64B8-410E-A4B1-E8E7DCED4734}">
      <dgm:prSet/>
      <dgm:spPr/>
      <dgm:t>
        <a:bodyPr/>
        <a:lstStyle/>
        <a:p>
          <a:endParaRPr lang="en-US"/>
        </a:p>
      </dgm:t>
    </dgm:pt>
    <dgm:pt modelId="{448AAED1-A9D6-4875-9740-70136F900496}" type="sibTrans" cxnId="{C4D8AC96-64B8-410E-A4B1-E8E7DCED4734}">
      <dgm:prSet/>
      <dgm:spPr/>
      <dgm:t>
        <a:bodyPr/>
        <a:lstStyle/>
        <a:p>
          <a:endParaRPr lang="en-US"/>
        </a:p>
      </dgm:t>
    </dgm:pt>
    <dgm:pt modelId="{741BE5CB-D4A6-46A7-AE7E-7769D7D0EA35}">
      <dgm:prSet/>
      <dgm:spPr/>
      <dgm:t>
        <a:bodyPr/>
        <a:lstStyle/>
        <a:p>
          <a:r>
            <a:rPr lang="en-GB"/>
            <a:t>Useful for small and large businesses.</a:t>
          </a:r>
          <a:endParaRPr lang="en-US"/>
        </a:p>
      </dgm:t>
    </dgm:pt>
    <dgm:pt modelId="{29915784-1BA5-4E70-BBD1-66D41EB0A091}" type="parTrans" cxnId="{B8B6A54F-8CFA-401E-8FB0-7B66617F758F}">
      <dgm:prSet/>
      <dgm:spPr/>
      <dgm:t>
        <a:bodyPr/>
        <a:lstStyle/>
        <a:p>
          <a:endParaRPr lang="en-US"/>
        </a:p>
      </dgm:t>
    </dgm:pt>
    <dgm:pt modelId="{B0B14376-FC42-43F4-B38C-33E3114926DC}" type="sibTrans" cxnId="{B8B6A54F-8CFA-401E-8FB0-7B66617F758F}">
      <dgm:prSet/>
      <dgm:spPr/>
      <dgm:t>
        <a:bodyPr/>
        <a:lstStyle/>
        <a:p>
          <a:endParaRPr lang="en-US"/>
        </a:p>
      </dgm:t>
    </dgm:pt>
    <dgm:pt modelId="{CD0D747F-610C-4FCB-867B-BACAC9BFFF35}">
      <dgm:prSet/>
      <dgm:spPr/>
      <dgm:t>
        <a:bodyPr/>
        <a:lstStyle/>
        <a:p>
          <a:r>
            <a:rPr lang="en-GB" b="1"/>
            <a:t>Criticisms</a:t>
          </a:r>
          <a:endParaRPr lang="en-US"/>
        </a:p>
      </dgm:t>
    </dgm:pt>
    <dgm:pt modelId="{C70E4056-5316-43DE-A5C9-D7EB0A4BF815}" type="parTrans" cxnId="{FB262ABC-9260-46B0-AC5F-D721AB8043D7}">
      <dgm:prSet/>
      <dgm:spPr/>
      <dgm:t>
        <a:bodyPr/>
        <a:lstStyle/>
        <a:p>
          <a:endParaRPr lang="en-US"/>
        </a:p>
      </dgm:t>
    </dgm:pt>
    <dgm:pt modelId="{4DF0954A-BA8E-4CFA-BE2D-016360284DE5}" type="sibTrans" cxnId="{FB262ABC-9260-46B0-AC5F-D721AB8043D7}">
      <dgm:prSet phldrT="1" phldr="0"/>
      <dgm:spPr/>
      <dgm:t>
        <a:bodyPr/>
        <a:lstStyle/>
        <a:p>
          <a:r>
            <a:rPr lang="en-US"/>
            <a:t>1</a:t>
          </a:r>
        </a:p>
      </dgm:t>
    </dgm:pt>
    <dgm:pt modelId="{02D3A1C9-A544-4EB6-89F9-33AABF03B950}">
      <dgm:prSet/>
      <dgm:spPr/>
      <dgm:t>
        <a:bodyPr/>
        <a:lstStyle/>
        <a:p>
          <a:r>
            <a:rPr lang="en-GB"/>
            <a:t>Provide general information, not detailed solutions.</a:t>
          </a:r>
          <a:endParaRPr lang="en-US"/>
        </a:p>
      </dgm:t>
    </dgm:pt>
    <dgm:pt modelId="{130BA608-0B28-450A-A759-51D4B8CFC671}" type="parTrans" cxnId="{E75A7164-4665-42A2-AE03-35EF19DDAEFB}">
      <dgm:prSet/>
      <dgm:spPr/>
      <dgm:t>
        <a:bodyPr/>
        <a:lstStyle/>
        <a:p>
          <a:endParaRPr lang="en-US"/>
        </a:p>
      </dgm:t>
    </dgm:pt>
    <dgm:pt modelId="{D38D3A0B-6FFA-45DD-8871-6518B0E86ED4}" type="sibTrans" cxnId="{E75A7164-4665-42A2-AE03-35EF19DDAEFB}">
      <dgm:prSet/>
      <dgm:spPr/>
      <dgm:t>
        <a:bodyPr/>
        <a:lstStyle/>
        <a:p>
          <a:endParaRPr lang="en-US"/>
        </a:p>
      </dgm:t>
    </dgm:pt>
    <dgm:pt modelId="{3EAE9AB9-ED64-4F1D-8264-0A6494C5CD1D}">
      <dgm:prSet/>
      <dgm:spPr/>
      <dgm:t>
        <a:bodyPr/>
        <a:lstStyle/>
        <a:p>
          <a:r>
            <a:rPr lang="en-GB"/>
            <a:t>Can become outdated quickly because environment change fast.</a:t>
          </a:r>
          <a:endParaRPr lang="en-US"/>
        </a:p>
      </dgm:t>
    </dgm:pt>
    <dgm:pt modelId="{EE264481-2DDC-403B-AB03-7AFB8E62940B}" type="parTrans" cxnId="{7E4B18FD-ED9B-46B9-A370-441390FA4546}">
      <dgm:prSet/>
      <dgm:spPr/>
      <dgm:t>
        <a:bodyPr/>
        <a:lstStyle/>
        <a:p>
          <a:endParaRPr lang="en-US"/>
        </a:p>
      </dgm:t>
    </dgm:pt>
    <dgm:pt modelId="{DDAD7981-D45E-4D44-9B2E-CE089B00BF1F}" type="sibTrans" cxnId="{7E4B18FD-ED9B-46B9-A370-441390FA4546}">
      <dgm:prSet/>
      <dgm:spPr/>
      <dgm:t>
        <a:bodyPr/>
        <a:lstStyle/>
        <a:p>
          <a:endParaRPr lang="en-US"/>
        </a:p>
      </dgm:t>
    </dgm:pt>
    <dgm:pt modelId="{E020134D-F04F-401C-A904-6D1C0EB5F8A7}">
      <dgm:prSet/>
      <dgm:spPr/>
      <dgm:t>
        <a:bodyPr/>
        <a:lstStyle/>
        <a:p>
          <a:r>
            <a:rPr lang="en-GB" dirty="0"/>
            <a:t>Does not analyse internal business problems.</a:t>
          </a:r>
          <a:endParaRPr lang="en-US" dirty="0"/>
        </a:p>
      </dgm:t>
    </dgm:pt>
    <dgm:pt modelId="{5E37BB17-47A8-49C4-9BBA-45849E291829}" type="parTrans" cxnId="{DA69DC00-FC02-4147-92F3-CE3C34235405}">
      <dgm:prSet/>
      <dgm:spPr/>
      <dgm:t>
        <a:bodyPr/>
        <a:lstStyle/>
        <a:p>
          <a:endParaRPr lang="en-US"/>
        </a:p>
      </dgm:t>
    </dgm:pt>
    <dgm:pt modelId="{C9EF8BE3-50E1-45DA-8C9A-CFF5D6073CE0}" type="sibTrans" cxnId="{DA69DC00-FC02-4147-92F3-CE3C34235405}">
      <dgm:prSet/>
      <dgm:spPr/>
      <dgm:t>
        <a:bodyPr/>
        <a:lstStyle/>
        <a:p>
          <a:endParaRPr lang="en-US"/>
        </a:p>
      </dgm:t>
    </dgm:pt>
    <dgm:pt modelId="{E7EDE85B-9E07-4401-BD79-F7D43D59EF45}">
      <dgm:prSet/>
      <dgm:spPr/>
      <dgm:t>
        <a:bodyPr/>
        <a:lstStyle/>
        <a:p>
          <a:r>
            <a:rPr lang="en-GB" dirty="0"/>
            <a:t>Results may depend on subjective opinions of the person analysing.</a:t>
          </a:r>
          <a:endParaRPr lang="en-US" dirty="0"/>
        </a:p>
      </dgm:t>
    </dgm:pt>
    <dgm:pt modelId="{5333DCF0-9EEA-46A4-A80B-6FC3226205C3}" type="parTrans" cxnId="{85DDE299-86BF-4414-8A70-27D6751A614C}">
      <dgm:prSet/>
      <dgm:spPr/>
      <dgm:t>
        <a:bodyPr/>
        <a:lstStyle/>
        <a:p>
          <a:endParaRPr lang="en-US"/>
        </a:p>
      </dgm:t>
    </dgm:pt>
    <dgm:pt modelId="{5055A9F4-CF88-4AE2-9520-2E26A244C754}" type="sibTrans" cxnId="{85DDE299-86BF-4414-8A70-27D6751A614C}">
      <dgm:prSet/>
      <dgm:spPr/>
      <dgm:t>
        <a:bodyPr/>
        <a:lstStyle/>
        <a:p>
          <a:endParaRPr lang="en-US"/>
        </a:p>
      </dgm:t>
    </dgm:pt>
    <dgm:pt modelId="{035B1191-1657-474D-A966-BDB475B6A101}" type="pres">
      <dgm:prSet presAssocID="{72B88011-4BEC-4106-B889-4E53F372F538}" presName="linearFlow" presStyleCnt="0">
        <dgm:presLayoutVars>
          <dgm:dir/>
          <dgm:animLvl val="lvl"/>
          <dgm:resizeHandles val="exact"/>
        </dgm:presLayoutVars>
      </dgm:prSet>
      <dgm:spPr/>
    </dgm:pt>
    <dgm:pt modelId="{DB0B377A-5DD3-46DE-8E88-E8AE9A35AA8A}" type="pres">
      <dgm:prSet presAssocID="{CD0D747F-610C-4FCB-867B-BACAC9BFFF35}" presName="compositeNode" presStyleCnt="0"/>
      <dgm:spPr/>
    </dgm:pt>
    <dgm:pt modelId="{8F4923D1-5AD7-4588-AF71-41B19D2D60AC}" type="pres">
      <dgm:prSet presAssocID="{CD0D747F-610C-4FCB-867B-BACAC9BFFF35}" presName="parTx" presStyleLbl="node1" presStyleIdx="0" presStyleCnt="0">
        <dgm:presLayoutVars>
          <dgm:chMax val="0"/>
          <dgm:chPref val="0"/>
          <dgm:bulletEnabled val="1"/>
        </dgm:presLayoutVars>
      </dgm:prSet>
      <dgm:spPr/>
    </dgm:pt>
    <dgm:pt modelId="{C2585405-26FB-4E03-A5B1-99E3652608E7}" type="pres">
      <dgm:prSet presAssocID="{CD0D747F-610C-4FCB-867B-BACAC9BFFF35}" presName="parSh" presStyleCnt="0"/>
      <dgm:spPr/>
    </dgm:pt>
    <dgm:pt modelId="{4ED52D8B-9D76-4E4B-BE3B-840E5180953C}" type="pres">
      <dgm:prSet presAssocID="{CD0D747F-610C-4FCB-867B-BACAC9BFFF35}" presName="lineNode" presStyleLbl="alignAccFollowNode1" presStyleIdx="0" presStyleCnt="6"/>
      <dgm:spPr/>
    </dgm:pt>
    <dgm:pt modelId="{AC587CF1-DF26-4516-928A-62EF94813CE9}" type="pres">
      <dgm:prSet presAssocID="{CD0D747F-610C-4FCB-867B-BACAC9BFFF35}" presName="lineArrowNode" presStyleLbl="alignAccFollowNode1" presStyleIdx="1" presStyleCnt="6"/>
      <dgm:spPr/>
    </dgm:pt>
    <dgm:pt modelId="{DBF82A97-627F-4B6F-91B7-330C7A22CE34}" type="pres">
      <dgm:prSet presAssocID="{4DF0954A-BA8E-4CFA-BE2D-016360284DE5}" presName="sibTransNodeCircle" presStyleLbl="alignNode1" presStyleIdx="0" presStyleCnt="2">
        <dgm:presLayoutVars>
          <dgm:chMax val="0"/>
          <dgm:bulletEnabled/>
        </dgm:presLayoutVars>
      </dgm:prSet>
      <dgm:spPr/>
    </dgm:pt>
    <dgm:pt modelId="{7181A283-0B75-4206-8B02-904EA334954D}" type="pres">
      <dgm:prSet presAssocID="{4DF0954A-BA8E-4CFA-BE2D-016360284DE5}" presName="spacerBetweenCircleAndCallout" presStyleCnt="0">
        <dgm:presLayoutVars/>
      </dgm:prSet>
      <dgm:spPr/>
    </dgm:pt>
    <dgm:pt modelId="{8A76FBA4-D15A-4C18-A7EF-C983FE6D0F7E}" type="pres">
      <dgm:prSet presAssocID="{CD0D747F-610C-4FCB-867B-BACAC9BFFF35}" presName="nodeText" presStyleLbl="alignAccFollowNode1" presStyleIdx="2" presStyleCnt="6">
        <dgm:presLayoutVars>
          <dgm:bulletEnabled val="1"/>
        </dgm:presLayoutVars>
      </dgm:prSet>
      <dgm:spPr/>
    </dgm:pt>
    <dgm:pt modelId="{CA6F026A-1EF8-4B12-909C-DA93F2B834E3}" type="pres">
      <dgm:prSet presAssocID="{4DF0954A-BA8E-4CFA-BE2D-016360284DE5}" presName="sibTransComposite" presStyleCnt="0"/>
      <dgm:spPr/>
    </dgm:pt>
    <dgm:pt modelId="{208E9AF7-22AC-4C39-B56B-671D2C46991D}" type="pres">
      <dgm:prSet presAssocID="{81F5999C-A396-460D-90F2-2ED1BD6FF117}" presName="compositeNode" presStyleCnt="0"/>
      <dgm:spPr/>
    </dgm:pt>
    <dgm:pt modelId="{7F4FD821-033C-44AC-9938-D4D6752728D7}" type="pres">
      <dgm:prSet presAssocID="{81F5999C-A396-460D-90F2-2ED1BD6FF117}" presName="parTx" presStyleLbl="node1" presStyleIdx="0" presStyleCnt="0">
        <dgm:presLayoutVars>
          <dgm:chMax val="0"/>
          <dgm:chPref val="0"/>
          <dgm:bulletEnabled val="1"/>
        </dgm:presLayoutVars>
      </dgm:prSet>
      <dgm:spPr/>
    </dgm:pt>
    <dgm:pt modelId="{799E62B1-7460-4DCC-AAED-2064D8FE72FA}" type="pres">
      <dgm:prSet presAssocID="{81F5999C-A396-460D-90F2-2ED1BD6FF117}" presName="parSh" presStyleCnt="0"/>
      <dgm:spPr/>
    </dgm:pt>
    <dgm:pt modelId="{D266C78D-806C-4856-AE0C-13DCBA5A7F73}" type="pres">
      <dgm:prSet presAssocID="{81F5999C-A396-460D-90F2-2ED1BD6FF117}" presName="lineNode" presStyleLbl="alignAccFollowNode1" presStyleIdx="3" presStyleCnt="6"/>
      <dgm:spPr/>
    </dgm:pt>
    <dgm:pt modelId="{86799E37-E4F1-470F-B5C4-26DFB6663AA1}" type="pres">
      <dgm:prSet presAssocID="{81F5999C-A396-460D-90F2-2ED1BD6FF117}" presName="lineArrowNode" presStyleLbl="alignAccFollowNode1" presStyleIdx="4" presStyleCnt="6"/>
      <dgm:spPr/>
    </dgm:pt>
    <dgm:pt modelId="{D9A62BC7-C41A-4287-A380-05C8E8BF6936}" type="pres">
      <dgm:prSet presAssocID="{2132A090-9C19-4C67-B393-B68A0736B6CF}" presName="sibTransNodeCircle" presStyleLbl="alignNode1" presStyleIdx="1" presStyleCnt="2">
        <dgm:presLayoutVars>
          <dgm:chMax val="0"/>
          <dgm:bulletEnabled/>
        </dgm:presLayoutVars>
      </dgm:prSet>
      <dgm:spPr/>
    </dgm:pt>
    <dgm:pt modelId="{B9FCBF1D-79E6-4DA5-AE3B-A3173B9B657E}" type="pres">
      <dgm:prSet presAssocID="{2132A090-9C19-4C67-B393-B68A0736B6CF}" presName="spacerBetweenCircleAndCallout" presStyleCnt="0">
        <dgm:presLayoutVars/>
      </dgm:prSet>
      <dgm:spPr/>
    </dgm:pt>
    <dgm:pt modelId="{D4C53775-F4D7-4DEE-9814-8853E4044F93}" type="pres">
      <dgm:prSet presAssocID="{81F5999C-A396-460D-90F2-2ED1BD6FF117}" presName="nodeText" presStyleLbl="alignAccFollowNode1" presStyleIdx="5" presStyleCnt="6">
        <dgm:presLayoutVars>
          <dgm:bulletEnabled val="1"/>
        </dgm:presLayoutVars>
      </dgm:prSet>
      <dgm:spPr/>
    </dgm:pt>
  </dgm:ptLst>
  <dgm:cxnLst>
    <dgm:cxn modelId="{DA69DC00-FC02-4147-92F3-CE3C34235405}" srcId="{CD0D747F-610C-4FCB-867B-BACAC9BFFF35}" destId="{E020134D-F04F-401C-A904-6D1C0EB5F8A7}" srcOrd="2" destOrd="0" parTransId="{5E37BB17-47A8-49C4-9BBA-45849E291829}" sibTransId="{C9EF8BE3-50E1-45DA-8C9A-CFF5D6073CE0}"/>
    <dgm:cxn modelId="{BEC72418-296E-49CD-8EE2-0B99F2914100}" type="presOf" srcId="{2132A090-9C19-4C67-B393-B68A0736B6CF}" destId="{D9A62BC7-C41A-4287-A380-05C8E8BF6936}" srcOrd="0" destOrd="0" presId="urn:microsoft.com/office/officeart/2016/7/layout/LinearArrowProcessNumbered"/>
    <dgm:cxn modelId="{33536E2D-CF72-41BE-8AAD-7F67AF92BB54}" srcId="{81F5999C-A396-460D-90F2-2ED1BD6FF117}" destId="{B5137A3A-10ED-4CFF-A173-815929FAF952}" srcOrd="1" destOrd="0" parTransId="{3629F7A6-A38E-4918-8CA5-2E42D13E96AC}" sibTransId="{28F0AF95-AC57-49B5-9B19-58A8291B3C67}"/>
    <dgm:cxn modelId="{F6CE9E30-4950-4F77-B7CD-96F663BD1D3A}" type="presOf" srcId="{E020134D-F04F-401C-A904-6D1C0EB5F8A7}" destId="{8A76FBA4-D15A-4C18-A7EF-C983FE6D0F7E}" srcOrd="0" destOrd="3" presId="urn:microsoft.com/office/officeart/2016/7/layout/LinearArrowProcessNumbered"/>
    <dgm:cxn modelId="{418F9239-46CF-4F13-9EDF-4FDA036E3514}" type="presOf" srcId="{69B77CC4-0942-42CA-9FDA-642F894114F2}" destId="{D4C53775-F4D7-4DEE-9814-8853E4044F93}" srcOrd="0" destOrd="1" presId="urn:microsoft.com/office/officeart/2016/7/layout/LinearArrowProcessNumbered"/>
    <dgm:cxn modelId="{4AB9B75D-EB45-48F8-9478-75710CAA4271}" type="presOf" srcId="{81F5999C-A396-460D-90F2-2ED1BD6FF117}" destId="{D4C53775-F4D7-4DEE-9814-8853E4044F93}" srcOrd="0" destOrd="0" presId="urn:microsoft.com/office/officeart/2016/7/layout/LinearArrowProcessNumbered"/>
    <dgm:cxn modelId="{D50D2344-02C7-48EE-812F-16E4BA34FEE9}" type="presOf" srcId="{02D3A1C9-A544-4EB6-89F9-33AABF03B950}" destId="{8A76FBA4-D15A-4C18-A7EF-C983FE6D0F7E}" srcOrd="0" destOrd="1" presId="urn:microsoft.com/office/officeart/2016/7/layout/LinearArrowProcessNumbered"/>
    <dgm:cxn modelId="{E75A7164-4665-42A2-AE03-35EF19DDAEFB}" srcId="{CD0D747F-610C-4FCB-867B-BACAC9BFFF35}" destId="{02D3A1C9-A544-4EB6-89F9-33AABF03B950}" srcOrd="0" destOrd="0" parTransId="{130BA608-0B28-450A-A759-51D4B8CFC671}" sibTransId="{D38D3A0B-6FFA-45DD-8871-6518B0E86ED4}"/>
    <dgm:cxn modelId="{EDF5CE48-28A2-49E3-BAC8-6151CFCAA4E8}" type="presOf" srcId="{CD0D747F-610C-4FCB-867B-BACAC9BFFF35}" destId="{8A76FBA4-D15A-4C18-A7EF-C983FE6D0F7E}" srcOrd="0" destOrd="0" presId="urn:microsoft.com/office/officeart/2016/7/layout/LinearArrowProcessNumbered"/>
    <dgm:cxn modelId="{B8B6A54F-8CFA-401E-8FB0-7B66617F758F}" srcId="{81F5999C-A396-460D-90F2-2ED1BD6FF117}" destId="{741BE5CB-D4A6-46A7-AE7E-7769D7D0EA35}" srcOrd="3" destOrd="0" parTransId="{29915784-1BA5-4E70-BBD1-66D41EB0A091}" sibTransId="{B0B14376-FC42-43F4-B38C-33E3114926DC}"/>
    <dgm:cxn modelId="{DB1C7875-E7A9-441B-8108-D89B3EF7EF1B}" type="presOf" srcId="{9FA39D3F-E124-478B-9367-388A251F08B4}" destId="{D4C53775-F4D7-4DEE-9814-8853E4044F93}" srcOrd="0" destOrd="3" presId="urn:microsoft.com/office/officeart/2016/7/layout/LinearArrowProcessNumbered"/>
    <dgm:cxn modelId="{2E244F90-FB6F-4E38-B082-4DEB23652BCB}" srcId="{81F5999C-A396-460D-90F2-2ED1BD6FF117}" destId="{69B77CC4-0942-42CA-9FDA-642F894114F2}" srcOrd="0" destOrd="0" parTransId="{5EB7CCC0-CC1D-4765-8F58-5D3A02E70B5D}" sibTransId="{383D6E6D-2214-4328-A1CF-FA8BCA5E1F12}"/>
    <dgm:cxn modelId="{C4D8AC96-64B8-410E-A4B1-E8E7DCED4734}" srcId="{81F5999C-A396-460D-90F2-2ED1BD6FF117}" destId="{9FA39D3F-E124-478B-9367-388A251F08B4}" srcOrd="2" destOrd="0" parTransId="{5FD17A59-0A4C-4E7E-94DE-3AD0D157359F}" sibTransId="{448AAED1-A9D6-4875-9740-70136F900496}"/>
    <dgm:cxn modelId="{85DDE299-86BF-4414-8A70-27D6751A614C}" srcId="{CD0D747F-610C-4FCB-867B-BACAC9BFFF35}" destId="{E7EDE85B-9E07-4401-BD79-F7D43D59EF45}" srcOrd="3" destOrd="0" parTransId="{5333DCF0-9EEA-46A4-A80B-6FC3226205C3}" sibTransId="{5055A9F4-CF88-4AE2-9520-2E26A244C754}"/>
    <dgm:cxn modelId="{3BB14CA6-766D-42DD-9584-AAA9B1AC68AE}" type="presOf" srcId="{3EAE9AB9-ED64-4F1D-8264-0A6494C5CD1D}" destId="{8A76FBA4-D15A-4C18-A7EF-C983FE6D0F7E}" srcOrd="0" destOrd="2" presId="urn:microsoft.com/office/officeart/2016/7/layout/LinearArrowProcessNumbered"/>
    <dgm:cxn modelId="{0D82C9AA-B56E-4389-A999-F9D3979E789A}" type="presOf" srcId="{72B88011-4BEC-4106-B889-4E53F372F538}" destId="{035B1191-1657-474D-A966-BDB475B6A101}" srcOrd="0" destOrd="0" presId="urn:microsoft.com/office/officeart/2016/7/layout/LinearArrowProcessNumbered"/>
    <dgm:cxn modelId="{FB262ABC-9260-46B0-AC5F-D721AB8043D7}" srcId="{72B88011-4BEC-4106-B889-4E53F372F538}" destId="{CD0D747F-610C-4FCB-867B-BACAC9BFFF35}" srcOrd="0" destOrd="0" parTransId="{C70E4056-5316-43DE-A5C9-D7EB0A4BF815}" sibTransId="{4DF0954A-BA8E-4CFA-BE2D-016360284DE5}"/>
    <dgm:cxn modelId="{196626C0-796E-46D8-A973-C1993086049B}" type="presOf" srcId="{4DF0954A-BA8E-4CFA-BE2D-016360284DE5}" destId="{DBF82A97-627F-4B6F-91B7-330C7A22CE34}" srcOrd="0" destOrd="0" presId="urn:microsoft.com/office/officeart/2016/7/layout/LinearArrowProcessNumbered"/>
    <dgm:cxn modelId="{29DFD6C3-3378-48BA-827F-7427070AA97B}" type="presOf" srcId="{B5137A3A-10ED-4CFF-A173-815929FAF952}" destId="{D4C53775-F4D7-4DEE-9814-8853E4044F93}" srcOrd="0" destOrd="2" presId="urn:microsoft.com/office/officeart/2016/7/layout/LinearArrowProcessNumbered"/>
    <dgm:cxn modelId="{76F934F6-B539-4DE9-851C-0C86134CFAF9}" srcId="{72B88011-4BEC-4106-B889-4E53F372F538}" destId="{81F5999C-A396-460D-90F2-2ED1BD6FF117}" srcOrd="1" destOrd="0" parTransId="{0B906E12-C437-49E1-ACEF-B8DF3B0AB33F}" sibTransId="{2132A090-9C19-4C67-B393-B68A0736B6CF}"/>
    <dgm:cxn modelId="{DE7F6EFC-96FA-4CCC-80DC-8168CD809743}" type="presOf" srcId="{741BE5CB-D4A6-46A7-AE7E-7769D7D0EA35}" destId="{D4C53775-F4D7-4DEE-9814-8853E4044F93}" srcOrd="0" destOrd="4" presId="urn:microsoft.com/office/officeart/2016/7/layout/LinearArrowProcessNumbered"/>
    <dgm:cxn modelId="{8712B4FC-D4C9-47F0-8E00-728AB1EBE7C6}" type="presOf" srcId="{E7EDE85B-9E07-4401-BD79-F7D43D59EF45}" destId="{8A76FBA4-D15A-4C18-A7EF-C983FE6D0F7E}" srcOrd="0" destOrd="4" presId="urn:microsoft.com/office/officeart/2016/7/layout/LinearArrowProcessNumbered"/>
    <dgm:cxn modelId="{7E4B18FD-ED9B-46B9-A370-441390FA4546}" srcId="{CD0D747F-610C-4FCB-867B-BACAC9BFFF35}" destId="{3EAE9AB9-ED64-4F1D-8264-0A6494C5CD1D}" srcOrd="1" destOrd="0" parTransId="{EE264481-2DDC-403B-AB03-7AFB8E62940B}" sibTransId="{DDAD7981-D45E-4D44-9B2E-CE089B00BF1F}"/>
    <dgm:cxn modelId="{C3F52C6A-BC12-47FB-9329-05EE97BC1385}" type="presParOf" srcId="{035B1191-1657-474D-A966-BDB475B6A101}" destId="{DB0B377A-5DD3-46DE-8E88-E8AE9A35AA8A}" srcOrd="0" destOrd="0" presId="urn:microsoft.com/office/officeart/2016/7/layout/LinearArrowProcessNumbered"/>
    <dgm:cxn modelId="{DE81D036-63FB-4B7B-846C-E48C2E41B6C3}" type="presParOf" srcId="{DB0B377A-5DD3-46DE-8E88-E8AE9A35AA8A}" destId="{8F4923D1-5AD7-4588-AF71-41B19D2D60AC}" srcOrd="0" destOrd="0" presId="urn:microsoft.com/office/officeart/2016/7/layout/LinearArrowProcessNumbered"/>
    <dgm:cxn modelId="{8D567FDC-5FB7-4422-9139-D5F317DEF125}" type="presParOf" srcId="{DB0B377A-5DD3-46DE-8E88-E8AE9A35AA8A}" destId="{C2585405-26FB-4E03-A5B1-99E3652608E7}" srcOrd="1" destOrd="0" presId="urn:microsoft.com/office/officeart/2016/7/layout/LinearArrowProcessNumbered"/>
    <dgm:cxn modelId="{F5A8B511-DD59-4FF2-B017-709665AE677A}" type="presParOf" srcId="{C2585405-26FB-4E03-A5B1-99E3652608E7}" destId="{4ED52D8B-9D76-4E4B-BE3B-840E5180953C}" srcOrd="0" destOrd="0" presId="urn:microsoft.com/office/officeart/2016/7/layout/LinearArrowProcessNumbered"/>
    <dgm:cxn modelId="{3CA89D3A-1BF8-4E84-81ED-F188916B0EEC}" type="presParOf" srcId="{C2585405-26FB-4E03-A5B1-99E3652608E7}" destId="{AC587CF1-DF26-4516-928A-62EF94813CE9}" srcOrd="1" destOrd="0" presId="urn:microsoft.com/office/officeart/2016/7/layout/LinearArrowProcessNumbered"/>
    <dgm:cxn modelId="{E825D816-2975-4688-AB2A-FF4A5CA02C37}" type="presParOf" srcId="{C2585405-26FB-4E03-A5B1-99E3652608E7}" destId="{DBF82A97-627F-4B6F-91B7-330C7A22CE34}" srcOrd="2" destOrd="0" presId="urn:microsoft.com/office/officeart/2016/7/layout/LinearArrowProcessNumbered"/>
    <dgm:cxn modelId="{B16C9B83-2977-4E87-AF75-9931A3F91157}" type="presParOf" srcId="{C2585405-26FB-4E03-A5B1-99E3652608E7}" destId="{7181A283-0B75-4206-8B02-904EA334954D}" srcOrd="3" destOrd="0" presId="urn:microsoft.com/office/officeart/2016/7/layout/LinearArrowProcessNumbered"/>
    <dgm:cxn modelId="{576306C4-A9AE-4B1E-B19D-4F4A5F4CBDEA}" type="presParOf" srcId="{DB0B377A-5DD3-46DE-8E88-E8AE9A35AA8A}" destId="{8A76FBA4-D15A-4C18-A7EF-C983FE6D0F7E}" srcOrd="2" destOrd="0" presId="urn:microsoft.com/office/officeart/2016/7/layout/LinearArrowProcessNumbered"/>
    <dgm:cxn modelId="{3115BD91-C8AC-467E-8502-2BE64D8FF446}" type="presParOf" srcId="{035B1191-1657-474D-A966-BDB475B6A101}" destId="{CA6F026A-1EF8-4B12-909C-DA93F2B834E3}" srcOrd="1" destOrd="0" presId="urn:microsoft.com/office/officeart/2016/7/layout/LinearArrowProcessNumbered"/>
    <dgm:cxn modelId="{4E436B45-D7B0-4517-9AA5-C53A41293F9D}" type="presParOf" srcId="{035B1191-1657-474D-A966-BDB475B6A101}" destId="{208E9AF7-22AC-4C39-B56B-671D2C46991D}" srcOrd="2" destOrd="0" presId="urn:microsoft.com/office/officeart/2016/7/layout/LinearArrowProcessNumbered"/>
    <dgm:cxn modelId="{2E462C98-B970-4378-8C43-EC4B2EE30CD7}" type="presParOf" srcId="{208E9AF7-22AC-4C39-B56B-671D2C46991D}" destId="{7F4FD821-033C-44AC-9938-D4D6752728D7}" srcOrd="0" destOrd="0" presId="urn:microsoft.com/office/officeart/2016/7/layout/LinearArrowProcessNumbered"/>
    <dgm:cxn modelId="{30F295C6-9154-48D1-B5CF-D0920E815722}" type="presParOf" srcId="{208E9AF7-22AC-4C39-B56B-671D2C46991D}" destId="{799E62B1-7460-4DCC-AAED-2064D8FE72FA}" srcOrd="1" destOrd="0" presId="urn:microsoft.com/office/officeart/2016/7/layout/LinearArrowProcessNumbered"/>
    <dgm:cxn modelId="{6AFD160D-FD76-4C98-86CF-1825C6008EAB}" type="presParOf" srcId="{799E62B1-7460-4DCC-AAED-2064D8FE72FA}" destId="{D266C78D-806C-4856-AE0C-13DCBA5A7F73}" srcOrd="0" destOrd="0" presId="urn:microsoft.com/office/officeart/2016/7/layout/LinearArrowProcessNumbered"/>
    <dgm:cxn modelId="{5F2D2227-804E-4045-88D2-DE91297940EC}" type="presParOf" srcId="{799E62B1-7460-4DCC-AAED-2064D8FE72FA}" destId="{86799E37-E4F1-470F-B5C4-26DFB6663AA1}" srcOrd="1" destOrd="0" presId="urn:microsoft.com/office/officeart/2016/7/layout/LinearArrowProcessNumbered"/>
    <dgm:cxn modelId="{A073D34B-F8B0-4F56-B132-C58A3750E5E9}" type="presParOf" srcId="{799E62B1-7460-4DCC-AAED-2064D8FE72FA}" destId="{D9A62BC7-C41A-4287-A380-05C8E8BF6936}" srcOrd="2" destOrd="0" presId="urn:microsoft.com/office/officeart/2016/7/layout/LinearArrowProcessNumbered"/>
    <dgm:cxn modelId="{C655E8E8-5263-4B45-A188-1E61C66BD8E9}" type="presParOf" srcId="{799E62B1-7460-4DCC-AAED-2064D8FE72FA}" destId="{B9FCBF1D-79E6-4DA5-AE3B-A3173B9B657E}" srcOrd="3" destOrd="0" presId="urn:microsoft.com/office/officeart/2016/7/layout/LinearArrowProcessNumbered"/>
    <dgm:cxn modelId="{1917A6B3-0DAF-45C5-BDCE-BA30E574678B}" type="presParOf" srcId="{208E9AF7-22AC-4C39-B56B-671D2C46991D}" destId="{D4C53775-F4D7-4DEE-9814-8853E4044F93}"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0EAC13-0FC1-4F1F-AC72-7F8E79ABA3A9}"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605F0278-2674-4A25-966F-C33651C15BFE}">
      <dgm:prSet/>
      <dgm:spPr/>
      <dgm:t>
        <a:bodyPr/>
        <a:lstStyle/>
        <a:p>
          <a:r>
            <a:rPr lang="en-GB" b="1" u="sng"/>
            <a:t>Benefits</a:t>
          </a:r>
          <a:endParaRPr lang="en-US"/>
        </a:p>
      </dgm:t>
    </dgm:pt>
    <dgm:pt modelId="{553B773D-6CC7-4929-95B6-0B1C0EED87C2}" type="parTrans" cxnId="{99AE9AFB-3F99-4108-8AEE-516217DDC28E}">
      <dgm:prSet/>
      <dgm:spPr/>
      <dgm:t>
        <a:bodyPr/>
        <a:lstStyle/>
        <a:p>
          <a:endParaRPr lang="en-US"/>
        </a:p>
      </dgm:t>
    </dgm:pt>
    <dgm:pt modelId="{896FFCFC-B646-440C-AAE6-C3229DA6781A}" type="sibTrans" cxnId="{99AE9AFB-3F99-4108-8AEE-516217DDC28E}">
      <dgm:prSet/>
      <dgm:spPr/>
      <dgm:t>
        <a:bodyPr/>
        <a:lstStyle/>
        <a:p>
          <a:endParaRPr lang="en-US"/>
        </a:p>
      </dgm:t>
    </dgm:pt>
    <dgm:pt modelId="{31A330ED-3310-4423-985A-46B25C9791AE}">
      <dgm:prSet/>
      <dgm:spPr/>
      <dgm:t>
        <a:bodyPr/>
        <a:lstStyle/>
        <a:p>
          <a:r>
            <a:rPr lang="en-GB"/>
            <a:t>Easy to understand and visual</a:t>
          </a:r>
          <a:endParaRPr lang="en-US"/>
        </a:p>
      </dgm:t>
    </dgm:pt>
    <dgm:pt modelId="{ED6ACFEB-B995-4482-BD05-03BCC2DC8F1E}" type="parTrans" cxnId="{D2A05B74-BC5D-4B00-B382-8A3B992740DE}">
      <dgm:prSet/>
      <dgm:spPr/>
      <dgm:t>
        <a:bodyPr/>
        <a:lstStyle/>
        <a:p>
          <a:endParaRPr lang="en-US"/>
        </a:p>
      </dgm:t>
    </dgm:pt>
    <dgm:pt modelId="{833E4BA9-D0E4-45E4-B6B8-590FFCF37B9E}" type="sibTrans" cxnId="{D2A05B74-BC5D-4B00-B382-8A3B992740DE}">
      <dgm:prSet/>
      <dgm:spPr/>
      <dgm:t>
        <a:bodyPr/>
        <a:lstStyle/>
        <a:p>
          <a:endParaRPr lang="en-US"/>
        </a:p>
      </dgm:t>
    </dgm:pt>
    <dgm:pt modelId="{FB939391-0E99-4641-A7C0-7D9F36B7A5F8}">
      <dgm:prSet/>
      <dgm:spPr/>
      <dgm:t>
        <a:bodyPr/>
        <a:lstStyle/>
        <a:p>
          <a:r>
            <a:rPr lang="en-GB"/>
            <a:t>Encourages team discussions and brainstorming</a:t>
          </a:r>
          <a:endParaRPr lang="en-US"/>
        </a:p>
      </dgm:t>
    </dgm:pt>
    <dgm:pt modelId="{DD4D0EFF-A440-4235-8544-9DCDCB772E24}" type="parTrans" cxnId="{925A6AB5-8237-4B91-96EC-20CCC2C2A17C}">
      <dgm:prSet/>
      <dgm:spPr/>
      <dgm:t>
        <a:bodyPr/>
        <a:lstStyle/>
        <a:p>
          <a:endParaRPr lang="en-US"/>
        </a:p>
      </dgm:t>
    </dgm:pt>
    <dgm:pt modelId="{E5FBDBAB-CF47-442C-B468-CCD66134CADF}" type="sibTrans" cxnId="{925A6AB5-8237-4B91-96EC-20CCC2C2A17C}">
      <dgm:prSet/>
      <dgm:spPr/>
      <dgm:t>
        <a:bodyPr/>
        <a:lstStyle/>
        <a:p>
          <a:endParaRPr lang="en-US"/>
        </a:p>
      </dgm:t>
    </dgm:pt>
    <dgm:pt modelId="{272C05AE-9532-4FFD-BC06-23A1108C10F9}">
      <dgm:prSet/>
      <dgm:spPr/>
      <dgm:t>
        <a:bodyPr/>
        <a:lstStyle/>
        <a:p>
          <a:r>
            <a:rPr lang="en-GB"/>
            <a:t>Helps identify root causes rather than symptoms </a:t>
          </a:r>
          <a:endParaRPr lang="en-US"/>
        </a:p>
      </dgm:t>
    </dgm:pt>
    <dgm:pt modelId="{E411D037-2CAD-405F-93B1-728A1D7A8E1B}" type="parTrans" cxnId="{C1DC96BA-A542-4826-9BFA-D1B0583E3BCE}">
      <dgm:prSet/>
      <dgm:spPr/>
      <dgm:t>
        <a:bodyPr/>
        <a:lstStyle/>
        <a:p>
          <a:endParaRPr lang="en-US"/>
        </a:p>
      </dgm:t>
    </dgm:pt>
    <dgm:pt modelId="{8598ACFA-247A-4D84-835D-0D14B96E9076}" type="sibTrans" cxnId="{C1DC96BA-A542-4826-9BFA-D1B0583E3BCE}">
      <dgm:prSet/>
      <dgm:spPr/>
      <dgm:t>
        <a:bodyPr/>
        <a:lstStyle/>
        <a:p>
          <a:endParaRPr lang="en-US"/>
        </a:p>
      </dgm:t>
    </dgm:pt>
    <dgm:pt modelId="{679F90A2-C687-492A-BFC4-544D1D4BBE5A}">
      <dgm:prSet/>
      <dgm:spPr/>
      <dgm:t>
        <a:bodyPr/>
        <a:lstStyle/>
        <a:p>
          <a:r>
            <a:rPr lang="en-GB" b="1" u="sng"/>
            <a:t>Criticisms</a:t>
          </a:r>
          <a:endParaRPr lang="en-US"/>
        </a:p>
      </dgm:t>
    </dgm:pt>
    <dgm:pt modelId="{8E00FB6E-C188-4CA7-9163-6693C277A0BF}" type="parTrans" cxnId="{2509BF14-076A-4A8E-9394-746B4E08718B}">
      <dgm:prSet/>
      <dgm:spPr/>
      <dgm:t>
        <a:bodyPr/>
        <a:lstStyle/>
        <a:p>
          <a:endParaRPr lang="en-US"/>
        </a:p>
      </dgm:t>
    </dgm:pt>
    <dgm:pt modelId="{3B1EFC7E-63C8-4F5A-ADB3-AA840F2EE958}" type="sibTrans" cxnId="{2509BF14-076A-4A8E-9394-746B4E08718B}">
      <dgm:prSet/>
      <dgm:spPr/>
      <dgm:t>
        <a:bodyPr/>
        <a:lstStyle/>
        <a:p>
          <a:endParaRPr lang="en-US"/>
        </a:p>
      </dgm:t>
    </dgm:pt>
    <dgm:pt modelId="{3210E1F9-33B9-4BF5-8654-92FED7B65734}">
      <dgm:prSet/>
      <dgm:spPr/>
      <dgm:t>
        <a:bodyPr/>
        <a:lstStyle/>
        <a:p>
          <a:r>
            <a:rPr lang="en-GB"/>
            <a:t>Does not show which cause is most important</a:t>
          </a:r>
          <a:endParaRPr lang="en-US"/>
        </a:p>
      </dgm:t>
    </dgm:pt>
    <dgm:pt modelId="{4E09B296-0E8E-4BB1-A984-C93C4CE894E3}" type="parTrans" cxnId="{44BC3285-9E4C-45F6-8D89-0B8204E73999}">
      <dgm:prSet/>
      <dgm:spPr/>
      <dgm:t>
        <a:bodyPr/>
        <a:lstStyle/>
        <a:p>
          <a:endParaRPr lang="en-US"/>
        </a:p>
      </dgm:t>
    </dgm:pt>
    <dgm:pt modelId="{6807DBCB-E379-40FE-8542-40D10A70F2F0}" type="sibTrans" cxnId="{44BC3285-9E4C-45F6-8D89-0B8204E73999}">
      <dgm:prSet/>
      <dgm:spPr/>
      <dgm:t>
        <a:bodyPr/>
        <a:lstStyle/>
        <a:p>
          <a:endParaRPr lang="en-US"/>
        </a:p>
      </dgm:t>
    </dgm:pt>
    <dgm:pt modelId="{5DE6AB35-7A4C-4969-A596-E92B2F5A57DA}">
      <dgm:prSet/>
      <dgm:spPr/>
      <dgm:t>
        <a:bodyPr/>
        <a:lstStyle/>
        <a:p>
          <a:r>
            <a:rPr lang="en-GB"/>
            <a:t>Depends on opinions so causes may not always be accurate</a:t>
          </a:r>
          <a:endParaRPr lang="en-US"/>
        </a:p>
      </dgm:t>
    </dgm:pt>
    <dgm:pt modelId="{06C6E63A-6FCA-4B9B-9902-B13B1D7B21B0}" type="parTrans" cxnId="{43964581-E21A-4B28-A410-BBB8BAE40A9B}">
      <dgm:prSet/>
      <dgm:spPr/>
      <dgm:t>
        <a:bodyPr/>
        <a:lstStyle/>
        <a:p>
          <a:endParaRPr lang="en-US"/>
        </a:p>
      </dgm:t>
    </dgm:pt>
    <dgm:pt modelId="{4DD35206-875F-48F1-B79B-8AA54882B7B9}" type="sibTrans" cxnId="{43964581-E21A-4B28-A410-BBB8BAE40A9B}">
      <dgm:prSet/>
      <dgm:spPr/>
      <dgm:t>
        <a:bodyPr/>
        <a:lstStyle/>
        <a:p>
          <a:endParaRPr lang="en-US"/>
        </a:p>
      </dgm:t>
    </dgm:pt>
    <dgm:pt modelId="{0C237318-8B16-4D14-8516-0B3913B6E3A8}">
      <dgm:prSet/>
      <dgm:spPr/>
      <dgm:t>
        <a:bodyPr/>
        <a:lstStyle/>
        <a:p>
          <a:r>
            <a:rPr lang="en-GB"/>
            <a:t>Can become too complex If many causes are listed</a:t>
          </a:r>
          <a:endParaRPr lang="en-US"/>
        </a:p>
      </dgm:t>
    </dgm:pt>
    <dgm:pt modelId="{CBF51397-D5FE-474A-8302-7FA86E96B89B}" type="parTrans" cxnId="{2A7A3764-F07F-4EFB-B342-693AE96CE751}">
      <dgm:prSet/>
      <dgm:spPr/>
      <dgm:t>
        <a:bodyPr/>
        <a:lstStyle/>
        <a:p>
          <a:endParaRPr lang="en-US"/>
        </a:p>
      </dgm:t>
    </dgm:pt>
    <dgm:pt modelId="{C618A130-2FBF-4DD4-A9FE-7A5508887859}" type="sibTrans" cxnId="{2A7A3764-F07F-4EFB-B342-693AE96CE751}">
      <dgm:prSet/>
      <dgm:spPr/>
      <dgm:t>
        <a:bodyPr/>
        <a:lstStyle/>
        <a:p>
          <a:endParaRPr lang="en-US"/>
        </a:p>
      </dgm:t>
    </dgm:pt>
    <dgm:pt modelId="{DB21F9DF-DC7B-411F-9662-F1848B04C670}">
      <dgm:prSet/>
      <dgm:spPr/>
      <dgm:t>
        <a:bodyPr/>
        <a:lstStyle/>
        <a:p>
          <a:r>
            <a:rPr lang="en-GB"/>
            <a:t>Does not provide the final solution only help identify causes</a:t>
          </a:r>
          <a:endParaRPr lang="en-US"/>
        </a:p>
      </dgm:t>
    </dgm:pt>
    <dgm:pt modelId="{1AABC13E-E8B0-4156-A1CC-F98931F67C17}" type="parTrans" cxnId="{27877DF5-EDDC-4210-8673-E9D71434198C}">
      <dgm:prSet/>
      <dgm:spPr/>
      <dgm:t>
        <a:bodyPr/>
        <a:lstStyle/>
        <a:p>
          <a:endParaRPr lang="en-US"/>
        </a:p>
      </dgm:t>
    </dgm:pt>
    <dgm:pt modelId="{DB2173FE-A664-4DF1-BB67-9D55F3CDCE00}" type="sibTrans" cxnId="{27877DF5-EDDC-4210-8673-E9D71434198C}">
      <dgm:prSet/>
      <dgm:spPr/>
      <dgm:t>
        <a:bodyPr/>
        <a:lstStyle/>
        <a:p>
          <a:endParaRPr lang="en-US"/>
        </a:p>
      </dgm:t>
    </dgm:pt>
    <dgm:pt modelId="{AF3E5762-AE6F-4C10-885F-6CFA12AC8C19}" type="pres">
      <dgm:prSet presAssocID="{960EAC13-0FC1-4F1F-AC72-7F8E79ABA3A9}" presName="diagram" presStyleCnt="0">
        <dgm:presLayoutVars>
          <dgm:dir/>
          <dgm:resizeHandles/>
        </dgm:presLayoutVars>
      </dgm:prSet>
      <dgm:spPr/>
    </dgm:pt>
    <dgm:pt modelId="{7057D283-F67A-4B71-8778-27383F7A3CEB}" type="pres">
      <dgm:prSet presAssocID="{605F0278-2674-4A25-966F-C33651C15BFE}" presName="firstNode" presStyleLbl="node1" presStyleIdx="0" presStyleCnt="2">
        <dgm:presLayoutVars>
          <dgm:bulletEnabled val="1"/>
        </dgm:presLayoutVars>
      </dgm:prSet>
      <dgm:spPr/>
    </dgm:pt>
    <dgm:pt modelId="{A5C99608-A816-48E5-8D16-6251B4FEDCB2}" type="pres">
      <dgm:prSet presAssocID="{896FFCFC-B646-440C-AAE6-C3229DA6781A}" presName="sibTrans" presStyleLbl="sibTrans2D1" presStyleIdx="0" presStyleCnt="1"/>
      <dgm:spPr/>
    </dgm:pt>
    <dgm:pt modelId="{48CC0653-0DF4-4F60-8B06-6F601F3DADE1}" type="pres">
      <dgm:prSet presAssocID="{679F90A2-C687-492A-BFC4-544D1D4BBE5A}" presName="lastNode" presStyleLbl="node1" presStyleIdx="1" presStyleCnt="2">
        <dgm:presLayoutVars>
          <dgm:bulletEnabled val="1"/>
        </dgm:presLayoutVars>
      </dgm:prSet>
      <dgm:spPr/>
    </dgm:pt>
  </dgm:ptLst>
  <dgm:cxnLst>
    <dgm:cxn modelId="{5EC52B0A-8822-41D3-A9B4-05C633C491F3}" type="presOf" srcId="{272C05AE-9532-4FFD-BC06-23A1108C10F9}" destId="{7057D283-F67A-4B71-8778-27383F7A3CEB}" srcOrd="0" destOrd="3" presId="urn:microsoft.com/office/officeart/2005/8/layout/bProcess2"/>
    <dgm:cxn modelId="{A3BD830A-62D8-42CF-BB70-5A8339C1AE99}" type="presOf" srcId="{605F0278-2674-4A25-966F-C33651C15BFE}" destId="{7057D283-F67A-4B71-8778-27383F7A3CEB}" srcOrd="0" destOrd="0" presId="urn:microsoft.com/office/officeart/2005/8/layout/bProcess2"/>
    <dgm:cxn modelId="{FA26470F-FAF4-4BDD-B938-DBCD373E9E61}" type="presOf" srcId="{FB939391-0E99-4641-A7C0-7D9F36B7A5F8}" destId="{7057D283-F67A-4B71-8778-27383F7A3CEB}" srcOrd="0" destOrd="2" presId="urn:microsoft.com/office/officeart/2005/8/layout/bProcess2"/>
    <dgm:cxn modelId="{2509BF14-076A-4A8E-9394-746B4E08718B}" srcId="{960EAC13-0FC1-4F1F-AC72-7F8E79ABA3A9}" destId="{679F90A2-C687-492A-BFC4-544D1D4BBE5A}" srcOrd="1" destOrd="0" parTransId="{8E00FB6E-C188-4CA7-9163-6693C277A0BF}" sibTransId="{3B1EFC7E-63C8-4F5A-ADB3-AA840F2EE958}"/>
    <dgm:cxn modelId="{BFCDE240-0B5F-4FC9-B08B-3DFDBA06116A}" type="presOf" srcId="{0C237318-8B16-4D14-8516-0B3913B6E3A8}" destId="{48CC0653-0DF4-4F60-8B06-6F601F3DADE1}" srcOrd="0" destOrd="3" presId="urn:microsoft.com/office/officeart/2005/8/layout/bProcess2"/>
    <dgm:cxn modelId="{2A7A3764-F07F-4EFB-B342-693AE96CE751}" srcId="{679F90A2-C687-492A-BFC4-544D1D4BBE5A}" destId="{0C237318-8B16-4D14-8516-0B3913B6E3A8}" srcOrd="2" destOrd="0" parTransId="{CBF51397-D5FE-474A-8302-7FA86E96B89B}" sibTransId="{C618A130-2FBF-4DD4-A9FE-7A5508887859}"/>
    <dgm:cxn modelId="{D2A05B74-BC5D-4B00-B382-8A3B992740DE}" srcId="{605F0278-2674-4A25-966F-C33651C15BFE}" destId="{31A330ED-3310-4423-985A-46B25C9791AE}" srcOrd="0" destOrd="0" parTransId="{ED6ACFEB-B995-4482-BD05-03BCC2DC8F1E}" sibTransId="{833E4BA9-D0E4-45E4-B6B8-590FFCF37B9E}"/>
    <dgm:cxn modelId="{E183E880-06E1-4414-A232-10A7D9ED40C5}" type="presOf" srcId="{31A330ED-3310-4423-985A-46B25C9791AE}" destId="{7057D283-F67A-4B71-8778-27383F7A3CEB}" srcOrd="0" destOrd="1" presId="urn:microsoft.com/office/officeart/2005/8/layout/bProcess2"/>
    <dgm:cxn modelId="{43964581-E21A-4B28-A410-BBB8BAE40A9B}" srcId="{679F90A2-C687-492A-BFC4-544D1D4BBE5A}" destId="{5DE6AB35-7A4C-4969-A596-E92B2F5A57DA}" srcOrd="1" destOrd="0" parTransId="{06C6E63A-6FCA-4B9B-9902-B13B1D7B21B0}" sibTransId="{4DD35206-875F-48F1-B79B-8AA54882B7B9}"/>
    <dgm:cxn modelId="{A527B381-FD6E-4E35-B319-A42F86255D5B}" type="presOf" srcId="{679F90A2-C687-492A-BFC4-544D1D4BBE5A}" destId="{48CC0653-0DF4-4F60-8B06-6F601F3DADE1}" srcOrd="0" destOrd="0" presId="urn:microsoft.com/office/officeart/2005/8/layout/bProcess2"/>
    <dgm:cxn modelId="{44BC3285-9E4C-45F6-8D89-0B8204E73999}" srcId="{679F90A2-C687-492A-BFC4-544D1D4BBE5A}" destId="{3210E1F9-33B9-4BF5-8654-92FED7B65734}" srcOrd="0" destOrd="0" parTransId="{4E09B296-0E8E-4BB1-A984-C93C4CE894E3}" sibTransId="{6807DBCB-E379-40FE-8542-40D10A70F2F0}"/>
    <dgm:cxn modelId="{FB74018D-6553-4417-88D0-C78C989B3E4D}" type="presOf" srcId="{960EAC13-0FC1-4F1F-AC72-7F8E79ABA3A9}" destId="{AF3E5762-AE6F-4C10-885F-6CFA12AC8C19}" srcOrd="0" destOrd="0" presId="urn:microsoft.com/office/officeart/2005/8/layout/bProcess2"/>
    <dgm:cxn modelId="{BCD1D194-A3AF-4DA2-BEB1-10ADC6BBFACC}" type="presOf" srcId="{5DE6AB35-7A4C-4969-A596-E92B2F5A57DA}" destId="{48CC0653-0DF4-4F60-8B06-6F601F3DADE1}" srcOrd="0" destOrd="2" presId="urn:microsoft.com/office/officeart/2005/8/layout/bProcess2"/>
    <dgm:cxn modelId="{925A6AB5-8237-4B91-96EC-20CCC2C2A17C}" srcId="{605F0278-2674-4A25-966F-C33651C15BFE}" destId="{FB939391-0E99-4641-A7C0-7D9F36B7A5F8}" srcOrd="1" destOrd="0" parTransId="{DD4D0EFF-A440-4235-8544-9DCDCB772E24}" sibTransId="{E5FBDBAB-CF47-442C-B468-CCD66134CADF}"/>
    <dgm:cxn modelId="{C1DC96BA-A542-4826-9BFA-D1B0583E3BCE}" srcId="{605F0278-2674-4A25-966F-C33651C15BFE}" destId="{272C05AE-9532-4FFD-BC06-23A1108C10F9}" srcOrd="2" destOrd="0" parTransId="{E411D037-2CAD-405F-93B1-728A1D7A8E1B}" sibTransId="{8598ACFA-247A-4D84-835D-0D14B96E9076}"/>
    <dgm:cxn modelId="{FB754EC2-0D3A-4C39-913D-3ADD3B272F85}" type="presOf" srcId="{DB21F9DF-DC7B-411F-9662-F1848B04C670}" destId="{48CC0653-0DF4-4F60-8B06-6F601F3DADE1}" srcOrd="0" destOrd="4" presId="urn:microsoft.com/office/officeart/2005/8/layout/bProcess2"/>
    <dgm:cxn modelId="{4C8A9CF2-EAEF-4E94-BD73-5331CC774992}" type="presOf" srcId="{3210E1F9-33B9-4BF5-8654-92FED7B65734}" destId="{48CC0653-0DF4-4F60-8B06-6F601F3DADE1}" srcOrd="0" destOrd="1" presId="urn:microsoft.com/office/officeart/2005/8/layout/bProcess2"/>
    <dgm:cxn modelId="{27877DF5-EDDC-4210-8673-E9D71434198C}" srcId="{679F90A2-C687-492A-BFC4-544D1D4BBE5A}" destId="{DB21F9DF-DC7B-411F-9662-F1848B04C670}" srcOrd="3" destOrd="0" parTransId="{1AABC13E-E8B0-4156-A1CC-F98931F67C17}" sibTransId="{DB2173FE-A664-4DF1-BB67-9D55F3CDCE00}"/>
    <dgm:cxn modelId="{99AE9AFB-3F99-4108-8AEE-516217DDC28E}" srcId="{960EAC13-0FC1-4F1F-AC72-7F8E79ABA3A9}" destId="{605F0278-2674-4A25-966F-C33651C15BFE}" srcOrd="0" destOrd="0" parTransId="{553B773D-6CC7-4929-95B6-0B1C0EED87C2}" sibTransId="{896FFCFC-B646-440C-AAE6-C3229DA6781A}"/>
    <dgm:cxn modelId="{FA8C66FF-FB1C-45AF-A3FF-CC7ED0DA746E}" type="presOf" srcId="{896FFCFC-B646-440C-AAE6-C3229DA6781A}" destId="{A5C99608-A816-48E5-8D16-6251B4FEDCB2}" srcOrd="0" destOrd="0" presId="urn:microsoft.com/office/officeart/2005/8/layout/bProcess2"/>
    <dgm:cxn modelId="{C9F0A2D0-0BFB-46DA-98B1-2770B8862EAB}" type="presParOf" srcId="{AF3E5762-AE6F-4C10-885F-6CFA12AC8C19}" destId="{7057D283-F67A-4B71-8778-27383F7A3CEB}" srcOrd="0" destOrd="0" presId="urn:microsoft.com/office/officeart/2005/8/layout/bProcess2"/>
    <dgm:cxn modelId="{CD4103DF-7C36-43E7-8581-F629DE41A766}" type="presParOf" srcId="{AF3E5762-AE6F-4C10-885F-6CFA12AC8C19}" destId="{A5C99608-A816-48E5-8D16-6251B4FEDCB2}" srcOrd="1" destOrd="0" presId="urn:microsoft.com/office/officeart/2005/8/layout/bProcess2"/>
    <dgm:cxn modelId="{E40B72BE-05C5-43F1-92D4-FA182A278B95}" type="presParOf" srcId="{AF3E5762-AE6F-4C10-885F-6CFA12AC8C19}" destId="{48CC0653-0DF4-4F60-8B06-6F601F3DADE1}"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B4B0E-B897-4C96-8A02-866654E73573}">
      <dsp:nvSpPr>
        <dsp:cNvPr id="0" name=""/>
        <dsp:cNvSpPr/>
      </dsp:nvSpPr>
      <dsp:spPr>
        <a:xfrm>
          <a:off x="0" y="58188"/>
          <a:ext cx="6798539" cy="29483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Green Haven Florists has had a 30% decline in in-store sales </a:t>
          </a:r>
          <a:endParaRPr lang="en-US" sz="1200" kern="1200"/>
        </a:p>
      </dsp:txBody>
      <dsp:txXfrm>
        <a:off x="14393" y="72581"/>
        <a:ext cx="6769753" cy="266053"/>
      </dsp:txXfrm>
    </dsp:sp>
    <dsp:sp modelId="{08E33A2D-C1A0-4C57-9E2E-B3FB3751C950}">
      <dsp:nvSpPr>
        <dsp:cNvPr id="0" name=""/>
        <dsp:cNvSpPr/>
      </dsp:nvSpPr>
      <dsp:spPr>
        <a:xfrm>
          <a:off x="0" y="387588"/>
          <a:ext cx="6798539" cy="294839"/>
        </a:xfrm>
        <a:prstGeom prst="roundRect">
          <a:avLst/>
        </a:prstGeom>
        <a:solidFill>
          <a:schemeClr val="accent2">
            <a:hueOff val="644361"/>
            <a:satOff val="-1849"/>
            <a:lumOff val="-2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Why is this happening</a:t>
          </a:r>
          <a:endParaRPr lang="en-US" sz="1200" kern="1200"/>
        </a:p>
      </dsp:txBody>
      <dsp:txXfrm>
        <a:off x="14393" y="401981"/>
        <a:ext cx="6769753" cy="266053"/>
      </dsp:txXfrm>
    </dsp:sp>
    <dsp:sp modelId="{A0601785-C94E-4B8A-B08C-FA1B767C417B}">
      <dsp:nvSpPr>
        <dsp:cNvPr id="0" name=""/>
        <dsp:cNvSpPr/>
      </dsp:nvSpPr>
      <dsp:spPr>
        <a:xfrm>
          <a:off x="0" y="716988"/>
          <a:ext cx="6798539" cy="294839"/>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External reasons:</a:t>
          </a:r>
          <a:endParaRPr lang="en-US" sz="1200" kern="1200"/>
        </a:p>
      </dsp:txBody>
      <dsp:txXfrm>
        <a:off x="14393" y="731381"/>
        <a:ext cx="6769753" cy="266053"/>
      </dsp:txXfrm>
    </dsp:sp>
    <dsp:sp modelId="{E47236FB-5A5D-440A-A731-E45D67D8C1F5}">
      <dsp:nvSpPr>
        <dsp:cNvPr id="0" name=""/>
        <dsp:cNvSpPr/>
      </dsp:nvSpPr>
      <dsp:spPr>
        <a:xfrm>
          <a:off x="0" y="1046388"/>
          <a:ext cx="6798539" cy="294839"/>
        </a:xfrm>
        <a:prstGeom prst="roundRect">
          <a:avLst/>
        </a:prstGeom>
        <a:solidFill>
          <a:schemeClr val="accent2">
            <a:hueOff val="1933084"/>
            <a:satOff val="-5548"/>
            <a:lumOff val="-88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Closer of nearby business</a:t>
          </a:r>
          <a:endParaRPr lang="en-US" sz="1200" kern="1200"/>
        </a:p>
      </dsp:txBody>
      <dsp:txXfrm>
        <a:off x="14393" y="1060781"/>
        <a:ext cx="6769753" cy="266053"/>
      </dsp:txXfrm>
    </dsp:sp>
    <dsp:sp modelId="{9731324B-EB56-420B-AE48-A105084E9D8B}">
      <dsp:nvSpPr>
        <dsp:cNvPr id="0" name=""/>
        <dsp:cNvSpPr/>
      </dsp:nvSpPr>
      <dsp:spPr>
        <a:xfrm>
          <a:off x="0" y="1375788"/>
          <a:ext cx="6798539" cy="294839"/>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Fewer people are visiting the high street</a:t>
          </a:r>
          <a:endParaRPr lang="en-US" sz="1200" kern="1200"/>
        </a:p>
      </dsp:txBody>
      <dsp:txXfrm>
        <a:off x="14393" y="1390181"/>
        <a:ext cx="6769753" cy="266053"/>
      </dsp:txXfrm>
    </dsp:sp>
    <dsp:sp modelId="{072660EF-9327-4DCB-B2ED-DF9C32B63029}">
      <dsp:nvSpPr>
        <dsp:cNvPr id="0" name=""/>
        <dsp:cNvSpPr/>
      </dsp:nvSpPr>
      <dsp:spPr>
        <a:xfrm>
          <a:off x="0" y="1705188"/>
          <a:ext cx="6798539" cy="29483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Cost of imported flowers like orchids and tulips being expensive </a:t>
          </a:r>
          <a:endParaRPr lang="en-US" sz="1200" kern="1200"/>
        </a:p>
      </dsp:txBody>
      <dsp:txXfrm>
        <a:off x="14393" y="1719581"/>
        <a:ext cx="6769753" cy="266053"/>
      </dsp:txXfrm>
    </dsp:sp>
    <dsp:sp modelId="{7D048F50-0EB8-4963-AA44-9D546BB5D0B7}">
      <dsp:nvSpPr>
        <dsp:cNvPr id="0" name=""/>
        <dsp:cNvSpPr/>
      </dsp:nvSpPr>
      <dsp:spPr>
        <a:xfrm>
          <a:off x="0" y="2034588"/>
          <a:ext cx="6798539" cy="294839"/>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Competition from online florists, as people prefer buying from online</a:t>
          </a:r>
          <a:endParaRPr lang="en-US" sz="1200" kern="1200"/>
        </a:p>
      </dsp:txBody>
      <dsp:txXfrm>
        <a:off x="14393" y="2048981"/>
        <a:ext cx="6769753" cy="266053"/>
      </dsp:txXfrm>
    </dsp:sp>
    <dsp:sp modelId="{E3ABB7C0-8CAE-4DD0-8A91-91FEFD2E36AC}">
      <dsp:nvSpPr>
        <dsp:cNvPr id="0" name=""/>
        <dsp:cNvSpPr/>
      </dsp:nvSpPr>
      <dsp:spPr>
        <a:xfrm>
          <a:off x="0" y="2363988"/>
          <a:ext cx="6798539" cy="294839"/>
        </a:xfrm>
        <a:prstGeom prst="roundRect">
          <a:avLst/>
        </a:prstGeom>
        <a:solidFill>
          <a:schemeClr val="accent2">
            <a:hueOff val="4510529"/>
            <a:satOff val="-12945"/>
            <a:lumOff val="-207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Internal reasons</a:t>
          </a:r>
          <a:endParaRPr lang="en-US" sz="1200" kern="1200"/>
        </a:p>
      </dsp:txBody>
      <dsp:txXfrm>
        <a:off x="14393" y="2378381"/>
        <a:ext cx="6769753" cy="266053"/>
      </dsp:txXfrm>
    </dsp:sp>
    <dsp:sp modelId="{5F6EF8C0-6E39-4224-BA3D-EFB8C1D1F48E}">
      <dsp:nvSpPr>
        <dsp:cNvPr id="0" name=""/>
        <dsp:cNvSpPr/>
      </dsp:nvSpPr>
      <dsp:spPr>
        <a:xfrm>
          <a:off x="0" y="2693388"/>
          <a:ext cx="6798539" cy="294839"/>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website is outdated</a:t>
          </a:r>
          <a:endParaRPr lang="en-US" sz="1200" kern="1200"/>
        </a:p>
      </dsp:txBody>
      <dsp:txXfrm>
        <a:off x="14393" y="2707781"/>
        <a:ext cx="6769753" cy="266053"/>
      </dsp:txXfrm>
    </dsp:sp>
    <dsp:sp modelId="{771162B1-422F-4AF9-A90A-12E512EF89DA}">
      <dsp:nvSpPr>
        <dsp:cNvPr id="0" name=""/>
        <dsp:cNvSpPr/>
      </dsp:nvSpPr>
      <dsp:spPr>
        <a:xfrm>
          <a:off x="0" y="3022788"/>
          <a:ext cx="6798539" cy="294839"/>
        </a:xfrm>
        <a:prstGeom prst="roundRect">
          <a:avLst/>
        </a:prstGeom>
        <a:solidFill>
          <a:schemeClr val="accent2">
            <a:hueOff val="5799252"/>
            <a:satOff val="-16644"/>
            <a:lumOff val="-266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They struggle to keep up with digital marketing and is weak</a:t>
          </a:r>
          <a:endParaRPr lang="en-US" sz="1200" kern="1200"/>
        </a:p>
      </dsp:txBody>
      <dsp:txXfrm>
        <a:off x="14393" y="3037181"/>
        <a:ext cx="6769753" cy="266053"/>
      </dsp:txXfrm>
    </dsp:sp>
    <dsp:sp modelId="{97D96A43-AB8D-4414-9B7C-2738F5C83FA8}">
      <dsp:nvSpPr>
        <dsp:cNvPr id="0" name=""/>
        <dsp:cNvSpPr/>
      </dsp:nvSpPr>
      <dsp:spPr>
        <a:xfrm>
          <a:off x="0" y="3352188"/>
          <a:ext cx="6798539" cy="29483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Their delivery option are limited, mostly it is on word of mouth</a:t>
          </a:r>
          <a:endParaRPr lang="en-US" sz="1200" kern="1200" dirty="0"/>
        </a:p>
      </dsp:txBody>
      <dsp:txXfrm>
        <a:off x="14393" y="3366581"/>
        <a:ext cx="6769753" cy="266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52D8B-9D76-4E4B-BE3B-840E5180953C}">
      <dsp:nvSpPr>
        <dsp:cNvPr id="0" name=""/>
        <dsp:cNvSpPr/>
      </dsp:nvSpPr>
      <dsp:spPr>
        <a:xfrm>
          <a:off x="1360248" y="570083"/>
          <a:ext cx="1088199"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587CF1-DF26-4516-928A-62EF94813CE9}">
      <dsp:nvSpPr>
        <dsp:cNvPr id="0" name=""/>
        <dsp:cNvSpPr/>
      </dsp:nvSpPr>
      <dsp:spPr>
        <a:xfrm>
          <a:off x="2513739" y="478710"/>
          <a:ext cx="125142" cy="235050"/>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F82A97-627F-4B6F-91B7-330C7A22CE34}">
      <dsp:nvSpPr>
        <dsp:cNvPr id="0" name=""/>
        <dsp:cNvSpPr/>
      </dsp:nvSpPr>
      <dsp:spPr>
        <a:xfrm>
          <a:off x="654104" y="0"/>
          <a:ext cx="1140238" cy="114023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248" tIns="44248" rIns="44248" bIns="44248"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21088" y="166984"/>
        <a:ext cx="806270" cy="806270"/>
      </dsp:txXfrm>
    </dsp:sp>
    <dsp:sp modelId="{8A76FBA4-D15A-4C18-A7EF-C983FE6D0F7E}">
      <dsp:nvSpPr>
        <dsp:cNvPr id="0" name=""/>
        <dsp:cNvSpPr/>
      </dsp:nvSpPr>
      <dsp:spPr>
        <a:xfrm>
          <a:off x="0" y="1305838"/>
          <a:ext cx="2448447" cy="2474606"/>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3136" tIns="165100" rIns="193136" bIns="165100" numCol="1" spcCol="1270" anchor="t" anchorCtr="0">
          <a:noAutofit/>
        </a:bodyPr>
        <a:lstStyle/>
        <a:p>
          <a:pPr marL="0" lvl="0" indent="0" algn="l" defTabSz="488950">
            <a:lnSpc>
              <a:spcPct val="90000"/>
            </a:lnSpc>
            <a:spcBef>
              <a:spcPct val="0"/>
            </a:spcBef>
            <a:spcAft>
              <a:spcPct val="35000"/>
            </a:spcAft>
            <a:buNone/>
          </a:pPr>
          <a:r>
            <a:rPr lang="en-GB" sz="1100" b="1" kern="1200"/>
            <a:t>Criticisms</a:t>
          </a:r>
          <a:endParaRPr lang="en-US" sz="1100" kern="1200"/>
        </a:p>
        <a:p>
          <a:pPr marL="57150" lvl="1" indent="-57150" algn="l" defTabSz="488950">
            <a:lnSpc>
              <a:spcPct val="90000"/>
            </a:lnSpc>
            <a:spcBef>
              <a:spcPct val="0"/>
            </a:spcBef>
            <a:spcAft>
              <a:spcPct val="15000"/>
            </a:spcAft>
            <a:buChar char="•"/>
          </a:pPr>
          <a:r>
            <a:rPr lang="en-GB" sz="1100" kern="1200"/>
            <a:t>Provide general information, not detailed solutions.</a:t>
          </a:r>
          <a:endParaRPr lang="en-US" sz="1100" kern="1200"/>
        </a:p>
        <a:p>
          <a:pPr marL="57150" lvl="1" indent="-57150" algn="l" defTabSz="488950">
            <a:lnSpc>
              <a:spcPct val="90000"/>
            </a:lnSpc>
            <a:spcBef>
              <a:spcPct val="0"/>
            </a:spcBef>
            <a:spcAft>
              <a:spcPct val="15000"/>
            </a:spcAft>
            <a:buChar char="•"/>
          </a:pPr>
          <a:r>
            <a:rPr lang="en-GB" sz="1100" kern="1200"/>
            <a:t>Can become outdated quickly because environment change fast.</a:t>
          </a:r>
          <a:endParaRPr lang="en-US" sz="1100" kern="1200"/>
        </a:p>
        <a:p>
          <a:pPr marL="57150" lvl="1" indent="-57150" algn="l" defTabSz="488950">
            <a:lnSpc>
              <a:spcPct val="90000"/>
            </a:lnSpc>
            <a:spcBef>
              <a:spcPct val="0"/>
            </a:spcBef>
            <a:spcAft>
              <a:spcPct val="15000"/>
            </a:spcAft>
            <a:buChar char="•"/>
          </a:pPr>
          <a:r>
            <a:rPr lang="en-GB" sz="1100" kern="1200" dirty="0"/>
            <a:t>Does not analyse internal business problems.</a:t>
          </a:r>
          <a:endParaRPr lang="en-US" sz="1100" kern="1200" dirty="0"/>
        </a:p>
        <a:p>
          <a:pPr marL="57150" lvl="1" indent="-57150" algn="l" defTabSz="488950">
            <a:lnSpc>
              <a:spcPct val="90000"/>
            </a:lnSpc>
            <a:spcBef>
              <a:spcPct val="0"/>
            </a:spcBef>
            <a:spcAft>
              <a:spcPct val="15000"/>
            </a:spcAft>
            <a:buChar char="•"/>
          </a:pPr>
          <a:r>
            <a:rPr lang="en-GB" sz="1100" kern="1200" dirty="0"/>
            <a:t>Results may depend on subjective opinions of the person analysing.</a:t>
          </a:r>
          <a:endParaRPr lang="en-US" sz="1100" kern="1200" dirty="0"/>
        </a:p>
      </dsp:txBody>
      <dsp:txXfrm>
        <a:off x="0" y="1795527"/>
        <a:ext cx="2448447" cy="1984917"/>
      </dsp:txXfrm>
    </dsp:sp>
    <dsp:sp modelId="{D266C78D-806C-4856-AE0C-13DCBA5A7F73}">
      <dsp:nvSpPr>
        <dsp:cNvPr id="0" name=""/>
        <dsp:cNvSpPr/>
      </dsp:nvSpPr>
      <dsp:spPr>
        <a:xfrm>
          <a:off x="2720497" y="570083"/>
          <a:ext cx="1224223"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A62BC7-C41A-4287-A380-05C8E8BF6936}">
      <dsp:nvSpPr>
        <dsp:cNvPr id="0" name=""/>
        <dsp:cNvSpPr/>
      </dsp:nvSpPr>
      <dsp:spPr>
        <a:xfrm>
          <a:off x="3374601" y="0"/>
          <a:ext cx="1140238" cy="114023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248" tIns="44248" rIns="44248" bIns="44248"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41585" y="166984"/>
        <a:ext cx="806270" cy="806270"/>
      </dsp:txXfrm>
    </dsp:sp>
    <dsp:sp modelId="{D4C53775-F4D7-4DEE-9814-8853E4044F93}">
      <dsp:nvSpPr>
        <dsp:cNvPr id="0" name=""/>
        <dsp:cNvSpPr/>
      </dsp:nvSpPr>
      <dsp:spPr>
        <a:xfrm>
          <a:off x="2720497" y="1305838"/>
          <a:ext cx="2448447" cy="2474606"/>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3136" tIns="165100" rIns="193136" bIns="165100" numCol="1" spcCol="1270" anchor="t" anchorCtr="0">
          <a:noAutofit/>
        </a:bodyPr>
        <a:lstStyle/>
        <a:p>
          <a:pPr marL="0" lvl="0" indent="0" algn="l" defTabSz="488950">
            <a:lnSpc>
              <a:spcPct val="90000"/>
            </a:lnSpc>
            <a:spcBef>
              <a:spcPct val="0"/>
            </a:spcBef>
            <a:spcAft>
              <a:spcPct val="35000"/>
            </a:spcAft>
            <a:buNone/>
          </a:pPr>
          <a:r>
            <a:rPr lang="en-GB" sz="1100" b="1" kern="1200"/>
            <a:t>Benefits:</a:t>
          </a:r>
          <a:endParaRPr lang="en-US" sz="1100" kern="1200"/>
        </a:p>
        <a:p>
          <a:pPr marL="57150" lvl="1" indent="-57150" algn="l" defTabSz="488950">
            <a:lnSpc>
              <a:spcPct val="90000"/>
            </a:lnSpc>
            <a:spcBef>
              <a:spcPct val="0"/>
            </a:spcBef>
            <a:spcAft>
              <a:spcPct val="15000"/>
            </a:spcAft>
            <a:buChar char="•"/>
          </a:pPr>
          <a:r>
            <a:rPr lang="en-GB" sz="1100" kern="1200"/>
            <a:t>Simple and easy to understand.</a:t>
          </a:r>
          <a:endParaRPr lang="en-US" sz="1100" kern="1200"/>
        </a:p>
        <a:p>
          <a:pPr marL="57150" lvl="1" indent="-57150" algn="l" defTabSz="488950">
            <a:lnSpc>
              <a:spcPct val="90000"/>
            </a:lnSpc>
            <a:spcBef>
              <a:spcPct val="0"/>
            </a:spcBef>
            <a:spcAft>
              <a:spcPct val="15000"/>
            </a:spcAft>
            <a:buChar char="•"/>
          </a:pPr>
          <a:r>
            <a:rPr lang="en-GB" sz="1100" kern="1200"/>
            <a:t>Helps businesses think about the bigger external environment.</a:t>
          </a:r>
          <a:endParaRPr lang="en-US" sz="1100" kern="1200"/>
        </a:p>
        <a:p>
          <a:pPr marL="57150" lvl="1" indent="-57150" algn="l" defTabSz="488950">
            <a:lnSpc>
              <a:spcPct val="90000"/>
            </a:lnSpc>
            <a:spcBef>
              <a:spcPct val="0"/>
            </a:spcBef>
            <a:spcAft>
              <a:spcPct val="15000"/>
            </a:spcAft>
            <a:buChar char="•"/>
          </a:pPr>
          <a:r>
            <a:rPr lang="en-GB" sz="1100" kern="1200"/>
            <a:t>Supports better long-term planning and risk awareness. </a:t>
          </a:r>
          <a:endParaRPr lang="en-US" sz="1100" kern="1200"/>
        </a:p>
        <a:p>
          <a:pPr marL="57150" lvl="1" indent="-57150" algn="l" defTabSz="488950">
            <a:lnSpc>
              <a:spcPct val="90000"/>
            </a:lnSpc>
            <a:spcBef>
              <a:spcPct val="0"/>
            </a:spcBef>
            <a:spcAft>
              <a:spcPct val="15000"/>
            </a:spcAft>
            <a:buChar char="•"/>
          </a:pPr>
          <a:r>
            <a:rPr lang="en-GB" sz="1100" kern="1200"/>
            <a:t>Useful for small and large businesses.</a:t>
          </a:r>
          <a:endParaRPr lang="en-US" sz="1100" kern="1200"/>
        </a:p>
      </dsp:txBody>
      <dsp:txXfrm>
        <a:off x="2720497" y="1795527"/>
        <a:ext cx="2448447" cy="1984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57D283-F67A-4B71-8778-27383F7A3CEB}">
      <dsp:nvSpPr>
        <dsp:cNvPr id="0" name=""/>
        <dsp:cNvSpPr/>
      </dsp:nvSpPr>
      <dsp:spPr>
        <a:xfrm>
          <a:off x="692" y="546962"/>
          <a:ext cx="2267957" cy="226795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l" defTabSz="533400">
            <a:lnSpc>
              <a:spcPct val="90000"/>
            </a:lnSpc>
            <a:spcBef>
              <a:spcPct val="0"/>
            </a:spcBef>
            <a:spcAft>
              <a:spcPct val="35000"/>
            </a:spcAft>
            <a:buNone/>
          </a:pPr>
          <a:r>
            <a:rPr lang="en-GB" sz="1200" b="1" u="sng" kern="1200"/>
            <a:t>Benefits</a:t>
          </a:r>
          <a:endParaRPr lang="en-US" sz="1200" kern="1200"/>
        </a:p>
        <a:p>
          <a:pPr marL="57150" lvl="1" indent="-57150" algn="l" defTabSz="400050">
            <a:lnSpc>
              <a:spcPct val="90000"/>
            </a:lnSpc>
            <a:spcBef>
              <a:spcPct val="0"/>
            </a:spcBef>
            <a:spcAft>
              <a:spcPct val="15000"/>
            </a:spcAft>
            <a:buChar char="•"/>
          </a:pPr>
          <a:r>
            <a:rPr lang="en-GB" sz="900" kern="1200"/>
            <a:t>Easy to understand and visual</a:t>
          </a:r>
          <a:endParaRPr lang="en-US" sz="900" kern="1200"/>
        </a:p>
        <a:p>
          <a:pPr marL="57150" lvl="1" indent="-57150" algn="l" defTabSz="400050">
            <a:lnSpc>
              <a:spcPct val="90000"/>
            </a:lnSpc>
            <a:spcBef>
              <a:spcPct val="0"/>
            </a:spcBef>
            <a:spcAft>
              <a:spcPct val="15000"/>
            </a:spcAft>
            <a:buChar char="•"/>
          </a:pPr>
          <a:r>
            <a:rPr lang="en-GB" sz="900" kern="1200"/>
            <a:t>Encourages team discussions and brainstorming</a:t>
          </a:r>
          <a:endParaRPr lang="en-US" sz="900" kern="1200"/>
        </a:p>
        <a:p>
          <a:pPr marL="57150" lvl="1" indent="-57150" algn="l" defTabSz="400050">
            <a:lnSpc>
              <a:spcPct val="90000"/>
            </a:lnSpc>
            <a:spcBef>
              <a:spcPct val="0"/>
            </a:spcBef>
            <a:spcAft>
              <a:spcPct val="15000"/>
            </a:spcAft>
            <a:buChar char="•"/>
          </a:pPr>
          <a:r>
            <a:rPr lang="en-GB" sz="900" kern="1200"/>
            <a:t>Helps identify root causes rather than symptoms </a:t>
          </a:r>
          <a:endParaRPr lang="en-US" sz="900" kern="1200"/>
        </a:p>
      </dsp:txBody>
      <dsp:txXfrm>
        <a:off x="332827" y="879097"/>
        <a:ext cx="1603687" cy="1603687"/>
      </dsp:txXfrm>
    </dsp:sp>
    <dsp:sp modelId="{A5C99608-A816-48E5-8D16-6251B4FEDCB2}">
      <dsp:nvSpPr>
        <dsp:cNvPr id="0" name=""/>
        <dsp:cNvSpPr/>
      </dsp:nvSpPr>
      <dsp:spPr>
        <a:xfrm rot="5400000">
          <a:off x="2455756" y="1380436"/>
          <a:ext cx="793785" cy="601008"/>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CC0653-0DF4-4F60-8B06-6F601F3DADE1}">
      <dsp:nvSpPr>
        <dsp:cNvPr id="0" name=""/>
        <dsp:cNvSpPr/>
      </dsp:nvSpPr>
      <dsp:spPr>
        <a:xfrm>
          <a:off x="3402628" y="546962"/>
          <a:ext cx="2267957" cy="226795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l" defTabSz="533400">
            <a:lnSpc>
              <a:spcPct val="90000"/>
            </a:lnSpc>
            <a:spcBef>
              <a:spcPct val="0"/>
            </a:spcBef>
            <a:spcAft>
              <a:spcPct val="35000"/>
            </a:spcAft>
            <a:buNone/>
          </a:pPr>
          <a:r>
            <a:rPr lang="en-GB" sz="1200" b="1" u="sng" kern="1200"/>
            <a:t>Criticisms</a:t>
          </a:r>
          <a:endParaRPr lang="en-US" sz="1200" kern="1200"/>
        </a:p>
        <a:p>
          <a:pPr marL="57150" lvl="1" indent="-57150" algn="l" defTabSz="400050">
            <a:lnSpc>
              <a:spcPct val="90000"/>
            </a:lnSpc>
            <a:spcBef>
              <a:spcPct val="0"/>
            </a:spcBef>
            <a:spcAft>
              <a:spcPct val="15000"/>
            </a:spcAft>
            <a:buChar char="•"/>
          </a:pPr>
          <a:r>
            <a:rPr lang="en-GB" sz="900" kern="1200"/>
            <a:t>Does not show which cause is most important</a:t>
          </a:r>
          <a:endParaRPr lang="en-US" sz="900" kern="1200"/>
        </a:p>
        <a:p>
          <a:pPr marL="57150" lvl="1" indent="-57150" algn="l" defTabSz="400050">
            <a:lnSpc>
              <a:spcPct val="90000"/>
            </a:lnSpc>
            <a:spcBef>
              <a:spcPct val="0"/>
            </a:spcBef>
            <a:spcAft>
              <a:spcPct val="15000"/>
            </a:spcAft>
            <a:buChar char="•"/>
          </a:pPr>
          <a:r>
            <a:rPr lang="en-GB" sz="900" kern="1200"/>
            <a:t>Depends on opinions so causes may not always be accurate</a:t>
          </a:r>
          <a:endParaRPr lang="en-US" sz="900" kern="1200"/>
        </a:p>
        <a:p>
          <a:pPr marL="57150" lvl="1" indent="-57150" algn="l" defTabSz="400050">
            <a:lnSpc>
              <a:spcPct val="90000"/>
            </a:lnSpc>
            <a:spcBef>
              <a:spcPct val="0"/>
            </a:spcBef>
            <a:spcAft>
              <a:spcPct val="15000"/>
            </a:spcAft>
            <a:buChar char="•"/>
          </a:pPr>
          <a:r>
            <a:rPr lang="en-GB" sz="900" kern="1200"/>
            <a:t>Can become too complex If many causes are listed</a:t>
          </a:r>
          <a:endParaRPr lang="en-US" sz="900" kern="1200"/>
        </a:p>
        <a:p>
          <a:pPr marL="57150" lvl="1" indent="-57150" algn="l" defTabSz="400050">
            <a:lnSpc>
              <a:spcPct val="90000"/>
            </a:lnSpc>
            <a:spcBef>
              <a:spcPct val="0"/>
            </a:spcBef>
            <a:spcAft>
              <a:spcPct val="15000"/>
            </a:spcAft>
            <a:buChar char="•"/>
          </a:pPr>
          <a:r>
            <a:rPr lang="en-GB" sz="900" kern="1200"/>
            <a:t>Does not provide the final solution only help identify causes</a:t>
          </a:r>
          <a:endParaRPr lang="en-US" sz="900" kern="1200"/>
        </a:p>
      </dsp:txBody>
      <dsp:txXfrm>
        <a:off x="3734763" y="879097"/>
        <a:ext cx="1603687" cy="16036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6E8D38FC-CE52-470D-8F4F-57EE7F5D6641}">
          <dgm:prSet phldrT="1"/>
          <dgm:t>
            <a:bodyPr/>
            <a:lstStyle/>
            <a:p>
              <a:r>
                <a:t>1</a:t>
              </a:r>
            </a:p>
          </dgm:t>
        </dgm:pt>
        <dgm:pt modelId="201" type="sibTrans" cxnId="{BE5D5AF0-8DF6-44DC-9694-118D551C7206}">
          <dgm:prSet phldrT="2"/>
          <dgm:t>
            <a:bodyPr/>
            <a:lstStyle/>
            <a:p>
              <a:r>
                <a:t>2</a:t>
              </a:r>
            </a:p>
          </dgm:t>
        </dgm:pt>
        <dgm:pt modelId="301" type="sibTrans" cxnId="{E5928293-1DE7-4F90-B449-21E1215B7FBC}">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15295E-3E57-45B6-A231-5009970FA983}" type="datetimeFigureOut">
              <a:rPr lang="en-GB" smtClean="0"/>
              <a:t>14/07/2026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9C493F-5984-49AD-BD2A-B30A9876D5EE}" type="slidenum">
              <a:rPr lang="en-GB" smtClean="0"/>
              <a:t>‹#›</a:t>
            </a:fld>
            <a:endParaRPr lang="en-GB"/>
          </a:p>
        </p:txBody>
      </p:sp>
    </p:spTree>
    <p:extLst>
      <p:ext uri="{BB962C8B-B14F-4D97-AF65-F5344CB8AC3E}">
        <p14:creationId xmlns:p14="http://schemas.microsoft.com/office/powerpoint/2010/main" val="3026534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9C493F-5984-49AD-BD2A-B30A9876D5EE}" type="slidenum">
              <a:rPr lang="en-GB" smtClean="0"/>
              <a:t>3</a:t>
            </a:fld>
            <a:endParaRPr lang="en-GB"/>
          </a:p>
        </p:txBody>
      </p:sp>
    </p:spTree>
    <p:extLst>
      <p:ext uri="{BB962C8B-B14F-4D97-AF65-F5344CB8AC3E}">
        <p14:creationId xmlns:p14="http://schemas.microsoft.com/office/powerpoint/2010/main" val="3416647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9C493F-5984-49AD-BD2A-B30A9876D5EE}" type="slidenum">
              <a:rPr lang="en-GB" smtClean="0"/>
              <a:t>5</a:t>
            </a:fld>
            <a:endParaRPr lang="en-GB"/>
          </a:p>
        </p:txBody>
      </p:sp>
    </p:spTree>
    <p:extLst>
      <p:ext uri="{BB962C8B-B14F-4D97-AF65-F5344CB8AC3E}">
        <p14:creationId xmlns:p14="http://schemas.microsoft.com/office/powerpoint/2010/main" val="1732573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E09C7-0928-8ABB-4BE3-79A0D1AD90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966FC04-5A33-C3BC-F530-C827E89AAB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1210E05-7FEB-1167-623F-E64E5F3EF3D7}"/>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5" name="Footer Placeholder 4">
            <a:extLst>
              <a:ext uri="{FF2B5EF4-FFF2-40B4-BE49-F238E27FC236}">
                <a16:creationId xmlns:a16="http://schemas.microsoft.com/office/drawing/2014/main" id="{C1CA8BE7-3025-9367-E518-4B0AA4EB53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278914-8C9F-D93E-18B1-02925D03C9E5}"/>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1434890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1E8F2-C070-B2D4-B7ED-0CA781EF09F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15C191C-C2A4-7054-5317-903F752930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F0D662-F2B2-E7DA-4D6C-75FFA6FAF2CA}"/>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5" name="Footer Placeholder 4">
            <a:extLst>
              <a:ext uri="{FF2B5EF4-FFF2-40B4-BE49-F238E27FC236}">
                <a16:creationId xmlns:a16="http://schemas.microsoft.com/office/drawing/2014/main" id="{0753FA79-0BF5-49A3-37B0-5EA61B1D03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8CA481-AAD0-B1D9-E276-2B4A1A763C77}"/>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442280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F7AB8-6343-7B84-D78C-D801FA57397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F58888B-1BEF-D3D6-AE4E-AB02CFA7F4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62214E6-102A-F6F7-7D17-5E9681501C3E}"/>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5" name="Footer Placeholder 4">
            <a:extLst>
              <a:ext uri="{FF2B5EF4-FFF2-40B4-BE49-F238E27FC236}">
                <a16:creationId xmlns:a16="http://schemas.microsoft.com/office/drawing/2014/main" id="{2FD99BB9-990C-20E1-1AF0-6184B95900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0E457B-F01E-38AB-EDF7-B510A9A51452}"/>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715880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5ADCC-9D1A-2FAA-DD8C-73B50E78C55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ACFE8AA-FE0B-6A0D-06AB-86BA1D5D97A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E0DF643-6642-90BF-CBA6-C8BE1B2A728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05EDC7D-593B-9389-0A8C-470F5E59AB2F}"/>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6" name="Footer Placeholder 5">
            <a:extLst>
              <a:ext uri="{FF2B5EF4-FFF2-40B4-BE49-F238E27FC236}">
                <a16:creationId xmlns:a16="http://schemas.microsoft.com/office/drawing/2014/main" id="{FD1C01F6-AB17-2E46-BAE6-3B30F8A95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92FBD1-028A-3B3F-1730-88E9AA1A5BB4}"/>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795399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65D96-C6AD-6FC5-253D-67122A88DF3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70D01BC-122A-5D7E-F5F7-C867B405D9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0738E90-5C00-0A95-C1D6-BEC8723A1EA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A9F3408-996F-B1A0-A8F1-266EB161DF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67704C-28F0-53B9-FB86-64ADDCF4AF0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DE0D7EB-8F74-C5CD-B658-4F4062ABAA09}"/>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8" name="Footer Placeholder 7">
            <a:extLst>
              <a:ext uri="{FF2B5EF4-FFF2-40B4-BE49-F238E27FC236}">
                <a16:creationId xmlns:a16="http://schemas.microsoft.com/office/drawing/2014/main" id="{6D2FE45D-4451-D032-4372-68A4D8330C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DEE5D7-135C-17D4-41AB-3C7C3D5BBF19}"/>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237278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6186-0086-C17F-AD8B-5DF2FB5653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2E4FEC7-6E7B-2252-B1A8-73273721CABF}"/>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4" name="Footer Placeholder 3">
            <a:extLst>
              <a:ext uri="{FF2B5EF4-FFF2-40B4-BE49-F238E27FC236}">
                <a16:creationId xmlns:a16="http://schemas.microsoft.com/office/drawing/2014/main" id="{57ABD37A-C980-B81F-1668-26439C147F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807897-2415-D19B-DA4E-839395B3884B}"/>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1161773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0D3C00-E4CF-DCBE-D78F-00621ECA60B5}"/>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3" name="Footer Placeholder 2">
            <a:extLst>
              <a:ext uri="{FF2B5EF4-FFF2-40B4-BE49-F238E27FC236}">
                <a16:creationId xmlns:a16="http://schemas.microsoft.com/office/drawing/2014/main" id="{BBE4081B-E23B-700E-949C-583D65093D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4612C9-64C3-15E8-32C2-DFC2B0B109F0}"/>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2427634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E10AA-3D2B-C7C8-F694-A42788743B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1DBA057-C230-2502-BF11-E70E5C1B2D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348129C-1239-1D61-914A-C74D47827B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5AE22B-1D15-99EF-6441-19D5F01D092D}"/>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6" name="Footer Placeholder 5">
            <a:extLst>
              <a:ext uri="{FF2B5EF4-FFF2-40B4-BE49-F238E27FC236}">
                <a16:creationId xmlns:a16="http://schemas.microsoft.com/office/drawing/2014/main" id="{21F43620-ABA1-12E1-9518-6ACEEAE7C7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EB08DD-166B-93BA-0040-837C4EC9ADFB}"/>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236095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A1D1-04AA-C904-A422-31004FE6CD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77959E-DFDF-AFBC-4848-4D60DEC3E6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C101DA-7647-31BE-6A17-37FCE2A0F5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8A5B893-9DF1-D674-0691-0FF91731B46A}"/>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6" name="Footer Placeholder 5">
            <a:extLst>
              <a:ext uri="{FF2B5EF4-FFF2-40B4-BE49-F238E27FC236}">
                <a16:creationId xmlns:a16="http://schemas.microsoft.com/office/drawing/2014/main" id="{C8286EC7-E5F0-849F-799C-BD5569E178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05B84D-CDD1-7ABA-935E-73D9DACDDDB4}"/>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3312222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5266-8EEA-FC58-9FA5-EA8FB9B659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61583BE-7E45-BCF6-2402-BEDE9B4D62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3D53F13-7A43-A7CD-04C7-447C4D09703B}"/>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5" name="Footer Placeholder 4">
            <a:extLst>
              <a:ext uri="{FF2B5EF4-FFF2-40B4-BE49-F238E27FC236}">
                <a16:creationId xmlns:a16="http://schemas.microsoft.com/office/drawing/2014/main" id="{466D8523-F9D1-E47F-24CF-D8BE9E332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E6DED4-629A-7EB0-6921-CE83D6D1501C}"/>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1194217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022B22-4C53-FD48-1BDF-46E66D0512E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02510EB-A927-6448-E0CC-9CA8E443A5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F3E23A-64C3-26F6-319B-895ECCF250F9}"/>
              </a:ext>
            </a:extLst>
          </p:cNvPr>
          <p:cNvSpPr>
            <a:spLocks noGrp="1"/>
          </p:cNvSpPr>
          <p:nvPr>
            <p:ph type="dt" sz="half" idx="10"/>
          </p:nvPr>
        </p:nvSpPr>
        <p:spPr/>
        <p:txBody>
          <a:bodyPr/>
          <a:lstStyle/>
          <a:p>
            <a:fld id="{E25F2DEF-E1D2-4834-8E26-17749475FB13}" type="datetimeFigureOut">
              <a:rPr lang="en-GB" smtClean="0"/>
              <a:t>14/07/2026</a:t>
            </a:fld>
            <a:endParaRPr lang="en-GB"/>
          </a:p>
        </p:txBody>
      </p:sp>
      <p:sp>
        <p:nvSpPr>
          <p:cNvPr id="5" name="Footer Placeholder 4">
            <a:extLst>
              <a:ext uri="{FF2B5EF4-FFF2-40B4-BE49-F238E27FC236}">
                <a16:creationId xmlns:a16="http://schemas.microsoft.com/office/drawing/2014/main" id="{2214F62E-EE59-1036-117C-8940BC765E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8B77E0-7F4F-6815-1B33-C965C4514F81}"/>
              </a:ext>
            </a:extLst>
          </p:cNvPr>
          <p:cNvSpPr>
            <a:spLocks noGrp="1"/>
          </p:cNvSpPr>
          <p:nvPr>
            <p:ph type="sldNum" sz="quarter" idx="12"/>
          </p:nvPr>
        </p:nvSpPr>
        <p:spPr/>
        <p:txBody>
          <a:bodyPr/>
          <a:lstStyle/>
          <a:p>
            <a:fld id="{596A9DB0-12D6-4865-8352-5485A087CBE1}" type="slidenum">
              <a:rPr lang="en-GB" smtClean="0"/>
              <a:t>‹#›</a:t>
            </a:fld>
            <a:endParaRPr lang="en-GB"/>
          </a:p>
        </p:txBody>
      </p:sp>
    </p:spTree>
    <p:extLst>
      <p:ext uri="{BB962C8B-B14F-4D97-AF65-F5344CB8AC3E}">
        <p14:creationId xmlns:p14="http://schemas.microsoft.com/office/powerpoint/2010/main" val="3600636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E03B44-C9C7-FAFC-4CB4-209A8403FD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2E26136-E599-E36F-9ADB-9FE68C4B0E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E2975A-D17E-E881-B8E7-B4A8F2C625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5F2DEF-E1D2-4834-8E26-17749475FB13}" type="datetimeFigureOut">
              <a:rPr lang="en-GB" smtClean="0"/>
              <a:t>14/07/2026</a:t>
            </a:fld>
            <a:endParaRPr lang="en-GB"/>
          </a:p>
        </p:txBody>
      </p:sp>
      <p:sp>
        <p:nvSpPr>
          <p:cNvPr id="5" name="Footer Placeholder 4">
            <a:extLst>
              <a:ext uri="{FF2B5EF4-FFF2-40B4-BE49-F238E27FC236}">
                <a16:creationId xmlns:a16="http://schemas.microsoft.com/office/drawing/2014/main" id="{BF7E927D-99A2-9BB6-A321-B3CCDEB15D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83FC3A7-9912-109B-A527-49DB134BB8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96A9DB0-12D6-4865-8352-5485A087CBE1}" type="slidenum">
              <a:rPr lang="en-GB" smtClean="0"/>
              <a:t>‹#›</a:t>
            </a:fld>
            <a:endParaRPr lang="en-GB"/>
          </a:p>
        </p:txBody>
      </p:sp>
    </p:spTree>
    <p:extLst>
      <p:ext uri="{BB962C8B-B14F-4D97-AF65-F5344CB8AC3E}">
        <p14:creationId xmlns:p14="http://schemas.microsoft.com/office/powerpoint/2010/main" val="42199019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D1A03AB-BCC7-1290-ABFD-E772B81D2805}"/>
              </a:ext>
            </a:extLst>
          </p:cNvPr>
          <p:cNvSpPr txBox="1"/>
          <p:nvPr/>
        </p:nvSpPr>
        <p:spPr>
          <a:xfrm>
            <a:off x="609600" y="524655"/>
            <a:ext cx="10972800" cy="4955203"/>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Student Name:	Ashia Aslam</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Student ID:	2324496</a:t>
            </a:r>
          </a:p>
          <a:p>
            <a:r>
              <a:rPr lang="en-GB" sz="2800" b="1"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Lecturer’s Name:</a:t>
            </a:r>
            <a:r>
              <a:rPr lang="en-GB" sz="2800" dirty="0">
                <a:latin typeface="Arial" panose="020B0604020202020204" pitchFamily="34" charset="0"/>
                <a:cs typeface="Arial" panose="020B0604020202020204" pitchFamily="34" charset="0"/>
              </a:rPr>
              <a:t> </a:t>
            </a:r>
            <a:r>
              <a:rPr lang="en-GB" sz="2800" b="1" dirty="0">
                <a:ln w="0"/>
                <a:effectLst>
                  <a:outerShdw blurRad="38100" dist="19050" dir="2700000" algn="tl" rotWithShape="0">
                    <a:schemeClr val="dk1">
                      <a:alpha val="40000"/>
                    </a:schemeClr>
                  </a:outerShdw>
                </a:effectLst>
              </a:rPr>
              <a:t>Annamarie Dufficy </a:t>
            </a:r>
            <a:r>
              <a:rPr lang="en-GB" sz="2800" b="1" dirty="0">
                <a:latin typeface="Arial" panose="020B0604020202020204" pitchFamily="34" charset="0"/>
                <a:cs typeface="Arial" panose="020B0604020202020204" pitchFamily="34" charset="0"/>
              </a:rPr>
              <a:t>	</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Module Code: 	</a:t>
            </a:r>
            <a:r>
              <a:rPr lang="en-GB" sz="2800" b="1" dirty="0">
                <a:latin typeface="Aptos" panose="020B00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Module Name: 	</a:t>
            </a:r>
            <a:r>
              <a:rPr lang="en-GB" sz="2800" b="1" dirty="0">
                <a:latin typeface="Aptos" panose="020B00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Component 1: 	</a:t>
            </a:r>
            <a:r>
              <a:rPr lang="en-GB" sz="2800" b="1" dirty="0">
                <a:latin typeface="Aptos" panose="020B00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1671989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803BB4-4012-6BA4-3BA2-380F4B0641C4}"/>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ln w="0"/>
                <a:solidFill>
                  <a:srgbClr val="FFFFFF"/>
                </a:solidFill>
                <a:effectLst>
                  <a:outerShdw blurRad="38100" dist="19050" dir="2700000" algn="tl" rotWithShape="0">
                    <a:schemeClr val="dk1">
                      <a:alpha val="40000"/>
                    </a:schemeClr>
                  </a:outerShdw>
                </a:effectLst>
                <a:latin typeface="+mj-lt"/>
                <a:ea typeface="+mj-ea"/>
                <a:cs typeface="+mj-cs"/>
              </a:rPr>
              <a:t>Introduction</a:t>
            </a:r>
          </a:p>
        </p:txBody>
      </p:sp>
      <p:sp>
        <p:nvSpPr>
          <p:cNvPr id="53" name="Arc 5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59D5B9-B6C7-3B34-F429-01B4C477D244}"/>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Aft>
                <a:spcPts val="800"/>
              </a:spcAft>
            </a:pPr>
            <a:endParaRPr lang="en-US" sz="2200" dirty="0">
              <a:effectLst/>
            </a:endParaRPr>
          </a:p>
          <a:p>
            <a:pPr marL="0" indent="0">
              <a:lnSpc>
                <a:spcPct val="150000"/>
              </a:lnSpc>
              <a:spcAft>
                <a:spcPts val="800"/>
              </a:spcAft>
              <a:buNone/>
            </a:pPr>
            <a:r>
              <a:rPr lang="en-US" sz="1100" dirty="0">
                <a:effectLst/>
                <a:latin typeface="Arial" panose="020B0604020202020204" pitchFamily="34" charset="0"/>
                <a:cs typeface="Arial" panose="020B0604020202020204" pitchFamily="34" charset="0"/>
              </a:rPr>
              <a:t>Good morning. My name is </a:t>
            </a:r>
            <a:r>
              <a:rPr lang="en-US" sz="1100" dirty="0">
                <a:latin typeface="Arial" panose="020B0604020202020204" pitchFamily="34" charset="0"/>
                <a:cs typeface="Arial" panose="020B0604020202020204" pitchFamily="34" charset="0"/>
              </a:rPr>
              <a:t>Ashia, welcome to my presentation.</a:t>
            </a:r>
            <a:endParaRPr lang="en-US" sz="1100" dirty="0">
              <a:effectLst/>
              <a:latin typeface="Arial" panose="020B0604020202020204" pitchFamily="34" charset="0"/>
              <a:cs typeface="Arial" panose="020B0604020202020204" pitchFamily="34" charset="0"/>
            </a:endParaRPr>
          </a:p>
          <a:p>
            <a:pPr marL="0" indent="0">
              <a:lnSpc>
                <a:spcPct val="150000"/>
              </a:lnSpc>
              <a:spcAft>
                <a:spcPts val="800"/>
              </a:spcAft>
              <a:buNone/>
            </a:pPr>
            <a:r>
              <a:rPr lang="en-US" sz="1100" dirty="0">
                <a:effectLst/>
                <a:latin typeface="Arial" panose="020B0604020202020204" pitchFamily="34" charset="0"/>
                <a:cs typeface="Arial" panose="020B0604020202020204" pitchFamily="34" charset="0"/>
              </a:rPr>
              <a:t>I will be doing presentation on Green Haven Florist.</a:t>
            </a:r>
          </a:p>
          <a:p>
            <a:pPr marL="0" indent="0">
              <a:lnSpc>
                <a:spcPct val="150000"/>
              </a:lnSpc>
              <a:spcAft>
                <a:spcPts val="800"/>
              </a:spcAft>
              <a:buNone/>
            </a:pPr>
            <a:r>
              <a:rPr lang="en-US" sz="1100" dirty="0">
                <a:effectLst/>
                <a:latin typeface="Arial" panose="020B0604020202020204" pitchFamily="34" charset="0"/>
                <a:cs typeface="Arial" panose="020B0604020202020204" pitchFamily="34" charset="0"/>
              </a:rPr>
              <a:t>In my presentation I will:</a:t>
            </a:r>
          </a:p>
          <a:p>
            <a:pPr>
              <a:lnSpc>
                <a:spcPct val="150000"/>
              </a:lnSpc>
              <a:spcAft>
                <a:spcPts val="800"/>
              </a:spcAft>
            </a:pPr>
            <a:r>
              <a:rPr lang="en-US" sz="1100" dirty="0">
                <a:latin typeface="Arial" panose="020B0604020202020204" pitchFamily="34" charset="0"/>
                <a:cs typeface="Arial" panose="020B0604020202020204" pitchFamily="34" charset="0"/>
              </a:rPr>
              <a:t>Provide an overview Green Haven Florists and the problems they are encountering</a:t>
            </a:r>
          </a:p>
          <a:p>
            <a:pPr>
              <a:lnSpc>
                <a:spcPct val="150000"/>
              </a:lnSpc>
              <a:spcAft>
                <a:spcPts val="800"/>
              </a:spcAft>
            </a:pPr>
            <a:r>
              <a:rPr lang="en-US" sz="1100" dirty="0">
                <a:latin typeface="Arial" panose="020B0604020202020204" pitchFamily="34" charset="0"/>
                <a:cs typeface="Arial" panose="020B0604020202020204" pitchFamily="34" charset="0"/>
              </a:rPr>
              <a:t>Apply 5W2H model that summarises these issues</a:t>
            </a:r>
          </a:p>
          <a:p>
            <a:pPr>
              <a:lnSpc>
                <a:spcPct val="150000"/>
              </a:lnSpc>
              <a:spcAft>
                <a:spcPts val="800"/>
              </a:spcAft>
            </a:pPr>
            <a:r>
              <a:rPr lang="en-US" sz="1100" dirty="0">
                <a:latin typeface="Arial" panose="020B0604020202020204" pitchFamily="34" charset="0"/>
                <a:cs typeface="Arial" panose="020B0604020202020204" pitchFamily="34" charset="0"/>
              </a:rPr>
              <a:t>Critique and apply of the PESTEL framework</a:t>
            </a:r>
          </a:p>
          <a:p>
            <a:pPr>
              <a:lnSpc>
                <a:spcPct val="150000"/>
              </a:lnSpc>
              <a:spcAft>
                <a:spcPts val="800"/>
              </a:spcAft>
            </a:pPr>
            <a:r>
              <a:rPr lang="en-US" sz="1100" dirty="0">
                <a:latin typeface="Arial" panose="020B0604020202020204" pitchFamily="34" charset="0"/>
                <a:cs typeface="Arial" panose="020B0604020202020204" pitchFamily="34" charset="0"/>
              </a:rPr>
              <a:t>Critique and apply of the Fishbone model</a:t>
            </a:r>
          </a:p>
          <a:p>
            <a:pPr>
              <a:lnSpc>
                <a:spcPct val="150000"/>
              </a:lnSpc>
              <a:spcAft>
                <a:spcPts val="800"/>
              </a:spcAft>
            </a:pPr>
            <a:r>
              <a:rPr lang="en-US" sz="1100" dirty="0">
                <a:latin typeface="Arial" panose="020B0604020202020204" pitchFamily="34" charset="0"/>
                <a:cs typeface="Arial" panose="020B0604020202020204" pitchFamily="34" charset="0"/>
              </a:rPr>
              <a:t>And finally, summary of the key findings</a:t>
            </a:r>
          </a:p>
          <a:p>
            <a:pPr>
              <a:spcAft>
                <a:spcPts val="800"/>
              </a:spcAft>
            </a:pPr>
            <a:endParaRPr lang="en-US" sz="2200" dirty="0"/>
          </a:p>
          <a:p>
            <a:pPr>
              <a:spcAft>
                <a:spcPts val="800"/>
              </a:spcAft>
            </a:pPr>
            <a:endParaRPr lang="en-US" sz="2200" dirty="0">
              <a:effectLst/>
            </a:endParaRPr>
          </a:p>
          <a:p>
            <a:pPr>
              <a:spcAft>
                <a:spcPts val="800"/>
              </a:spcAft>
            </a:pPr>
            <a:endParaRPr lang="en-US" sz="2200" dirty="0">
              <a:effectLst/>
            </a:endParaRPr>
          </a:p>
          <a:p>
            <a:endParaRPr lang="en-US" sz="2200" dirty="0"/>
          </a:p>
        </p:txBody>
      </p:sp>
    </p:spTree>
    <p:extLst>
      <p:ext uri="{BB962C8B-B14F-4D97-AF65-F5344CB8AC3E}">
        <p14:creationId xmlns:p14="http://schemas.microsoft.com/office/powerpoint/2010/main" val="2337430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Different coloured tulips">
            <a:extLst>
              <a:ext uri="{FF2B5EF4-FFF2-40B4-BE49-F238E27FC236}">
                <a16:creationId xmlns:a16="http://schemas.microsoft.com/office/drawing/2014/main" id="{2405812C-9C91-1CDE-0376-A6E26D1540DE}"/>
              </a:ext>
            </a:extLst>
          </p:cNvPr>
          <p:cNvPicPr>
            <a:picLocks noChangeAspect="1"/>
          </p:cNvPicPr>
          <p:nvPr/>
        </p:nvPicPr>
        <p:blipFill>
          <a:blip r:embed="rId3">
            <a:alphaModFix amt="55000"/>
          </a:blip>
          <a:srcRect t="2054" b="13676"/>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D8BD1B92-BCE3-D813-7D16-D416B1AD78A3}"/>
              </a:ext>
            </a:extLst>
          </p:cNvPr>
          <p:cNvSpPr>
            <a:spLocks noGrp="1"/>
          </p:cNvSpPr>
          <p:nvPr>
            <p:ph type="title"/>
          </p:nvPr>
        </p:nvSpPr>
        <p:spPr>
          <a:xfrm>
            <a:off x="686834" y="591344"/>
            <a:ext cx="3200400" cy="5585619"/>
          </a:xfrm>
        </p:spPr>
        <p:txBody>
          <a:bodyPr>
            <a:normAutofit/>
          </a:bodyPr>
          <a:lstStyle/>
          <a:p>
            <a:r>
              <a:rPr lang="en-GB">
                <a:solidFill>
                  <a:srgbClr val="FFFFFF"/>
                </a:solidFill>
              </a:rPr>
              <a:t>Overview of Green Haven Florists</a:t>
            </a:r>
          </a:p>
        </p:txBody>
      </p:sp>
      <p:sp>
        <p:nvSpPr>
          <p:cNvPr id="8" name="Arc 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53A9258-5F4B-7C52-CACC-47252C6421E9}"/>
              </a:ext>
            </a:extLst>
          </p:cNvPr>
          <p:cNvSpPr>
            <a:spLocks noGrp="1"/>
          </p:cNvSpPr>
          <p:nvPr>
            <p:ph idx="1"/>
          </p:nvPr>
        </p:nvSpPr>
        <p:spPr>
          <a:xfrm>
            <a:off x="4447308" y="591344"/>
            <a:ext cx="6906491" cy="5585619"/>
          </a:xfrm>
        </p:spPr>
        <p:txBody>
          <a:bodyPr anchor="ctr">
            <a:normAutofit/>
          </a:bodyPr>
          <a:lstStyle/>
          <a:p>
            <a:endParaRPr lang="en-GB" dirty="0">
              <a:solidFill>
                <a:srgbClr val="FFFFFF"/>
              </a:solidFill>
              <a:latin typeface="Arial" panose="020B0604020202020204" pitchFamily="34" charset="0"/>
              <a:cs typeface="Arial" panose="020B0604020202020204" pitchFamily="34" charset="0"/>
            </a:endParaRPr>
          </a:p>
          <a:p>
            <a:pPr marL="0" indent="0">
              <a:lnSpc>
                <a:spcPct val="150000"/>
              </a:lnSpc>
              <a:buNone/>
            </a:pPr>
            <a:r>
              <a:rPr lang="en-GB" sz="1100" dirty="0">
                <a:solidFill>
                  <a:srgbClr val="FFFFFF"/>
                </a:solidFill>
                <a:latin typeface="Arial" panose="020B0604020202020204" pitchFamily="34" charset="0"/>
                <a:cs typeface="Arial" panose="020B0604020202020204" pitchFamily="34" charset="0"/>
              </a:rPr>
              <a:t>Case Study: Green Haven Florists</a:t>
            </a:r>
          </a:p>
          <a:p>
            <a:pPr marL="0" indent="0">
              <a:lnSpc>
                <a:spcPct val="150000"/>
              </a:lnSpc>
              <a:buNone/>
            </a:pPr>
            <a:endParaRPr lang="en-GB" sz="1100" dirty="0">
              <a:solidFill>
                <a:srgbClr val="FFFFFF"/>
              </a:solidFill>
              <a:latin typeface="Arial" panose="020B0604020202020204" pitchFamily="34" charset="0"/>
              <a:cs typeface="Arial" panose="020B0604020202020204" pitchFamily="34" charset="0"/>
            </a:endParaRPr>
          </a:p>
          <a:p>
            <a:pPr>
              <a:lnSpc>
                <a:spcPct val="150000"/>
              </a:lnSpc>
            </a:pPr>
            <a:r>
              <a:rPr lang="en-GB" sz="1100" dirty="0">
                <a:solidFill>
                  <a:srgbClr val="FFFFFF"/>
                </a:solidFill>
                <a:latin typeface="Arial" panose="020B0604020202020204" pitchFamily="34" charset="0"/>
                <a:cs typeface="Arial" panose="020B0604020202020204" pitchFamily="34" charset="0"/>
              </a:rPr>
              <a:t>Green Haven Florists is a florists business based in Norwich, UK</a:t>
            </a:r>
          </a:p>
          <a:p>
            <a:pPr>
              <a:lnSpc>
                <a:spcPct val="150000"/>
              </a:lnSpc>
            </a:pPr>
            <a:r>
              <a:rPr lang="en-GB" sz="1100" dirty="0">
                <a:solidFill>
                  <a:srgbClr val="FFFFFF"/>
                </a:solidFill>
                <a:latin typeface="Arial" panose="020B0604020202020204" pitchFamily="34" charset="0"/>
                <a:cs typeface="Arial" panose="020B0604020202020204" pitchFamily="34" charset="0"/>
              </a:rPr>
              <a:t>Green Haven has been Establish/founded since 2016</a:t>
            </a:r>
          </a:p>
          <a:p>
            <a:pPr>
              <a:lnSpc>
                <a:spcPct val="150000"/>
              </a:lnSpc>
            </a:pPr>
            <a:r>
              <a:rPr lang="en-GB" sz="1100" dirty="0">
                <a:solidFill>
                  <a:srgbClr val="FFFFFF"/>
                </a:solidFill>
                <a:latin typeface="Arial" panose="020B0604020202020204" pitchFamily="34" charset="0"/>
                <a:cs typeface="Arial" panose="020B0604020202020204" pitchFamily="34" charset="0"/>
              </a:rPr>
              <a:t>Owners are Liam and Priya Patel</a:t>
            </a:r>
          </a:p>
          <a:p>
            <a:pPr>
              <a:lnSpc>
                <a:spcPct val="150000"/>
              </a:lnSpc>
            </a:pPr>
            <a:r>
              <a:rPr lang="en-GB" sz="1100" dirty="0">
                <a:solidFill>
                  <a:srgbClr val="FFFFFF"/>
                </a:solidFill>
                <a:latin typeface="Arial" panose="020B0604020202020204" pitchFamily="34" charset="0"/>
                <a:cs typeface="Arial" panose="020B0604020202020204" pitchFamily="34" charset="0"/>
              </a:rPr>
              <a:t>The business has faced decreased sales in the last 12 months</a:t>
            </a:r>
          </a:p>
          <a:p>
            <a:pPr marL="0" indent="0">
              <a:buNone/>
            </a:pPr>
            <a:endParaRPr lang="en-GB" dirty="0">
              <a:solidFill>
                <a:srgbClr val="FFFFFF"/>
              </a:solidFill>
              <a:latin typeface="Arial" panose="020B0604020202020204" pitchFamily="34" charset="0"/>
              <a:cs typeface="Arial" panose="020B0604020202020204" pitchFamily="34" charset="0"/>
            </a:endParaRPr>
          </a:p>
          <a:p>
            <a:endParaRPr lang="en-GB" dirty="0">
              <a:solidFill>
                <a:srgbClr val="FFFFFF"/>
              </a:solidFill>
              <a:latin typeface="Arial" panose="020B0604020202020204" pitchFamily="34" charset="0"/>
              <a:cs typeface="Arial" panose="020B0604020202020204" pitchFamily="34" charset="0"/>
            </a:endParaRPr>
          </a:p>
          <a:p>
            <a:endParaRPr lang="en-GB" dirty="0">
              <a:solidFill>
                <a:srgbClr val="FFFFFF"/>
              </a:solidFill>
              <a:latin typeface="Arial" panose="020B0604020202020204" pitchFamily="34" charset="0"/>
              <a:cs typeface="Arial" panose="020B0604020202020204" pitchFamily="34" charset="0"/>
            </a:endParaRPr>
          </a:p>
          <a:p>
            <a:endParaRPr lang="en-GB" dirty="0">
              <a:solidFill>
                <a:srgbClr val="FFFFFF"/>
              </a:solidFill>
            </a:endParaRPr>
          </a:p>
        </p:txBody>
      </p:sp>
    </p:spTree>
    <p:extLst>
      <p:ext uri="{BB962C8B-B14F-4D97-AF65-F5344CB8AC3E}">
        <p14:creationId xmlns:p14="http://schemas.microsoft.com/office/powerpoint/2010/main" val="2886953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74122-ED42-A79C-F3BD-34FBE657701C}"/>
              </a:ext>
            </a:extLst>
          </p:cNvPr>
          <p:cNvSpPr>
            <a:spLocks noGrp="1"/>
          </p:cNvSpPr>
          <p:nvPr>
            <p:ph type="title"/>
          </p:nvPr>
        </p:nvSpPr>
        <p:spPr>
          <a:xfrm>
            <a:off x="4553733" y="548464"/>
            <a:ext cx="6798541" cy="1675623"/>
          </a:xfrm>
        </p:spPr>
        <p:txBody>
          <a:bodyPr anchor="b">
            <a:normAutofit/>
          </a:bodyPr>
          <a:lstStyle/>
          <a:p>
            <a:r>
              <a:rPr lang="en-GB" sz="4000"/>
              <a:t>Root Problem</a:t>
            </a:r>
          </a:p>
        </p:txBody>
      </p:sp>
      <p:pic>
        <p:nvPicPr>
          <p:cNvPr id="6" name="Picture 5">
            <a:extLst>
              <a:ext uri="{FF2B5EF4-FFF2-40B4-BE49-F238E27FC236}">
                <a16:creationId xmlns:a16="http://schemas.microsoft.com/office/drawing/2014/main" id="{C4820D73-2D8F-5334-E60C-FD0242BA05B0}"/>
              </a:ext>
            </a:extLst>
          </p:cNvPr>
          <p:cNvPicPr>
            <a:picLocks noChangeAspect="1"/>
          </p:cNvPicPr>
          <p:nvPr/>
        </p:nvPicPr>
        <p:blipFill>
          <a:blip r:embed="rId2"/>
          <a:srcRect l="45492" r="15039" b="-1"/>
          <a:stretch>
            <a:fillRect/>
          </a:stretch>
        </p:blipFill>
        <p:spPr>
          <a:xfrm>
            <a:off x="1" y="10"/>
            <a:ext cx="4196496" cy="6857990"/>
          </a:xfrm>
          <a:prstGeom prst="rect">
            <a:avLst/>
          </a:prstGeom>
          <a:effectLst/>
        </p:spPr>
      </p:pic>
      <p:graphicFrame>
        <p:nvGraphicFramePr>
          <p:cNvPr id="11" name="Content Placeholder 2">
            <a:extLst>
              <a:ext uri="{FF2B5EF4-FFF2-40B4-BE49-F238E27FC236}">
                <a16:creationId xmlns:a16="http://schemas.microsoft.com/office/drawing/2014/main" id="{C7A217AA-9B2B-B350-FC23-1582E7565412}"/>
              </a:ext>
            </a:extLst>
          </p:cNvPr>
          <p:cNvGraphicFramePr>
            <a:graphicFrameLocks noGrp="1"/>
          </p:cNvGraphicFramePr>
          <p:nvPr>
            <p:ph idx="1"/>
            <p:extLst>
              <p:ext uri="{D42A27DB-BD31-4B8C-83A1-F6EECF244321}">
                <p14:modId xmlns:p14="http://schemas.microsoft.com/office/powerpoint/2010/main" val="2533391375"/>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0772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B2492BAE-10B1-E30E-20E8-CA85E6F53B42}"/>
              </a:ext>
            </a:extLst>
          </p:cNvPr>
          <p:cNvGraphicFramePr>
            <a:graphicFrameLocks noGrp="1"/>
          </p:cNvGraphicFramePr>
          <p:nvPr>
            <p:extLst>
              <p:ext uri="{D42A27DB-BD31-4B8C-83A1-F6EECF244321}">
                <p14:modId xmlns:p14="http://schemas.microsoft.com/office/powerpoint/2010/main" val="4004607449"/>
              </p:ext>
            </p:extLst>
          </p:nvPr>
        </p:nvGraphicFramePr>
        <p:xfrm>
          <a:off x="251792" y="913533"/>
          <a:ext cx="11688415" cy="4843296"/>
        </p:xfrm>
        <a:graphic>
          <a:graphicData uri="http://schemas.openxmlformats.org/drawingml/2006/table">
            <a:tbl>
              <a:tblPr firstRow="1" bandRow="1">
                <a:tableStyleId>{93296810-A885-4BE3-A3E7-6D5BEEA58F35}</a:tableStyleId>
              </a:tblPr>
              <a:tblGrid>
                <a:gridCol w="1650221">
                  <a:extLst>
                    <a:ext uri="{9D8B030D-6E8A-4147-A177-3AD203B41FA5}">
                      <a16:colId xmlns:a16="http://schemas.microsoft.com/office/drawing/2014/main" val="2902649168"/>
                    </a:ext>
                  </a:extLst>
                </a:gridCol>
                <a:gridCol w="1817078">
                  <a:extLst>
                    <a:ext uri="{9D8B030D-6E8A-4147-A177-3AD203B41FA5}">
                      <a16:colId xmlns:a16="http://schemas.microsoft.com/office/drawing/2014/main" val="566106607"/>
                    </a:ext>
                  </a:extLst>
                </a:gridCol>
                <a:gridCol w="1528984">
                  <a:extLst>
                    <a:ext uri="{9D8B030D-6E8A-4147-A177-3AD203B41FA5}">
                      <a16:colId xmlns:a16="http://schemas.microsoft.com/office/drawing/2014/main" val="445999155"/>
                    </a:ext>
                  </a:extLst>
                </a:gridCol>
                <a:gridCol w="1673033">
                  <a:extLst>
                    <a:ext uri="{9D8B030D-6E8A-4147-A177-3AD203B41FA5}">
                      <a16:colId xmlns:a16="http://schemas.microsoft.com/office/drawing/2014/main" val="1177970274"/>
                    </a:ext>
                  </a:extLst>
                </a:gridCol>
                <a:gridCol w="1673033">
                  <a:extLst>
                    <a:ext uri="{9D8B030D-6E8A-4147-A177-3AD203B41FA5}">
                      <a16:colId xmlns:a16="http://schemas.microsoft.com/office/drawing/2014/main" val="3545978950"/>
                    </a:ext>
                  </a:extLst>
                </a:gridCol>
                <a:gridCol w="1673033">
                  <a:extLst>
                    <a:ext uri="{9D8B030D-6E8A-4147-A177-3AD203B41FA5}">
                      <a16:colId xmlns:a16="http://schemas.microsoft.com/office/drawing/2014/main" val="4242322352"/>
                    </a:ext>
                  </a:extLst>
                </a:gridCol>
                <a:gridCol w="1673033">
                  <a:extLst>
                    <a:ext uri="{9D8B030D-6E8A-4147-A177-3AD203B41FA5}">
                      <a16:colId xmlns:a16="http://schemas.microsoft.com/office/drawing/2014/main" val="2917161752"/>
                    </a:ext>
                  </a:extLst>
                </a:gridCol>
              </a:tblGrid>
              <a:tr h="1034537">
                <a:tc gridSpan="7">
                  <a:txBody>
                    <a:bodyPr/>
                    <a:lstStyle/>
                    <a:p>
                      <a:pPr algn="ctr"/>
                      <a:endParaRPr lang="en-GB" sz="2400" dirty="0">
                        <a:solidFill>
                          <a:schemeClr val="tx1"/>
                        </a:solidFill>
                      </a:endParaRPr>
                    </a:p>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795331388"/>
                  </a:ext>
                </a:extLst>
              </a:tr>
              <a:tr h="1082175">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2862244058"/>
                  </a:ext>
                </a:extLst>
              </a:tr>
              <a:tr h="1157435">
                <a:tc>
                  <a:txBody>
                    <a:bodyPr/>
                    <a:lstStyle/>
                    <a:p>
                      <a:pPr>
                        <a:lnSpc>
                          <a:spcPct val="150000"/>
                        </a:lnSpc>
                      </a:pPr>
                      <a:r>
                        <a:rPr lang="en-GB" sz="1100" dirty="0">
                          <a:latin typeface="Arial" panose="020B0604020202020204" pitchFamily="34" charset="0"/>
                          <a:cs typeface="Arial" panose="020B0604020202020204" pitchFamily="34" charset="0"/>
                        </a:rPr>
                        <a:t>What effect is it having?</a:t>
                      </a:r>
                    </a:p>
                  </a:txBody>
                  <a:tcPr>
                    <a:solidFill>
                      <a:srgbClr val="FF0000"/>
                    </a:solidFill>
                  </a:tcPr>
                </a:tc>
                <a:tc>
                  <a:txBody>
                    <a:bodyPr/>
                    <a:lstStyle/>
                    <a:p>
                      <a:pPr>
                        <a:lnSpc>
                          <a:spcPct val="150000"/>
                        </a:lnSpc>
                      </a:pPr>
                      <a:r>
                        <a:rPr lang="en-GB" sz="1100" dirty="0">
                          <a:latin typeface="Arial" panose="020B0604020202020204" pitchFamily="34" charset="0"/>
                          <a:cs typeface="Arial" panose="020B0604020202020204" pitchFamily="34" charset="0"/>
                        </a:rPr>
                        <a:t>Where is the problem occurring?</a:t>
                      </a:r>
                    </a:p>
                  </a:txBody>
                  <a:tcPr>
                    <a:solidFill>
                      <a:srgbClr val="FFC000"/>
                    </a:solidFill>
                  </a:tcPr>
                </a:tc>
                <a:tc>
                  <a:txBody>
                    <a:bodyPr/>
                    <a:lstStyle/>
                    <a:p>
                      <a:pPr>
                        <a:lnSpc>
                          <a:spcPct val="150000"/>
                        </a:lnSpc>
                      </a:pPr>
                      <a:r>
                        <a:rPr lang="en-GB" sz="1100" dirty="0">
                          <a:latin typeface="Arial" panose="020B0604020202020204" pitchFamily="34" charset="0"/>
                          <a:cs typeface="Arial" panose="020B0604020202020204" pitchFamily="34" charset="0"/>
                        </a:rPr>
                        <a:t>When was the problem first noticed?</a:t>
                      </a:r>
                    </a:p>
                  </a:txBody>
                  <a:tcPr>
                    <a:solidFill>
                      <a:srgbClr val="FFFF00"/>
                    </a:solidFill>
                  </a:tcPr>
                </a:tc>
                <a:tc>
                  <a:txBody>
                    <a:bodyPr/>
                    <a:lstStyle/>
                    <a:p>
                      <a:pPr>
                        <a:lnSpc>
                          <a:spcPct val="150000"/>
                        </a:lnSpc>
                      </a:pPr>
                      <a:r>
                        <a:rPr lang="en-GB" sz="1100" dirty="0">
                          <a:latin typeface="Arial" panose="020B0604020202020204" pitchFamily="34" charset="0"/>
                          <a:cs typeface="Arial" panose="020B0604020202020204" pitchFamily="34" charset="0"/>
                        </a:rPr>
                        <a:t>Who is impacted by the problem?</a:t>
                      </a:r>
                    </a:p>
                  </a:txBody>
                  <a:tcPr>
                    <a:solidFill>
                      <a:srgbClr val="92D050"/>
                    </a:solidFill>
                  </a:tcPr>
                </a:tc>
                <a:tc>
                  <a:txBody>
                    <a:bodyPr/>
                    <a:lstStyle/>
                    <a:p>
                      <a:pPr>
                        <a:lnSpc>
                          <a:spcPct val="150000"/>
                        </a:lnSpc>
                      </a:pPr>
                      <a:r>
                        <a:rPr lang="en-GB" sz="1100" dirty="0">
                          <a:latin typeface="Arial" panose="020B0604020202020204" pitchFamily="34" charset="0"/>
                          <a:cs typeface="Arial" panose="020B0604020202020204" pitchFamily="34" charset="0"/>
                        </a:rPr>
                        <a:t>Why is the problem happening?</a:t>
                      </a:r>
                    </a:p>
                  </a:txBody>
                  <a:tcPr>
                    <a:solidFill>
                      <a:srgbClr val="00B0F0"/>
                    </a:solidFill>
                  </a:tcPr>
                </a:tc>
                <a:tc>
                  <a:txBody>
                    <a:bodyPr/>
                    <a:lstStyle/>
                    <a:p>
                      <a:r>
                        <a:rPr lang="en-GB" sz="1100" dirty="0">
                          <a:latin typeface="Arial" panose="020B0604020202020204" pitchFamily="34" charset="0"/>
                          <a:cs typeface="Arial" panose="020B0604020202020204" pitchFamily="34" charset="0"/>
                        </a:rPr>
                        <a:t>How serious is the problem?</a:t>
                      </a:r>
                    </a:p>
                  </a:txBody>
                  <a:tcPr>
                    <a:solidFill>
                      <a:srgbClr val="0070C0"/>
                    </a:solidFill>
                  </a:tcPr>
                </a:tc>
                <a:tc>
                  <a:txBody>
                    <a:bodyPr/>
                    <a:lstStyle/>
                    <a:p>
                      <a:r>
                        <a:rPr lang="en-GB" sz="1100" dirty="0">
                          <a:latin typeface="Arial" panose="020B0604020202020204" pitchFamily="34" charset="0"/>
                          <a:cs typeface="Arial" panose="020B0604020202020204" pitchFamily="34" charset="0"/>
                        </a:rPr>
                        <a:t>How much money is being lost?</a:t>
                      </a:r>
                    </a:p>
                  </a:txBody>
                  <a:tcPr>
                    <a:solidFill>
                      <a:srgbClr val="7030A0"/>
                    </a:solidFill>
                  </a:tcPr>
                </a:tc>
                <a:extLst>
                  <a:ext uri="{0D108BD9-81ED-4DB2-BD59-A6C34878D82A}">
                    <a16:rowId xmlns:a16="http://schemas.microsoft.com/office/drawing/2014/main" val="986737030"/>
                  </a:ext>
                </a:extLst>
              </a:tr>
              <a:tr h="1321231">
                <a:tc>
                  <a:txBody>
                    <a:bodyPr/>
                    <a:lstStyle/>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business is having a decline in sales</a:t>
                      </a:r>
                    </a:p>
                  </a:txBody>
                  <a:tcPr>
                    <a:solidFill>
                      <a:srgbClr val="FF0000"/>
                    </a:solidFill>
                  </a:tcPr>
                </a:tc>
                <a:tc>
                  <a:txBody>
                    <a:bodyPr/>
                    <a:lstStyle/>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Location</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Competition </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Supply disruption</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Prices of imported varieties </a:t>
                      </a:r>
                    </a:p>
                    <a:p>
                      <a:pPr marL="0" indent="0">
                        <a:lnSpc>
                          <a:spcPct val="150000"/>
                        </a:lnSpc>
                        <a:buFont typeface="Arial" panose="020B0604020202020204" pitchFamily="34" charset="0"/>
                        <a:buNone/>
                      </a:pPr>
                      <a:endParaRPr lang="en-GB" sz="1100" dirty="0">
                        <a:latin typeface="Arial" panose="020B0604020202020204" pitchFamily="34" charset="0"/>
                        <a:cs typeface="Arial" panose="020B0604020202020204" pitchFamily="34" charset="0"/>
                      </a:endParaRPr>
                    </a:p>
                  </a:txBody>
                  <a:tcPr>
                    <a:solidFill>
                      <a:srgbClr val="FFC000"/>
                    </a:solidFill>
                  </a:tcPr>
                </a:tc>
                <a:tc>
                  <a:txBody>
                    <a:bodyPr/>
                    <a:lstStyle/>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Over the last 12 months the sales have reduced</a:t>
                      </a:r>
                    </a:p>
                  </a:txBody>
                  <a:tcPr>
                    <a:solidFill>
                      <a:srgbClr val="FFFF00"/>
                    </a:solidFill>
                  </a:tcPr>
                </a:tc>
                <a:tc>
                  <a:txBody>
                    <a:bodyPr/>
                    <a:lstStyle/>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Liam</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Priya</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Employees </a:t>
                      </a:r>
                    </a:p>
                  </a:txBody>
                  <a:tcPr>
                    <a:solidFill>
                      <a:srgbClr val="92D050"/>
                    </a:solidFill>
                  </a:tcPr>
                </a:tc>
                <a:tc>
                  <a:txBody>
                    <a:bodyPr/>
                    <a:lstStyle/>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Nearby business closing</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More online demand</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Inflation</a:t>
                      </a:r>
                    </a:p>
                    <a:p>
                      <a:pPr marL="285750" indent="-285750">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txBody>
                  <a:tcPr>
                    <a:solidFill>
                      <a:srgbClr val="00B0F0"/>
                    </a:solidFill>
                  </a:tcPr>
                </a:tc>
                <a:tc>
                  <a:txBody>
                    <a:bodyPr/>
                    <a:lstStyle/>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Very serious</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Business could go into loss</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Depth </a:t>
                      </a:r>
                    </a:p>
                  </a:txBody>
                  <a:tcPr>
                    <a:solidFill>
                      <a:srgbClr val="0070C0"/>
                    </a:solidFill>
                  </a:tcPr>
                </a:tc>
                <a:tc>
                  <a:txBody>
                    <a:bodyPr/>
                    <a:lstStyle/>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Green Haven Florists has seen a 30% decline in, in-store sales</a:t>
                      </a:r>
                    </a:p>
                  </a:txBody>
                  <a:tcPr>
                    <a:solidFill>
                      <a:srgbClr val="7030A0"/>
                    </a:solidFill>
                  </a:tcPr>
                </a:tc>
                <a:extLst>
                  <a:ext uri="{0D108BD9-81ED-4DB2-BD59-A6C34878D82A}">
                    <a16:rowId xmlns:a16="http://schemas.microsoft.com/office/drawing/2014/main" val="1551243916"/>
                  </a:ext>
                </a:extLst>
              </a:tr>
            </a:tbl>
          </a:graphicData>
        </a:graphic>
      </p:graphicFrame>
      <p:sp>
        <p:nvSpPr>
          <p:cNvPr id="4" name="TextBox 3">
            <a:extLst>
              <a:ext uri="{FF2B5EF4-FFF2-40B4-BE49-F238E27FC236}">
                <a16:creationId xmlns:a16="http://schemas.microsoft.com/office/drawing/2014/main" id="{DA7A4D8C-4AD8-BCC7-38B8-DBBF6A153BF7}"/>
              </a:ext>
            </a:extLst>
          </p:cNvPr>
          <p:cNvSpPr txBox="1"/>
          <p:nvPr/>
        </p:nvSpPr>
        <p:spPr>
          <a:xfrm>
            <a:off x="742122" y="6042991"/>
            <a:ext cx="9872869" cy="467885"/>
          </a:xfrm>
          <a:prstGeom prst="rect">
            <a:avLst/>
          </a:prstGeom>
          <a:noFill/>
        </p:spPr>
        <p:txBody>
          <a:bodyPr wrap="square" rtlCol="0">
            <a:spAutoFit/>
          </a:bodyPr>
          <a:lstStyle/>
          <a:p>
            <a:pPr>
              <a:lnSpc>
                <a:spcPct val="150000"/>
              </a:lnSpc>
            </a:pPr>
            <a:r>
              <a:rPr lang="en-GB" dirty="0"/>
              <a:t>(</a:t>
            </a:r>
            <a:r>
              <a:rPr lang="en-GB" sz="1100" dirty="0">
                <a:latin typeface="Arial" panose="020B0604020202020204" pitchFamily="34" charset="0"/>
                <a:cs typeface="Arial" panose="020B0604020202020204" pitchFamily="34" charset="0"/>
              </a:rPr>
              <a:t>Institute of Leadership and Management, 2013)</a:t>
            </a:r>
          </a:p>
        </p:txBody>
      </p:sp>
    </p:spTree>
    <p:extLst>
      <p:ext uri="{BB962C8B-B14F-4D97-AF65-F5344CB8AC3E}">
        <p14:creationId xmlns:p14="http://schemas.microsoft.com/office/powerpoint/2010/main" val="528762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C9A85-61FE-8138-B18F-56D86DCB9C71}"/>
              </a:ext>
            </a:extLst>
          </p:cNvPr>
          <p:cNvSpPr>
            <a:spLocks noGrp="1"/>
          </p:cNvSpPr>
          <p:nvPr>
            <p:ph type="title"/>
          </p:nvPr>
        </p:nvSpPr>
        <p:spPr>
          <a:xfrm>
            <a:off x="2662989" y="0"/>
            <a:ext cx="9149260" cy="1325563"/>
          </a:xfrm>
        </p:spPr>
        <p:txBody>
          <a:bodyPr>
            <a:normAutofit/>
          </a:bodyPr>
          <a:lstStyle/>
          <a:p>
            <a:r>
              <a:rPr lang="en-GB" sz="4000"/>
              <a:t>Critique of the Pestel Framework</a:t>
            </a:r>
            <a:endParaRPr lang="en-GB" sz="4000" dirty="0"/>
          </a:p>
        </p:txBody>
      </p:sp>
      <p:sp>
        <p:nvSpPr>
          <p:cNvPr id="4" name="TextBox 3">
            <a:extLst>
              <a:ext uri="{FF2B5EF4-FFF2-40B4-BE49-F238E27FC236}">
                <a16:creationId xmlns:a16="http://schemas.microsoft.com/office/drawing/2014/main" id="{38EC37A9-F57A-DF09-F170-078A2B8744D5}"/>
              </a:ext>
            </a:extLst>
          </p:cNvPr>
          <p:cNvSpPr txBox="1"/>
          <p:nvPr/>
        </p:nvSpPr>
        <p:spPr>
          <a:xfrm>
            <a:off x="196556" y="1194931"/>
            <a:ext cx="11572406" cy="6063198"/>
          </a:xfrm>
          <a:prstGeom prst="rect">
            <a:avLst/>
          </a:prstGeom>
          <a:noFill/>
        </p:spPr>
        <p:txBody>
          <a:bodyPr wrap="square" rtlCol="0">
            <a:spAutoFit/>
          </a:bodyPr>
          <a:lstStyle/>
          <a:p>
            <a:pPr>
              <a:lnSpc>
                <a:spcPct val="150000"/>
              </a:lnSpc>
            </a:pPr>
            <a:r>
              <a:rPr lang="en-GB" sz="1100" b="1" dirty="0">
                <a:latin typeface="Arial" panose="020B0604020202020204" pitchFamily="34" charset="0"/>
                <a:cs typeface="Arial" panose="020B0604020202020204" pitchFamily="34" charset="0"/>
              </a:rPr>
              <a:t>What is Pestel?</a:t>
            </a:r>
          </a:p>
          <a:p>
            <a:pPr>
              <a:lnSpc>
                <a:spcPct val="150000"/>
              </a:lnSpc>
            </a:pPr>
            <a:r>
              <a:rPr lang="en-GB" sz="1100" dirty="0">
                <a:latin typeface="Arial" panose="020B0604020202020204" pitchFamily="34" charset="0"/>
                <a:cs typeface="Arial" panose="020B0604020202020204" pitchFamily="34" charset="0"/>
              </a:rPr>
              <a:t>PESTLE is a tool used to analyse the external </a:t>
            </a:r>
          </a:p>
          <a:p>
            <a:pPr>
              <a:lnSpc>
                <a:spcPct val="150000"/>
              </a:lnSpc>
            </a:pPr>
            <a:r>
              <a:rPr lang="en-GB" sz="1100" dirty="0">
                <a:latin typeface="Arial" panose="020B0604020202020204" pitchFamily="34" charset="0"/>
                <a:cs typeface="Arial" panose="020B0604020202020204" pitchFamily="34" charset="0"/>
              </a:rPr>
              <a:t>Business environment by examining:</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Political</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Economic</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Social</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Technological</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Environmental</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Legal </a:t>
            </a:r>
          </a:p>
          <a:p>
            <a:pPr>
              <a:lnSpc>
                <a:spcPct val="150000"/>
              </a:lnSpc>
            </a:pPr>
            <a:r>
              <a:rPr lang="en-GB" sz="1100" dirty="0">
                <a:latin typeface="Arial" panose="020B0604020202020204" pitchFamily="34" charset="0"/>
                <a:cs typeface="Arial" panose="020B0604020202020204" pitchFamily="34" charset="0"/>
              </a:rPr>
              <a:t>It helps business understand outside influences </a:t>
            </a:r>
          </a:p>
          <a:p>
            <a:pPr>
              <a:lnSpc>
                <a:spcPct val="150000"/>
              </a:lnSpc>
            </a:pPr>
            <a:r>
              <a:rPr lang="en-GB" sz="1100" dirty="0">
                <a:latin typeface="Arial" panose="020B0604020202020204" pitchFamily="34" charset="0"/>
                <a:cs typeface="Arial" panose="020B0604020202020204" pitchFamily="34" charset="0"/>
              </a:rPr>
              <a:t>that may affect performance.</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Why Use it?</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To identify opportunities and treats in the market.</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To support strategic planning and decision-making</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Where/how used?</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Used in business planning, market research, and strategy development.</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Often applied before launching a new product, entering a new market, or solving business problems.</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Business list each PAESTEL factor and analyse how it impacts them.</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graphicFrame>
        <p:nvGraphicFramePr>
          <p:cNvPr id="17" name="TextBox 4">
            <a:extLst>
              <a:ext uri="{FF2B5EF4-FFF2-40B4-BE49-F238E27FC236}">
                <a16:creationId xmlns:a16="http://schemas.microsoft.com/office/drawing/2014/main" id="{E195F90A-F769-11AC-00B6-7DE3A80D6591}"/>
              </a:ext>
            </a:extLst>
          </p:cNvPr>
          <p:cNvGraphicFramePr/>
          <p:nvPr>
            <p:extLst>
              <p:ext uri="{D42A27DB-BD31-4B8C-83A1-F6EECF244321}">
                <p14:modId xmlns:p14="http://schemas.microsoft.com/office/powerpoint/2010/main" val="1610008353"/>
              </p:ext>
            </p:extLst>
          </p:nvPr>
        </p:nvGraphicFramePr>
        <p:xfrm>
          <a:off x="6554449" y="871766"/>
          <a:ext cx="5440995" cy="3780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0693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6F60348-1C29-F40E-9DCA-8568754C23FE}"/>
              </a:ext>
            </a:extLst>
          </p:cNvPr>
          <p:cNvGraphicFramePr>
            <a:graphicFrameLocks noGrp="1"/>
          </p:cNvGraphicFramePr>
          <p:nvPr>
            <p:extLst>
              <p:ext uri="{D42A27DB-BD31-4B8C-83A1-F6EECF244321}">
                <p14:modId xmlns:p14="http://schemas.microsoft.com/office/powerpoint/2010/main" val="2952489191"/>
              </p:ext>
            </p:extLst>
          </p:nvPr>
        </p:nvGraphicFramePr>
        <p:xfrm>
          <a:off x="227348" y="887729"/>
          <a:ext cx="11737299" cy="4622325"/>
        </p:xfrm>
        <a:graphic>
          <a:graphicData uri="http://schemas.openxmlformats.org/drawingml/2006/table">
            <a:tbl>
              <a:tblPr firstRow="1" bandRow="1">
                <a:tableStyleId>{5C22544A-7EE6-4342-B048-85BDC9FD1C3A}</a:tableStyleId>
              </a:tblPr>
              <a:tblGrid>
                <a:gridCol w="1694217">
                  <a:extLst>
                    <a:ext uri="{9D8B030D-6E8A-4147-A177-3AD203B41FA5}">
                      <a16:colId xmlns:a16="http://schemas.microsoft.com/office/drawing/2014/main" val="1284065850"/>
                    </a:ext>
                  </a:extLst>
                </a:gridCol>
                <a:gridCol w="1868555">
                  <a:extLst>
                    <a:ext uri="{9D8B030D-6E8A-4147-A177-3AD203B41FA5}">
                      <a16:colId xmlns:a16="http://schemas.microsoft.com/office/drawing/2014/main" val="1858564028"/>
                    </a:ext>
                  </a:extLst>
                </a:gridCol>
                <a:gridCol w="2143125">
                  <a:extLst>
                    <a:ext uri="{9D8B030D-6E8A-4147-A177-3AD203B41FA5}">
                      <a16:colId xmlns:a16="http://schemas.microsoft.com/office/drawing/2014/main" val="1949424782"/>
                    </a:ext>
                  </a:extLst>
                </a:gridCol>
                <a:gridCol w="2068219">
                  <a:extLst>
                    <a:ext uri="{9D8B030D-6E8A-4147-A177-3AD203B41FA5}">
                      <a16:colId xmlns:a16="http://schemas.microsoft.com/office/drawing/2014/main" val="446382655"/>
                    </a:ext>
                  </a:extLst>
                </a:gridCol>
                <a:gridCol w="1711285">
                  <a:extLst>
                    <a:ext uri="{9D8B030D-6E8A-4147-A177-3AD203B41FA5}">
                      <a16:colId xmlns:a16="http://schemas.microsoft.com/office/drawing/2014/main" val="3644160467"/>
                    </a:ext>
                  </a:extLst>
                </a:gridCol>
                <a:gridCol w="2251898">
                  <a:extLst>
                    <a:ext uri="{9D8B030D-6E8A-4147-A177-3AD203B41FA5}">
                      <a16:colId xmlns:a16="http://schemas.microsoft.com/office/drawing/2014/main" val="66830876"/>
                    </a:ext>
                  </a:extLst>
                </a:gridCol>
              </a:tblGrid>
              <a:tr h="1320734">
                <a:tc>
                  <a:txBody>
                    <a:bodyPr/>
                    <a:lstStyle/>
                    <a:p>
                      <a:pPr>
                        <a:lnSpc>
                          <a:spcPct val="150000"/>
                        </a:lnSpc>
                      </a:pPr>
                      <a:endParaRPr lang="en-GB" sz="1600" dirty="0"/>
                    </a:p>
                    <a:p>
                      <a:pPr algn="ctr">
                        <a:lnSpc>
                          <a:spcPct val="150000"/>
                        </a:lnSpc>
                      </a:pP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3120613">
                <a:tc>
                  <a:txBody>
                    <a:bodyPr/>
                    <a:lstStyle/>
                    <a:p>
                      <a:pPr marL="285750" indent="-2857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Government policies affecting imported flowers, taxes, trade rules can increase costs</a:t>
                      </a:r>
                    </a:p>
                    <a:p>
                      <a:pPr marL="285750" indent="-2857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Government support schemes for small businesses can help funding or tax relief</a:t>
                      </a:r>
                    </a:p>
                  </a:txBody>
                  <a:tcPr>
                    <a:pattFill prst="pct40">
                      <a:fgClr>
                        <a:srgbClr val="FF0000"/>
                      </a:fgClr>
                      <a:bgClr>
                        <a:schemeClr val="bg1"/>
                      </a:bgClr>
                    </a:pattFill>
                  </a:tcPr>
                </a:tc>
                <a:tc>
                  <a:txBody>
                    <a:bodyPr/>
                    <a:lstStyle/>
                    <a:p>
                      <a:pPr marL="285750" indent="-2857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Inflation and costs reduce business profitability</a:t>
                      </a:r>
                    </a:p>
                    <a:p>
                      <a:pPr marL="285750" indent="-2857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Rising transport and supplier costs make sustainable sourcing more expensive</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endParaRPr lang="en-GB" sz="1400" b="1" dirty="0"/>
                    </a:p>
                    <a:p>
                      <a:endParaRPr lang="en-GB" sz="1400" b="1" dirty="0"/>
                    </a:p>
                  </a:txBody>
                  <a:tcPr>
                    <a:pattFill prst="pct40">
                      <a:fgClr>
                        <a:srgbClr val="FFC000"/>
                      </a:fgClr>
                      <a:bgClr>
                        <a:schemeClr val="bg1"/>
                      </a:bgClr>
                    </a:pattFill>
                  </a:tcPr>
                </a:tc>
                <a:tc>
                  <a:txBody>
                    <a:bodyPr/>
                    <a:lstStyle/>
                    <a:p>
                      <a:pPr marL="285750" indent="-285750">
                        <a:lnSpc>
                          <a:spcPct val="150000"/>
                        </a:lnSpc>
                        <a:buFontTx/>
                        <a:buChar char="-"/>
                      </a:pPr>
                      <a:r>
                        <a:rPr lang="en-GB" sz="1100" b="1" dirty="0">
                          <a:latin typeface="Arial" panose="020B0604020202020204" pitchFamily="34" charset="0"/>
                          <a:cs typeface="Arial" panose="020B0604020202020204" pitchFamily="34" charset="0"/>
                        </a:rPr>
                        <a:t>Customers increasingly prefer online shopping and home delivery rather than visiting stores</a:t>
                      </a:r>
                    </a:p>
                    <a:p>
                      <a:pPr marL="285750" indent="-285750">
                        <a:lnSpc>
                          <a:spcPct val="150000"/>
                        </a:lnSpc>
                        <a:buFontTx/>
                        <a:buChar char="-"/>
                      </a:pPr>
                      <a:r>
                        <a:rPr lang="en-GB" sz="1100" b="1" dirty="0">
                          <a:latin typeface="Arial" panose="020B0604020202020204" pitchFamily="34" charset="0"/>
                          <a:cs typeface="Arial" panose="020B0604020202020204" pitchFamily="34" charset="0"/>
                        </a:rPr>
                        <a:t>Growing demand for eco friendly and sustainable products which matches the shops brand</a:t>
                      </a:r>
                    </a:p>
                  </a:txBody>
                  <a:tcPr>
                    <a:pattFill prst="pct40">
                      <a:fgClr>
                        <a:srgbClr val="FFFF00"/>
                      </a:fgClr>
                      <a:bgClr>
                        <a:schemeClr val="bg1"/>
                      </a:bgClr>
                    </a:pattFill>
                  </a:tcPr>
                </a:tc>
                <a:tc>
                  <a:txBody>
                    <a:bodyPr/>
                    <a:lstStyle/>
                    <a:p>
                      <a:pPr marL="0" indent="0">
                        <a:buFont typeface="Wingdings" panose="05000000000000000000" pitchFamily="2" charset="2"/>
                        <a:buNone/>
                      </a:pPr>
                      <a:endParaRPr lang="en-GB" sz="1100" b="1" dirty="0">
                        <a:latin typeface="Arial" panose="020B0604020202020204" pitchFamily="34" charset="0"/>
                        <a:cs typeface="Arial" panose="020B0604020202020204" pitchFamily="34" charset="0"/>
                      </a:endParaRPr>
                    </a:p>
                    <a:p>
                      <a:pPr marL="285750" indent="-285750">
                        <a:lnSpc>
                          <a:spcPct val="150000"/>
                        </a:lnSpc>
                        <a:buFontTx/>
                        <a:buChar char="-"/>
                      </a:pPr>
                      <a:r>
                        <a:rPr lang="en-GB" sz="1100" b="1" dirty="0">
                          <a:latin typeface="Arial" panose="020B0604020202020204" pitchFamily="34" charset="0"/>
                          <a:cs typeface="Arial" panose="020B0604020202020204" pitchFamily="34" charset="0"/>
                        </a:rPr>
                        <a:t>Need for a modern website and online ordering system to compete with online retailers</a:t>
                      </a:r>
                    </a:p>
                    <a:p>
                      <a:pPr marL="285750" indent="-285750">
                        <a:lnSpc>
                          <a:spcPct val="150000"/>
                        </a:lnSpc>
                        <a:buFontTx/>
                        <a:buChar char="-"/>
                      </a:pPr>
                      <a:r>
                        <a:rPr lang="en-GB" sz="1100" b="1" dirty="0">
                          <a:latin typeface="Arial" panose="020B0604020202020204" pitchFamily="34" charset="0"/>
                          <a:cs typeface="Arial" panose="020B0604020202020204" pitchFamily="34" charset="0"/>
                        </a:rPr>
                        <a:t>Use of digital marketing and social media advertising to reach customers</a:t>
                      </a:r>
                    </a:p>
                  </a:txBody>
                  <a:tcPr>
                    <a:pattFill prst="pct40">
                      <a:fgClr>
                        <a:srgbClr val="92D050"/>
                      </a:fgClr>
                      <a:bgClr>
                        <a:schemeClr val="bg1"/>
                      </a:bgClr>
                    </a:pattFill>
                  </a:tcPr>
                </a:tc>
                <a:tc>
                  <a:txBody>
                    <a:bodyPr/>
                    <a:lstStyle/>
                    <a:p>
                      <a:pPr marL="0" indent="0">
                        <a:lnSpc>
                          <a:spcPct val="150000"/>
                        </a:lnSpc>
                        <a:buFont typeface="Wingdings" panose="05000000000000000000" pitchFamily="2" charset="2"/>
                        <a:buNone/>
                      </a:pPr>
                      <a:endParaRPr lang="en-GB" sz="1400" b="1" dirty="0"/>
                    </a:p>
                    <a:p>
                      <a:pPr marL="285750" indent="-285750">
                        <a:lnSpc>
                          <a:spcPct val="150000"/>
                        </a:lnSpc>
                        <a:buFontTx/>
                        <a:buChar char="-"/>
                      </a:pPr>
                      <a:r>
                        <a:rPr lang="en-GB" sz="1100" b="1" dirty="0">
                          <a:latin typeface="Arial" panose="020B0604020202020204" pitchFamily="34" charset="0"/>
                          <a:cs typeface="Arial" panose="020B0604020202020204" pitchFamily="34" charset="0"/>
                        </a:rPr>
                        <a:t>Employment laws affecting staff wages, working hours and contracts</a:t>
                      </a:r>
                    </a:p>
                    <a:p>
                      <a:pPr marL="285750" indent="-285750">
                        <a:lnSpc>
                          <a:spcPct val="150000"/>
                        </a:lnSpc>
                        <a:buFontTx/>
                        <a:buChar char="-"/>
                      </a:pPr>
                      <a:r>
                        <a:rPr lang="en-GB" sz="1100" b="1" dirty="0">
                          <a:latin typeface="Arial" panose="020B0604020202020204" pitchFamily="34" charset="0"/>
                          <a:cs typeface="Arial" panose="020B0604020202020204" pitchFamily="34" charset="0"/>
                        </a:rPr>
                        <a:t>Health and safety regulations in the shop and delivery operations</a:t>
                      </a:r>
                    </a:p>
                  </a:txBody>
                  <a:tcPr>
                    <a:pattFill prst="pct40">
                      <a:fgClr>
                        <a:srgbClr val="00B0F0"/>
                      </a:fgClr>
                      <a:bgClr>
                        <a:schemeClr val="bg1"/>
                      </a:bgClr>
                    </a:pattFill>
                  </a:tcPr>
                </a:tc>
                <a:tc>
                  <a:txBody>
                    <a:bodyPr/>
                    <a:lstStyle/>
                    <a:p>
                      <a:pPr marL="285750" indent="-2857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Flowers are seasonal and sometimes unavailable</a:t>
                      </a:r>
                    </a:p>
                    <a:p>
                      <a:pPr marL="285750" indent="-2857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Increasing public concern for sustainability and eco friendly packaging </a:t>
                      </a:r>
                    </a:p>
                    <a:p>
                      <a:pPr marL="285750" indent="-285750">
                        <a:buFont typeface="Wingdings" panose="05000000000000000000" pitchFamily="2" charset="2"/>
                        <a:buChar char="§"/>
                      </a:pPr>
                      <a:endParaRPr lang="en-GB" sz="1400" b="1" dirty="0"/>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3" name="TextBox 2">
            <a:extLst>
              <a:ext uri="{FF2B5EF4-FFF2-40B4-BE49-F238E27FC236}">
                <a16:creationId xmlns:a16="http://schemas.microsoft.com/office/drawing/2014/main" id="{0D84CE65-5FBC-170D-F185-DF696AF5CD4D}"/>
              </a:ext>
            </a:extLst>
          </p:cNvPr>
          <p:cNvSpPr txBox="1"/>
          <p:nvPr/>
        </p:nvSpPr>
        <p:spPr>
          <a:xfrm>
            <a:off x="2998034" y="254832"/>
            <a:ext cx="5756222" cy="461665"/>
          </a:xfrm>
          <a:prstGeom prst="rect">
            <a:avLst/>
          </a:prstGeom>
          <a:noFill/>
        </p:spPr>
        <p:txBody>
          <a:bodyPr wrap="square" rtlCol="0">
            <a:spAutoFit/>
          </a:bodyPr>
          <a:lstStyle/>
          <a:p>
            <a:pPr algn="ctr"/>
            <a:r>
              <a:rPr lang="en-GB" sz="2400" b="1" u="sng" dirty="0"/>
              <a:t>PESTEL FRAMWORK</a:t>
            </a:r>
          </a:p>
        </p:txBody>
      </p:sp>
      <p:sp>
        <p:nvSpPr>
          <p:cNvPr id="4" name="TextBox 3">
            <a:extLst>
              <a:ext uri="{FF2B5EF4-FFF2-40B4-BE49-F238E27FC236}">
                <a16:creationId xmlns:a16="http://schemas.microsoft.com/office/drawing/2014/main" id="{2F550F7C-8457-5B33-DA03-5D5106DA3C2E}"/>
              </a:ext>
            </a:extLst>
          </p:cNvPr>
          <p:cNvSpPr txBox="1"/>
          <p:nvPr/>
        </p:nvSpPr>
        <p:spPr>
          <a:xfrm>
            <a:off x="227349" y="6127819"/>
            <a:ext cx="11737299" cy="467885"/>
          </a:xfrm>
          <a:prstGeom prst="rect">
            <a:avLst/>
          </a:prstGeom>
          <a:noFill/>
        </p:spPr>
        <p:txBody>
          <a:bodyPr wrap="square" rtlCol="0">
            <a:spAutoFit/>
          </a:bodyPr>
          <a:lstStyle/>
          <a:p>
            <a:pPr>
              <a:lnSpc>
                <a:spcPct val="150000"/>
              </a:lnSpc>
            </a:pPr>
            <a:r>
              <a:rPr lang="en-GB" dirty="0"/>
              <a:t>(</a:t>
            </a:r>
            <a:r>
              <a:rPr lang="en-GB" sz="1100" dirty="0">
                <a:latin typeface="Arial" panose="020B0604020202020204" pitchFamily="34" charset="0"/>
                <a:cs typeface="Arial" panose="020B0604020202020204" pitchFamily="34" charset="0"/>
              </a:rPr>
              <a:t>Weatherston, Brooks and Wilikinson, 2011)</a:t>
            </a:r>
          </a:p>
        </p:txBody>
      </p:sp>
    </p:spTree>
    <p:extLst>
      <p:ext uri="{BB962C8B-B14F-4D97-AF65-F5344CB8AC3E}">
        <p14:creationId xmlns:p14="http://schemas.microsoft.com/office/powerpoint/2010/main" val="2677639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E7955-F0BA-FE65-F977-0AF5236EB204}"/>
              </a:ext>
            </a:extLst>
          </p:cNvPr>
          <p:cNvSpPr>
            <a:spLocks noGrp="1"/>
          </p:cNvSpPr>
          <p:nvPr>
            <p:ph type="title"/>
          </p:nvPr>
        </p:nvSpPr>
        <p:spPr>
          <a:xfrm>
            <a:off x="718278" y="0"/>
            <a:ext cx="10515600" cy="1325563"/>
          </a:xfrm>
        </p:spPr>
        <p:txBody>
          <a:bodyPr/>
          <a:lstStyle/>
          <a:p>
            <a:r>
              <a:rPr lang="en-GB"/>
              <a:t>Critique of the Cause –and-Effect modelCC</a:t>
            </a:r>
            <a:endParaRPr lang="en-GB" dirty="0"/>
          </a:p>
        </p:txBody>
      </p:sp>
      <p:sp>
        <p:nvSpPr>
          <p:cNvPr id="4" name="TextBox 3">
            <a:extLst>
              <a:ext uri="{FF2B5EF4-FFF2-40B4-BE49-F238E27FC236}">
                <a16:creationId xmlns:a16="http://schemas.microsoft.com/office/drawing/2014/main" id="{08C7F54A-395F-72B7-57C4-09D90AE4D5EA}"/>
              </a:ext>
            </a:extLst>
          </p:cNvPr>
          <p:cNvSpPr txBox="1"/>
          <p:nvPr/>
        </p:nvSpPr>
        <p:spPr>
          <a:xfrm>
            <a:off x="197695" y="1238465"/>
            <a:ext cx="11742513" cy="5363007"/>
          </a:xfrm>
          <a:prstGeom prst="rect">
            <a:avLst/>
          </a:prstGeom>
          <a:noFill/>
        </p:spPr>
        <p:txBody>
          <a:bodyPr wrap="square" rtlCol="0">
            <a:spAutoFit/>
          </a:bodyPr>
          <a:lstStyle/>
          <a:p>
            <a:endParaRPr lang="en-GB" sz="1100" b="1" u="sng">
              <a:latin typeface="Arial" panose="020B0604020202020204" pitchFamily="34" charset="0"/>
              <a:cs typeface="Arial" panose="020B0604020202020204" pitchFamily="34" charset="0"/>
            </a:endParaRPr>
          </a:p>
          <a:p>
            <a:pPr>
              <a:lnSpc>
                <a:spcPct val="150000"/>
              </a:lnSpc>
            </a:pPr>
            <a:r>
              <a:rPr lang="en-GB" sz="1100" b="1" u="sng">
                <a:latin typeface="Arial" panose="020B0604020202020204" pitchFamily="34" charset="0"/>
                <a:cs typeface="Arial" panose="020B0604020202020204" pitchFamily="34" charset="0"/>
              </a:rPr>
              <a:t>What it is?</a:t>
            </a:r>
          </a:p>
          <a:p>
            <a:pPr>
              <a:lnSpc>
                <a:spcPct val="150000"/>
              </a:lnSpc>
            </a:pPr>
            <a:r>
              <a:rPr lang="en-GB" sz="1100">
                <a:latin typeface="Arial" panose="020B0604020202020204" pitchFamily="34" charset="0"/>
                <a:cs typeface="Arial" panose="020B0604020202020204" pitchFamily="34" charset="0"/>
              </a:rPr>
              <a:t>The Cause-and-Effect Model is a problem-solving tool used to</a:t>
            </a:r>
          </a:p>
          <a:p>
            <a:pPr>
              <a:lnSpc>
                <a:spcPct val="150000"/>
              </a:lnSpc>
            </a:pPr>
            <a:r>
              <a:rPr lang="en-GB" sz="1100">
                <a:latin typeface="Arial" panose="020B0604020202020204" pitchFamily="34" charset="0"/>
                <a:cs typeface="Arial" panose="020B0604020202020204" pitchFamily="34" charset="0"/>
              </a:rPr>
              <a:t> identify possible causes of a problem and show how they lead </a:t>
            </a:r>
          </a:p>
          <a:p>
            <a:pPr>
              <a:lnSpc>
                <a:spcPct val="150000"/>
              </a:lnSpc>
            </a:pPr>
            <a:r>
              <a:rPr lang="en-GB" sz="1100">
                <a:latin typeface="Arial" panose="020B0604020202020204" pitchFamily="34" charset="0"/>
                <a:cs typeface="Arial" panose="020B0604020202020204" pitchFamily="34" charset="0"/>
              </a:rPr>
              <a:t>to a specific effect . It is often shown as a fishbone diagram</a:t>
            </a:r>
          </a:p>
          <a:p>
            <a:pPr>
              <a:lnSpc>
                <a:spcPct val="150000"/>
              </a:lnSpc>
            </a:pPr>
            <a:endParaRPr lang="en-GB" sz="1100">
              <a:latin typeface="Arial" panose="020B0604020202020204" pitchFamily="34" charset="0"/>
              <a:cs typeface="Arial" panose="020B0604020202020204" pitchFamily="34" charset="0"/>
            </a:endParaRPr>
          </a:p>
          <a:p>
            <a:pPr>
              <a:lnSpc>
                <a:spcPct val="150000"/>
              </a:lnSpc>
            </a:pPr>
            <a:endParaRPr lang="en-GB" sz="1100">
              <a:latin typeface="Arial" panose="020B0604020202020204" pitchFamily="34" charset="0"/>
              <a:cs typeface="Arial" panose="020B0604020202020204" pitchFamily="34" charset="0"/>
            </a:endParaRPr>
          </a:p>
          <a:p>
            <a:pPr>
              <a:lnSpc>
                <a:spcPct val="150000"/>
              </a:lnSpc>
            </a:pPr>
            <a:r>
              <a:rPr lang="en-GB" sz="1100" b="1" u="sng">
                <a:latin typeface="Arial" panose="020B0604020202020204" pitchFamily="34" charset="0"/>
                <a:cs typeface="Arial" panose="020B0604020202020204" pitchFamily="34" charset="0"/>
              </a:rPr>
              <a:t>Why is it used?</a:t>
            </a:r>
          </a:p>
          <a:p>
            <a:pPr marL="285750" indent="-285750">
              <a:lnSpc>
                <a:spcPct val="150000"/>
              </a:lnSpc>
              <a:buFontTx/>
              <a:buChar char="-"/>
            </a:pPr>
            <a:r>
              <a:rPr lang="en-GB" sz="1100">
                <a:latin typeface="Arial" panose="020B0604020202020204" pitchFamily="34" charset="0"/>
                <a:cs typeface="Arial" panose="020B0604020202020204" pitchFamily="34" charset="0"/>
              </a:rPr>
              <a:t>To understand the root causes of a problem</a:t>
            </a:r>
          </a:p>
          <a:p>
            <a:pPr marL="285750" indent="-285750">
              <a:lnSpc>
                <a:spcPct val="150000"/>
              </a:lnSpc>
              <a:buFontTx/>
              <a:buChar char="-"/>
            </a:pPr>
            <a:r>
              <a:rPr lang="en-GB" sz="1100">
                <a:latin typeface="Arial" panose="020B0604020202020204" pitchFamily="34" charset="0"/>
                <a:cs typeface="Arial" panose="020B0604020202020204" pitchFamily="34" charset="0"/>
              </a:rPr>
              <a:t>To organise different possible causes clearly</a:t>
            </a:r>
          </a:p>
          <a:p>
            <a:pPr marL="285750" indent="-285750">
              <a:lnSpc>
                <a:spcPct val="150000"/>
              </a:lnSpc>
              <a:buFontTx/>
              <a:buChar char="-"/>
            </a:pPr>
            <a:r>
              <a:rPr lang="en-GB" sz="1100">
                <a:latin typeface="Arial" panose="020B0604020202020204" pitchFamily="34" charset="0"/>
                <a:cs typeface="Arial" panose="020B0604020202020204" pitchFamily="34" charset="0"/>
              </a:rPr>
              <a:t>To help teams think systematically when solving issues</a:t>
            </a:r>
          </a:p>
          <a:p>
            <a:pPr marL="285750" indent="-285750">
              <a:lnSpc>
                <a:spcPct val="150000"/>
              </a:lnSpc>
              <a:buFontTx/>
              <a:buChar char="-"/>
            </a:pPr>
            <a:endParaRPr lang="en-GB" sz="1100">
              <a:latin typeface="Arial" panose="020B0604020202020204" pitchFamily="34" charset="0"/>
              <a:cs typeface="Arial" panose="020B0604020202020204" pitchFamily="34" charset="0"/>
            </a:endParaRPr>
          </a:p>
          <a:p>
            <a:pPr marL="285750" indent="-285750">
              <a:lnSpc>
                <a:spcPct val="150000"/>
              </a:lnSpc>
              <a:buFontTx/>
              <a:buChar char="-"/>
            </a:pPr>
            <a:endParaRPr lang="en-GB" sz="1100">
              <a:latin typeface="Arial" panose="020B0604020202020204" pitchFamily="34" charset="0"/>
              <a:cs typeface="Arial" panose="020B0604020202020204" pitchFamily="34" charset="0"/>
            </a:endParaRPr>
          </a:p>
          <a:p>
            <a:pPr>
              <a:lnSpc>
                <a:spcPct val="150000"/>
              </a:lnSpc>
            </a:pPr>
            <a:r>
              <a:rPr lang="en-GB" sz="1100" b="1" u="sng">
                <a:latin typeface="Arial" panose="020B0604020202020204" pitchFamily="34" charset="0"/>
                <a:cs typeface="Arial" panose="020B0604020202020204" pitchFamily="34" charset="0"/>
              </a:rPr>
              <a:t>Where/how is it used?</a:t>
            </a:r>
          </a:p>
          <a:p>
            <a:pPr marL="285750" indent="-285750">
              <a:lnSpc>
                <a:spcPct val="150000"/>
              </a:lnSpc>
              <a:buFontTx/>
              <a:buChar char="-"/>
            </a:pPr>
            <a:r>
              <a:rPr lang="en-GB" sz="1100">
                <a:latin typeface="Arial" panose="020B0604020202020204" pitchFamily="34" charset="0"/>
                <a:cs typeface="Arial" panose="020B0604020202020204" pitchFamily="34" charset="0"/>
              </a:rPr>
              <a:t>Used in business problem solving, quality management and </a:t>
            </a:r>
          </a:p>
          <a:p>
            <a:pPr>
              <a:lnSpc>
                <a:spcPct val="150000"/>
              </a:lnSpc>
            </a:pPr>
            <a:r>
              <a:rPr lang="en-GB" sz="1100">
                <a:latin typeface="Arial" panose="020B0604020202020204" pitchFamily="34" charset="0"/>
                <a:cs typeface="Arial" panose="020B0604020202020204" pitchFamily="34" charset="0"/>
              </a:rPr>
              <a:t>operations</a:t>
            </a:r>
          </a:p>
          <a:p>
            <a:pPr marL="285750" indent="-285750">
              <a:lnSpc>
                <a:spcPct val="150000"/>
              </a:lnSpc>
              <a:buFontTx/>
              <a:buChar char="-"/>
            </a:pPr>
            <a:r>
              <a:rPr lang="en-GB" sz="1100">
                <a:latin typeface="Arial" panose="020B0604020202020204" pitchFamily="34" charset="0"/>
                <a:cs typeface="Arial" panose="020B0604020202020204" pitchFamily="34" charset="0"/>
              </a:rPr>
              <a:t>Teams brainstorm possible causes and place them into </a:t>
            </a:r>
          </a:p>
          <a:p>
            <a:pPr>
              <a:lnSpc>
                <a:spcPct val="150000"/>
              </a:lnSpc>
            </a:pPr>
            <a:r>
              <a:rPr lang="en-GB" sz="1100">
                <a:latin typeface="Arial" panose="020B0604020202020204" pitchFamily="34" charset="0"/>
                <a:cs typeface="Arial" panose="020B0604020202020204" pitchFamily="34" charset="0"/>
              </a:rPr>
              <a:t>categories e.g. people, process, materials, environment.</a:t>
            </a:r>
          </a:p>
          <a:p>
            <a:pPr marL="285750" indent="-285750">
              <a:lnSpc>
                <a:spcPct val="150000"/>
              </a:lnSpc>
              <a:buFontTx/>
              <a:buChar char="-"/>
            </a:pPr>
            <a:r>
              <a:rPr lang="en-GB" sz="1100">
                <a:latin typeface="Arial" panose="020B0604020202020204" pitchFamily="34" charset="0"/>
                <a:cs typeface="Arial" panose="020B0604020202020204" pitchFamily="34" charset="0"/>
              </a:rPr>
              <a:t>Helps businesses analyse issues such as declining  </a:t>
            </a:r>
          </a:p>
          <a:p>
            <a:pPr>
              <a:lnSpc>
                <a:spcPct val="150000"/>
              </a:lnSpc>
            </a:pPr>
            <a:r>
              <a:rPr lang="en-GB" sz="1100">
                <a:latin typeface="Arial" panose="020B0604020202020204" pitchFamily="34" charset="0"/>
                <a:cs typeface="Arial" panose="020B0604020202020204" pitchFamily="34" charset="0"/>
              </a:rPr>
              <a:t>sales or poor service</a:t>
            </a:r>
          </a:p>
          <a:p>
            <a:endParaRPr lang="en-GB" dirty="0"/>
          </a:p>
        </p:txBody>
      </p:sp>
      <p:graphicFrame>
        <p:nvGraphicFramePr>
          <p:cNvPr id="7" name="TextBox 4">
            <a:extLst>
              <a:ext uri="{FF2B5EF4-FFF2-40B4-BE49-F238E27FC236}">
                <a16:creationId xmlns:a16="http://schemas.microsoft.com/office/drawing/2014/main" id="{C253E27F-DE84-6DE3-68DA-D9FFF0B47BA7}"/>
              </a:ext>
            </a:extLst>
          </p:cNvPr>
          <p:cNvGraphicFramePr/>
          <p:nvPr/>
        </p:nvGraphicFramePr>
        <p:xfrm>
          <a:off x="6415790" y="1238465"/>
          <a:ext cx="5671279" cy="33618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3316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txBox="1">
            <a:spLocks/>
          </p:cNvSpPr>
          <p:nvPr/>
        </p:nvSpPr>
        <p:spPr>
          <a:xfrm>
            <a:off x="388466" y="1028763"/>
            <a:ext cx="11585447" cy="4496781"/>
          </a:xfrm>
          <a:prstGeom prst="rect">
            <a:avLst/>
          </a:prstGeom>
          <a:ln w="38100">
            <a:solidFill>
              <a:schemeClr val="tx1"/>
            </a:solidFill>
          </a:ln>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endParaRPr lang="en-GB" sz="240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3" name="Straight Connector 2">
            <a:extLst>
              <a:ext uri="{FF2B5EF4-FFF2-40B4-BE49-F238E27FC236}">
                <a16:creationId xmlns:a16="http://schemas.microsoft.com/office/drawing/2014/main" id="{E35EC745-8DDF-8193-3996-4E29B255A570}"/>
              </a:ext>
            </a:extLst>
          </p:cNvPr>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p:nvPr/>
        </p:nvSpPr>
        <p:spPr>
          <a:xfrm>
            <a:off x="9424002" y="3186737"/>
            <a:ext cx="2167128" cy="314894"/>
          </a:xfrm>
          <a:prstGeom prst="rect">
            <a:avLst/>
          </a:prstGeom>
          <a:noFill/>
          <a:ln w="57150">
            <a:solidFill>
              <a:schemeClr val="tx1"/>
            </a:solidFill>
          </a:ln>
        </p:spPr>
        <p:txBody>
          <a:bodyPr wrap="square" rtlCol="0">
            <a:spAutoFit/>
          </a:bodyPr>
          <a:lstStyle/>
          <a:p>
            <a:pPr>
              <a:lnSpc>
                <a:spcPct val="150000"/>
              </a:lnSpc>
            </a:pPr>
            <a:r>
              <a:rPr lang="en-GB" sz="1100" b="1" dirty="0">
                <a:latin typeface="Arial" panose="020B0604020202020204" pitchFamily="34" charset="0"/>
                <a:cs typeface="Arial" panose="020B0604020202020204" pitchFamily="34" charset="0"/>
              </a:rPr>
              <a:t>30% sales decline</a:t>
            </a:r>
          </a:p>
        </p:txBody>
      </p:sp>
      <p:sp>
        <p:nvSpPr>
          <p:cNvPr id="22" name="TextBox 21">
            <a:extLst>
              <a:ext uri="{FF2B5EF4-FFF2-40B4-BE49-F238E27FC236}">
                <a16:creationId xmlns:a16="http://schemas.microsoft.com/office/drawing/2014/main" id="{280A6708-DF3B-47D7-80AD-BED7584E4872}"/>
              </a:ext>
            </a:extLst>
          </p:cNvPr>
          <p:cNvSpPr txBox="1"/>
          <p:nvPr/>
        </p:nvSpPr>
        <p:spPr>
          <a:xfrm>
            <a:off x="6369413" y="4416742"/>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Closer of near by business</a:t>
            </a:r>
          </a:p>
        </p:txBody>
      </p:sp>
      <p:sp>
        <p:nvSpPr>
          <p:cNvPr id="23" name="TextBox 22">
            <a:extLst>
              <a:ext uri="{FF2B5EF4-FFF2-40B4-BE49-F238E27FC236}">
                <a16:creationId xmlns:a16="http://schemas.microsoft.com/office/drawing/2014/main" id="{8F167E83-1CE4-F3CA-7557-1CDDF3628DBE}"/>
              </a:ext>
            </a:extLst>
          </p:cNvPr>
          <p:cNvSpPr txBox="1"/>
          <p:nvPr/>
        </p:nvSpPr>
        <p:spPr>
          <a:xfrm>
            <a:off x="6377453" y="3799203"/>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Tulips/seasonal availability</a:t>
            </a:r>
          </a:p>
        </p:txBody>
      </p:sp>
      <p:sp>
        <p:nvSpPr>
          <p:cNvPr id="24" name="TextBox 23">
            <a:extLst>
              <a:ext uri="{FF2B5EF4-FFF2-40B4-BE49-F238E27FC236}">
                <a16:creationId xmlns:a16="http://schemas.microsoft.com/office/drawing/2014/main" id="{B2F0A62B-BCD1-8AD8-F315-6F09A31F7FFE}"/>
              </a:ext>
            </a:extLst>
          </p:cNvPr>
          <p:cNvSpPr txBox="1"/>
          <p:nvPr/>
        </p:nvSpPr>
        <p:spPr>
          <a:xfrm>
            <a:off x="6405359" y="2241614"/>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Online shopping</a:t>
            </a:r>
          </a:p>
        </p:txBody>
      </p:sp>
      <p:sp>
        <p:nvSpPr>
          <p:cNvPr id="25" name="TextBox 24">
            <a:extLst>
              <a:ext uri="{FF2B5EF4-FFF2-40B4-BE49-F238E27FC236}">
                <a16:creationId xmlns:a16="http://schemas.microsoft.com/office/drawing/2014/main" id="{2A30538D-67ED-A3A1-CFA1-39377D70B9B9}"/>
              </a:ext>
            </a:extLst>
          </p:cNvPr>
          <p:cNvSpPr txBox="1"/>
          <p:nvPr/>
        </p:nvSpPr>
        <p:spPr>
          <a:xfrm>
            <a:off x="6405359" y="2797352"/>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Limited digital marketing skills</a:t>
            </a:r>
          </a:p>
        </p:txBody>
      </p:sp>
      <p:sp>
        <p:nvSpPr>
          <p:cNvPr id="26" name="TextBox 25">
            <a:extLst>
              <a:ext uri="{FF2B5EF4-FFF2-40B4-BE49-F238E27FC236}">
                <a16:creationId xmlns:a16="http://schemas.microsoft.com/office/drawing/2014/main" id="{19E1DBE5-167E-78C1-BCD0-8D2DCE9A4F68}"/>
              </a:ext>
            </a:extLst>
          </p:cNvPr>
          <p:cNvSpPr txBox="1"/>
          <p:nvPr/>
        </p:nvSpPr>
        <p:spPr>
          <a:xfrm>
            <a:off x="3506303" y="4416742"/>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No clear tracking </a:t>
            </a:r>
          </a:p>
        </p:txBody>
      </p:sp>
      <p:sp>
        <p:nvSpPr>
          <p:cNvPr id="27" name="TextBox 26">
            <a:extLst>
              <a:ext uri="{FF2B5EF4-FFF2-40B4-BE49-F238E27FC236}">
                <a16:creationId xmlns:a16="http://schemas.microsoft.com/office/drawing/2014/main" id="{BDD08689-6B7D-0F8F-480D-F4AAD7FE2D5B}"/>
              </a:ext>
            </a:extLst>
          </p:cNvPr>
          <p:cNvSpPr txBox="1"/>
          <p:nvPr/>
        </p:nvSpPr>
        <p:spPr>
          <a:xfrm>
            <a:off x="3545260" y="3791588"/>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Limited use of sales and dater</a:t>
            </a:r>
          </a:p>
        </p:txBody>
      </p:sp>
      <p:sp>
        <p:nvSpPr>
          <p:cNvPr id="28" name="TextBox 27">
            <a:extLst>
              <a:ext uri="{FF2B5EF4-FFF2-40B4-BE49-F238E27FC236}">
                <a16:creationId xmlns:a16="http://schemas.microsoft.com/office/drawing/2014/main" id="{44AB04F4-8499-0CBD-C2DD-C750D2568FD9}"/>
              </a:ext>
            </a:extLst>
          </p:cNvPr>
          <p:cNvSpPr txBox="1"/>
          <p:nvPr/>
        </p:nvSpPr>
        <p:spPr>
          <a:xfrm>
            <a:off x="614996" y="4389626"/>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Increased cost of packaging</a:t>
            </a:r>
          </a:p>
        </p:txBody>
      </p:sp>
      <p:sp>
        <p:nvSpPr>
          <p:cNvPr id="29" name="TextBox 28">
            <a:extLst>
              <a:ext uri="{FF2B5EF4-FFF2-40B4-BE49-F238E27FC236}">
                <a16:creationId xmlns:a16="http://schemas.microsoft.com/office/drawing/2014/main" id="{327A92EC-E2CD-E0BC-131F-C601B5DE7C4F}"/>
              </a:ext>
            </a:extLst>
          </p:cNvPr>
          <p:cNvSpPr txBox="1"/>
          <p:nvPr/>
        </p:nvSpPr>
        <p:spPr>
          <a:xfrm>
            <a:off x="614996" y="3799203"/>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Rising cost of flowers</a:t>
            </a:r>
          </a:p>
        </p:txBody>
      </p:sp>
      <p:sp>
        <p:nvSpPr>
          <p:cNvPr id="30" name="TextBox 29">
            <a:extLst>
              <a:ext uri="{FF2B5EF4-FFF2-40B4-BE49-F238E27FC236}">
                <a16:creationId xmlns:a16="http://schemas.microsoft.com/office/drawing/2014/main" id="{93894965-CBAF-C3E0-3A1E-98F25A8DA3BD}"/>
              </a:ext>
            </a:extLst>
          </p:cNvPr>
          <p:cNvSpPr txBox="1"/>
          <p:nvPr/>
        </p:nvSpPr>
        <p:spPr>
          <a:xfrm>
            <a:off x="3492003" y="2178258"/>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Outdated website</a:t>
            </a:r>
          </a:p>
        </p:txBody>
      </p:sp>
      <p:sp>
        <p:nvSpPr>
          <p:cNvPr id="37" name="TextBox 36">
            <a:extLst>
              <a:ext uri="{FF2B5EF4-FFF2-40B4-BE49-F238E27FC236}">
                <a16:creationId xmlns:a16="http://schemas.microsoft.com/office/drawing/2014/main" id="{B1E4133F-2751-3952-C07B-9EBB9CE035BD}"/>
              </a:ext>
            </a:extLst>
          </p:cNvPr>
          <p:cNvSpPr txBox="1"/>
          <p:nvPr/>
        </p:nvSpPr>
        <p:spPr>
          <a:xfrm>
            <a:off x="3519909" y="2814220"/>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Lack of online ordering</a:t>
            </a:r>
          </a:p>
        </p:txBody>
      </p:sp>
      <p:sp>
        <p:nvSpPr>
          <p:cNvPr id="39" name="TextBox 38">
            <a:extLst>
              <a:ext uri="{FF2B5EF4-FFF2-40B4-BE49-F238E27FC236}">
                <a16:creationId xmlns:a16="http://schemas.microsoft.com/office/drawing/2014/main" id="{D9B946EB-160F-14E8-6E65-A3ACFE53BA8E}"/>
              </a:ext>
            </a:extLst>
          </p:cNvPr>
          <p:cNvSpPr txBox="1"/>
          <p:nvPr/>
        </p:nvSpPr>
        <p:spPr>
          <a:xfrm>
            <a:off x="569555" y="2177470"/>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Limited delivery</a:t>
            </a:r>
          </a:p>
        </p:txBody>
      </p:sp>
      <p:sp>
        <p:nvSpPr>
          <p:cNvPr id="40" name="TextBox 39">
            <a:extLst>
              <a:ext uri="{FF2B5EF4-FFF2-40B4-BE49-F238E27FC236}">
                <a16:creationId xmlns:a16="http://schemas.microsoft.com/office/drawing/2014/main" id="{1A129B97-8AB0-A07D-27D5-16E805A4DFB6}"/>
              </a:ext>
            </a:extLst>
          </p:cNvPr>
          <p:cNvSpPr txBox="1"/>
          <p:nvPr/>
        </p:nvSpPr>
        <p:spPr>
          <a:xfrm>
            <a:off x="606084" y="2797352"/>
            <a:ext cx="2207594" cy="314894"/>
          </a:xfrm>
          <a:prstGeom prst="rect">
            <a:avLst/>
          </a:prstGeom>
          <a:noFill/>
          <a:ln w="12700">
            <a:solidFill>
              <a:schemeClr val="tx1"/>
            </a:solidFill>
          </a:ln>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Traditional selling methods</a:t>
            </a:r>
          </a:p>
        </p:txBody>
      </p:sp>
      <p:sp>
        <p:nvSpPr>
          <p:cNvPr id="4" name="TextBox 3">
            <a:extLst>
              <a:ext uri="{FF2B5EF4-FFF2-40B4-BE49-F238E27FC236}">
                <a16:creationId xmlns:a16="http://schemas.microsoft.com/office/drawing/2014/main" id="{B443382F-FB13-3C2D-F385-AC2CAF4D90AA}"/>
              </a:ext>
            </a:extLst>
          </p:cNvPr>
          <p:cNvSpPr txBox="1"/>
          <p:nvPr/>
        </p:nvSpPr>
        <p:spPr>
          <a:xfrm>
            <a:off x="1214203" y="236737"/>
            <a:ext cx="11452485" cy="584775"/>
          </a:xfrm>
          <a:prstGeom prst="rect">
            <a:avLst/>
          </a:prstGeom>
          <a:noFill/>
        </p:spPr>
        <p:txBody>
          <a:bodyPr wrap="square" rtlCol="0">
            <a:spAutoFit/>
          </a:bodyPr>
          <a:lstStyle/>
          <a:p>
            <a:r>
              <a:rPr lang="en-GB" sz="3200" b="1" dirty="0"/>
              <a:t>FISHBONE DIAGRAM – CAUSES OF DECLINE IN SALES</a:t>
            </a:r>
          </a:p>
        </p:txBody>
      </p:sp>
      <p:sp>
        <p:nvSpPr>
          <p:cNvPr id="5" name="TextBox 4">
            <a:extLst>
              <a:ext uri="{FF2B5EF4-FFF2-40B4-BE49-F238E27FC236}">
                <a16:creationId xmlns:a16="http://schemas.microsoft.com/office/drawing/2014/main" id="{E388F0A5-F2EF-0E3D-3208-619619C1B70D}"/>
              </a:ext>
            </a:extLst>
          </p:cNvPr>
          <p:cNvSpPr txBox="1"/>
          <p:nvPr/>
        </p:nvSpPr>
        <p:spPr>
          <a:xfrm>
            <a:off x="388466" y="5950226"/>
            <a:ext cx="11684264" cy="314894"/>
          </a:xfrm>
          <a:prstGeom prst="rect">
            <a:avLst/>
          </a:prstGeom>
          <a:noFill/>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(Institute of Leadership &amp; Management, 2013; Sproull, 2018)</a:t>
            </a:r>
          </a:p>
        </p:txBody>
      </p:sp>
    </p:spTree>
    <p:extLst>
      <p:ext uri="{BB962C8B-B14F-4D97-AF65-F5344CB8AC3E}">
        <p14:creationId xmlns:p14="http://schemas.microsoft.com/office/powerpoint/2010/main" val="1446791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E816297-B38E-AA4A-CE30-174E17DBE444}"/>
              </a:ext>
            </a:extLst>
          </p:cNvPr>
          <p:cNvSpPr txBox="1"/>
          <p:nvPr/>
        </p:nvSpPr>
        <p:spPr>
          <a:xfrm>
            <a:off x="838201" y="365125"/>
            <a:ext cx="5251316"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Summary of the Key  Findings</a:t>
            </a:r>
          </a:p>
        </p:txBody>
      </p:sp>
      <p:sp>
        <p:nvSpPr>
          <p:cNvPr id="4" name="TextBox 3">
            <a:extLst>
              <a:ext uri="{FF2B5EF4-FFF2-40B4-BE49-F238E27FC236}">
                <a16:creationId xmlns:a16="http://schemas.microsoft.com/office/drawing/2014/main" id="{0E489450-A508-7AE1-9C1F-856A432E1622}"/>
              </a:ext>
            </a:extLst>
          </p:cNvPr>
          <p:cNvSpPr txBox="1"/>
          <p:nvPr/>
        </p:nvSpPr>
        <p:spPr>
          <a:xfrm>
            <a:off x="838200" y="2333297"/>
            <a:ext cx="4619621" cy="384366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r>
              <a:rPr lang="en-US" sz="1100" b="1" u="sng"/>
              <a:t>Key Finding 1: </a:t>
            </a:r>
            <a:r>
              <a:rPr lang="en-US" sz="1100"/>
              <a:t>In store sales have fallen due to reduced high street foot traffic and customers shopping online</a:t>
            </a:r>
          </a:p>
          <a:p>
            <a:pPr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r>
              <a:rPr lang="en-US" sz="1100" b="1" u="sng"/>
              <a:t>Key Finding 2: </a:t>
            </a:r>
            <a:r>
              <a:rPr lang="en-US" sz="1100"/>
              <a:t>Operating costs are rising, especially flower imports and sustainable packaging</a:t>
            </a:r>
          </a:p>
          <a:p>
            <a:pPr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r>
              <a:rPr lang="en-US" sz="1100" b="1" u="sng"/>
              <a:t>Key Finding 3: </a:t>
            </a:r>
            <a:r>
              <a:rPr lang="en-US" sz="1100"/>
              <a:t>Digital presence is weak with an outdated website and limited online marketing</a:t>
            </a:r>
          </a:p>
          <a:p>
            <a:pPr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r>
              <a:rPr lang="en-US" sz="1100" b="1" u="sng"/>
              <a:t>Key Finding 4: </a:t>
            </a:r>
            <a:r>
              <a:rPr lang="en-US" sz="1100"/>
              <a:t>Competition has increased including online retailers and local florists with strong social media promotion</a:t>
            </a:r>
          </a:p>
          <a:p>
            <a:pPr marL="285750"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b="1" u="sng"/>
              <a:t>Conclusion</a:t>
            </a:r>
          </a:p>
          <a:p>
            <a:pPr indent="-228600">
              <a:lnSpc>
                <a:spcPct val="90000"/>
              </a:lnSpc>
              <a:spcAft>
                <a:spcPts val="600"/>
              </a:spcAft>
              <a:buFont typeface="Arial" panose="020B0604020202020204" pitchFamily="34" charset="0"/>
              <a:buChar char="•"/>
            </a:pPr>
            <a:r>
              <a:rPr lang="en-US" sz="1100"/>
              <a:t>Overall Green Haven Florists declining performance is mainly caused by changing customer shopping habits, rising costs and stronger competition. The business needs to improve its digital services, marketing and delivery options while maintaining its eco friendly brand to remain competitive.</a:t>
            </a:r>
          </a:p>
          <a:p>
            <a:pPr indent="-228600">
              <a:lnSpc>
                <a:spcPct val="90000"/>
              </a:lnSpc>
              <a:spcAft>
                <a:spcPts val="600"/>
              </a:spcAft>
              <a:buFont typeface="Arial" panose="020B0604020202020204" pitchFamily="34" charset="0"/>
              <a:buChar char="•"/>
            </a:pPr>
            <a:endParaRPr lang="en-US" sz="1100"/>
          </a:p>
        </p:txBody>
      </p:sp>
      <p:pic>
        <p:nvPicPr>
          <p:cNvPr id="6" name="Picture 5" descr="Different coloured tulips">
            <a:extLst>
              <a:ext uri="{FF2B5EF4-FFF2-40B4-BE49-F238E27FC236}">
                <a16:creationId xmlns:a16="http://schemas.microsoft.com/office/drawing/2014/main" id="{93DF775D-27FE-B457-AECA-404359191B38}"/>
              </a:ext>
            </a:extLst>
          </p:cNvPr>
          <p:cNvPicPr>
            <a:picLocks noChangeAspect="1"/>
          </p:cNvPicPr>
          <p:nvPr/>
        </p:nvPicPr>
        <p:blipFill>
          <a:blip r:embed="rId2"/>
          <a:srcRect l="11574" r="3038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22756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34AB22-F3A5-301E-CC13-C41AF86B9992}"/>
              </a:ext>
            </a:extLst>
          </p:cNvPr>
          <p:cNvSpPr txBox="1"/>
          <p:nvPr/>
        </p:nvSpPr>
        <p:spPr>
          <a:xfrm>
            <a:off x="2037358" y="427110"/>
            <a:ext cx="5936105" cy="523220"/>
          </a:xfrm>
          <a:prstGeom prst="rect">
            <a:avLst/>
          </a:prstGeom>
          <a:noFill/>
        </p:spPr>
        <p:txBody>
          <a:bodyPr wrap="square" rtlCol="0">
            <a:spAutoFit/>
          </a:bodyPr>
          <a:lstStyle/>
          <a:p>
            <a:pPr algn="ctr"/>
            <a:r>
              <a:rPr lang="en-GB" sz="2800" dirty="0"/>
              <a:t>Reference List:</a:t>
            </a:r>
          </a:p>
        </p:txBody>
      </p:sp>
      <p:sp>
        <p:nvSpPr>
          <p:cNvPr id="2" name="TextBox 1">
            <a:extLst>
              <a:ext uri="{FF2B5EF4-FFF2-40B4-BE49-F238E27FC236}">
                <a16:creationId xmlns:a16="http://schemas.microsoft.com/office/drawing/2014/main" id="{40224A44-B67B-D580-1B9A-545480F1FA22}"/>
              </a:ext>
            </a:extLst>
          </p:cNvPr>
          <p:cNvSpPr txBox="1"/>
          <p:nvPr/>
        </p:nvSpPr>
        <p:spPr>
          <a:xfrm>
            <a:off x="225287" y="1271815"/>
            <a:ext cx="11489634" cy="6424836"/>
          </a:xfrm>
          <a:prstGeom prst="rect">
            <a:avLst/>
          </a:prstGeom>
          <a:noFill/>
        </p:spPr>
        <p:txBody>
          <a:bodyPr wrap="square" rtlCol="0">
            <a:spAutoFit/>
          </a:bodyPr>
          <a:lstStyle/>
          <a:p>
            <a:endParaRPr lang="en-GB" dirty="0"/>
          </a:p>
          <a:p>
            <a:pPr>
              <a:lnSpc>
                <a:spcPct val="150000"/>
              </a:lnSpc>
            </a:pPr>
            <a:r>
              <a:rPr lang="en-GB" dirty="0"/>
              <a:t> </a:t>
            </a:r>
            <a:r>
              <a:rPr lang="en-GB" sz="1100" dirty="0">
                <a:latin typeface="Arial" panose="020B0604020202020204" pitchFamily="34" charset="0"/>
                <a:cs typeface="Arial" panose="020B0604020202020204" pitchFamily="34" charset="0"/>
              </a:rPr>
              <a:t>Institute of Leadership &amp; Management (2013) </a:t>
            </a:r>
            <a:r>
              <a:rPr lang="en-GB" sz="1100" i="1" dirty="0">
                <a:latin typeface="Arial" panose="020B0604020202020204" pitchFamily="34" charset="0"/>
                <a:cs typeface="Arial" panose="020B0604020202020204" pitchFamily="34" charset="0"/>
              </a:rPr>
              <a:t>Solving Problems and Making Decisions. </a:t>
            </a:r>
            <a:r>
              <a:rPr lang="en-GB" sz="1100" dirty="0">
                <a:latin typeface="Arial" panose="020B0604020202020204" pitchFamily="34" charset="0"/>
                <a:cs typeface="Arial" panose="020B0604020202020204" pitchFamily="34" charset="0"/>
              </a:rPr>
              <a:t>5</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Abingdon: Routledge. Available at e-book platform (Accessed:10 February 2026).</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Sproull, B. (2018) </a:t>
            </a:r>
            <a:r>
              <a:rPr lang="en-GB" sz="1100" i="1" dirty="0">
                <a:latin typeface="Arial" panose="020B0604020202020204" pitchFamily="34" charset="0"/>
                <a:cs typeface="Arial" panose="020B0604020202020204" pitchFamily="34" charset="0"/>
              </a:rPr>
              <a:t>The Problem-Solving, Problem-Prevention and Decision-Making Guide. </a:t>
            </a:r>
            <a:r>
              <a:rPr lang="en-GB" sz="1100" dirty="0">
                <a:latin typeface="Arial" panose="020B0604020202020204" pitchFamily="34" charset="0"/>
                <a:cs typeface="Arial" panose="020B0604020202020204" pitchFamily="34" charset="0"/>
              </a:rPr>
              <a:t>1</a:t>
            </a:r>
            <a:r>
              <a:rPr lang="en-GB" sz="1100" baseline="30000" dirty="0">
                <a:latin typeface="Arial" panose="020B0604020202020204" pitchFamily="34" charset="0"/>
                <a:cs typeface="Arial" panose="020B0604020202020204" pitchFamily="34" charset="0"/>
              </a:rPr>
              <a:t>st</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London: Routledge. Available at: e-Reader (Accessed: 1 February 2026).</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Weatherston, J., Brooks, I. and Wilkinson, J. (2011</a:t>
            </a:r>
            <a:r>
              <a:rPr lang="en-GB" sz="1100" i="1" dirty="0">
                <a:latin typeface="Arial" panose="020B0604020202020204" pitchFamily="34" charset="0"/>
                <a:cs typeface="Arial" panose="020B0604020202020204" pitchFamily="34" charset="0"/>
              </a:rPr>
              <a:t>) The International Business Environment: Challenges and Changes. </a:t>
            </a:r>
            <a:r>
              <a:rPr lang="en-GB" sz="1100" dirty="0">
                <a:latin typeface="Arial" panose="020B0604020202020204" pitchFamily="34" charset="0"/>
                <a:cs typeface="Arial" panose="020B0604020202020204" pitchFamily="34" charset="0"/>
              </a:rPr>
              <a:t>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Harlow: Pearson. Available at: </a:t>
            </a:r>
            <a:r>
              <a:rPr lang="en-GB" sz="1100" dirty="0" err="1">
                <a:latin typeface="Arial" panose="020B0604020202020204" pitchFamily="34" charset="0"/>
                <a:cs typeface="Arial" panose="020B0604020202020204" pitchFamily="34" charset="0"/>
              </a:rPr>
              <a:t>VLeBooks</a:t>
            </a:r>
            <a:r>
              <a:rPr lang="en-GB" sz="1100" dirty="0">
                <a:latin typeface="Arial" panose="020B0604020202020204" pitchFamily="34" charset="0"/>
                <a:cs typeface="Arial" panose="020B0604020202020204" pitchFamily="34" charset="0"/>
              </a:rPr>
              <a:t> (Accessed: 1 February 2026).</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endParaRPr lang="en-GB" sz="20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458907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684</TotalTime>
  <Words>1178</Words>
  <Application>Microsoft Office PowerPoint</Application>
  <PresentationFormat>Widescreen</PresentationFormat>
  <Paragraphs>228</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Wingdings</vt:lpstr>
      <vt:lpstr>Office Theme</vt:lpstr>
      <vt:lpstr>PowerPoint Presentation</vt:lpstr>
      <vt:lpstr>PowerPoint Presentation</vt:lpstr>
      <vt:lpstr>Overview of Green Haven Florists</vt:lpstr>
      <vt:lpstr>Root Problem</vt:lpstr>
      <vt:lpstr>PowerPoint Presentation</vt:lpstr>
      <vt:lpstr>Critique of the Pestel Framework</vt:lpstr>
      <vt:lpstr>PowerPoint Presentation</vt:lpstr>
      <vt:lpstr>Critique of the Cause –and-Effect modelCC</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Ashia Aslam (2324496)</dc:creator>
  <cp:lastModifiedBy>Ashia Aslam</cp:lastModifiedBy>
  <cp:revision>4</cp:revision>
  <dcterms:created xsi:type="dcterms:W3CDTF">2026-02-01T17:49:35Z</dcterms:created>
  <dcterms:modified xsi:type="dcterms:W3CDTF">2026-07-14T17:04:24Z</dcterms:modified>
</cp:coreProperties>
</file>