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2" r:id="rId4"/>
    <p:sldId id="258" r:id="rId5"/>
    <p:sldId id="259" r:id="rId6"/>
    <p:sldId id="260" r:id="rId7"/>
    <p:sldId id="261" r:id="rId8"/>
    <p:sldId id="263" r:id="rId9"/>
    <p:sldId id="264" r:id="rId10"/>
    <p:sldId id="265" r:id="rId11"/>
    <p:sldId id="268" r:id="rId12"/>
    <p:sldId id="266"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87028-8017-4F9B-9A51-9C0195E801C5}" v="38" dt="2019-12-20T18:20:03.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703" autoAdjust="0"/>
  </p:normalViewPr>
  <p:slideViewPr>
    <p:cSldViewPr snapToGrid="0">
      <p:cViewPr>
        <p:scale>
          <a:sx n="60" d="100"/>
          <a:sy n="60" d="100"/>
        </p:scale>
        <p:origin x="908" y="-216"/>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John - Davies" userId="6bcf3effd1eba6c2" providerId="LiveId" clId="{4DF87028-8017-4F9B-9A51-9C0195E801C5}"/>
    <pc:docChg chg="undo custSel mod addSld modSld sldOrd">
      <pc:chgData name="Sara John - Davies" userId="6bcf3effd1eba6c2" providerId="LiveId" clId="{4DF87028-8017-4F9B-9A51-9C0195E801C5}" dt="2019-12-20T18:20:09.672" v="9101" actId="20577"/>
      <pc:docMkLst>
        <pc:docMk/>
      </pc:docMkLst>
      <pc:sldChg chg="modNotesTx">
        <pc:chgData name="Sara John - Davies" userId="6bcf3effd1eba6c2" providerId="LiveId" clId="{4DF87028-8017-4F9B-9A51-9C0195E801C5}" dt="2019-12-19T19:55:45.485" v="387" actId="20577"/>
        <pc:sldMkLst>
          <pc:docMk/>
          <pc:sldMk cId="2240428804" sldId="257"/>
        </pc:sldMkLst>
      </pc:sldChg>
      <pc:sldChg chg="addSp delSp modSp mod setBg setClrOvrMap modNotesTx">
        <pc:chgData name="Sara John - Davies" userId="6bcf3effd1eba6c2" providerId="LiveId" clId="{4DF87028-8017-4F9B-9A51-9C0195E801C5}" dt="2019-12-19T21:10:41.750" v="2578" actId="2711"/>
        <pc:sldMkLst>
          <pc:docMk/>
          <pc:sldMk cId="3275458473" sldId="258"/>
        </pc:sldMkLst>
        <pc:spChg chg="mod">
          <ac:chgData name="Sara John - Davies" userId="6bcf3effd1eba6c2" providerId="LiveId" clId="{4DF87028-8017-4F9B-9A51-9C0195E801C5}" dt="2019-12-19T21:10:41.750" v="2578" actId="2711"/>
          <ac:spMkLst>
            <pc:docMk/>
            <pc:sldMk cId="3275458473" sldId="258"/>
            <ac:spMk id="2" creationId="{CF617B2C-213A-4A01-8DA9-FD54D40D2FAE}"/>
          </ac:spMkLst>
        </pc:spChg>
        <pc:spChg chg="del mod">
          <ac:chgData name="Sara John - Davies" userId="6bcf3effd1eba6c2" providerId="LiveId" clId="{4DF87028-8017-4F9B-9A51-9C0195E801C5}" dt="2019-12-19T20:01:15.417" v="406"/>
          <ac:spMkLst>
            <pc:docMk/>
            <pc:sldMk cId="3275458473" sldId="258"/>
            <ac:spMk id="3" creationId="{F10CE364-E510-49A7-A883-C07374E75E7D}"/>
          </ac:spMkLst>
        </pc:spChg>
        <pc:spChg chg="add mod">
          <ac:chgData name="Sara John - Davies" userId="6bcf3effd1eba6c2" providerId="LiveId" clId="{4DF87028-8017-4F9B-9A51-9C0195E801C5}" dt="2019-12-19T21:10:34.148" v="2577" actId="2711"/>
          <ac:spMkLst>
            <pc:docMk/>
            <pc:sldMk cId="3275458473" sldId="258"/>
            <ac:spMk id="8" creationId="{27E0A6EF-3CAC-44ED-95E2-A6DFF83E99B4}"/>
          </ac:spMkLst>
        </pc:spChg>
        <pc:spChg chg="add del mod">
          <ac:chgData name="Sara John - Davies" userId="6bcf3effd1eba6c2" providerId="LiveId" clId="{4DF87028-8017-4F9B-9A51-9C0195E801C5}" dt="2019-12-19T20:31:15.606" v="1039" actId="478"/>
          <ac:spMkLst>
            <pc:docMk/>
            <pc:sldMk cId="3275458473" sldId="258"/>
            <ac:spMk id="9" creationId="{BA00FCBB-759F-4715-AA76-2AABDB4BDEA1}"/>
          </ac:spMkLst>
        </pc:spChg>
        <pc:spChg chg="add">
          <ac:chgData name="Sara John - Davies" userId="6bcf3effd1eba6c2" providerId="LiveId" clId="{4DF87028-8017-4F9B-9A51-9C0195E801C5}" dt="2019-12-19T20:31:29.222" v="1041" actId="26606"/>
          <ac:spMkLst>
            <pc:docMk/>
            <pc:sldMk cId="3275458473" sldId="258"/>
            <ac:spMk id="13" creationId="{867D4867-5BA7-4462-B2F6-A23F4A622AA7}"/>
          </ac:spMkLst>
        </pc:spChg>
        <pc:picChg chg="add mod ord">
          <ac:chgData name="Sara John - Davies" userId="6bcf3effd1eba6c2" providerId="LiveId" clId="{4DF87028-8017-4F9B-9A51-9C0195E801C5}" dt="2019-12-19T20:31:29.222" v="1041" actId="26606"/>
          <ac:picMkLst>
            <pc:docMk/>
            <pc:sldMk cId="3275458473" sldId="258"/>
            <ac:picMk id="5" creationId="{5AABC35C-14FB-4D9F-8591-DCBB40C4F3C5}"/>
          </ac:picMkLst>
        </pc:picChg>
        <pc:picChg chg="add del mod">
          <ac:chgData name="Sara John - Davies" userId="6bcf3effd1eba6c2" providerId="LiveId" clId="{4DF87028-8017-4F9B-9A51-9C0195E801C5}" dt="2019-12-19T20:31:18.304" v="1040" actId="478"/>
          <ac:picMkLst>
            <pc:docMk/>
            <pc:sldMk cId="3275458473" sldId="258"/>
            <ac:picMk id="7" creationId="{B8ED10D6-C7BF-4680-A189-1561D0592EE7}"/>
          </ac:picMkLst>
        </pc:picChg>
      </pc:sldChg>
      <pc:sldChg chg="addSp delSp modSp add mod setBg modNotesTx">
        <pc:chgData name="Sara John - Davies" userId="6bcf3effd1eba6c2" providerId="LiveId" clId="{4DF87028-8017-4F9B-9A51-9C0195E801C5}" dt="2019-12-19T21:11:08.933" v="2581" actId="2711"/>
        <pc:sldMkLst>
          <pc:docMk/>
          <pc:sldMk cId="1271173408" sldId="259"/>
        </pc:sldMkLst>
        <pc:spChg chg="mod">
          <ac:chgData name="Sara John - Davies" userId="6bcf3effd1eba6c2" providerId="LiveId" clId="{4DF87028-8017-4F9B-9A51-9C0195E801C5}" dt="2019-12-19T21:10:52.013" v="2579" actId="2711"/>
          <ac:spMkLst>
            <pc:docMk/>
            <pc:sldMk cId="1271173408" sldId="259"/>
            <ac:spMk id="2" creationId="{2A1B36C5-65F6-4745-BF69-8633666A5678}"/>
          </ac:spMkLst>
        </pc:spChg>
        <pc:spChg chg="del">
          <ac:chgData name="Sara John - Davies" userId="6bcf3effd1eba6c2" providerId="LiveId" clId="{4DF87028-8017-4F9B-9A51-9C0195E801C5}" dt="2019-12-19T20:30:45.560" v="1035" actId="478"/>
          <ac:spMkLst>
            <pc:docMk/>
            <pc:sldMk cId="1271173408" sldId="259"/>
            <ac:spMk id="3" creationId="{DAD2FC38-A45A-4EB6-AE99-10B147F1CB07}"/>
          </ac:spMkLst>
        </pc:spChg>
        <pc:spChg chg="add mod">
          <ac:chgData name="Sara John - Davies" userId="6bcf3effd1eba6c2" providerId="LiveId" clId="{4DF87028-8017-4F9B-9A51-9C0195E801C5}" dt="2019-12-19T21:11:08.933" v="2581" actId="2711"/>
          <ac:spMkLst>
            <pc:docMk/>
            <pc:sldMk cId="1271173408" sldId="259"/>
            <ac:spMk id="5" creationId="{BDDB2DFA-16EA-467F-B341-E742EBA66DE8}"/>
          </ac:spMkLst>
        </pc:spChg>
        <pc:spChg chg="add">
          <ac:chgData name="Sara John - Davies" userId="6bcf3effd1eba6c2" providerId="LiveId" clId="{4DF87028-8017-4F9B-9A51-9C0195E801C5}" dt="2019-12-19T20:31:01.320" v="1038" actId="26606"/>
          <ac:spMkLst>
            <pc:docMk/>
            <pc:sldMk cId="1271173408" sldId="259"/>
            <ac:spMk id="10" creationId="{4038CB10-1F5C-4D54-9DF7-12586DE5B007}"/>
          </ac:spMkLst>
        </pc:spChg>
        <pc:spChg chg="add">
          <ac:chgData name="Sara John - Davies" userId="6bcf3effd1eba6c2" providerId="LiveId" clId="{4DF87028-8017-4F9B-9A51-9C0195E801C5}" dt="2019-12-19T20:31:01.320" v="1038" actId="26606"/>
          <ac:spMkLst>
            <pc:docMk/>
            <pc:sldMk cId="1271173408" sldId="259"/>
            <ac:spMk id="12" creationId="{73ED6512-6858-4552-B699-9A97FE9A4EA2}"/>
          </ac:spMkLst>
        </pc:spChg>
        <pc:picChg chg="add mod">
          <ac:chgData name="Sara John - Davies" userId="6bcf3effd1eba6c2" providerId="LiveId" clId="{4DF87028-8017-4F9B-9A51-9C0195E801C5}" dt="2019-12-19T20:31:01.320" v="1038" actId="26606"/>
          <ac:picMkLst>
            <pc:docMk/>
            <pc:sldMk cId="1271173408" sldId="259"/>
            <ac:picMk id="4" creationId="{5B96582B-92B4-4837-B472-6475DFEE54E0}"/>
          </ac:picMkLst>
        </pc:picChg>
      </pc:sldChg>
      <pc:sldChg chg="addSp delSp modSp add mod setBg modNotesTx">
        <pc:chgData name="Sara John - Davies" userId="6bcf3effd1eba6c2" providerId="LiveId" clId="{4DF87028-8017-4F9B-9A51-9C0195E801C5}" dt="2019-12-19T21:11:18.783" v="2582" actId="2711"/>
        <pc:sldMkLst>
          <pc:docMk/>
          <pc:sldMk cId="199816664" sldId="260"/>
        </pc:sldMkLst>
        <pc:spChg chg="mod ord">
          <ac:chgData name="Sara John - Davies" userId="6bcf3effd1eba6c2" providerId="LiveId" clId="{4DF87028-8017-4F9B-9A51-9C0195E801C5}" dt="2019-12-19T21:11:18.783" v="2582" actId="2711"/>
          <ac:spMkLst>
            <pc:docMk/>
            <pc:sldMk cId="199816664" sldId="260"/>
            <ac:spMk id="2" creationId="{2281FAFC-C325-435B-B469-464171DB74A3}"/>
          </ac:spMkLst>
        </pc:spChg>
        <pc:spChg chg="del mod">
          <ac:chgData name="Sara John - Davies" userId="6bcf3effd1eba6c2" providerId="LiveId" clId="{4DF87028-8017-4F9B-9A51-9C0195E801C5}" dt="2019-12-19T20:46:38.163" v="1676"/>
          <ac:spMkLst>
            <pc:docMk/>
            <pc:sldMk cId="199816664" sldId="260"/>
            <ac:spMk id="3" creationId="{436A4575-0816-4A4E-8D23-8CBD206BCD2E}"/>
          </ac:spMkLst>
        </pc:spChg>
        <pc:spChg chg="add">
          <ac:chgData name="Sara John - Davies" userId="6bcf3effd1eba6c2" providerId="LiveId" clId="{4DF87028-8017-4F9B-9A51-9C0195E801C5}" dt="2019-12-19T20:46:45.349" v="1680" actId="26606"/>
          <ac:spMkLst>
            <pc:docMk/>
            <pc:sldMk cId="199816664" sldId="260"/>
            <ac:spMk id="10" creationId="{37C89E4B-3C9F-44B9-8B86-D9E3D112D8EC}"/>
          </ac:spMkLst>
        </pc:spChg>
        <pc:picChg chg="add mod">
          <ac:chgData name="Sara John - Davies" userId="6bcf3effd1eba6c2" providerId="LiveId" clId="{4DF87028-8017-4F9B-9A51-9C0195E801C5}" dt="2019-12-19T20:46:45.349" v="1680" actId="26606"/>
          <ac:picMkLst>
            <pc:docMk/>
            <pc:sldMk cId="199816664" sldId="260"/>
            <ac:picMk id="5" creationId="{70B37BD7-0E8C-43B3-A9B6-A891349C9E32}"/>
          </ac:picMkLst>
        </pc:picChg>
        <pc:cxnChg chg="add">
          <ac:chgData name="Sara John - Davies" userId="6bcf3effd1eba6c2" providerId="LiveId" clId="{4DF87028-8017-4F9B-9A51-9C0195E801C5}" dt="2019-12-19T20:46:45.349" v="1680" actId="26606"/>
          <ac:cxnSpMkLst>
            <pc:docMk/>
            <pc:sldMk cId="199816664" sldId="260"/>
            <ac:cxnSpMk id="12" creationId="{AA2EAA10-076F-46BD-8F0F-B9A2FB77A85C}"/>
          </ac:cxnSpMkLst>
        </pc:cxnChg>
        <pc:cxnChg chg="add">
          <ac:chgData name="Sara John - Davies" userId="6bcf3effd1eba6c2" providerId="LiveId" clId="{4DF87028-8017-4F9B-9A51-9C0195E801C5}" dt="2019-12-19T20:46:45.349" v="1680" actId="26606"/>
          <ac:cxnSpMkLst>
            <pc:docMk/>
            <pc:sldMk cId="199816664" sldId="260"/>
            <ac:cxnSpMk id="14" creationId="{D891E407-403B-4764-86C9-33A56D3BCAA3}"/>
          </ac:cxnSpMkLst>
        </pc:cxnChg>
      </pc:sldChg>
      <pc:sldChg chg="addSp delSp modSp add mod setBg setClrOvrMap modNotesTx">
        <pc:chgData name="Sara John - Davies" userId="6bcf3effd1eba6c2" providerId="LiveId" clId="{4DF87028-8017-4F9B-9A51-9C0195E801C5}" dt="2019-12-19T21:43:20.363" v="3319" actId="20577"/>
        <pc:sldMkLst>
          <pc:docMk/>
          <pc:sldMk cId="201467398" sldId="261"/>
        </pc:sldMkLst>
        <pc:spChg chg="del mod">
          <ac:chgData name="Sara John - Davies" userId="6bcf3effd1eba6c2" providerId="LiveId" clId="{4DF87028-8017-4F9B-9A51-9C0195E801C5}" dt="2019-12-19T21:29:06.333" v="2659" actId="478"/>
          <ac:spMkLst>
            <pc:docMk/>
            <pc:sldMk cId="201467398" sldId="261"/>
            <ac:spMk id="2" creationId="{CA6D2343-CF9E-49BB-A0D4-EA17A0A8BCF4}"/>
          </ac:spMkLst>
        </pc:spChg>
        <pc:spChg chg="mod">
          <ac:chgData name="Sara John - Davies" userId="6bcf3effd1eba6c2" providerId="LiveId" clId="{4DF87028-8017-4F9B-9A51-9C0195E801C5}" dt="2019-12-19T21:32:04.158" v="2829" actId="20577"/>
          <ac:spMkLst>
            <pc:docMk/>
            <pc:sldMk cId="201467398" sldId="261"/>
            <ac:spMk id="3" creationId="{39E55E21-2431-4C09-924C-D697797FF2DD}"/>
          </ac:spMkLst>
        </pc:spChg>
        <pc:spChg chg="add mod">
          <ac:chgData name="Sara John - Davies" userId="6bcf3effd1eba6c2" providerId="LiveId" clId="{4DF87028-8017-4F9B-9A51-9C0195E801C5}" dt="2019-12-19T21:29:06.333" v="2659" actId="478"/>
          <ac:spMkLst>
            <pc:docMk/>
            <pc:sldMk cId="201467398" sldId="261"/>
            <ac:spMk id="7" creationId="{7F993EE2-FE87-448E-B715-019DC151729B}"/>
          </ac:spMkLst>
        </pc:spChg>
        <pc:spChg chg="add">
          <ac:chgData name="Sara John - Davies" userId="6bcf3effd1eba6c2" providerId="LiveId" clId="{4DF87028-8017-4F9B-9A51-9C0195E801C5}" dt="2019-12-19T21:28:44.043" v="2655" actId="26606"/>
          <ac:spMkLst>
            <pc:docMk/>
            <pc:sldMk cId="201467398" sldId="261"/>
            <ac:spMk id="10" creationId="{F40CA114-B78B-4E3B-A785-96745276B6FB}"/>
          </ac:spMkLst>
        </pc:spChg>
        <pc:picChg chg="add mod ord">
          <ac:chgData name="Sara John - Davies" userId="6bcf3effd1eba6c2" providerId="LiveId" clId="{4DF87028-8017-4F9B-9A51-9C0195E801C5}" dt="2019-12-19T21:28:44.043" v="2655" actId="26606"/>
          <ac:picMkLst>
            <pc:docMk/>
            <pc:sldMk cId="201467398" sldId="261"/>
            <ac:picMk id="5" creationId="{07C3470A-9EC6-434A-9F63-9D311366EB7A}"/>
          </ac:picMkLst>
        </pc:picChg>
        <pc:cxnChg chg="add">
          <ac:chgData name="Sara John - Davies" userId="6bcf3effd1eba6c2" providerId="LiveId" clId="{4DF87028-8017-4F9B-9A51-9C0195E801C5}" dt="2019-12-19T21:28:44.043" v="2655" actId="26606"/>
          <ac:cxnSpMkLst>
            <pc:docMk/>
            <pc:sldMk cId="201467398" sldId="261"/>
            <ac:cxnSpMk id="12" creationId="{E126E481-B945-4179-BD79-05E96E9B29E1}"/>
          </ac:cxnSpMkLst>
        </pc:cxnChg>
      </pc:sldChg>
      <pc:sldChg chg="addSp modSp add mod setBg">
        <pc:chgData name="Sara John - Davies" userId="6bcf3effd1eba6c2" providerId="LiveId" clId="{4DF87028-8017-4F9B-9A51-9C0195E801C5}" dt="2019-12-19T21:10:26.999" v="2576" actId="2711"/>
        <pc:sldMkLst>
          <pc:docMk/>
          <pc:sldMk cId="1503866702" sldId="262"/>
        </pc:sldMkLst>
        <pc:spChg chg="mod">
          <ac:chgData name="Sara John - Davies" userId="6bcf3effd1eba6c2" providerId="LiveId" clId="{4DF87028-8017-4F9B-9A51-9C0195E801C5}" dt="2019-12-19T21:10:26.999" v="2576" actId="2711"/>
          <ac:spMkLst>
            <pc:docMk/>
            <pc:sldMk cId="1503866702" sldId="262"/>
            <ac:spMk id="2" creationId="{0051D18A-2018-4B7A-AB3A-81649172BEE8}"/>
          </ac:spMkLst>
        </pc:spChg>
        <pc:spChg chg="mod">
          <ac:chgData name="Sara John - Davies" userId="6bcf3effd1eba6c2" providerId="LiveId" clId="{4DF87028-8017-4F9B-9A51-9C0195E801C5}" dt="2019-12-19T21:10:20.980" v="2575" actId="2711"/>
          <ac:spMkLst>
            <pc:docMk/>
            <pc:sldMk cId="1503866702" sldId="262"/>
            <ac:spMk id="3" creationId="{4CE0A951-0BEB-4877-96B1-F513DD52BF0E}"/>
          </ac:spMkLst>
        </pc:spChg>
        <pc:spChg chg="add">
          <ac:chgData name="Sara John - Davies" userId="6bcf3effd1eba6c2" providerId="LiveId" clId="{4DF87028-8017-4F9B-9A51-9C0195E801C5}" dt="2019-12-19T21:04:36.025" v="2533" actId="26606"/>
          <ac:spMkLst>
            <pc:docMk/>
            <pc:sldMk cId="1503866702" sldId="262"/>
            <ac:spMk id="10" creationId="{3CD9DF72-87A3-404E-A828-84CBF11A8303}"/>
          </ac:spMkLst>
        </pc:spChg>
        <pc:picChg chg="add mod ord">
          <ac:chgData name="Sara John - Davies" userId="6bcf3effd1eba6c2" providerId="LiveId" clId="{4DF87028-8017-4F9B-9A51-9C0195E801C5}" dt="2019-12-19T21:04:36.025" v="2533" actId="26606"/>
          <ac:picMkLst>
            <pc:docMk/>
            <pc:sldMk cId="1503866702" sldId="262"/>
            <ac:picMk id="5" creationId="{7B1AD55F-288D-4D80-9FC5-45DE2129F9BB}"/>
          </ac:picMkLst>
        </pc:picChg>
        <pc:cxnChg chg="add">
          <ac:chgData name="Sara John - Davies" userId="6bcf3effd1eba6c2" providerId="LiveId" clId="{4DF87028-8017-4F9B-9A51-9C0195E801C5}" dt="2019-12-19T21:04:36.025" v="2533" actId="26606"/>
          <ac:cxnSpMkLst>
            <pc:docMk/>
            <pc:sldMk cId="1503866702" sldId="262"/>
            <ac:cxnSpMk id="12" creationId="{20E3A342-4D61-4E3F-AF90-1AB42AEB96CC}"/>
          </ac:cxnSpMkLst>
        </pc:cxnChg>
      </pc:sldChg>
      <pc:sldChg chg="addSp delSp modSp add mod setBg setClrOvrMap modNotesTx">
        <pc:chgData name="Sara John - Davies" userId="6bcf3effd1eba6c2" providerId="LiveId" clId="{4DF87028-8017-4F9B-9A51-9C0195E801C5}" dt="2019-12-19T22:02:54.969" v="4965" actId="20577"/>
        <pc:sldMkLst>
          <pc:docMk/>
          <pc:sldMk cId="3027671275" sldId="263"/>
        </pc:sldMkLst>
        <pc:spChg chg="mod">
          <ac:chgData name="Sara John - Davies" userId="6bcf3effd1eba6c2" providerId="LiveId" clId="{4DF87028-8017-4F9B-9A51-9C0195E801C5}" dt="2019-12-19T21:50:17.235" v="3806" actId="26606"/>
          <ac:spMkLst>
            <pc:docMk/>
            <pc:sldMk cId="3027671275" sldId="263"/>
            <ac:spMk id="2" creationId="{29C8456C-A191-4269-BD14-9302E6676AE6}"/>
          </ac:spMkLst>
        </pc:spChg>
        <pc:spChg chg="add del mod">
          <ac:chgData name="Sara John - Davies" userId="6bcf3effd1eba6c2" providerId="LiveId" clId="{4DF87028-8017-4F9B-9A51-9C0195E801C5}" dt="2019-12-19T21:50:17.235" v="3806" actId="26606"/>
          <ac:spMkLst>
            <pc:docMk/>
            <pc:sldMk cId="3027671275" sldId="263"/>
            <ac:spMk id="3" creationId="{BFD13EA0-060D-4590-AD1C-2C47EA123B3E}"/>
          </ac:spMkLst>
        </pc:spChg>
        <pc:spChg chg="add del mod">
          <ac:chgData name="Sara John - Davies" userId="6bcf3effd1eba6c2" providerId="LiveId" clId="{4DF87028-8017-4F9B-9A51-9C0195E801C5}" dt="2019-12-19T21:46:50.268" v="3359" actId="478"/>
          <ac:spMkLst>
            <pc:docMk/>
            <pc:sldMk cId="3027671275" sldId="263"/>
            <ac:spMk id="7" creationId="{4176DF84-3928-4958-A60A-D1080B530349}"/>
          </ac:spMkLst>
        </pc:spChg>
        <pc:spChg chg="add">
          <ac:chgData name="Sara John - Davies" userId="6bcf3effd1eba6c2" providerId="LiveId" clId="{4DF87028-8017-4F9B-9A51-9C0195E801C5}" dt="2019-12-19T21:50:17.235" v="3806" actId="26606"/>
          <ac:spMkLst>
            <pc:docMk/>
            <pc:sldMk cId="3027671275" sldId="263"/>
            <ac:spMk id="14" creationId="{CF62D2A7-8207-488C-9F46-316BA81A16C8}"/>
          </ac:spMkLst>
        </pc:spChg>
        <pc:picChg chg="add del mod">
          <ac:chgData name="Sara John - Davies" userId="6bcf3effd1eba6c2" providerId="LiveId" clId="{4DF87028-8017-4F9B-9A51-9C0195E801C5}" dt="2019-12-19T21:47:24.113" v="3368"/>
          <ac:picMkLst>
            <pc:docMk/>
            <pc:sldMk cId="3027671275" sldId="263"/>
            <ac:picMk id="5" creationId="{6167EACC-3ECC-4EF7-B574-ED6473589DA6}"/>
          </ac:picMkLst>
        </pc:picChg>
        <pc:picChg chg="add mod">
          <ac:chgData name="Sara John - Davies" userId="6bcf3effd1eba6c2" providerId="LiveId" clId="{4DF87028-8017-4F9B-9A51-9C0195E801C5}" dt="2019-12-19T21:50:17.235" v="3806" actId="26606"/>
          <ac:picMkLst>
            <pc:docMk/>
            <pc:sldMk cId="3027671275" sldId="263"/>
            <ac:picMk id="9" creationId="{752A8869-3E40-48C9-A3C0-2774573B1775}"/>
          </ac:picMkLst>
        </pc:picChg>
      </pc:sldChg>
      <pc:sldChg chg="addSp delSp modSp add mod ord setBg modNotesTx">
        <pc:chgData name="Sara John - Davies" userId="6bcf3effd1eba6c2" providerId="LiveId" clId="{4DF87028-8017-4F9B-9A51-9C0195E801C5}" dt="2019-12-20T17:36:10.361" v="5914" actId="20577"/>
        <pc:sldMkLst>
          <pc:docMk/>
          <pc:sldMk cId="985965207" sldId="264"/>
        </pc:sldMkLst>
        <pc:spChg chg="mod">
          <ac:chgData name="Sara John - Davies" userId="6bcf3effd1eba6c2" providerId="LiveId" clId="{4DF87028-8017-4F9B-9A51-9C0195E801C5}" dt="2019-12-19T22:03:57.473" v="4970" actId="26606"/>
          <ac:spMkLst>
            <pc:docMk/>
            <pc:sldMk cId="985965207" sldId="264"/>
            <ac:spMk id="2" creationId="{6128C3F3-751A-43A0-B82F-C56C32F50D2F}"/>
          </ac:spMkLst>
        </pc:spChg>
        <pc:spChg chg="del">
          <ac:chgData name="Sara John - Davies" userId="6bcf3effd1eba6c2" providerId="LiveId" clId="{4DF87028-8017-4F9B-9A51-9C0195E801C5}" dt="2019-12-19T22:03:42.256" v="4966" actId="478"/>
          <ac:spMkLst>
            <pc:docMk/>
            <pc:sldMk cId="985965207" sldId="264"/>
            <ac:spMk id="3" creationId="{D76B8E9E-307A-45CA-BFF9-DFD386D4B308}"/>
          </ac:spMkLst>
        </pc:spChg>
        <pc:spChg chg="add">
          <ac:chgData name="Sara John - Davies" userId="6bcf3effd1eba6c2" providerId="LiveId" clId="{4DF87028-8017-4F9B-9A51-9C0195E801C5}" dt="2019-12-19T22:03:57.473" v="4970" actId="26606"/>
          <ac:spMkLst>
            <pc:docMk/>
            <pc:sldMk cId="985965207" sldId="264"/>
            <ac:spMk id="10" creationId="{6753252F-4873-4F63-801D-CC719279A7D5}"/>
          </ac:spMkLst>
        </pc:spChg>
        <pc:spChg chg="add">
          <ac:chgData name="Sara John - Davies" userId="6bcf3effd1eba6c2" providerId="LiveId" clId="{4DF87028-8017-4F9B-9A51-9C0195E801C5}" dt="2019-12-19T22:03:57.473" v="4970" actId="26606"/>
          <ac:spMkLst>
            <pc:docMk/>
            <pc:sldMk cId="985965207" sldId="264"/>
            <ac:spMk id="12" creationId="{047C8CCB-F95D-4249-92DD-651249D3535A}"/>
          </ac:spMkLst>
        </pc:spChg>
        <pc:picChg chg="add mod">
          <ac:chgData name="Sara John - Davies" userId="6bcf3effd1eba6c2" providerId="LiveId" clId="{4DF87028-8017-4F9B-9A51-9C0195E801C5}" dt="2019-12-19T22:03:57.473" v="4970" actId="26606"/>
          <ac:picMkLst>
            <pc:docMk/>
            <pc:sldMk cId="985965207" sldId="264"/>
            <ac:picMk id="5" creationId="{A40BA61F-B6F7-4206-82C8-71386E790451}"/>
          </ac:picMkLst>
        </pc:picChg>
      </pc:sldChg>
      <pc:sldChg chg="addSp delSp modSp add mod setBg modNotesTx">
        <pc:chgData name="Sara John - Davies" userId="6bcf3effd1eba6c2" providerId="LiveId" clId="{4DF87028-8017-4F9B-9A51-9C0195E801C5}" dt="2019-12-20T18:00:18.061" v="6662" actId="20577"/>
        <pc:sldMkLst>
          <pc:docMk/>
          <pc:sldMk cId="3639513928" sldId="265"/>
        </pc:sldMkLst>
        <pc:spChg chg="mod ord">
          <ac:chgData name="Sara John - Davies" userId="6bcf3effd1eba6c2" providerId="LiveId" clId="{4DF87028-8017-4F9B-9A51-9C0195E801C5}" dt="2019-12-19T22:04:39.082" v="4974" actId="26606"/>
          <ac:spMkLst>
            <pc:docMk/>
            <pc:sldMk cId="3639513928" sldId="265"/>
            <ac:spMk id="2" creationId="{7903361E-B039-4574-AC66-66BF88774956}"/>
          </ac:spMkLst>
        </pc:spChg>
        <pc:spChg chg="del">
          <ac:chgData name="Sara John - Davies" userId="6bcf3effd1eba6c2" providerId="LiveId" clId="{4DF87028-8017-4F9B-9A51-9C0195E801C5}" dt="2019-12-19T22:04:35.102" v="4971"/>
          <ac:spMkLst>
            <pc:docMk/>
            <pc:sldMk cId="3639513928" sldId="265"/>
            <ac:spMk id="3" creationId="{1352272B-5E16-4147-AC33-D54AFB71FE7A}"/>
          </ac:spMkLst>
        </pc:spChg>
        <pc:spChg chg="add">
          <ac:chgData name="Sara John - Davies" userId="6bcf3effd1eba6c2" providerId="LiveId" clId="{4DF87028-8017-4F9B-9A51-9C0195E801C5}" dt="2019-12-19T22:04:39.082" v="4974" actId="26606"/>
          <ac:spMkLst>
            <pc:docMk/>
            <pc:sldMk cId="3639513928" sldId="265"/>
            <ac:spMk id="10" creationId="{37C89E4B-3C9F-44B9-8B86-D9E3D112D8EC}"/>
          </ac:spMkLst>
        </pc:spChg>
        <pc:picChg chg="add mod">
          <ac:chgData name="Sara John - Davies" userId="6bcf3effd1eba6c2" providerId="LiveId" clId="{4DF87028-8017-4F9B-9A51-9C0195E801C5}" dt="2019-12-19T22:04:39.082" v="4974" actId="26606"/>
          <ac:picMkLst>
            <pc:docMk/>
            <pc:sldMk cId="3639513928" sldId="265"/>
            <ac:picMk id="5" creationId="{BC870A0C-D947-4247-988A-C90214D13D4D}"/>
          </ac:picMkLst>
        </pc:picChg>
        <pc:cxnChg chg="add">
          <ac:chgData name="Sara John - Davies" userId="6bcf3effd1eba6c2" providerId="LiveId" clId="{4DF87028-8017-4F9B-9A51-9C0195E801C5}" dt="2019-12-19T22:04:39.082" v="4974" actId="26606"/>
          <ac:cxnSpMkLst>
            <pc:docMk/>
            <pc:sldMk cId="3639513928" sldId="265"/>
            <ac:cxnSpMk id="12" creationId="{AA2EAA10-076F-46BD-8F0F-B9A2FB77A85C}"/>
          </ac:cxnSpMkLst>
        </pc:cxnChg>
        <pc:cxnChg chg="add">
          <ac:chgData name="Sara John - Davies" userId="6bcf3effd1eba6c2" providerId="LiveId" clId="{4DF87028-8017-4F9B-9A51-9C0195E801C5}" dt="2019-12-19T22:04:39.082" v="4974" actId="26606"/>
          <ac:cxnSpMkLst>
            <pc:docMk/>
            <pc:sldMk cId="3639513928" sldId="265"/>
            <ac:cxnSpMk id="14" creationId="{D891E407-403B-4764-86C9-33A56D3BCAA3}"/>
          </ac:cxnSpMkLst>
        </pc:cxnChg>
      </pc:sldChg>
      <pc:sldChg chg="addSp delSp modSp add mod setBg modNotesTx">
        <pc:chgData name="Sara John - Davies" userId="6bcf3effd1eba6c2" providerId="LiveId" clId="{4DF87028-8017-4F9B-9A51-9C0195E801C5}" dt="2019-12-20T18:15:14.304" v="8545" actId="20577"/>
        <pc:sldMkLst>
          <pc:docMk/>
          <pc:sldMk cId="4221051126" sldId="266"/>
        </pc:sldMkLst>
        <pc:spChg chg="mod">
          <ac:chgData name="Sara John - Davies" userId="6bcf3effd1eba6c2" providerId="LiveId" clId="{4DF87028-8017-4F9B-9A51-9C0195E801C5}" dt="2019-12-19T22:05:45.352" v="4982" actId="26606"/>
          <ac:spMkLst>
            <pc:docMk/>
            <pc:sldMk cId="4221051126" sldId="266"/>
            <ac:spMk id="2" creationId="{59E8A2E9-C3E8-4A1B-9A6B-0642A5BBF4E7}"/>
          </ac:spMkLst>
        </pc:spChg>
        <pc:spChg chg="del">
          <ac:chgData name="Sara John - Davies" userId="6bcf3effd1eba6c2" providerId="LiveId" clId="{4DF87028-8017-4F9B-9A51-9C0195E801C5}" dt="2019-12-19T22:05:40.023" v="4979"/>
          <ac:spMkLst>
            <pc:docMk/>
            <pc:sldMk cId="4221051126" sldId="266"/>
            <ac:spMk id="3" creationId="{CEF251BB-190A-4FC6-9056-7022D9EF8A10}"/>
          </ac:spMkLst>
        </pc:spChg>
        <pc:spChg chg="add">
          <ac:chgData name="Sara John - Davies" userId="6bcf3effd1eba6c2" providerId="LiveId" clId="{4DF87028-8017-4F9B-9A51-9C0195E801C5}" dt="2019-12-19T22:05:45.352" v="4982" actId="26606"/>
          <ac:spMkLst>
            <pc:docMk/>
            <pc:sldMk cId="4221051126" sldId="266"/>
            <ac:spMk id="9" creationId="{B77A5649-ACC8-4E91-8583-5FCCF8B410E0}"/>
          </ac:spMkLst>
        </pc:spChg>
        <pc:spChg chg="add">
          <ac:chgData name="Sara John - Davies" userId="6bcf3effd1eba6c2" providerId="LiveId" clId="{4DF87028-8017-4F9B-9A51-9C0195E801C5}" dt="2019-12-19T22:05:45.352" v="4982" actId="26606"/>
          <ac:spMkLst>
            <pc:docMk/>
            <pc:sldMk cId="4221051126" sldId="266"/>
            <ac:spMk id="12" creationId="{F56F5174-31D9-4DBB-AAB7-A1FD7BDB1352}"/>
          </ac:spMkLst>
        </pc:spChg>
        <pc:spChg chg="add">
          <ac:chgData name="Sara John - Davies" userId="6bcf3effd1eba6c2" providerId="LiveId" clId="{4DF87028-8017-4F9B-9A51-9C0195E801C5}" dt="2019-12-19T22:05:45.352" v="4982" actId="26606"/>
          <ac:spMkLst>
            <pc:docMk/>
            <pc:sldMk cId="4221051126" sldId="266"/>
            <ac:spMk id="16" creationId="{F9A95BEE-6BB1-4A28-A8E6-A34B2E42EF87}"/>
          </ac:spMkLst>
        </pc:spChg>
        <pc:picChg chg="add mod">
          <ac:chgData name="Sara John - Davies" userId="6bcf3effd1eba6c2" providerId="LiveId" clId="{4DF87028-8017-4F9B-9A51-9C0195E801C5}" dt="2019-12-19T22:05:45.352" v="4982" actId="26606"/>
          <ac:picMkLst>
            <pc:docMk/>
            <pc:sldMk cId="4221051126" sldId="266"/>
            <ac:picMk id="5" creationId="{938348DF-CA4F-4FED-9EF1-9B08C9B90244}"/>
          </ac:picMkLst>
        </pc:picChg>
        <pc:picChg chg="add">
          <ac:chgData name="Sara John - Davies" userId="6bcf3effd1eba6c2" providerId="LiveId" clId="{4DF87028-8017-4F9B-9A51-9C0195E801C5}" dt="2019-12-19T22:05:45.352" v="4982" actId="26606"/>
          <ac:picMkLst>
            <pc:docMk/>
            <pc:sldMk cId="4221051126" sldId="266"/>
            <ac:picMk id="14" creationId="{AE113210-7872-481A-ADE6-3A05CCAF5EB2}"/>
          </ac:picMkLst>
        </pc:picChg>
      </pc:sldChg>
      <pc:sldChg chg="addSp delSp modSp add mod setBg modNotesTx">
        <pc:chgData name="Sara John - Davies" userId="6bcf3effd1eba6c2" providerId="LiveId" clId="{4DF87028-8017-4F9B-9A51-9C0195E801C5}" dt="2019-12-20T18:19:14.126" v="9070" actId="20577"/>
        <pc:sldMkLst>
          <pc:docMk/>
          <pc:sldMk cId="2139338819" sldId="267"/>
        </pc:sldMkLst>
        <pc:spChg chg="mod">
          <ac:chgData name="Sara John - Davies" userId="6bcf3effd1eba6c2" providerId="LiveId" clId="{4DF87028-8017-4F9B-9A51-9C0195E801C5}" dt="2019-12-19T22:06:05.443" v="4986" actId="26606"/>
          <ac:spMkLst>
            <pc:docMk/>
            <pc:sldMk cId="2139338819" sldId="267"/>
            <ac:spMk id="2" creationId="{5C0E7B65-7EE7-49CC-9930-1044BF3BE270}"/>
          </ac:spMkLst>
        </pc:spChg>
        <pc:spChg chg="del">
          <ac:chgData name="Sara John - Davies" userId="6bcf3effd1eba6c2" providerId="LiveId" clId="{4DF87028-8017-4F9B-9A51-9C0195E801C5}" dt="2019-12-19T22:06:00.732" v="4983"/>
          <ac:spMkLst>
            <pc:docMk/>
            <pc:sldMk cId="2139338819" sldId="267"/>
            <ac:spMk id="3" creationId="{534DD17D-BD06-4D5F-AF74-8EF72E2A95EC}"/>
          </ac:spMkLst>
        </pc:spChg>
        <pc:spChg chg="add">
          <ac:chgData name="Sara John - Davies" userId="6bcf3effd1eba6c2" providerId="LiveId" clId="{4DF87028-8017-4F9B-9A51-9C0195E801C5}" dt="2019-12-19T22:06:05.443" v="4986" actId="26606"/>
          <ac:spMkLst>
            <pc:docMk/>
            <pc:sldMk cId="2139338819" sldId="267"/>
            <ac:spMk id="10" creationId="{16C5FA50-8D52-4617-AF91-5C7B1C8352F1}"/>
          </ac:spMkLst>
        </pc:spChg>
        <pc:spChg chg="add">
          <ac:chgData name="Sara John - Davies" userId="6bcf3effd1eba6c2" providerId="LiveId" clId="{4DF87028-8017-4F9B-9A51-9C0195E801C5}" dt="2019-12-19T22:06:05.443" v="4986" actId="26606"/>
          <ac:spMkLst>
            <pc:docMk/>
            <pc:sldMk cId="2139338819" sldId="267"/>
            <ac:spMk id="12" creationId="{E223798C-12AD-4B0C-A50C-D676347D67CF}"/>
          </ac:spMkLst>
        </pc:spChg>
        <pc:picChg chg="add mod">
          <ac:chgData name="Sara John - Davies" userId="6bcf3effd1eba6c2" providerId="LiveId" clId="{4DF87028-8017-4F9B-9A51-9C0195E801C5}" dt="2019-12-19T22:06:05.443" v="4986" actId="26606"/>
          <ac:picMkLst>
            <pc:docMk/>
            <pc:sldMk cId="2139338819" sldId="267"/>
            <ac:picMk id="5" creationId="{C2E3E507-A60E-43D1-B00A-4EE557B61D35}"/>
          </ac:picMkLst>
        </pc:picChg>
      </pc:sldChg>
      <pc:sldChg chg="addSp delSp modSp add mod setBg modNotesTx">
        <pc:chgData name="Sara John - Davies" userId="6bcf3effd1eba6c2" providerId="LiveId" clId="{4DF87028-8017-4F9B-9A51-9C0195E801C5}" dt="2019-12-20T18:07:40.125" v="7391" actId="20577"/>
        <pc:sldMkLst>
          <pc:docMk/>
          <pc:sldMk cId="984011073" sldId="268"/>
        </pc:sldMkLst>
        <pc:spChg chg="mod ord">
          <ac:chgData name="Sara John - Davies" userId="6bcf3effd1eba6c2" providerId="LiveId" clId="{4DF87028-8017-4F9B-9A51-9C0195E801C5}" dt="2019-12-19T22:05:13.483" v="4978" actId="26606"/>
          <ac:spMkLst>
            <pc:docMk/>
            <pc:sldMk cId="984011073" sldId="268"/>
            <ac:spMk id="2" creationId="{7903361E-B039-4574-AC66-66BF88774956}"/>
          </ac:spMkLst>
        </pc:spChg>
        <pc:spChg chg="del">
          <ac:chgData name="Sara John - Davies" userId="6bcf3effd1eba6c2" providerId="LiveId" clId="{4DF87028-8017-4F9B-9A51-9C0195E801C5}" dt="2019-12-19T22:05:07.153" v="4975"/>
          <ac:spMkLst>
            <pc:docMk/>
            <pc:sldMk cId="984011073" sldId="268"/>
            <ac:spMk id="3" creationId="{1352272B-5E16-4147-AC33-D54AFB71FE7A}"/>
          </ac:spMkLst>
        </pc:spChg>
        <pc:spChg chg="add">
          <ac:chgData name="Sara John - Davies" userId="6bcf3effd1eba6c2" providerId="LiveId" clId="{4DF87028-8017-4F9B-9A51-9C0195E801C5}" dt="2019-12-19T22:05:13.483" v="4978" actId="26606"/>
          <ac:spMkLst>
            <pc:docMk/>
            <pc:sldMk cId="984011073" sldId="268"/>
            <ac:spMk id="10" creationId="{37C89E4B-3C9F-44B9-8B86-D9E3D112D8EC}"/>
          </ac:spMkLst>
        </pc:spChg>
        <pc:picChg chg="add mod">
          <ac:chgData name="Sara John - Davies" userId="6bcf3effd1eba6c2" providerId="LiveId" clId="{4DF87028-8017-4F9B-9A51-9C0195E801C5}" dt="2019-12-19T22:05:13.483" v="4978" actId="26606"/>
          <ac:picMkLst>
            <pc:docMk/>
            <pc:sldMk cId="984011073" sldId="268"/>
            <ac:picMk id="5" creationId="{610DA520-5C1D-43A0-83BD-F96FC878C348}"/>
          </ac:picMkLst>
        </pc:picChg>
        <pc:cxnChg chg="add">
          <ac:chgData name="Sara John - Davies" userId="6bcf3effd1eba6c2" providerId="LiveId" clId="{4DF87028-8017-4F9B-9A51-9C0195E801C5}" dt="2019-12-19T22:05:13.483" v="4978" actId="26606"/>
          <ac:cxnSpMkLst>
            <pc:docMk/>
            <pc:sldMk cId="984011073" sldId="268"/>
            <ac:cxnSpMk id="12" creationId="{AA2EAA10-076F-46BD-8F0F-B9A2FB77A85C}"/>
          </ac:cxnSpMkLst>
        </pc:cxnChg>
        <pc:cxnChg chg="add">
          <ac:chgData name="Sara John - Davies" userId="6bcf3effd1eba6c2" providerId="LiveId" clId="{4DF87028-8017-4F9B-9A51-9C0195E801C5}" dt="2019-12-19T22:05:13.483" v="4978" actId="26606"/>
          <ac:cxnSpMkLst>
            <pc:docMk/>
            <pc:sldMk cId="984011073" sldId="268"/>
            <ac:cxnSpMk id="14" creationId="{D891E407-403B-4764-86C9-33A56D3BCAA3}"/>
          </ac:cxnSpMkLst>
        </pc:cxnChg>
      </pc:sldChg>
      <pc:sldChg chg="addSp delSp modSp add mod setBg">
        <pc:chgData name="Sara John - Davies" userId="6bcf3effd1eba6c2" providerId="LiveId" clId="{4DF87028-8017-4F9B-9A51-9C0195E801C5}" dt="2019-12-19T21:53:49.603" v="4080" actId="20577"/>
        <pc:sldMkLst>
          <pc:docMk/>
          <pc:sldMk cId="2199229388" sldId="269"/>
        </pc:sldMkLst>
        <pc:spChg chg="mod">
          <ac:chgData name="Sara John - Davies" userId="6bcf3effd1eba6c2" providerId="LiveId" clId="{4DF87028-8017-4F9B-9A51-9C0195E801C5}" dt="2019-12-19T21:53:49.603" v="4080" actId="20577"/>
          <ac:spMkLst>
            <pc:docMk/>
            <pc:sldMk cId="2199229388" sldId="269"/>
            <ac:spMk id="2" creationId="{FDE25D85-3A35-46C0-A69A-7B22EAF9E1F2}"/>
          </ac:spMkLst>
        </pc:spChg>
        <pc:spChg chg="del mod">
          <ac:chgData name="Sara John - Davies" userId="6bcf3effd1eba6c2" providerId="LiveId" clId="{4DF87028-8017-4F9B-9A51-9C0195E801C5}" dt="2019-12-19T21:50:44.983" v="3814" actId="478"/>
          <ac:spMkLst>
            <pc:docMk/>
            <pc:sldMk cId="2199229388" sldId="269"/>
            <ac:spMk id="3" creationId="{97A70B3F-38A8-44E9-A010-5C99AAAF4E9B}"/>
          </ac:spMkLst>
        </pc:spChg>
        <pc:spChg chg="add del mod">
          <ac:chgData name="Sara John - Davies" userId="6bcf3effd1eba6c2" providerId="LiveId" clId="{4DF87028-8017-4F9B-9A51-9C0195E801C5}" dt="2019-12-19T21:53:16.143" v="4027"/>
          <ac:spMkLst>
            <pc:docMk/>
            <pc:sldMk cId="2199229388" sldId="269"/>
            <ac:spMk id="6" creationId="{41880377-6E9D-4734-9602-C9D8ADAD43EA}"/>
          </ac:spMkLst>
        </pc:spChg>
        <pc:spChg chg="add">
          <ac:chgData name="Sara John - Davies" userId="6bcf3effd1eba6c2" providerId="LiveId" clId="{4DF87028-8017-4F9B-9A51-9C0195E801C5}" dt="2019-12-19T21:51:16.003" v="3818" actId="26606"/>
          <ac:spMkLst>
            <pc:docMk/>
            <pc:sldMk cId="2199229388" sldId="269"/>
            <ac:spMk id="10" creationId="{0BC9EFE1-D8CB-4668-9980-DB108327A794}"/>
          </ac:spMkLst>
        </pc:spChg>
        <pc:spChg chg="add">
          <ac:chgData name="Sara John - Davies" userId="6bcf3effd1eba6c2" providerId="LiveId" clId="{4DF87028-8017-4F9B-9A51-9C0195E801C5}" dt="2019-12-19T21:51:16.003" v="3818" actId="26606"/>
          <ac:spMkLst>
            <pc:docMk/>
            <pc:sldMk cId="2199229388" sldId="269"/>
            <ac:spMk id="14" creationId="{77DA6D33-2D62-458C-BF5D-DBF612FD557E}"/>
          </ac:spMkLst>
        </pc:spChg>
        <pc:picChg chg="add mod">
          <ac:chgData name="Sara John - Davies" userId="6bcf3effd1eba6c2" providerId="LiveId" clId="{4DF87028-8017-4F9B-9A51-9C0195E801C5}" dt="2019-12-19T21:51:16.003" v="3818" actId="26606"/>
          <ac:picMkLst>
            <pc:docMk/>
            <pc:sldMk cId="2199229388" sldId="269"/>
            <ac:picMk id="5" creationId="{50E36C7B-CDB5-4949-B11D-3CEA8C667C79}"/>
          </ac:picMkLst>
        </pc:picChg>
        <pc:picChg chg="add">
          <ac:chgData name="Sara John - Davies" userId="6bcf3effd1eba6c2" providerId="LiveId" clId="{4DF87028-8017-4F9B-9A51-9C0195E801C5}" dt="2019-12-19T21:51:16.003" v="3818" actId="26606"/>
          <ac:picMkLst>
            <pc:docMk/>
            <pc:sldMk cId="2199229388" sldId="269"/>
            <ac:picMk id="12" creationId="{7CBAE1BD-B8E4-4029-8AA2-C77E4FED9864}"/>
          </ac:picMkLst>
        </pc:picChg>
      </pc:sldChg>
      <pc:sldChg chg="addSp delSp modSp add mod setBg setClrOvrMap">
        <pc:chgData name="Sara John - Davies" userId="6bcf3effd1eba6c2" providerId="LiveId" clId="{4DF87028-8017-4F9B-9A51-9C0195E801C5}" dt="2019-12-20T18:20:09.672" v="9101" actId="20577"/>
        <pc:sldMkLst>
          <pc:docMk/>
          <pc:sldMk cId="3114352785" sldId="270"/>
        </pc:sldMkLst>
        <pc:spChg chg="mod">
          <ac:chgData name="Sara John - Davies" userId="6bcf3effd1eba6c2" providerId="LiveId" clId="{4DF87028-8017-4F9B-9A51-9C0195E801C5}" dt="2019-12-19T22:06:36.402" v="4990" actId="26606"/>
          <ac:spMkLst>
            <pc:docMk/>
            <pc:sldMk cId="3114352785" sldId="270"/>
            <ac:spMk id="2" creationId="{098E1BFF-7B9B-4D6A-B8FE-5A9DC022745E}"/>
          </ac:spMkLst>
        </pc:spChg>
        <pc:spChg chg="del">
          <ac:chgData name="Sara John - Davies" userId="6bcf3effd1eba6c2" providerId="LiveId" clId="{4DF87028-8017-4F9B-9A51-9C0195E801C5}" dt="2019-12-19T22:06:31.507" v="4987"/>
          <ac:spMkLst>
            <pc:docMk/>
            <pc:sldMk cId="3114352785" sldId="270"/>
            <ac:spMk id="3" creationId="{9BA7FFA8-5734-4064-A139-486A2763E3E3}"/>
          </ac:spMkLst>
        </pc:spChg>
        <pc:spChg chg="add mod">
          <ac:chgData name="Sara John - Davies" userId="6bcf3effd1eba6c2" providerId="LiveId" clId="{4DF87028-8017-4F9B-9A51-9C0195E801C5}" dt="2019-12-20T18:20:09.672" v="9101" actId="20577"/>
          <ac:spMkLst>
            <pc:docMk/>
            <pc:sldMk cId="3114352785" sldId="270"/>
            <ac:spMk id="9" creationId="{F0917936-6C01-4D6B-AEF4-4CB1F002F609}"/>
          </ac:spMkLst>
        </pc:spChg>
        <pc:spChg chg="add">
          <ac:chgData name="Sara John - Davies" userId="6bcf3effd1eba6c2" providerId="LiveId" clId="{4DF87028-8017-4F9B-9A51-9C0195E801C5}" dt="2019-12-19T22:06:36.402" v="4990" actId="26606"/>
          <ac:spMkLst>
            <pc:docMk/>
            <pc:sldMk cId="3114352785" sldId="270"/>
            <ac:spMk id="12" creationId="{CF62D2A7-8207-488C-9F46-316BA81A16C8}"/>
          </ac:spMkLst>
        </pc:spChg>
        <pc:picChg chg="add mod">
          <ac:chgData name="Sara John - Davies" userId="6bcf3effd1eba6c2" providerId="LiveId" clId="{4DF87028-8017-4F9B-9A51-9C0195E801C5}" dt="2019-12-19T22:06:36.402" v="4990" actId="26606"/>
          <ac:picMkLst>
            <pc:docMk/>
            <pc:sldMk cId="3114352785" sldId="270"/>
            <ac:picMk id="5" creationId="{50DF2AD7-70AA-4A92-8471-4A9FD668094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56215-523C-4212-BAB6-46F06C9A9481}" type="datetimeFigureOut">
              <a:rPr lang="en-GB" smtClean="0"/>
              <a:t>17/12/2019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620C3-729F-4381-9240-45E17E9B3463}" type="slidenum">
              <a:rPr lang="en-GB" smtClean="0"/>
              <a:t>‹#›</a:t>
            </a:fld>
            <a:endParaRPr lang="en-GB"/>
          </a:p>
        </p:txBody>
      </p:sp>
    </p:spTree>
    <p:extLst>
      <p:ext uri="{BB962C8B-B14F-4D97-AF65-F5344CB8AC3E}">
        <p14:creationId xmlns:p14="http://schemas.microsoft.com/office/powerpoint/2010/main" val="31987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Hello, Good morning and welcome to my presentation about the company Nike! My name is Sara John Davies and I am a Year 1 Business student at University Trinity St David – Carmarthen Campus. Can we please leave all questions until the end of the end of the presentation. </a:t>
            </a:r>
          </a:p>
        </p:txBody>
      </p:sp>
      <p:sp>
        <p:nvSpPr>
          <p:cNvPr id="4" name="Slide Number Placeholder 3"/>
          <p:cNvSpPr>
            <a:spLocks noGrp="1"/>
          </p:cNvSpPr>
          <p:nvPr>
            <p:ph type="sldNum" sz="quarter" idx="5"/>
          </p:nvPr>
        </p:nvSpPr>
        <p:spPr/>
        <p:txBody>
          <a:bodyPr/>
          <a:lstStyle/>
          <a:p>
            <a:fld id="{343620C3-729F-4381-9240-45E17E9B3463}" type="slidenum">
              <a:rPr lang="en-GB" smtClean="0"/>
              <a:t>1</a:t>
            </a:fld>
            <a:endParaRPr lang="en-GB"/>
          </a:p>
        </p:txBody>
      </p:sp>
    </p:spTree>
    <p:extLst>
      <p:ext uri="{BB962C8B-B14F-4D97-AF65-F5344CB8AC3E}">
        <p14:creationId xmlns:p14="http://schemas.microsoft.com/office/powerpoint/2010/main" val="2089294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going to be discussing the business Nike. </a:t>
            </a:r>
          </a:p>
          <a:p>
            <a:r>
              <a:rPr lang="en-GB" dirty="0"/>
              <a:t>Nike was founded by Phil Knight and Bill Bowerman in 25</a:t>
            </a:r>
            <a:r>
              <a:rPr lang="en-GB" baseline="30000" dirty="0"/>
              <a:t>th</a:t>
            </a:r>
            <a:r>
              <a:rPr lang="en-GB" dirty="0"/>
              <a:t> January 1964.</a:t>
            </a:r>
          </a:p>
          <a:p>
            <a:endParaRPr lang="en-GB" dirty="0"/>
          </a:p>
          <a:p>
            <a:r>
              <a:rPr lang="en-GB" dirty="0"/>
              <a:t>Knight and Bowerman met in the University of Oregon. Phil Knight was a business Major, and he also ran track for the university. Bill Bowerman was Phil Knights’ track running coach. They were both so fed up with how bad the American shoes are, so “they </a:t>
            </a:r>
            <a:r>
              <a:rPr lang="en-US" sz="1200" b="0" i="0" u="none" strike="noStrike" kern="1200" dirty="0">
                <a:solidFill>
                  <a:schemeClr val="tx1"/>
                </a:solidFill>
                <a:effectLst/>
                <a:latin typeface="+mn-lt"/>
                <a:ea typeface="+mn-ea"/>
                <a:cs typeface="+mn-cs"/>
              </a:rPr>
              <a:t>formed a company in 1964 to market a lighter and more comfortable shoe designed by Bowerman. In 1968, this company became NIKE, Inc. – named for the Greek goddess of Victory. At first, Knight and Bowerman sold their shoes in person, at track meets across the Western U.S.” – (</a:t>
            </a:r>
            <a:r>
              <a:rPr lang="en-US" sz="1200" b="0" i="0" u="none" strike="noStrike" kern="1200" dirty="0" err="1">
                <a:solidFill>
                  <a:schemeClr val="tx1"/>
                </a:solidFill>
                <a:effectLst/>
                <a:latin typeface="+mn-lt"/>
                <a:ea typeface="+mn-ea"/>
                <a:cs typeface="+mn-cs"/>
              </a:rPr>
              <a:t>Lemelson</a:t>
            </a:r>
            <a:r>
              <a:rPr lang="en-US" sz="1200" b="0" i="0" u="none" strike="noStrike" kern="1200" dirty="0">
                <a:solidFill>
                  <a:schemeClr val="tx1"/>
                </a:solidFill>
                <a:effectLst/>
                <a:latin typeface="+mn-lt"/>
                <a:ea typeface="+mn-ea"/>
                <a:cs typeface="+mn-cs"/>
              </a:rPr>
              <a:t> 2017)</a:t>
            </a:r>
            <a:endParaRPr lang="en-GB" dirty="0"/>
          </a:p>
          <a:p>
            <a:endParaRPr lang="en-GB" dirty="0"/>
          </a:p>
        </p:txBody>
      </p:sp>
      <p:sp>
        <p:nvSpPr>
          <p:cNvPr id="4" name="Slide Number Placeholder 3"/>
          <p:cNvSpPr>
            <a:spLocks noGrp="1"/>
          </p:cNvSpPr>
          <p:nvPr>
            <p:ph type="sldNum" sz="quarter" idx="5"/>
          </p:nvPr>
        </p:nvSpPr>
        <p:spPr/>
        <p:txBody>
          <a:bodyPr/>
          <a:lstStyle/>
          <a:p>
            <a:fld id="{343620C3-729F-4381-9240-45E17E9B3463}" type="slidenum">
              <a:rPr lang="en-GB" smtClean="0"/>
              <a:t>2</a:t>
            </a:fld>
            <a:endParaRPr lang="en-GB"/>
          </a:p>
        </p:txBody>
      </p:sp>
    </p:spTree>
    <p:extLst>
      <p:ext uri="{BB962C8B-B14F-4D97-AF65-F5344CB8AC3E}">
        <p14:creationId xmlns:p14="http://schemas.microsoft.com/office/powerpoint/2010/main" val="3558449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620C3-729F-4381-9240-45E17E9B3463}" type="slidenum">
              <a:rPr lang="en-GB" smtClean="0"/>
              <a:t>3</a:t>
            </a:fld>
            <a:endParaRPr lang="en-GB"/>
          </a:p>
        </p:txBody>
      </p:sp>
    </p:spTree>
    <p:extLst>
      <p:ext uri="{BB962C8B-B14F-4D97-AF65-F5344CB8AC3E}">
        <p14:creationId xmlns:p14="http://schemas.microsoft.com/office/powerpoint/2010/main" val="164381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Nike’s mission statement is ‘Empowerment of athletes’ </a:t>
            </a:r>
          </a:p>
          <a:p>
            <a:r>
              <a:rPr lang="en-GB" dirty="0"/>
              <a:t>Nike is a brand who, works on motivating all of the worlds </a:t>
            </a:r>
            <a:r>
              <a:rPr lang="en-GB" dirty="0" err="1"/>
              <a:t>atheletes</a:t>
            </a:r>
            <a:r>
              <a:rPr lang="en-GB" dirty="0"/>
              <a:t>. They believe </a:t>
            </a:r>
            <a:r>
              <a:rPr lang="en-GB" dirty="0" err="1"/>
              <a:t>theat</a:t>
            </a:r>
            <a:r>
              <a:rPr lang="en-GB" dirty="0"/>
              <a:t> even if they are not professional player then you are still an athlete. – (Market Business, 2019) </a:t>
            </a:r>
          </a:p>
        </p:txBody>
      </p:sp>
      <p:sp>
        <p:nvSpPr>
          <p:cNvPr id="4" name="Slide Number Placeholder 3"/>
          <p:cNvSpPr>
            <a:spLocks noGrp="1"/>
          </p:cNvSpPr>
          <p:nvPr>
            <p:ph type="sldNum" sz="quarter" idx="5"/>
          </p:nvPr>
        </p:nvSpPr>
        <p:spPr/>
        <p:txBody>
          <a:bodyPr/>
          <a:lstStyle/>
          <a:p>
            <a:fld id="{343620C3-729F-4381-9240-45E17E9B3463}" type="slidenum">
              <a:rPr lang="en-GB" smtClean="0"/>
              <a:t>4</a:t>
            </a:fld>
            <a:endParaRPr lang="en-GB"/>
          </a:p>
        </p:txBody>
      </p:sp>
    </p:spTree>
    <p:extLst>
      <p:ext uri="{BB962C8B-B14F-4D97-AF65-F5344CB8AC3E}">
        <p14:creationId xmlns:p14="http://schemas.microsoft.com/office/powerpoint/2010/main" val="1871547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Nike’s goals are – These are making sure that they have good manufacturing superior products, all maintaining the integrity of the global brand and innovating in the area of product design. (Nike News, 2007) </a:t>
            </a:r>
          </a:p>
        </p:txBody>
      </p:sp>
      <p:sp>
        <p:nvSpPr>
          <p:cNvPr id="4" name="Slide Number Placeholder 3"/>
          <p:cNvSpPr>
            <a:spLocks noGrp="1"/>
          </p:cNvSpPr>
          <p:nvPr>
            <p:ph type="sldNum" sz="quarter" idx="5"/>
          </p:nvPr>
        </p:nvSpPr>
        <p:spPr/>
        <p:txBody>
          <a:bodyPr/>
          <a:lstStyle/>
          <a:p>
            <a:fld id="{343620C3-729F-4381-9240-45E17E9B3463}" type="slidenum">
              <a:rPr lang="en-GB" smtClean="0"/>
              <a:t>5</a:t>
            </a:fld>
            <a:endParaRPr lang="en-GB"/>
          </a:p>
        </p:txBody>
      </p:sp>
    </p:spTree>
    <p:extLst>
      <p:ext uri="{BB962C8B-B14F-4D97-AF65-F5344CB8AC3E}">
        <p14:creationId xmlns:p14="http://schemas.microsoft.com/office/powerpoint/2010/main" val="3489504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Statista “Nike is an American multinational corporation which is the world’s largest supplier and manufacturer of athletic shoes and sports equipment.” – (Statista, 2019)</a:t>
            </a:r>
          </a:p>
          <a:p>
            <a:endParaRPr lang="en-GB" dirty="0"/>
          </a:p>
          <a:p>
            <a:r>
              <a:rPr lang="en-GB" dirty="0"/>
              <a:t>Brand Value worldwide - £32.4bn </a:t>
            </a:r>
          </a:p>
          <a:p>
            <a:r>
              <a:rPr lang="en-GB" dirty="0"/>
              <a:t>Brand Value of Adidas - £16.7bn </a:t>
            </a:r>
          </a:p>
          <a:p>
            <a:r>
              <a:rPr lang="en-GB" dirty="0"/>
              <a:t>Global apparel £1.9tn </a:t>
            </a:r>
          </a:p>
        </p:txBody>
      </p:sp>
      <p:sp>
        <p:nvSpPr>
          <p:cNvPr id="4" name="Slide Number Placeholder 3"/>
          <p:cNvSpPr>
            <a:spLocks noGrp="1"/>
          </p:cNvSpPr>
          <p:nvPr>
            <p:ph type="sldNum" sz="quarter" idx="5"/>
          </p:nvPr>
        </p:nvSpPr>
        <p:spPr/>
        <p:txBody>
          <a:bodyPr/>
          <a:lstStyle/>
          <a:p>
            <a:fld id="{343620C3-729F-4381-9240-45E17E9B3463}" type="slidenum">
              <a:rPr lang="en-GB" smtClean="0"/>
              <a:t>6</a:t>
            </a:fld>
            <a:endParaRPr lang="en-GB"/>
          </a:p>
        </p:txBody>
      </p:sp>
    </p:spTree>
    <p:extLst>
      <p:ext uri="{BB962C8B-B14F-4D97-AF65-F5344CB8AC3E}">
        <p14:creationId xmlns:p14="http://schemas.microsoft.com/office/powerpoint/2010/main" val="34424066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Nike, CSR </a:t>
            </a:r>
            <a:r>
              <a:rPr lang="en-GB" dirty="0" err="1"/>
              <a:t>activites</a:t>
            </a:r>
            <a:r>
              <a:rPr lang="en-GB" dirty="0"/>
              <a:t> are a really important part of the brand image. </a:t>
            </a:r>
          </a:p>
          <a:p>
            <a:r>
              <a:rPr lang="en-GB" dirty="0"/>
              <a:t>The 2018 CSR highlights which are according to (</a:t>
            </a:r>
            <a:r>
              <a:rPr lang="en-GB" dirty="0" err="1"/>
              <a:t>notesmatic</a:t>
            </a:r>
            <a:r>
              <a:rPr lang="en-GB" dirty="0"/>
              <a:t>) </a:t>
            </a:r>
          </a:p>
          <a:p>
            <a:pPr marL="171450" indent="-171450">
              <a:buFontTx/>
              <a:buChar char="-"/>
            </a:pPr>
            <a:r>
              <a:rPr lang="en-GB" dirty="0"/>
              <a:t>Nike helped 16.5 million kids globally through their Made to Play commitment. </a:t>
            </a:r>
          </a:p>
          <a:p>
            <a:pPr marL="171450" indent="-171450">
              <a:buFontTx/>
              <a:buChar char="-"/>
            </a:pPr>
            <a:r>
              <a:rPr lang="en-GB" dirty="0"/>
              <a:t>Total 471 factory audits by Nike or third parties on Nike’s behalf.</a:t>
            </a:r>
          </a:p>
          <a:p>
            <a:pPr marL="171450" indent="-171450">
              <a:buFontTx/>
              <a:buChar char="-"/>
            </a:pPr>
            <a:r>
              <a:rPr lang="en-GB" dirty="0"/>
              <a:t>Nike’s shoes which have been made with </a:t>
            </a:r>
            <a:r>
              <a:rPr lang="en-GB" dirty="0" err="1"/>
              <a:t>FlyKnit</a:t>
            </a:r>
            <a:r>
              <a:rPr lang="en-GB" dirty="0"/>
              <a:t> have generated more than $2 billions in revenue.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343620C3-729F-4381-9240-45E17E9B3463}" type="slidenum">
              <a:rPr lang="en-GB" smtClean="0"/>
              <a:t>7</a:t>
            </a:fld>
            <a:endParaRPr lang="en-GB"/>
          </a:p>
        </p:txBody>
      </p:sp>
    </p:spTree>
    <p:extLst>
      <p:ext uri="{BB962C8B-B14F-4D97-AF65-F5344CB8AC3E}">
        <p14:creationId xmlns:p14="http://schemas.microsoft.com/office/powerpoint/2010/main" val="161742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of the presentation I am going to be talking about the relation </a:t>
            </a:r>
            <a:r>
              <a:rPr lang="en-GB" dirty="0" err="1"/>
              <a:t>ofNikes</a:t>
            </a:r>
            <a:r>
              <a:rPr lang="en-GB" dirty="0"/>
              <a:t> stakeholders. For the </a:t>
            </a:r>
            <a:r>
              <a:rPr lang="en-GB" dirty="0" err="1"/>
              <a:t>insance</a:t>
            </a:r>
            <a:r>
              <a:rPr lang="en-GB" dirty="0"/>
              <a:t> of this presentation I am going to focus on the top 3.  </a:t>
            </a:r>
          </a:p>
          <a:p>
            <a:pPr marL="228600" indent="-228600">
              <a:buAutoNum type="arabicPeriod"/>
            </a:pPr>
            <a:r>
              <a:rPr lang="en-GB" dirty="0"/>
              <a:t>Customers, this is the top priority to Nike. As Nike’s customers provide them with their revenue. </a:t>
            </a:r>
          </a:p>
          <a:p>
            <a:pPr marL="228600" indent="-228600">
              <a:buAutoNum type="arabicPeriod"/>
            </a:pPr>
            <a:r>
              <a:rPr lang="en-GB" dirty="0"/>
              <a:t>Communities, this is all to do with Nikes CSR. Customers and Consumers tend to buy more of a product if it has a positive outcome for the community.</a:t>
            </a:r>
          </a:p>
          <a:p>
            <a:pPr marL="228600" indent="-228600">
              <a:buAutoNum type="arabicPeriod"/>
            </a:pPr>
            <a:r>
              <a:rPr lang="en-GB" dirty="0"/>
              <a:t>Employees – This is also a priority to Nike as employees have direct contact with the customers and how the business does on a daily basis. </a:t>
            </a:r>
          </a:p>
          <a:p>
            <a:pPr marL="0" indent="0">
              <a:buNone/>
            </a:pPr>
            <a:r>
              <a:rPr lang="en-GB" dirty="0"/>
              <a:t>(Panmore,2017) </a:t>
            </a:r>
          </a:p>
        </p:txBody>
      </p:sp>
      <p:sp>
        <p:nvSpPr>
          <p:cNvPr id="4" name="Slide Number Placeholder 3"/>
          <p:cNvSpPr>
            <a:spLocks noGrp="1"/>
          </p:cNvSpPr>
          <p:nvPr>
            <p:ph type="sldNum" sz="quarter" idx="5"/>
          </p:nvPr>
        </p:nvSpPr>
        <p:spPr/>
        <p:txBody>
          <a:bodyPr/>
          <a:lstStyle/>
          <a:p>
            <a:fld id="{343620C3-729F-4381-9240-45E17E9B3463}" type="slidenum">
              <a:rPr lang="en-GB" smtClean="0"/>
              <a:t>8</a:t>
            </a:fld>
            <a:endParaRPr lang="en-GB"/>
          </a:p>
        </p:txBody>
      </p:sp>
    </p:spTree>
    <p:extLst>
      <p:ext uri="{BB962C8B-B14F-4D97-AF65-F5344CB8AC3E}">
        <p14:creationId xmlns:p14="http://schemas.microsoft.com/office/powerpoint/2010/main" val="1618672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 is concerned with what is good for individuals and society and is also described as moral philosophy.” – (BBC Ethics, 2014) </a:t>
            </a:r>
          </a:p>
          <a:p>
            <a:endParaRPr lang="en-GB" dirty="0"/>
          </a:p>
          <a:p>
            <a:r>
              <a:rPr lang="en-GB" dirty="0"/>
              <a:t>The environmental impact of this is that Nike have joined the ‘Sustainable Apparel Coalition’ even though Nike has joined this coalition the company as a whole still have a long way to go before they can truly be called a sustainable brand. </a:t>
            </a:r>
          </a:p>
          <a:p>
            <a:r>
              <a:rPr lang="en-GB" dirty="0"/>
              <a:t>Nike has the use of a small amount of eco-friendly materials these including, recycled cotton and polyester. This, minimises off-cuts in parts if </a:t>
            </a:r>
            <a:r>
              <a:rPr lang="en-GB" dirty="0" err="1"/>
              <a:t>ut’s</a:t>
            </a:r>
            <a:r>
              <a:rPr lang="en-GB" dirty="0"/>
              <a:t> manufacturing process and has a waste and water reduction strategy in place in most of the supply chain. </a:t>
            </a:r>
          </a:p>
        </p:txBody>
      </p:sp>
      <p:sp>
        <p:nvSpPr>
          <p:cNvPr id="4" name="Slide Number Placeholder 3"/>
          <p:cNvSpPr>
            <a:spLocks noGrp="1"/>
          </p:cNvSpPr>
          <p:nvPr>
            <p:ph type="sldNum" sz="quarter" idx="5"/>
          </p:nvPr>
        </p:nvSpPr>
        <p:spPr/>
        <p:txBody>
          <a:bodyPr/>
          <a:lstStyle/>
          <a:p>
            <a:fld id="{343620C3-729F-4381-9240-45E17E9B3463}" type="slidenum">
              <a:rPr lang="en-GB" smtClean="0"/>
              <a:t>9</a:t>
            </a:fld>
            <a:endParaRPr lang="en-GB"/>
          </a:p>
        </p:txBody>
      </p:sp>
    </p:spTree>
    <p:extLst>
      <p:ext uri="{BB962C8B-B14F-4D97-AF65-F5344CB8AC3E}">
        <p14:creationId xmlns:p14="http://schemas.microsoft.com/office/powerpoint/2010/main" val="101964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Strengths </a:t>
            </a:r>
          </a:p>
          <a:p>
            <a:r>
              <a:rPr lang="en-GB" b="0" u="none" dirty="0"/>
              <a:t>Two of the main strengths which Nike have are,</a:t>
            </a:r>
          </a:p>
          <a:p>
            <a:pPr marL="171450" indent="-171450">
              <a:buFontTx/>
              <a:buChar char="-"/>
            </a:pPr>
            <a:r>
              <a:rPr lang="en-GB" b="0" u="none" dirty="0"/>
              <a:t>Nike is the worlds number 1 shoemaker, and they sell shoes and sports equipment. Nike have USP of that they make products for all sports. </a:t>
            </a:r>
          </a:p>
          <a:p>
            <a:pPr marL="171450" indent="-171450">
              <a:buFontTx/>
              <a:buChar char="-"/>
            </a:pPr>
            <a:r>
              <a:rPr lang="en-GB" b="0" u="none" dirty="0"/>
              <a:t>Nike is a global brand. It is the number one sports brand in the world. </a:t>
            </a:r>
          </a:p>
          <a:p>
            <a:pPr marL="0" indent="0">
              <a:buFontTx/>
              <a:buNone/>
            </a:pPr>
            <a:endParaRPr lang="en-GB" b="0" u="none" dirty="0"/>
          </a:p>
          <a:p>
            <a:pPr marL="0" indent="0">
              <a:buFontTx/>
              <a:buNone/>
            </a:pPr>
            <a:r>
              <a:rPr lang="en-GB" b="1" u="sng" dirty="0"/>
              <a:t>Weaknesses</a:t>
            </a:r>
          </a:p>
          <a:p>
            <a:pPr marL="0" indent="0">
              <a:buFontTx/>
              <a:buNone/>
            </a:pPr>
            <a:r>
              <a:rPr lang="en-GB" b="0" u="none" dirty="0"/>
              <a:t>The main weakness for Nike is that the income of the business is still heavily dependent upon its share of the footwear market. </a:t>
            </a:r>
          </a:p>
          <a:p>
            <a:pPr marL="0" indent="0">
              <a:buFontTx/>
              <a:buNone/>
            </a:pPr>
            <a:endParaRPr lang="en-GB" b="0" u="none" dirty="0"/>
          </a:p>
          <a:p>
            <a:endParaRPr lang="en-GB" dirty="0"/>
          </a:p>
        </p:txBody>
      </p:sp>
      <p:sp>
        <p:nvSpPr>
          <p:cNvPr id="4" name="Slide Number Placeholder 3"/>
          <p:cNvSpPr>
            <a:spLocks noGrp="1"/>
          </p:cNvSpPr>
          <p:nvPr>
            <p:ph type="sldNum" sz="quarter" idx="5"/>
          </p:nvPr>
        </p:nvSpPr>
        <p:spPr/>
        <p:txBody>
          <a:bodyPr/>
          <a:lstStyle/>
          <a:p>
            <a:fld id="{343620C3-729F-4381-9240-45E17E9B3463}" type="slidenum">
              <a:rPr lang="en-GB" smtClean="0"/>
              <a:t>10</a:t>
            </a:fld>
            <a:endParaRPr lang="en-GB"/>
          </a:p>
        </p:txBody>
      </p:sp>
    </p:spTree>
    <p:extLst>
      <p:ext uri="{BB962C8B-B14F-4D97-AF65-F5344CB8AC3E}">
        <p14:creationId xmlns:p14="http://schemas.microsoft.com/office/powerpoint/2010/main" val="237091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Opportunities </a:t>
            </a:r>
          </a:p>
          <a:p>
            <a:r>
              <a:rPr lang="en-GB" b="0" u="none" dirty="0"/>
              <a:t>Nike is such a successful business and this is still thriving now. </a:t>
            </a:r>
          </a:p>
          <a:p>
            <a:r>
              <a:rPr lang="en-GB" b="0" u="none" dirty="0"/>
              <a:t>Nike were given the opportunity many years ago that they could produce sportswear and now Nike have taken full advantage of this and they are completely ruling the sportwear world.</a:t>
            </a:r>
          </a:p>
          <a:p>
            <a:endParaRPr lang="en-GB" b="0" u="none" dirty="0"/>
          </a:p>
          <a:p>
            <a:r>
              <a:rPr lang="en-GB" b="1" u="sng" dirty="0"/>
              <a:t>Threats</a:t>
            </a:r>
          </a:p>
          <a:p>
            <a:r>
              <a:rPr lang="en-GB" b="0" u="none" dirty="0"/>
              <a:t>Nike is exposed to the international nature of trade. The company deal with some many different types of currency this is putting Nike at a chance of making an overall Loss.</a:t>
            </a:r>
          </a:p>
          <a:p>
            <a:endParaRPr lang="en-GB" b="0" u="none" dirty="0"/>
          </a:p>
          <a:p>
            <a:r>
              <a:rPr lang="en-GB" b="0" u="none" dirty="0"/>
              <a:t>(Marketing91, 2008) </a:t>
            </a:r>
          </a:p>
        </p:txBody>
      </p:sp>
      <p:sp>
        <p:nvSpPr>
          <p:cNvPr id="4" name="Slide Number Placeholder 3"/>
          <p:cNvSpPr>
            <a:spLocks noGrp="1"/>
          </p:cNvSpPr>
          <p:nvPr>
            <p:ph type="sldNum" sz="quarter" idx="5"/>
          </p:nvPr>
        </p:nvSpPr>
        <p:spPr/>
        <p:txBody>
          <a:bodyPr/>
          <a:lstStyle/>
          <a:p>
            <a:fld id="{343620C3-729F-4381-9240-45E17E9B3463}" type="slidenum">
              <a:rPr lang="en-GB" smtClean="0"/>
              <a:t>11</a:t>
            </a:fld>
            <a:endParaRPr lang="en-GB"/>
          </a:p>
        </p:txBody>
      </p:sp>
    </p:spTree>
    <p:extLst>
      <p:ext uri="{BB962C8B-B14F-4D97-AF65-F5344CB8AC3E}">
        <p14:creationId xmlns:p14="http://schemas.microsoft.com/office/powerpoint/2010/main" val="2799700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Political – </a:t>
            </a:r>
            <a:r>
              <a:rPr lang="en-GB" b="0" dirty="0"/>
              <a:t>Nike is a company which sell physical goods. But because of this, the amount the sell and also the location of the business (US) this is all producing TAX’s and laws against Nike. </a:t>
            </a:r>
            <a:r>
              <a:rPr lang="en-GB" b="1" dirty="0"/>
              <a:t> </a:t>
            </a:r>
          </a:p>
          <a:p>
            <a:endParaRPr lang="en-GB" b="1" dirty="0"/>
          </a:p>
          <a:p>
            <a:r>
              <a:rPr lang="en-GB" b="1" dirty="0"/>
              <a:t>Economic – </a:t>
            </a:r>
            <a:r>
              <a:rPr lang="en-GB" b="0" dirty="0"/>
              <a:t>If there was to be a market closure, and more businesses such as Primark were to open. Then this  could put Nike at risk because the budget stores can release a cheaper version of the shoe and draw more customers to them and this meaning Nike would not make a profit that year. </a:t>
            </a:r>
            <a:endParaRPr lang="en-GB" b="1" dirty="0"/>
          </a:p>
          <a:p>
            <a:endParaRPr lang="en-GB" b="1" dirty="0"/>
          </a:p>
          <a:p>
            <a:r>
              <a:rPr lang="en-GB" b="1" dirty="0"/>
              <a:t>Social – </a:t>
            </a:r>
            <a:r>
              <a:rPr lang="en-GB" b="0" dirty="0"/>
              <a:t>Social and Social media is the fastest and biggest way to get your businesses name out in the big wide work. But, this is not always good because it means that bad press for example, Nikes Sweatshops will be leaked and this will mean that Nike’s sales will go down due to the bad press.</a:t>
            </a:r>
            <a:endParaRPr lang="en-GB" b="1" dirty="0"/>
          </a:p>
        </p:txBody>
      </p:sp>
      <p:sp>
        <p:nvSpPr>
          <p:cNvPr id="4" name="Slide Number Placeholder 3"/>
          <p:cNvSpPr>
            <a:spLocks noGrp="1"/>
          </p:cNvSpPr>
          <p:nvPr>
            <p:ph type="sldNum" sz="quarter" idx="5"/>
          </p:nvPr>
        </p:nvSpPr>
        <p:spPr/>
        <p:txBody>
          <a:bodyPr/>
          <a:lstStyle/>
          <a:p>
            <a:fld id="{343620C3-729F-4381-9240-45E17E9B3463}" type="slidenum">
              <a:rPr lang="en-GB" smtClean="0"/>
              <a:t>12</a:t>
            </a:fld>
            <a:endParaRPr lang="en-GB"/>
          </a:p>
        </p:txBody>
      </p:sp>
    </p:spTree>
    <p:extLst>
      <p:ext uri="{BB962C8B-B14F-4D97-AF65-F5344CB8AC3E}">
        <p14:creationId xmlns:p14="http://schemas.microsoft.com/office/powerpoint/2010/main" val="23322427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Technological – </a:t>
            </a:r>
            <a:r>
              <a:rPr lang="en-GB" b="0" dirty="0"/>
              <a:t>Technology in the 21</a:t>
            </a:r>
            <a:r>
              <a:rPr lang="en-GB" b="0" baseline="30000" dirty="0"/>
              <a:t>st</a:t>
            </a:r>
            <a:r>
              <a:rPr lang="en-GB" b="0" dirty="0"/>
              <a:t> century is huge for Nike, this allows them to reach customers Worldwide, and also for them to be able to maximise their revenue. </a:t>
            </a:r>
          </a:p>
          <a:p>
            <a:endParaRPr lang="en-GB" b="0" dirty="0"/>
          </a:p>
          <a:p>
            <a:r>
              <a:rPr lang="en-GB" b="1" dirty="0"/>
              <a:t>Legal – </a:t>
            </a:r>
            <a:r>
              <a:rPr lang="en-GB" b="0" dirty="0"/>
              <a:t>Nike as a business </a:t>
            </a:r>
            <a:r>
              <a:rPr lang="en-GB" b="0" dirty="0" err="1"/>
              <a:t>regaualry</a:t>
            </a:r>
            <a:r>
              <a:rPr lang="en-GB" b="0" dirty="0"/>
              <a:t> have legal meeting to ensure that they are meeting all of the laws and regulations. This is a positive because this way they will avoid fines and possible imprisonment. </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Environmental - </a:t>
            </a:r>
            <a:r>
              <a:rPr lang="en-GB" dirty="0"/>
              <a:t>Nike has the use of a small amount of eco-friendly materials these including, recycled cotton and polyester. This, minimises off-cuts in parts if </a:t>
            </a:r>
            <a:r>
              <a:rPr lang="en-GB" dirty="0" err="1"/>
              <a:t>ut’s</a:t>
            </a:r>
            <a:r>
              <a:rPr lang="en-GB" dirty="0"/>
              <a:t> manufacturing process and has a waste and water reduction strategy in place in most of the supply chain. </a:t>
            </a:r>
          </a:p>
          <a:p>
            <a:r>
              <a:rPr lang="en-GB" b="1" dirty="0"/>
              <a:t> </a:t>
            </a:r>
          </a:p>
        </p:txBody>
      </p:sp>
      <p:sp>
        <p:nvSpPr>
          <p:cNvPr id="4" name="Slide Number Placeholder 3"/>
          <p:cNvSpPr>
            <a:spLocks noGrp="1"/>
          </p:cNvSpPr>
          <p:nvPr>
            <p:ph type="sldNum" sz="quarter" idx="5"/>
          </p:nvPr>
        </p:nvSpPr>
        <p:spPr/>
        <p:txBody>
          <a:bodyPr/>
          <a:lstStyle/>
          <a:p>
            <a:fld id="{343620C3-729F-4381-9240-45E17E9B3463}" type="slidenum">
              <a:rPr lang="en-GB" smtClean="0"/>
              <a:t>13</a:t>
            </a:fld>
            <a:endParaRPr lang="en-GB"/>
          </a:p>
        </p:txBody>
      </p:sp>
    </p:spTree>
    <p:extLst>
      <p:ext uri="{BB962C8B-B14F-4D97-AF65-F5344CB8AC3E}">
        <p14:creationId xmlns:p14="http://schemas.microsoft.com/office/powerpoint/2010/main" val="677038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DC8B-2B7E-4498-9DCE-B515E81B60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4BC777-D521-484E-A6DA-FFA6D5967C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7915F-8B61-4A25-8BB2-3E895DD31F02}"/>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5" name="Footer Placeholder 4">
            <a:extLst>
              <a:ext uri="{FF2B5EF4-FFF2-40B4-BE49-F238E27FC236}">
                <a16:creationId xmlns:a16="http://schemas.microsoft.com/office/drawing/2014/main" id="{5BD8A6E4-D72D-4EBE-9E52-419CC668A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9F441-27E2-4F11-83F3-AF65F7C39602}"/>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1863751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D2570-B024-4107-9737-5E8D707512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DB1032-95B8-4AE9-BE01-D7467B9CA9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CA83C9-6FD4-4AC5-BC7F-5DD5C0AFCEB4}"/>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5" name="Footer Placeholder 4">
            <a:extLst>
              <a:ext uri="{FF2B5EF4-FFF2-40B4-BE49-F238E27FC236}">
                <a16:creationId xmlns:a16="http://schemas.microsoft.com/office/drawing/2014/main" id="{15C5CF33-1DFB-403C-9EFA-FFD12C34C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25EA92-12D6-4F25-8973-2602DDC9C702}"/>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796855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1BFB-FF86-4C30-9AF4-3F7FCF1CE8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83CD4A-CD33-486F-9A72-8A35F0DC41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F0D489-2251-4339-AEFD-DDACABC8CF00}"/>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5" name="Footer Placeholder 4">
            <a:extLst>
              <a:ext uri="{FF2B5EF4-FFF2-40B4-BE49-F238E27FC236}">
                <a16:creationId xmlns:a16="http://schemas.microsoft.com/office/drawing/2014/main" id="{30901B2C-725A-4CCF-AC71-F43F7B3F80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58F9A2-2910-4BFC-A9D3-297BC346619F}"/>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3515381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DA797-E369-4E4D-8419-FC00945884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E99AE0-163E-4304-8FD5-4FA6E9D30C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22F038-02E0-41C4-9E5B-22E057BFEF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C9EBBB-1AA6-4FBA-9380-6FAC8D4C5168}"/>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6" name="Footer Placeholder 5">
            <a:extLst>
              <a:ext uri="{FF2B5EF4-FFF2-40B4-BE49-F238E27FC236}">
                <a16:creationId xmlns:a16="http://schemas.microsoft.com/office/drawing/2014/main" id="{1711B103-7025-4617-B33A-1E37E0E17B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855E25-5FA9-4919-8D03-F734D2E4993E}"/>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3732587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8B22-1BB8-48DF-9C72-4A7A16235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734500-9557-435B-8095-162EE60F2B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7AC570-453D-4852-A207-C86FA5118F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9C97FD-1EAD-4542-BB2D-36E24E700C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700322-4C34-4850-85A4-1B238131B1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9806EA-FD24-4CA0-BC64-E04987887FCF}"/>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8" name="Footer Placeholder 7">
            <a:extLst>
              <a:ext uri="{FF2B5EF4-FFF2-40B4-BE49-F238E27FC236}">
                <a16:creationId xmlns:a16="http://schemas.microsoft.com/office/drawing/2014/main" id="{425EE8B1-D7D2-45CC-B608-0E284295D8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83E8F8-B7CA-4F32-B53E-D202DFF9C7C3}"/>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2455665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6AD10-4ECE-4C4C-8132-C5BFB46EED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370E3F-6F8B-497D-A8FE-853EBD749D96}"/>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4" name="Footer Placeholder 3">
            <a:extLst>
              <a:ext uri="{FF2B5EF4-FFF2-40B4-BE49-F238E27FC236}">
                <a16:creationId xmlns:a16="http://schemas.microsoft.com/office/drawing/2014/main" id="{A9263C53-616F-4AA6-AAF8-B9452C9DF6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DC1B7C-78D7-467E-A464-FD5994B44B74}"/>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909743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1BD8E5-4CDE-4753-A8BB-C0DEA763F5E4}"/>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3" name="Footer Placeholder 2">
            <a:extLst>
              <a:ext uri="{FF2B5EF4-FFF2-40B4-BE49-F238E27FC236}">
                <a16:creationId xmlns:a16="http://schemas.microsoft.com/office/drawing/2014/main" id="{2556F55A-8B64-44F1-B4C7-BC0A92AA00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C774C0-B321-403D-AE6F-42F3D72A242C}"/>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1417508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FB5A-6D71-4EE1-B804-58B49DFAAA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955C8B-6DA2-4D7F-8A9A-554491C254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6173DA-74C5-414D-8F8E-EA1C5D46B9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C467F5-43FB-4EFE-B121-ABA409D4D76E}"/>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6" name="Footer Placeholder 5">
            <a:extLst>
              <a:ext uri="{FF2B5EF4-FFF2-40B4-BE49-F238E27FC236}">
                <a16:creationId xmlns:a16="http://schemas.microsoft.com/office/drawing/2014/main" id="{EF194615-AC50-4AC4-94E3-F3A518BD40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3D19BC-24A6-4B9E-A756-4C9E6DE6F789}"/>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1251908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6CCF-4018-4576-A58A-6F1850857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E3DD17-E01D-47CB-8B46-CE67FB36B1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839325-52B0-4D82-9A28-352C19912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63CD0C-CF01-4D79-AAB7-3A9635C8D411}"/>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6" name="Footer Placeholder 5">
            <a:extLst>
              <a:ext uri="{FF2B5EF4-FFF2-40B4-BE49-F238E27FC236}">
                <a16:creationId xmlns:a16="http://schemas.microsoft.com/office/drawing/2014/main" id="{6E6970FA-EAD7-423D-B5BF-42737A3869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BBBAD-0460-4102-8382-A01218353BCD}"/>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4139409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2DDB4-B747-46AB-A6F2-7F5F92A2B6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F77537-F92F-4457-A70C-C52420C882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1557EA-F0E2-4E25-92B7-34FD3096747B}"/>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5" name="Footer Placeholder 4">
            <a:extLst>
              <a:ext uri="{FF2B5EF4-FFF2-40B4-BE49-F238E27FC236}">
                <a16:creationId xmlns:a16="http://schemas.microsoft.com/office/drawing/2014/main" id="{8D82752E-297E-4075-BF1D-219944899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DD840D-1B34-4E9A-9BB8-A4357A210E31}"/>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1068070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D113D0-4587-49B7-BF9A-B2859C9D83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F05E5C-41EF-4205-9C91-09D36C9B2A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2B19ED-94AD-4BFD-85A8-734209BEA558}"/>
              </a:ext>
            </a:extLst>
          </p:cNvPr>
          <p:cNvSpPr>
            <a:spLocks noGrp="1"/>
          </p:cNvSpPr>
          <p:nvPr>
            <p:ph type="dt" sz="half" idx="10"/>
          </p:nvPr>
        </p:nvSpPr>
        <p:spPr/>
        <p:txBody>
          <a:bodyPr/>
          <a:lstStyle/>
          <a:p>
            <a:fld id="{8F45879F-1746-4000-851E-13B286C3CF59}" type="datetimeFigureOut">
              <a:rPr lang="en-GB" smtClean="0"/>
              <a:t>17/12/2019</a:t>
            </a:fld>
            <a:endParaRPr lang="en-GB"/>
          </a:p>
        </p:txBody>
      </p:sp>
      <p:sp>
        <p:nvSpPr>
          <p:cNvPr id="5" name="Footer Placeholder 4">
            <a:extLst>
              <a:ext uri="{FF2B5EF4-FFF2-40B4-BE49-F238E27FC236}">
                <a16:creationId xmlns:a16="http://schemas.microsoft.com/office/drawing/2014/main" id="{44002B14-BC15-4F71-BC3A-27CCD88ED6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BDB80-FFCE-44E3-BE02-B4520323098F}"/>
              </a:ext>
            </a:extLst>
          </p:cNvPr>
          <p:cNvSpPr>
            <a:spLocks noGrp="1"/>
          </p:cNvSpPr>
          <p:nvPr>
            <p:ph type="sldNum" sz="quarter" idx="12"/>
          </p:nvPr>
        </p:nvSpPr>
        <p:spPr/>
        <p:txBody>
          <a:bodyPr/>
          <a:lstStyle/>
          <a:p>
            <a:fld id="{A72E8E20-1720-43C8-81E3-0A4B303464A5}" type="slidenum">
              <a:rPr lang="en-GB" smtClean="0"/>
              <a:t>‹#›</a:t>
            </a:fld>
            <a:endParaRPr lang="en-GB"/>
          </a:p>
        </p:txBody>
      </p:sp>
    </p:spTree>
    <p:extLst>
      <p:ext uri="{BB962C8B-B14F-4D97-AF65-F5344CB8AC3E}">
        <p14:creationId xmlns:p14="http://schemas.microsoft.com/office/powerpoint/2010/main" val="1433056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08926C-D134-43D8-9BB7-33EF4B9868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E934E1-BD97-48DC-A5F2-81B43D594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76313-3101-4220-84DA-3898938F83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45879F-1746-4000-851E-13B286C3CF59}" type="datetimeFigureOut">
              <a:rPr lang="en-GB" smtClean="0"/>
              <a:t>17/12/2019</a:t>
            </a:fld>
            <a:endParaRPr lang="en-GB"/>
          </a:p>
        </p:txBody>
      </p:sp>
      <p:sp>
        <p:nvSpPr>
          <p:cNvPr id="5" name="Footer Placeholder 4">
            <a:extLst>
              <a:ext uri="{FF2B5EF4-FFF2-40B4-BE49-F238E27FC236}">
                <a16:creationId xmlns:a16="http://schemas.microsoft.com/office/drawing/2014/main" id="{74D30BB5-BCFB-4E8B-A7A7-56A8E6F68B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56B462-F94C-4D8A-B82F-493A9AC21B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2E8E20-1720-43C8-81E3-0A4B303464A5}" type="slidenum">
              <a:rPr lang="en-GB" smtClean="0"/>
              <a:t>‹#›</a:t>
            </a:fld>
            <a:endParaRPr lang="en-GB"/>
          </a:p>
        </p:txBody>
      </p:sp>
    </p:spTree>
    <p:extLst>
      <p:ext uri="{BB962C8B-B14F-4D97-AF65-F5344CB8AC3E}">
        <p14:creationId xmlns:p14="http://schemas.microsoft.com/office/powerpoint/2010/main" val="2805934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investopedia.com/terms/c/corp-social-responsibility.asp" TargetMode="External"/><Relationship Id="rId13" Type="http://schemas.openxmlformats.org/officeDocument/2006/relationships/hyperlink" Target="https://www.marketing91.com/swot-nike/" TargetMode="External"/><Relationship Id="rId3" Type="http://schemas.openxmlformats.org/officeDocument/2006/relationships/hyperlink" Target="https://lemelson.mit.edu/resources/bill-bowerman-and-phil-knight" TargetMode="External"/><Relationship Id="rId7" Type="http://schemas.openxmlformats.org/officeDocument/2006/relationships/hyperlink" Target="https://www.statista.com/topics/1243/nike/" TargetMode="External"/><Relationship Id="rId12" Type="http://schemas.openxmlformats.org/officeDocument/2006/relationships/hyperlink" Target="https://goodonyou.eco/how-ethical-is-nike/" TargetMode="External"/><Relationship Id="rId2" Type="http://schemas.openxmlformats.org/officeDocument/2006/relationships/hyperlink" Target="https://successstory.com/companies/nike-inc" TargetMode="External"/><Relationship Id="rId1" Type="http://schemas.openxmlformats.org/officeDocument/2006/relationships/slideLayout" Target="../slideLayouts/slideLayout2.xml"/><Relationship Id="rId6" Type="http://schemas.openxmlformats.org/officeDocument/2006/relationships/hyperlink" Target="https://news.nike.com/news/nike-sets-out-to-achieve-ambitious-corporate-responsibility-goals" TargetMode="External"/><Relationship Id="rId11" Type="http://schemas.openxmlformats.org/officeDocument/2006/relationships/hyperlink" Target="http://www.bbc.co.uk/ethics/introduction/intro_1.shtml" TargetMode="External"/><Relationship Id="rId5" Type="http://schemas.openxmlformats.org/officeDocument/2006/relationships/hyperlink" Target="https://www.entrepreneur.com/encyclopedia/mission-statement" TargetMode="External"/><Relationship Id="rId15" Type="http://schemas.openxmlformats.org/officeDocument/2006/relationships/image" Target="../media/image18.jpg"/><Relationship Id="rId10" Type="http://schemas.openxmlformats.org/officeDocument/2006/relationships/hyperlink" Target="http://panmore.com/nike-inc-stakeholders-csr-analysis" TargetMode="External"/><Relationship Id="rId4" Type="http://schemas.openxmlformats.org/officeDocument/2006/relationships/hyperlink" Target="https://marketbusinessnews.com/financial-glossary/business-objective-definition-meaning/" TargetMode="External"/><Relationship Id="rId9" Type="http://schemas.openxmlformats.org/officeDocument/2006/relationships/hyperlink" Target="https://notesmatic.com/2018/02/nike-csr-and-sustainability/" TargetMode="External"/><Relationship Id="rId14" Type="http://schemas.openxmlformats.org/officeDocument/2006/relationships/hyperlink" Target="https://pestleanalysis.com/pestle-analysis-of-ni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13BFE-478D-4BD5-BCDF-700EFB7A6FB4}"/>
              </a:ext>
            </a:extLst>
          </p:cNvPr>
          <p:cNvSpPr>
            <a:spLocks noGrp="1"/>
          </p:cNvSpPr>
          <p:nvPr>
            <p:ph type="ctrTitle"/>
          </p:nvPr>
        </p:nvSpPr>
        <p:spPr>
          <a:xfrm>
            <a:off x="6746628" y="1783959"/>
            <a:ext cx="4645250" cy="2889114"/>
          </a:xfrm>
        </p:spPr>
        <p:txBody>
          <a:bodyPr anchor="b">
            <a:normAutofit/>
          </a:bodyPr>
          <a:lstStyle/>
          <a:p>
            <a:pPr algn="l"/>
            <a:r>
              <a:rPr lang="en-GB" sz="8000" dirty="0">
                <a:solidFill>
                  <a:schemeClr val="bg1"/>
                </a:solidFill>
                <a:latin typeface="Arial" panose="020B0604020202020204" pitchFamily="34" charset="0"/>
                <a:cs typeface="Arial" panose="020B0604020202020204" pitchFamily="34" charset="0"/>
              </a:rPr>
              <a:t>Nike</a:t>
            </a:r>
            <a:r>
              <a:rPr lang="en-GB" dirty="0">
                <a:solidFill>
                  <a:schemeClr val="bg1"/>
                </a:solidFill>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0F709A69-B4C0-43D2-9AE9-D7E10DBE08C2}"/>
              </a:ext>
            </a:extLst>
          </p:cNvPr>
          <p:cNvSpPr>
            <a:spLocks noGrp="1"/>
          </p:cNvSpPr>
          <p:nvPr>
            <p:ph type="subTitle" idx="1"/>
          </p:nvPr>
        </p:nvSpPr>
        <p:spPr>
          <a:xfrm>
            <a:off x="6746627" y="4750893"/>
            <a:ext cx="4645250" cy="1147863"/>
          </a:xfrm>
        </p:spPr>
        <p:txBody>
          <a:bodyPr anchor="t">
            <a:normAutofit/>
          </a:bodyPr>
          <a:lstStyle/>
          <a:p>
            <a:pPr algn="l"/>
            <a:r>
              <a:rPr lang="en-GB" dirty="0">
                <a:solidFill>
                  <a:schemeClr val="bg1"/>
                </a:solidFill>
                <a:latin typeface="Arial" panose="020B0604020202020204" pitchFamily="34" charset="0"/>
                <a:cs typeface="Arial" panose="020B0604020202020204" pitchFamily="34" charset="0"/>
              </a:rPr>
              <a:t>Sara John – Davies - 1910200</a:t>
            </a:r>
          </a:p>
          <a:p>
            <a:pPr algn="l"/>
            <a:r>
              <a:rPr lang="en-GB" dirty="0">
                <a:solidFill>
                  <a:schemeClr val="bg1"/>
                </a:solidFill>
                <a:latin typeface="Arial" panose="020B0604020202020204" pitchFamily="34" charset="0"/>
                <a:cs typeface="Arial" panose="020B0604020202020204" pitchFamily="34" charset="0"/>
              </a:rPr>
              <a:t>BA Business – Year 1 </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a logo&#10;&#10;Description automatically generated">
            <a:extLst>
              <a:ext uri="{FF2B5EF4-FFF2-40B4-BE49-F238E27FC236}">
                <a16:creationId xmlns:a16="http://schemas.microsoft.com/office/drawing/2014/main" id="{61DAE59E-3B23-41FE-B5E4-058617E8F5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382" y="2016303"/>
            <a:ext cx="4047843" cy="1457222"/>
          </a:xfrm>
          <a:prstGeom prst="rect">
            <a:avLst/>
          </a:prstGeom>
        </p:spPr>
      </p:pic>
    </p:spTree>
    <p:extLst>
      <p:ext uri="{BB962C8B-B14F-4D97-AF65-F5344CB8AC3E}">
        <p14:creationId xmlns:p14="http://schemas.microsoft.com/office/powerpoint/2010/main" val="2666823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4D2E5-AEA8-4EF6-92FA-23F2A1932C85}"/>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E4ECEE15-BBEF-4A34-8CBA-4B91C0D859DC}"/>
              </a:ext>
            </a:extLst>
          </p:cNvPr>
          <p:cNvSpPr>
            <a:spLocks noGrp="1"/>
          </p:cNvSpPr>
          <p:nvPr>
            <p:ph idx="1"/>
          </p:nvPr>
        </p:nvSpPr>
        <p:spPr>
          <a:xfrm>
            <a:off x="1544278" y="1645723"/>
            <a:ext cx="9144000" cy="420001"/>
          </a:xfrm>
        </p:spPr>
        <p:txBody>
          <a:bodyPr vert="horz" lIns="91440" tIns="45720" rIns="91440" bIns="45720" rtlCol="0">
            <a:normAutofit/>
          </a:bodyPr>
          <a:lstStyle/>
          <a:p>
            <a:pPr marL="0" indent="0" algn="ctr">
              <a:buNone/>
            </a:pPr>
            <a:r>
              <a:rPr lang="en-US" sz="2000" dirty="0">
                <a:solidFill>
                  <a:schemeClr val="bg1"/>
                </a:solidFill>
                <a:latin typeface="Arial" panose="020B0604020202020204" pitchFamily="34" charset="0"/>
                <a:cs typeface="Arial" panose="020B0604020202020204" pitchFamily="34" charset="0"/>
              </a:rPr>
              <a:t>Nike was founded by, Phil Knight and Bill Bowerman </a:t>
            </a:r>
          </a:p>
        </p:txBody>
      </p:sp>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A person wearing a suit and tie&#10;&#10;Description automatically generated">
            <a:extLst>
              <a:ext uri="{FF2B5EF4-FFF2-40B4-BE49-F238E27FC236}">
                <a16:creationId xmlns:a16="http://schemas.microsoft.com/office/drawing/2014/main" id="{2EC6CF06-6B0F-4677-8EB7-76F158A93D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9455" y="2426818"/>
            <a:ext cx="4100140" cy="3997637"/>
          </a:xfrm>
          <a:prstGeom prst="rect">
            <a:avLst/>
          </a:prstGeom>
        </p:spPr>
      </p:pic>
      <p:cxnSp>
        <p:nvCxnSpPr>
          <p:cNvPr id="16" name="Straight Connector 15">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Picture 6" descr="A person wearing a hat&#10;&#10;Description automatically generated">
            <a:extLst>
              <a:ext uri="{FF2B5EF4-FFF2-40B4-BE49-F238E27FC236}">
                <a16:creationId xmlns:a16="http://schemas.microsoft.com/office/drawing/2014/main" id="{20AEB6CC-1B93-4633-AED0-221C05F670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5073" y="2522885"/>
            <a:ext cx="5455917" cy="3805502"/>
          </a:xfrm>
          <a:prstGeom prst="rect">
            <a:avLst/>
          </a:prstGeom>
        </p:spPr>
      </p:pic>
    </p:spTree>
    <p:extLst>
      <p:ext uri="{BB962C8B-B14F-4D97-AF65-F5344CB8AC3E}">
        <p14:creationId xmlns:p14="http://schemas.microsoft.com/office/powerpoint/2010/main" val="2240428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7B1AD55F-288D-4D80-9FC5-45DE2129F9BB}"/>
              </a:ext>
            </a:extLst>
          </p:cNvPr>
          <p:cNvPicPr>
            <a:picLocks noChangeAspect="1"/>
          </p:cNvPicPr>
          <p:nvPr/>
        </p:nvPicPr>
        <p:blipFill rotWithShape="1">
          <a:blip r:embed="rId3">
            <a:extLst>
              <a:ext uri="{28A0092B-C50C-407E-A947-70E740481C1C}">
                <a14:useLocalDpi xmlns:a14="http://schemas.microsoft.com/office/drawing/2010/main" val="0"/>
              </a:ext>
            </a:extLst>
          </a:blip>
          <a:srcRect t="18349" b="6651"/>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0051D18A-2018-4B7A-AB3A-81649172BEE8}"/>
              </a:ext>
            </a:extLst>
          </p:cNvPr>
          <p:cNvSpPr>
            <a:spLocks noGrp="1"/>
          </p:cNvSpPr>
          <p:nvPr>
            <p:ph type="title"/>
          </p:nvPr>
        </p:nvSpPr>
        <p:spPr>
          <a:xfrm>
            <a:off x="709448" y="1913950"/>
            <a:ext cx="4204137" cy="1342754"/>
          </a:xfrm>
        </p:spPr>
        <p:txBody>
          <a:bodyPr>
            <a:normAutofit/>
          </a:bodyPr>
          <a:lstStyle/>
          <a:p>
            <a:pPr algn="ctr"/>
            <a:r>
              <a:rPr lang="en-GB" sz="3600" dirty="0">
                <a:latin typeface="Arial" panose="020B0604020202020204" pitchFamily="34" charset="0"/>
                <a:cs typeface="Arial" panose="020B0604020202020204" pitchFamily="34" charset="0"/>
              </a:rPr>
              <a:t>Just Do It </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E0A951-0BEB-4877-96B1-F513DD52BF0E}"/>
              </a:ext>
            </a:extLst>
          </p:cNvPr>
          <p:cNvSpPr>
            <a:spLocks noGrp="1"/>
          </p:cNvSpPr>
          <p:nvPr>
            <p:ph idx="1"/>
          </p:nvPr>
        </p:nvSpPr>
        <p:spPr>
          <a:xfrm>
            <a:off x="525516" y="3417573"/>
            <a:ext cx="4593021" cy="2619839"/>
          </a:xfrm>
        </p:spPr>
        <p:txBody>
          <a:bodyPr anchor="ctr">
            <a:normAutofit/>
          </a:bodyPr>
          <a:lstStyle/>
          <a:p>
            <a:pPr marL="0" indent="0">
              <a:buNone/>
            </a:pPr>
            <a:r>
              <a:rPr lang="en-GB" sz="1400" dirty="0">
                <a:latin typeface="Arial" panose="020B0604020202020204" pitchFamily="34" charset="0"/>
                <a:cs typeface="Arial" panose="020B0604020202020204" pitchFamily="34" charset="0"/>
              </a:rPr>
              <a:t>Just do it, one of the most globally recognised slogan of any company worldwide.</a:t>
            </a:r>
          </a:p>
          <a:p>
            <a:pPr marL="0" indent="0">
              <a:buNone/>
            </a:pPr>
            <a:r>
              <a:rPr lang="en-GB" sz="1400" dirty="0">
                <a:latin typeface="Arial" panose="020B0604020202020204" pitchFamily="34" charset="0"/>
                <a:cs typeface="Arial" panose="020B0604020202020204" pitchFamily="34" charset="0"/>
              </a:rPr>
              <a:t>Nike’s logo the ‘Tick’ or ‘Swish’ and the ‘Just Do It’  slogan are two of the best marketing tactics of all time. </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(Urban Dictionary 2003) </a:t>
            </a:r>
          </a:p>
        </p:txBody>
      </p:sp>
    </p:spTree>
    <p:extLst>
      <p:ext uri="{BB962C8B-B14F-4D97-AF65-F5344CB8AC3E}">
        <p14:creationId xmlns:p14="http://schemas.microsoft.com/office/powerpoint/2010/main" val="1503866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617B2C-213A-4A01-8DA9-FD54D40D2FA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dirty="0">
                <a:solidFill>
                  <a:schemeClr val="tx1"/>
                </a:solidFill>
                <a:latin typeface="Arial" panose="020B0604020202020204" pitchFamily="34" charset="0"/>
                <a:cs typeface="Arial" panose="020B0604020202020204" pitchFamily="34" charset="0"/>
              </a:rPr>
              <a:t>Mission Statement  </a:t>
            </a:r>
          </a:p>
        </p:txBody>
      </p:sp>
      <p:sp>
        <p:nvSpPr>
          <p:cNvPr id="8" name="TextBox 7">
            <a:extLst>
              <a:ext uri="{FF2B5EF4-FFF2-40B4-BE49-F238E27FC236}">
                <a16:creationId xmlns:a16="http://schemas.microsoft.com/office/drawing/2014/main" id="{27E0A6EF-3CAC-44ED-95E2-A6DFF83E99B4}"/>
              </a:ext>
            </a:extLst>
          </p:cNvPr>
          <p:cNvSpPr txBox="1"/>
          <p:nvPr/>
        </p:nvSpPr>
        <p:spPr>
          <a:xfrm>
            <a:off x="643468" y="2638043"/>
            <a:ext cx="3363974" cy="341562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 mission statement is a sentence or a piece of text which describes a companies functions and advantages. </a:t>
            </a:r>
          </a:p>
          <a:p>
            <a:pPr>
              <a:lnSpc>
                <a:spcPct val="90000"/>
              </a:lnSpc>
              <a:spcAft>
                <a:spcPts val="600"/>
              </a:spcAft>
            </a:pP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Entreprenuer</a:t>
            </a:r>
            <a:r>
              <a:rPr lang="en-US" sz="2000" dirty="0">
                <a:latin typeface="Arial" panose="020B0604020202020204" pitchFamily="34" charset="0"/>
                <a:cs typeface="Arial" panose="020B0604020202020204" pitchFamily="34" charset="0"/>
              </a:rPr>
              <a:t>)  </a:t>
            </a:r>
          </a:p>
        </p:txBody>
      </p:sp>
      <p:pic>
        <p:nvPicPr>
          <p:cNvPr id="5" name="Content Placeholder 4" descr="A close up of a newspaper&#10;&#10;Description automatically generated">
            <a:extLst>
              <a:ext uri="{FF2B5EF4-FFF2-40B4-BE49-F238E27FC236}">
                <a16:creationId xmlns:a16="http://schemas.microsoft.com/office/drawing/2014/main" id="{5AABC35C-14FB-4D9F-8591-DCBB40C4F3C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76854" y="643467"/>
            <a:ext cx="5492587" cy="5410199"/>
          </a:xfrm>
          <a:prstGeom prst="rect">
            <a:avLst/>
          </a:prstGeom>
        </p:spPr>
      </p:pic>
    </p:spTree>
    <p:extLst>
      <p:ext uri="{BB962C8B-B14F-4D97-AF65-F5344CB8AC3E}">
        <p14:creationId xmlns:p14="http://schemas.microsoft.com/office/powerpoint/2010/main" val="327545847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C5B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1B36C5-65F6-4745-BF69-8633666A567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latin typeface="Arial" panose="020B0604020202020204" pitchFamily="34" charset="0"/>
                <a:cs typeface="Arial" panose="020B0604020202020204" pitchFamily="34" charset="0"/>
              </a:rPr>
              <a:t>Aims &amp; Objectives </a:t>
            </a:r>
          </a:p>
        </p:txBody>
      </p:sp>
      <p:pic>
        <p:nvPicPr>
          <p:cNvPr id="4" name="Picture 3" descr="A close up of text on a white background&#10;&#10;Description automatically generated">
            <a:extLst>
              <a:ext uri="{FF2B5EF4-FFF2-40B4-BE49-F238E27FC236}">
                <a16:creationId xmlns:a16="http://schemas.microsoft.com/office/drawing/2014/main" id="{5B96582B-92B4-4837-B472-6475DFEE54E0}"/>
              </a:ext>
            </a:extLst>
          </p:cNvPr>
          <p:cNvPicPr>
            <a:picLocks noChangeAspect="1"/>
          </p:cNvPicPr>
          <p:nvPr/>
        </p:nvPicPr>
        <p:blipFill rotWithShape="1">
          <a:blip r:embed="rId3">
            <a:extLst>
              <a:ext uri="{28A0092B-C50C-407E-A947-70E740481C1C}">
                <a14:useLocalDpi xmlns:a14="http://schemas.microsoft.com/office/drawing/2010/main" val="0"/>
              </a:ext>
            </a:extLst>
          </a:blip>
          <a:srcRect r="1" b="1282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DDB2DFA-16EA-467F-B341-E742EBA66DE8}"/>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latin typeface="Arial" panose="020B0604020202020204" pitchFamily="34" charset="0"/>
                <a:cs typeface="Arial" panose="020B0604020202020204" pitchFamily="34" charset="0"/>
              </a:rPr>
              <a:t>A business objective is a result that a company aims to achieve. It also includes the strategies that people will use to get them their. Usually, for a business objective their will be a time frame to be able to achieve this.  </a:t>
            </a:r>
          </a:p>
          <a:p>
            <a:pPr>
              <a:lnSpc>
                <a:spcPct val="90000"/>
              </a:lnSpc>
              <a:spcAft>
                <a:spcPts val="600"/>
              </a:spcAft>
            </a:pPr>
            <a:r>
              <a:rPr lang="en-US" sz="2000" dirty="0">
                <a:solidFill>
                  <a:srgbClr val="FFFFFF"/>
                </a:solidFill>
                <a:latin typeface="Arial" panose="020B0604020202020204" pitchFamily="34" charset="0"/>
                <a:cs typeface="Arial" panose="020B0604020202020204" pitchFamily="34" charset="0"/>
              </a:rPr>
              <a:t>(Market Business News</a:t>
            </a:r>
            <a:r>
              <a:rPr lang="en-US" sz="2000" dirty="0">
                <a:solidFill>
                  <a:srgbClr val="FFFFFF"/>
                </a:solidFill>
              </a:rPr>
              <a:t>) </a:t>
            </a:r>
          </a:p>
        </p:txBody>
      </p:sp>
    </p:spTree>
    <p:extLst>
      <p:ext uri="{BB962C8B-B14F-4D97-AF65-F5344CB8AC3E}">
        <p14:creationId xmlns:p14="http://schemas.microsoft.com/office/powerpoint/2010/main" val="1271173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ware&#10;&#10;Description automatically generated">
            <a:extLst>
              <a:ext uri="{FF2B5EF4-FFF2-40B4-BE49-F238E27FC236}">
                <a16:creationId xmlns:a16="http://schemas.microsoft.com/office/drawing/2014/main" id="{70B37BD7-0E8C-43B3-A9B6-A891349C9E3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778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1FAFC-C325-435B-B469-464171DB74A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latin typeface="Arial" panose="020B0604020202020204" pitchFamily="34" charset="0"/>
                <a:cs typeface="Arial" panose="020B0604020202020204" pitchFamily="34" charset="0"/>
              </a:rPr>
              <a:t>Statistics </a:t>
            </a:r>
            <a:r>
              <a:rPr lang="en-US" sz="3600" dirty="0">
                <a:solidFill>
                  <a:schemeClr val="tx1">
                    <a:lumMod val="85000"/>
                    <a:lumOff val="15000"/>
                  </a:schemeClr>
                </a:solidFill>
              </a:rPr>
              <a:t> </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816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ood, plate&#10;&#10;Description automatically generated">
            <a:extLst>
              <a:ext uri="{FF2B5EF4-FFF2-40B4-BE49-F238E27FC236}">
                <a16:creationId xmlns:a16="http://schemas.microsoft.com/office/drawing/2014/main" id="{07C3470A-9EC6-434A-9F63-9D311366EB7A}"/>
              </a:ext>
            </a:extLst>
          </p:cNvPr>
          <p:cNvPicPr>
            <a:picLocks noChangeAspect="1"/>
          </p:cNvPicPr>
          <p:nvPr/>
        </p:nvPicPr>
        <p:blipFill rotWithShape="1">
          <a:blip r:embed="rId3">
            <a:extLst>
              <a:ext uri="{28A0092B-C50C-407E-A947-70E740481C1C}">
                <a14:useLocalDpi xmlns:a14="http://schemas.microsoft.com/office/drawing/2010/main" val="0"/>
              </a:ext>
            </a:extLst>
          </a:blip>
          <a:srcRect l="1614" r="386"/>
          <a:stretch/>
        </p:blipFill>
        <p:spPr>
          <a:xfrm>
            <a:off x="20" y="10"/>
            <a:ext cx="12191980" cy="4571990"/>
          </a:xfrm>
          <a:prstGeom prst="rect">
            <a:avLst/>
          </a:prstGeom>
        </p:spPr>
      </p:pic>
      <p:sp>
        <p:nvSpPr>
          <p:cNvPr id="10" name="Rectangle 9">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39E55E21-2431-4C09-924C-D697797FF2DD}"/>
              </a:ext>
            </a:extLst>
          </p:cNvPr>
          <p:cNvSpPr>
            <a:spLocks noGrp="1"/>
          </p:cNvSpPr>
          <p:nvPr>
            <p:ph idx="1"/>
          </p:nvPr>
        </p:nvSpPr>
        <p:spPr>
          <a:xfrm>
            <a:off x="609600" y="4937115"/>
            <a:ext cx="10863714" cy="1419235"/>
          </a:xfrm>
        </p:spPr>
        <p:txBody>
          <a:bodyPr vert="horz" lIns="91440" tIns="45720" rIns="91440" bIns="45720" rtlCol="0" anchor="ctr">
            <a:normAutofit/>
          </a:bodyPr>
          <a:lstStyle/>
          <a:p>
            <a:pPr marL="0" indent="0">
              <a:buNone/>
            </a:pPr>
            <a:r>
              <a:rPr lang="en-US" sz="2000" dirty="0"/>
              <a:t>According to Investopedia ‘Corporate social responsibility (CSR) is a self regulating business model that helps a company be socially accountable’ – (Investopedia, 2019)    </a:t>
            </a:r>
          </a:p>
        </p:txBody>
      </p:sp>
      <p:cxnSp>
        <p:nvCxnSpPr>
          <p:cNvPr id="12" name="Straight Connector 11">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F993EE2-FE87-448E-B715-019DC151729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146739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8456C-A191-4269-BD14-9302E6676AE6}"/>
              </a:ext>
            </a:extLst>
          </p:cNvPr>
          <p:cNvSpPr>
            <a:spLocks noGrp="1"/>
          </p:cNvSpPr>
          <p:nvPr>
            <p:ph type="title"/>
          </p:nvPr>
        </p:nvSpPr>
        <p:spPr>
          <a:xfrm>
            <a:off x="762001" y="803325"/>
            <a:ext cx="5314536" cy="1325563"/>
          </a:xfrm>
        </p:spPr>
        <p:txBody>
          <a:bodyPr>
            <a:normAutofit/>
          </a:bodyPr>
          <a:lstStyle/>
          <a:p>
            <a:r>
              <a:rPr lang="en-GB"/>
              <a:t>Stakeholders </a:t>
            </a:r>
            <a:endParaRPr lang="en-GB" dirty="0"/>
          </a:p>
        </p:txBody>
      </p:sp>
      <p:sp>
        <p:nvSpPr>
          <p:cNvPr id="3" name="Content Placeholder 2">
            <a:extLst>
              <a:ext uri="{FF2B5EF4-FFF2-40B4-BE49-F238E27FC236}">
                <a16:creationId xmlns:a16="http://schemas.microsoft.com/office/drawing/2014/main" id="{BFD13EA0-060D-4590-AD1C-2C47EA123B3E}"/>
              </a:ext>
            </a:extLst>
          </p:cNvPr>
          <p:cNvSpPr>
            <a:spLocks noGrp="1"/>
          </p:cNvSpPr>
          <p:nvPr>
            <p:ph idx="1"/>
          </p:nvPr>
        </p:nvSpPr>
        <p:spPr>
          <a:xfrm>
            <a:off x="762000" y="2279018"/>
            <a:ext cx="5314543" cy="3375920"/>
          </a:xfrm>
        </p:spPr>
        <p:txBody>
          <a:bodyPr anchor="t">
            <a:normAutofit/>
          </a:bodyPr>
          <a:lstStyle/>
          <a:p>
            <a:pPr marL="0" indent="0">
              <a:buNone/>
            </a:pPr>
            <a:r>
              <a:rPr lang="en-GB" sz="1500"/>
              <a:t>A stakeholder is anyone with an interest in a particular business. Stakeholders can be individuals, groups or they can even be an organisation that are affected by the activity of the business. Theses are according to (BBC, 2017)</a:t>
            </a:r>
          </a:p>
          <a:p>
            <a:pPr>
              <a:buFontTx/>
              <a:buChar char="-"/>
            </a:pPr>
            <a:r>
              <a:rPr lang="en-GB" sz="1500"/>
              <a:t>Owners</a:t>
            </a:r>
          </a:p>
          <a:p>
            <a:pPr>
              <a:buFontTx/>
              <a:buChar char="-"/>
            </a:pPr>
            <a:r>
              <a:rPr lang="en-GB" sz="1500"/>
              <a:t>Managers</a:t>
            </a:r>
          </a:p>
          <a:p>
            <a:pPr>
              <a:buFontTx/>
              <a:buChar char="-"/>
            </a:pPr>
            <a:r>
              <a:rPr lang="en-GB" sz="1500"/>
              <a:t>Workers </a:t>
            </a:r>
          </a:p>
          <a:p>
            <a:pPr>
              <a:buFontTx/>
              <a:buChar char="-"/>
            </a:pPr>
            <a:r>
              <a:rPr lang="en-GB" sz="1500"/>
              <a:t>Customers </a:t>
            </a:r>
          </a:p>
          <a:p>
            <a:pPr>
              <a:buFontTx/>
              <a:buChar char="-"/>
            </a:pPr>
            <a:r>
              <a:rPr lang="en-GB" sz="1500"/>
              <a:t>Suppliers </a:t>
            </a:r>
          </a:p>
          <a:p>
            <a:pPr>
              <a:buFontTx/>
              <a:buChar char="-"/>
            </a:pPr>
            <a:r>
              <a:rPr lang="en-GB" sz="1500"/>
              <a:t>Lenders </a:t>
            </a:r>
          </a:p>
          <a:p>
            <a:pPr>
              <a:buFontTx/>
              <a:buChar char="-"/>
            </a:pPr>
            <a:r>
              <a:rPr lang="en-GB" sz="1500"/>
              <a:t>Community </a:t>
            </a:r>
          </a:p>
        </p:txBody>
      </p:sp>
      <p:sp>
        <p:nvSpPr>
          <p:cNvPr id="14" name="Freeform: Shape 1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picture containing toy, sign&#10;&#10;Description automatically generated">
            <a:extLst>
              <a:ext uri="{FF2B5EF4-FFF2-40B4-BE49-F238E27FC236}">
                <a16:creationId xmlns:a16="http://schemas.microsoft.com/office/drawing/2014/main" id="{752A8869-3E40-48C9-A3C0-2774573B1775}"/>
              </a:ext>
            </a:extLst>
          </p:cNvPr>
          <p:cNvPicPr>
            <a:picLocks noChangeAspect="1"/>
          </p:cNvPicPr>
          <p:nvPr/>
        </p:nvPicPr>
        <p:blipFill rotWithShape="1">
          <a:blip r:embed="rId3">
            <a:extLst>
              <a:ext uri="{28A0092B-C50C-407E-A947-70E740481C1C}">
                <a14:useLocalDpi xmlns:a14="http://schemas.microsoft.com/office/drawing/2010/main" val="0"/>
              </a:ext>
            </a:extLst>
          </a:blip>
          <a:srcRect r="3764" b="-4"/>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2767127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04E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8C3F3-751A-43A0-B82F-C56C32F50D2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Ethics</a:t>
            </a:r>
          </a:p>
        </p:txBody>
      </p:sp>
      <p:pic>
        <p:nvPicPr>
          <p:cNvPr id="5" name="Picture 4">
            <a:extLst>
              <a:ext uri="{FF2B5EF4-FFF2-40B4-BE49-F238E27FC236}">
                <a16:creationId xmlns:a16="http://schemas.microsoft.com/office/drawing/2014/main" id="{A40BA61F-B6F7-4206-82C8-71386E7904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8600" y="1441566"/>
            <a:ext cx="7188199" cy="3971479"/>
          </a:xfrm>
          <a:prstGeom prst="rect">
            <a:avLst/>
          </a:prstGeom>
        </p:spPr>
      </p:pic>
    </p:spTree>
    <p:extLst>
      <p:ext uri="{BB962C8B-B14F-4D97-AF65-F5344CB8AC3E}">
        <p14:creationId xmlns:p14="http://schemas.microsoft.com/office/powerpoint/2010/main" val="985965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BC870A0C-D947-4247-988A-C90214D13D4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174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3361E-B039-4574-AC66-66BF88774956}"/>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SWOT</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9513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evice, fruit&#10;&#10;Description automatically generated">
            <a:extLst>
              <a:ext uri="{FF2B5EF4-FFF2-40B4-BE49-F238E27FC236}">
                <a16:creationId xmlns:a16="http://schemas.microsoft.com/office/drawing/2014/main" id="{610DA520-5C1D-43A0-83BD-F96FC878C34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3361E-B039-4574-AC66-66BF8877495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SWOT continued…</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4011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9E8A2E9-C3E8-4A1B-9A6B-0642A5BBF4E7}"/>
              </a:ext>
            </a:extLst>
          </p:cNvPr>
          <p:cNvSpPr>
            <a:spLocks noGrp="1"/>
          </p:cNvSpPr>
          <p:nvPr>
            <p:ph type="title"/>
          </p:nvPr>
        </p:nvSpPr>
        <p:spPr>
          <a:xfrm>
            <a:off x="6094105" y="802955"/>
            <a:ext cx="4977976" cy="1454051"/>
          </a:xfrm>
        </p:spPr>
        <p:txBody>
          <a:bodyPr>
            <a:normAutofit/>
          </a:bodyPr>
          <a:lstStyle/>
          <a:p>
            <a:r>
              <a:rPr lang="en-GB">
                <a:solidFill>
                  <a:srgbClr val="000000"/>
                </a:solidFill>
              </a:rPr>
              <a:t>PESTEL</a:t>
            </a:r>
          </a:p>
        </p:txBody>
      </p:sp>
      <p:sp>
        <p:nvSpPr>
          <p:cNvPr id="1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close up of a logo&#10;&#10;Description automatically generated">
            <a:extLst>
              <a:ext uri="{FF2B5EF4-FFF2-40B4-BE49-F238E27FC236}">
                <a16:creationId xmlns:a16="http://schemas.microsoft.com/office/drawing/2014/main" id="{938348DF-CA4F-4FED-9EF1-9B08C9B90244}"/>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12088" r="16016"/>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9" name="Content Placeholder 8">
            <a:extLst>
              <a:ext uri="{FF2B5EF4-FFF2-40B4-BE49-F238E27FC236}">
                <a16:creationId xmlns:a16="http://schemas.microsoft.com/office/drawing/2014/main" id="{B77A5649-ACC8-4E91-8583-5FCCF8B410E0}"/>
              </a:ext>
            </a:extLst>
          </p:cNvPr>
          <p:cNvSpPr>
            <a:spLocks noGrp="1"/>
          </p:cNvSpPr>
          <p:nvPr>
            <p:ph idx="1"/>
          </p:nvPr>
        </p:nvSpPr>
        <p:spPr>
          <a:xfrm>
            <a:off x="6090574" y="2421682"/>
            <a:ext cx="4977578" cy="3639289"/>
          </a:xfrm>
        </p:spPr>
        <p:txBody>
          <a:bodyPr anchor="ctr">
            <a:normAutofit/>
          </a:bodyPr>
          <a:lstStyle/>
          <a:p>
            <a:endParaRPr lang="en-US" sz="2000">
              <a:solidFill>
                <a:srgbClr val="000000"/>
              </a:solidFill>
            </a:endParaRPr>
          </a:p>
        </p:txBody>
      </p:sp>
    </p:spTree>
    <p:extLst>
      <p:ext uri="{BB962C8B-B14F-4D97-AF65-F5344CB8AC3E}">
        <p14:creationId xmlns:p14="http://schemas.microsoft.com/office/powerpoint/2010/main" val="4221051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51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E7B65-7EE7-49CC-9930-1044BF3BE270}"/>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PESTEL continued…</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evice&#10;&#10;Description automatically generated">
            <a:extLst>
              <a:ext uri="{FF2B5EF4-FFF2-40B4-BE49-F238E27FC236}">
                <a16:creationId xmlns:a16="http://schemas.microsoft.com/office/drawing/2014/main" id="{C2E3E507-A60E-43D1-B00A-4EE557B61D3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3417"/>
          <a:stretch/>
        </p:blipFill>
        <p:spPr>
          <a:xfrm>
            <a:off x="976251" y="942538"/>
            <a:ext cx="7163222" cy="4808332"/>
          </a:xfrm>
          <a:prstGeom prst="rect">
            <a:avLst/>
          </a:prstGeom>
          <a:effectLst/>
        </p:spPr>
      </p:pic>
    </p:spTree>
    <p:extLst>
      <p:ext uri="{BB962C8B-B14F-4D97-AF65-F5344CB8AC3E}">
        <p14:creationId xmlns:p14="http://schemas.microsoft.com/office/powerpoint/2010/main" val="2139338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DE25D85-3A35-46C0-A69A-7B22EAF9E1F2}"/>
              </a:ext>
            </a:extLst>
          </p:cNvPr>
          <p:cNvSpPr>
            <a:spLocks noGrp="1"/>
          </p:cNvSpPr>
          <p:nvPr>
            <p:ph type="title"/>
          </p:nvPr>
        </p:nvSpPr>
        <p:spPr>
          <a:xfrm>
            <a:off x="6835264" y="2106523"/>
            <a:ext cx="4553173" cy="1412532"/>
          </a:xfrm>
        </p:spPr>
        <p:txBody>
          <a:bodyPr vert="horz" lIns="91440" tIns="45720" rIns="91440" bIns="45720" rtlCol="0" anchor="t">
            <a:normAutofit fontScale="90000"/>
          </a:bodyPr>
          <a:lstStyle/>
          <a:p>
            <a:r>
              <a:rPr lang="en-US" dirty="0">
                <a:solidFill>
                  <a:srgbClr val="000000"/>
                </a:solidFill>
              </a:rPr>
              <a:t>Please take this time to ask any questions regarding the presentation! </a:t>
            </a: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food, plate&#10;&#10;Description automatically generated">
            <a:extLst>
              <a:ext uri="{FF2B5EF4-FFF2-40B4-BE49-F238E27FC236}">
                <a16:creationId xmlns:a16="http://schemas.microsoft.com/office/drawing/2014/main" id="{50E36C7B-CDB5-4949-B11D-3CEA8C667C79}"/>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r="9868" b="-2"/>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199229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E1BFF-7B9B-4D6A-B8FE-5A9DC022745E}"/>
              </a:ext>
            </a:extLst>
          </p:cNvPr>
          <p:cNvSpPr>
            <a:spLocks noGrp="1"/>
          </p:cNvSpPr>
          <p:nvPr>
            <p:ph type="title"/>
          </p:nvPr>
        </p:nvSpPr>
        <p:spPr>
          <a:xfrm>
            <a:off x="762001" y="803325"/>
            <a:ext cx="5314536" cy="1325563"/>
          </a:xfrm>
        </p:spPr>
        <p:txBody>
          <a:bodyPr>
            <a:normAutofit/>
          </a:bodyPr>
          <a:lstStyle/>
          <a:p>
            <a:r>
              <a:rPr lang="en-GB" dirty="0"/>
              <a:t>References </a:t>
            </a:r>
          </a:p>
        </p:txBody>
      </p:sp>
      <p:sp>
        <p:nvSpPr>
          <p:cNvPr id="9" name="Content Placeholder 8">
            <a:extLst>
              <a:ext uri="{FF2B5EF4-FFF2-40B4-BE49-F238E27FC236}">
                <a16:creationId xmlns:a16="http://schemas.microsoft.com/office/drawing/2014/main" id="{F0917936-6C01-4D6B-AEF4-4CB1F002F609}"/>
              </a:ext>
            </a:extLst>
          </p:cNvPr>
          <p:cNvSpPr>
            <a:spLocks noGrp="1"/>
          </p:cNvSpPr>
          <p:nvPr>
            <p:ph idx="1"/>
          </p:nvPr>
        </p:nvSpPr>
        <p:spPr>
          <a:xfrm>
            <a:off x="762000" y="2279018"/>
            <a:ext cx="5314543" cy="3375920"/>
          </a:xfrm>
        </p:spPr>
        <p:txBody>
          <a:bodyPr anchor="t">
            <a:normAutofit fontScale="40000" lnSpcReduction="20000"/>
          </a:bodyPr>
          <a:lstStyle/>
          <a:p>
            <a:r>
              <a:rPr lang="en-GB" u="sng" dirty="0">
                <a:hlinkClick r:id="rId2"/>
              </a:rPr>
              <a:t>https://successstory.com/companies/nike-inc</a:t>
            </a:r>
            <a:r>
              <a:rPr lang="en-GB" dirty="0"/>
              <a:t> </a:t>
            </a:r>
          </a:p>
          <a:p>
            <a:r>
              <a:rPr lang="en-GB" u="sng" dirty="0">
                <a:hlinkClick r:id="rId3"/>
              </a:rPr>
              <a:t>https://lemelson.mit.edu/resources/bill-bowerman-and-phil-knight</a:t>
            </a:r>
            <a:endParaRPr lang="en-GB" dirty="0"/>
          </a:p>
          <a:p>
            <a:r>
              <a:rPr lang="en-GB" u="sng" dirty="0">
                <a:hlinkClick r:id="rId4"/>
              </a:rPr>
              <a:t>https://marketbusinessnews.com/financial-glossary/business-objective-definition-meaning/</a:t>
            </a:r>
            <a:endParaRPr lang="en-GB" dirty="0"/>
          </a:p>
          <a:p>
            <a:r>
              <a:rPr lang="en-GB" u="sng" dirty="0">
                <a:hlinkClick r:id="rId5"/>
              </a:rPr>
              <a:t>https://www.entrepreneur.com/encyclopedia/mission-statement</a:t>
            </a:r>
            <a:r>
              <a:rPr lang="en-GB" dirty="0"/>
              <a:t> </a:t>
            </a:r>
          </a:p>
          <a:p>
            <a:r>
              <a:rPr lang="en-GB" u="sng" dirty="0">
                <a:hlinkClick r:id="rId6"/>
              </a:rPr>
              <a:t>https://news.nike.com/news/nike-sets-out-to-achieve-ambitious-corporate-responsibility-goals</a:t>
            </a:r>
            <a:r>
              <a:rPr lang="en-GB" dirty="0"/>
              <a:t> </a:t>
            </a:r>
          </a:p>
          <a:p>
            <a:r>
              <a:rPr lang="en-GB" u="sng" dirty="0">
                <a:hlinkClick r:id="rId7"/>
              </a:rPr>
              <a:t>https://www.statista.com/topics/1243/nike/</a:t>
            </a:r>
            <a:r>
              <a:rPr lang="en-GB" dirty="0"/>
              <a:t> </a:t>
            </a:r>
          </a:p>
          <a:p>
            <a:r>
              <a:rPr lang="en-GB" u="sng" dirty="0">
                <a:hlinkClick r:id="rId8"/>
              </a:rPr>
              <a:t>https://www.investopedia.com/terms/c/corp-social-responsibility.asp</a:t>
            </a:r>
            <a:r>
              <a:rPr lang="en-GB" dirty="0"/>
              <a:t> </a:t>
            </a:r>
          </a:p>
          <a:p>
            <a:r>
              <a:rPr lang="en-GB" u="sng" dirty="0">
                <a:hlinkClick r:id="rId9"/>
              </a:rPr>
              <a:t>https://notesmatic.com/2018/02/nike-csr-and-sustainability/</a:t>
            </a:r>
            <a:r>
              <a:rPr lang="en-GB" dirty="0"/>
              <a:t> </a:t>
            </a:r>
          </a:p>
          <a:p>
            <a:r>
              <a:rPr lang="en-GB" u="sng" dirty="0">
                <a:hlinkClick r:id="rId10"/>
              </a:rPr>
              <a:t>http://panmore.com/nike-inc-stakeholders-csr-analysis</a:t>
            </a:r>
            <a:r>
              <a:rPr lang="en-GB" dirty="0"/>
              <a:t> </a:t>
            </a:r>
          </a:p>
          <a:p>
            <a:r>
              <a:rPr lang="en-GB" u="sng" dirty="0">
                <a:hlinkClick r:id="rId11"/>
              </a:rPr>
              <a:t>http://www.bbc.co.uk/ethics/introduction/intro_1.shtml</a:t>
            </a:r>
            <a:r>
              <a:rPr lang="en-GB" dirty="0"/>
              <a:t> </a:t>
            </a:r>
          </a:p>
          <a:p>
            <a:r>
              <a:rPr lang="en-GB" u="sng" dirty="0">
                <a:hlinkClick r:id="rId12"/>
              </a:rPr>
              <a:t>https://goodonyou.eco/how-ethical-is-nike/</a:t>
            </a:r>
            <a:r>
              <a:rPr lang="en-GB" dirty="0"/>
              <a:t> </a:t>
            </a:r>
          </a:p>
          <a:p>
            <a:r>
              <a:rPr lang="en-GB" u="sng" dirty="0">
                <a:hlinkClick r:id="rId13"/>
              </a:rPr>
              <a:t>https://www.marketing91.com/swot-nike/</a:t>
            </a:r>
            <a:r>
              <a:rPr lang="en-GB" dirty="0"/>
              <a:t> </a:t>
            </a:r>
          </a:p>
          <a:p>
            <a:r>
              <a:rPr lang="en-GB" u="sng" dirty="0">
                <a:hlinkClick r:id="rId14"/>
              </a:rPr>
              <a:t>https://pestleanalysis.com/pestle-analysis-of-nike/</a:t>
            </a:r>
            <a:r>
              <a:rPr lang="en-GB" dirty="0"/>
              <a:t> </a:t>
            </a:r>
          </a:p>
          <a:p>
            <a:endParaRPr lang="en-US" sz="1800" dirty="0"/>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drawing&#10;&#10;Description automatically generated">
            <a:extLst>
              <a:ext uri="{FF2B5EF4-FFF2-40B4-BE49-F238E27FC236}">
                <a16:creationId xmlns:a16="http://schemas.microsoft.com/office/drawing/2014/main" id="{50DF2AD7-70AA-4A92-8471-4A9FD668094B}"/>
              </a:ext>
            </a:extLst>
          </p:cNvPr>
          <p:cNvPicPr>
            <a:picLocks noChangeAspect="1"/>
          </p:cNvPicPr>
          <p:nvPr/>
        </p:nvPicPr>
        <p:blipFill rotWithShape="1">
          <a:blip r:embed="rId15">
            <a:extLst>
              <a:ext uri="{28A0092B-C50C-407E-A947-70E740481C1C}">
                <a14:useLocalDpi xmlns:a14="http://schemas.microsoft.com/office/drawing/2010/main" val="0"/>
              </a:ext>
            </a:extLst>
          </a:blip>
          <a:srcRect r="3" b="504"/>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11435278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1214</TotalTime>
  <Words>1493</Words>
  <Application>Microsoft Office PowerPoint</Application>
  <PresentationFormat>Widescreen</PresentationFormat>
  <Paragraphs>116</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Tw Cen MT</vt:lpstr>
      <vt:lpstr>Office Theme</vt:lpstr>
      <vt:lpstr>Nike </vt:lpstr>
      <vt:lpstr>Introduction </vt:lpstr>
      <vt:lpstr>Just Do It </vt:lpstr>
      <vt:lpstr>Mission Statement  </vt:lpstr>
      <vt:lpstr>Aims &amp; Objectives </vt:lpstr>
      <vt:lpstr>Statistics  </vt:lpstr>
      <vt:lpstr>PowerPoint Presentation</vt:lpstr>
      <vt:lpstr>Stakeholders </vt:lpstr>
      <vt:lpstr>Ethics</vt:lpstr>
      <vt:lpstr>SWOT</vt:lpstr>
      <vt:lpstr>SWOT continued…</vt:lpstr>
      <vt:lpstr>PESTEL</vt:lpstr>
      <vt:lpstr>PESTEL continued…</vt:lpstr>
      <vt:lpstr>Please take this time to ask any questions regarding the presentation!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Nike </dc:title>
  <dc:creator>Sara John - Davies</dc:creator>
  <cp:lastModifiedBy>Sara John - Davies</cp:lastModifiedBy>
  <cp:revision>1</cp:revision>
  <dcterms:created xsi:type="dcterms:W3CDTF">2019-12-19T22:06:05Z</dcterms:created>
  <dcterms:modified xsi:type="dcterms:W3CDTF">2019-12-20T18:20:13Z</dcterms:modified>
</cp:coreProperties>
</file>