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5562E782" w14:textId="325EDEAF" w:rsidR="007F299F" w:rsidRPr="005B638E" w:rsidRDefault="007F299F" w:rsidP="007F299F">
      <w:pPr>
        <w:rPr>
          <w:rFonts w:asciiTheme="minorHAnsi" w:hAnsiTheme="minorHAnsi"/>
          <w:color w:val="000000" w:themeColor="text1"/>
        </w:rPr>
      </w:pPr>
    </w:p>
    <w:p w14:paraId="60F3EE08" w14:textId="77777777" w:rsidR="00BC5467" w:rsidRPr="00BC5467" w:rsidRDefault="00BC5467" w:rsidP="00BC5467">
      <w:pPr>
        <w:spacing w:after="0" w:line="240" w:lineRule="auto"/>
        <w:jc w:val="center"/>
        <w:rPr>
          <w:rFonts w:ascii="Calibri" w:eastAsia="Times New Roman" w:hAnsi="Calibri" w:cs="Times New Roman"/>
          <w:color w:val="000000"/>
          <w:sz w:val="24"/>
          <w:szCs w:val="24"/>
          <w:lang w:eastAsia="en-US"/>
        </w:rPr>
      </w:pPr>
      <w:r w:rsidRPr="00BC5467">
        <w:rPr>
          <w:rFonts w:ascii="Calibri" w:eastAsia="Times New Roman" w:hAnsi="Calibri" w:cs="Times New Roman"/>
          <w:noProof/>
          <w:color w:val="000000"/>
          <w:sz w:val="24"/>
          <w:szCs w:val="24"/>
          <w:lang w:eastAsia="en-GB"/>
        </w:rPr>
        <w:drawing>
          <wp:inline distT="0" distB="0" distL="0" distR="0" wp14:anchorId="1143B824" wp14:editId="2DE5ACD6">
            <wp:extent cx="3314700" cy="1158240"/>
            <wp:effectExtent l="0" t="0" r="0" b="3810"/>
            <wp:docPr id="7" name="Picture 1" descr="A close up of black text&#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1" descr="A close up of black text&#10;&#10;AI-generated content may be incorrect."/>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3314700" cy="1158240"/>
                    </a:xfrm>
                    <a:prstGeom prst="rect">
                      <a:avLst/>
                    </a:prstGeom>
                    <a:noFill/>
                    <a:ln>
                      <a:noFill/>
                    </a:ln>
                  </pic:spPr>
                </pic:pic>
              </a:graphicData>
            </a:graphic>
          </wp:inline>
        </w:drawing>
      </w:r>
    </w:p>
    <w:p w14:paraId="08FFA30B" w14:textId="77777777" w:rsidR="00BC5467" w:rsidRPr="00BC5467" w:rsidRDefault="00BC5467" w:rsidP="00BC5467">
      <w:pPr>
        <w:spacing w:after="0" w:line="240" w:lineRule="auto"/>
        <w:rPr>
          <w:rFonts w:ascii="Calibri" w:eastAsia="Times New Roman" w:hAnsi="Calibri" w:cs="Times New Roman"/>
          <w:color w:val="000000"/>
          <w:sz w:val="24"/>
          <w:szCs w:val="24"/>
          <w:lang w:eastAsia="en-US"/>
        </w:rPr>
      </w:pPr>
    </w:p>
    <w:p w14:paraId="521E9351" w14:textId="77777777" w:rsidR="00BC5467" w:rsidRPr="00BC5467" w:rsidRDefault="00BC5467" w:rsidP="00BC5467">
      <w:pPr>
        <w:spacing w:after="0" w:line="240" w:lineRule="auto"/>
        <w:rPr>
          <w:rFonts w:ascii="Calibri" w:eastAsia="Times New Roman" w:hAnsi="Calibri" w:cs="Times New Roman"/>
          <w:color w:val="000000"/>
          <w:sz w:val="24"/>
          <w:szCs w:val="24"/>
          <w:lang w:eastAsia="en-US"/>
        </w:rPr>
      </w:pPr>
    </w:p>
    <w:p w14:paraId="7A067EB6" w14:textId="77777777" w:rsidR="00BC5467" w:rsidRPr="00BC5467" w:rsidRDefault="00BC5467" w:rsidP="00BC5467">
      <w:pPr>
        <w:spacing w:after="0" w:line="240" w:lineRule="auto"/>
        <w:rPr>
          <w:rFonts w:ascii="Calibri" w:eastAsia="Times New Roman" w:hAnsi="Calibri" w:cs="Times New Roman"/>
          <w:color w:val="000000"/>
          <w:sz w:val="24"/>
          <w:szCs w:val="24"/>
          <w:lang w:eastAsia="en-US"/>
        </w:rPr>
      </w:pPr>
    </w:p>
    <w:p w14:paraId="663808B9" w14:textId="77777777" w:rsidR="00BC5467" w:rsidRPr="00BC5467" w:rsidRDefault="00BC5467" w:rsidP="00BC5467">
      <w:pPr>
        <w:spacing w:after="0" w:line="240" w:lineRule="auto"/>
        <w:rPr>
          <w:rFonts w:ascii="Calibri" w:eastAsia="Times New Roman" w:hAnsi="Calibri" w:cs="Times New Roman"/>
          <w:color w:val="000000"/>
          <w:sz w:val="24"/>
          <w:szCs w:val="24"/>
          <w:lang w:eastAsia="en-US"/>
        </w:rPr>
      </w:pPr>
    </w:p>
    <w:p w14:paraId="0EB37DBF" w14:textId="77777777" w:rsidR="00BC5467" w:rsidRPr="00BC5467" w:rsidRDefault="00BC5467" w:rsidP="00BC5467">
      <w:pPr>
        <w:spacing w:after="0" w:line="240" w:lineRule="auto"/>
        <w:rPr>
          <w:rFonts w:ascii="Calibri" w:eastAsia="Times New Roman" w:hAnsi="Calibri" w:cs="Times New Roman"/>
          <w:color w:val="000000"/>
          <w:sz w:val="24"/>
          <w:szCs w:val="24"/>
          <w:lang w:eastAsia="en-US"/>
        </w:rPr>
      </w:pPr>
    </w:p>
    <w:p w14:paraId="496F4A22" w14:textId="402B0E56" w:rsidR="00BC5467" w:rsidRDefault="008C1F64" w:rsidP="00BC5467">
      <w:pPr>
        <w:spacing w:after="0" w:line="240" w:lineRule="auto"/>
        <w:jc w:val="center"/>
        <w:rPr>
          <w:rFonts w:ascii="Calibri" w:eastAsia="Times New Roman" w:hAnsi="Calibri" w:cs="Times New Roman"/>
          <w:b/>
          <w:color w:val="000000"/>
          <w:sz w:val="44"/>
          <w:szCs w:val="24"/>
          <w:lang w:eastAsia="en-US"/>
        </w:rPr>
      </w:pPr>
      <w:r w:rsidRPr="008C1F64">
        <w:rPr>
          <w:rFonts w:ascii="Calibri" w:eastAsia="Times New Roman" w:hAnsi="Calibri" w:cs="Times New Roman"/>
          <w:b/>
          <w:color w:val="000000"/>
          <w:sz w:val="44"/>
          <w:szCs w:val="24"/>
          <w:lang w:eastAsia="en-US"/>
        </w:rPr>
        <w:t xml:space="preserve">Applying Natural Language Processing </w:t>
      </w:r>
      <w:r>
        <w:rPr>
          <w:rFonts w:ascii="Calibri" w:eastAsia="Times New Roman" w:hAnsi="Calibri" w:cs="Times New Roman"/>
          <w:b/>
          <w:color w:val="000000"/>
          <w:sz w:val="44"/>
          <w:szCs w:val="24"/>
          <w:lang w:eastAsia="en-US"/>
        </w:rPr>
        <w:t xml:space="preserve">(NLP) </w:t>
      </w:r>
      <w:r w:rsidRPr="008C1F64">
        <w:rPr>
          <w:rFonts w:ascii="Calibri" w:eastAsia="Times New Roman" w:hAnsi="Calibri" w:cs="Times New Roman"/>
          <w:b/>
          <w:color w:val="000000"/>
          <w:sz w:val="44"/>
          <w:szCs w:val="24"/>
          <w:lang w:eastAsia="en-US"/>
        </w:rPr>
        <w:t>for the Automated Classification of Public Consultation Responses</w:t>
      </w:r>
    </w:p>
    <w:p w14:paraId="6FEAF75D" w14:textId="77777777" w:rsidR="008C1F64" w:rsidRPr="00BC5467" w:rsidRDefault="008C1F64" w:rsidP="00BC5467">
      <w:pPr>
        <w:spacing w:after="0" w:line="240" w:lineRule="auto"/>
        <w:jc w:val="center"/>
        <w:rPr>
          <w:rFonts w:ascii="Calibri" w:eastAsia="Times New Roman" w:hAnsi="Calibri" w:cs="Times New Roman"/>
          <w:color w:val="000000"/>
          <w:sz w:val="40"/>
          <w:szCs w:val="24"/>
          <w:lang w:eastAsia="en-US"/>
        </w:rPr>
      </w:pPr>
    </w:p>
    <w:p w14:paraId="4D7BE0C7" w14:textId="77777777" w:rsidR="00BC5467" w:rsidRPr="00BC5467" w:rsidRDefault="00BC5467" w:rsidP="00BC5467">
      <w:pPr>
        <w:spacing w:after="0" w:line="240" w:lineRule="auto"/>
        <w:jc w:val="center"/>
        <w:rPr>
          <w:rFonts w:ascii="Calibri" w:eastAsia="Times New Roman" w:hAnsi="Calibri" w:cs="Times New Roman"/>
          <w:color w:val="000000"/>
          <w:sz w:val="40"/>
          <w:szCs w:val="24"/>
          <w:lang w:eastAsia="en-US"/>
        </w:rPr>
      </w:pPr>
      <w:r w:rsidRPr="00BC5467">
        <w:rPr>
          <w:rFonts w:ascii="Calibri" w:eastAsia="Times New Roman" w:hAnsi="Calibri" w:cs="Times New Roman"/>
          <w:color w:val="000000"/>
          <w:sz w:val="40"/>
          <w:szCs w:val="24"/>
          <w:lang w:eastAsia="en-US"/>
        </w:rPr>
        <w:t>by</w:t>
      </w:r>
    </w:p>
    <w:p w14:paraId="246B17BF" w14:textId="119C9391" w:rsidR="00BC5467" w:rsidRPr="00BC5467" w:rsidRDefault="00BC5467" w:rsidP="00BC5467">
      <w:pPr>
        <w:spacing w:after="0" w:line="240" w:lineRule="auto"/>
        <w:jc w:val="center"/>
        <w:rPr>
          <w:rFonts w:ascii="Calibri" w:eastAsia="Times New Roman" w:hAnsi="Calibri" w:cs="Times New Roman"/>
          <w:color w:val="000000"/>
          <w:sz w:val="40"/>
          <w:szCs w:val="24"/>
          <w:lang w:eastAsia="en-US"/>
        </w:rPr>
      </w:pPr>
      <w:r>
        <w:rPr>
          <w:rFonts w:ascii="Calibri" w:eastAsia="Times New Roman" w:hAnsi="Calibri" w:cs="Times New Roman"/>
          <w:color w:val="000000"/>
          <w:sz w:val="40"/>
          <w:szCs w:val="24"/>
          <w:lang w:eastAsia="en-US"/>
        </w:rPr>
        <w:t>Rhys Davies</w:t>
      </w:r>
    </w:p>
    <w:p w14:paraId="3B7AD1FA" w14:textId="77777777" w:rsidR="00BC5467" w:rsidRPr="00BC5467" w:rsidRDefault="00BC5467" w:rsidP="00BC5467">
      <w:pPr>
        <w:spacing w:after="0" w:line="240" w:lineRule="auto"/>
        <w:jc w:val="center"/>
        <w:rPr>
          <w:rFonts w:ascii="Calibri" w:eastAsia="Times New Roman" w:hAnsi="Calibri" w:cs="Times New Roman"/>
          <w:color w:val="000000"/>
          <w:sz w:val="40"/>
          <w:szCs w:val="24"/>
          <w:lang w:eastAsia="en-US"/>
        </w:rPr>
      </w:pPr>
    </w:p>
    <w:p w14:paraId="71D64A9F" w14:textId="0A660DB6" w:rsidR="00BC5467" w:rsidRPr="00BC5467" w:rsidRDefault="00BC5467" w:rsidP="00BC5467">
      <w:pPr>
        <w:spacing w:after="0" w:line="240" w:lineRule="auto"/>
        <w:jc w:val="center"/>
        <w:rPr>
          <w:rFonts w:ascii="Calibri" w:eastAsia="Times New Roman" w:hAnsi="Calibri" w:cs="Times New Roman"/>
          <w:color w:val="000000"/>
          <w:sz w:val="40"/>
          <w:szCs w:val="24"/>
          <w:lang w:eastAsia="en-US"/>
        </w:rPr>
      </w:pPr>
      <w:r w:rsidRPr="00BC5467">
        <w:rPr>
          <w:rFonts w:ascii="Calibri" w:eastAsia="Times New Roman" w:hAnsi="Calibri" w:cs="Times New Roman"/>
          <w:color w:val="000000"/>
          <w:sz w:val="40"/>
          <w:szCs w:val="24"/>
          <w:lang w:eastAsia="en-US"/>
        </w:rPr>
        <w:t xml:space="preserve">Supervisor: </w:t>
      </w:r>
      <w:r w:rsidR="006019C8">
        <w:rPr>
          <w:rFonts w:ascii="Calibri" w:eastAsia="Times New Roman" w:hAnsi="Calibri" w:cs="Times New Roman"/>
          <w:color w:val="000000"/>
          <w:sz w:val="40"/>
          <w:szCs w:val="24"/>
          <w:lang w:eastAsia="en-US"/>
        </w:rPr>
        <w:t xml:space="preserve">Professor </w:t>
      </w:r>
      <w:r>
        <w:rPr>
          <w:rFonts w:ascii="Calibri" w:eastAsia="Times New Roman" w:hAnsi="Calibri" w:cs="Times New Roman"/>
          <w:color w:val="000000"/>
          <w:sz w:val="40"/>
          <w:szCs w:val="24"/>
          <w:lang w:eastAsia="en-US"/>
        </w:rPr>
        <w:t>Nik Whitehead</w:t>
      </w:r>
    </w:p>
    <w:p w14:paraId="44F997B1" w14:textId="77777777" w:rsidR="00BC5467" w:rsidRPr="00BC5467" w:rsidRDefault="00BC5467" w:rsidP="00BC5467">
      <w:pPr>
        <w:spacing w:after="0" w:line="240" w:lineRule="auto"/>
        <w:jc w:val="center"/>
        <w:rPr>
          <w:rFonts w:ascii="Calibri" w:eastAsia="Times New Roman" w:hAnsi="Calibri" w:cs="Times New Roman"/>
          <w:color w:val="000000"/>
          <w:sz w:val="40"/>
          <w:szCs w:val="24"/>
          <w:lang w:eastAsia="en-US"/>
        </w:rPr>
      </w:pPr>
    </w:p>
    <w:p w14:paraId="363D4ABA" w14:textId="77777777" w:rsidR="00BC5467" w:rsidRPr="00BC5467" w:rsidRDefault="00BC5467" w:rsidP="00BC5467">
      <w:pPr>
        <w:spacing w:after="0" w:line="240" w:lineRule="auto"/>
        <w:jc w:val="center"/>
        <w:rPr>
          <w:rFonts w:ascii="Calibri" w:eastAsia="Times New Roman" w:hAnsi="Calibri" w:cs="Times New Roman"/>
          <w:color w:val="000000"/>
          <w:sz w:val="40"/>
          <w:szCs w:val="24"/>
          <w:lang w:eastAsia="en-US"/>
        </w:rPr>
      </w:pPr>
    </w:p>
    <w:p w14:paraId="68688AD9" w14:textId="77777777" w:rsidR="00BC5467" w:rsidRPr="00BC5467" w:rsidRDefault="00BC5467" w:rsidP="00BC5467">
      <w:pPr>
        <w:spacing w:after="0" w:line="240" w:lineRule="auto"/>
        <w:jc w:val="center"/>
        <w:rPr>
          <w:rFonts w:ascii="Calibri" w:eastAsia="Times New Roman" w:hAnsi="Calibri" w:cs="Times New Roman"/>
          <w:color w:val="000000"/>
          <w:sz w:val="40"/>
          <w:szCs w:val="24"/>
          <w:lang w:eastAsia="en-US"/>
        </w:rPr>
      </w:pPr>
    </w:p>
    <w:p w14:paraId="0DA39967" w14:textId="77777777" w:rsidR="00BC5467" w:rsidRPr="00BC5467" w:rsidRDefault="00BC5467" w:rsidP="00BC5467">
      <w:pPr>
        <w:spacing w:after="0" w:line="240" w:lineRule="auto"/>
        <w:jc w:val="center"/>
        <w:rPr>
          <w:rFonts w:ascii="Calibri" w:eastAsia="Times New Roman" w:hAnsi="Calibri" w:cs="Times New Roman"/>
          <w:color w:val="000000"/>
          <w:sz w:val="40"/>
          <w:szCs w:val="24"/>
          <w:lang w:eastAsia="en-US"/>
        </w:rPr>
      </w:pPr>
      <w:r w:rsidRPr="00BC5467">
        <w:rPr>
          <w:rFonts w:ascii="Calibri" w:eastAsia="Times New Roman" w:hAnsi="Calibri" w:cs="Times New Roman"/>
          <w:color w:val="000000"/>
          <w:sz w:val="40"/>
          <w:szCs w:val="24"/>
          <w:lang w:eastAsia="en-US"/>
        </w:rPr>
        <w:t xml:space="preserve">Project submitted as part of the requirements for the award of </w:t>
      </w:r>
    </w:p>
    <w:p w14:paraId="5840AD7A" w14:textId="35C8659F" w:rsidR="00BC5467" w:rsidRPr="00BC5467" w:rsidRDefault="00BC5467" w:rsidP="00BC5467">
      <w:pPr>
        <w:spacing w:after="0" w:line="240" w:lineRule="auto"/>
        <w:jc w:val="center"/>
        <w:rPr>
          <w:rFonts w:ascii="Calibri" w:eastAsia="Times New Roman" w:hAnsi="Calibri" w:cs="Times New Roman"/>
          <w:i/>
          <w:color w:val="000000"/>
          <w:sz w:val="40"/>
          <w:szCs w:val="24"/>
          <w:lang w:eastAsia="en-US"/>
        </w:rPr>
      </w:pPr>
      <w:r w:rsidRPr="00BC5467">
        <w:rPr>
          <w:rFonts w:ascii="Calibri" w:eastAsia="Times New Roman" w:hAnsi="Calibri" w:cs="Times New Roman"/>
          <w:i/>
          <w:color w:val="000000"/>
          <w:sz w:val="40"/>
          <w:szCs w:val="24"/>
          <w:lang w:eastAsia="en-US"/>
        </w:rPr>
        <w:t>BSc (Hons) Computing (</w:t>
      </w:r>
      <w:r w:rsidR="009272CA">
        <w:rPr>
          <w:rFonts w:ascii="Calibri" w:eastAsia="Times New Roman" w:hAnsi="Calibri" w:cs="Times New Roman"/>
          <w:i/>
          <w:color w:val="000000"/>
          <w:sz w:val="40"/>
          <w:szCs w:val="24"/>
          <w:lang w:eastAsia="en-US"/>
        </w:rPr>
        <w:t>Software Engineering</w:t>
      </w:r>
      <w:r w:rsidRPr="00BC5467">
        <w:rPr>
          <w:rFonts w:ascii="Calibri" w:eastAsia="Times New Roman" w:hAnsi="Calibri" w:cs="Times New Roman"/>
          <w:i/>
          <w:color w:val="000000"/>
          <w:sz w:val="40"/>
          <w:szCs w:val="24"/>
          <w:lang w:eastAsia="en-US"/>
        </w:rPr>
        <w:t>)</w:t>
      </w:r>
    </w:p>
    <w:p w14:paraId="226B2EE4" w14:textId="77777777" w:rsidR="00BC5467" w:rsidRPr="00BC5467" w:rsidRDefault="00BC5467" w:rsidP="00BC5467">
      <w:pPr>
        <w:spacing w:after="0" w:line="240" w:lineRule="auto"/>
        <w:jc w:val="center"/>
        <w:rPr>
          <w:rFonts w:ascii="Calibri" w:eastAsia="Times New Roman" w:hAnsi="Calibri" w:cs="Times New Roman"/>
          <w:color w:val="000000"/>
          <w:sz w:val="40"/>
          <w:szCs w:val="24"/>
          <w:lang w:eastAsia="en-US"/>
        </w:rPr>
      </w:pPr>
    </w:p>
    <w:p w14:paraId="04F2A35E" w14:textId="77777777" w:rsidR="00BC5467" w:rsidRPr="00BC5467" w:rsidRDefault="00BC5467" w:rsidP="00BC5467">
      <w:pPr>
        <w:spacing w:after="0" w:line="240" w:lineRule="auto"/>
        <w:jc w:val="center"/>
        <w:rPr>
          <w:rFonts w:ascii="Calibri" w:eastAsia="Times New Roman" w:hAnsi="Calibri" w:cs="Times New Roman"/>
          <w:color w:val="000000"/>
          <w:sz w:val="40"/>
          <w:szCs w:val="24"/>
          <w:lang w:eastAsia="en-US"/>
        </w:rPr>
      </w:pPr>
    </w:p>
    <w:p w14:paraId="6B720C03" w14:textId="42E83B3C" w:rsidR="00BC5467" w:rsidRPr="00BC5467" w:rsidRDefault="002F63AB" w:rsidP="00BC5467">
      <w:pPr>
        <w:spacing w:after="0" w:line="240" w:lineRule="auto"/>
        <w:jc w:val="center"/>
        <w:rPr>
          <w:rFonts w:ascii="Calibri" w:eastAsia="Times New Roman" w:hAnsi="Calibri" w:cs="Times New Roman"/>
          <w:color w:val="000000"/>
          <w:sz w:val="40"/>
          <w:szCs w:val="24"/>
          <w:lang w:eastAsia="en-US"/>
        </w:rPr>
      </w:pPr>
      <w:r>
        <w:rPr>
          <w:rFonts w:ascii="Calibri" w:eastAsia="Times New Roman" w:hAnsi="Calibri" w:cs="Times New Roman"/>
          <w:color w:val="000000"/>
          <w:sz w:val="40"/>
          <w:szCs w:val="24"/>
          <w:lang w:eastAsia="en-US"/>
        </w:rPr>
        <w:t>September</w:t>
      </w:r>
      <w:r w:rsidR="00BC5467" w:rsidRPr="00BC5467">
        <w:rPr>
          <w:rFonts w:ascii="Calibri" w:eastAsia="Times New Roman" w:hAnsi="Calibri" w:cs="Times New Roman"/>
          <w:color w:val="000000"/>
          <w:sz w:val="40"/>
          <w:szCs w:val="24"/>
          <w:lang w:eastAsia="en-US"/>
        </w:rPr>
        <w:t xml:space="preserve"> 202</w:t>
      </w:r>
      <w:r w:rsidR="00BC5467">
        <w:rPr>
          <w:rFonts w:ascii="Calibri" w:eastAsia="Times New Roman" w:hAnsi="Calibri" w:cs="Times New Roman"/>
          <w:color w:val="000000"/>
          <w:sz w:val="40"/>
          <w:szCs w:val="24"/>
          <w:lang w:eastAsia="en-US"/>
        </w:rPr>
        <w:t>5</w:t>
      </w:r>
    </w:p>
    <w:p w14:paraId="249C0DE4" w14:textId="77777777" w:rsidR="00CD77C3" w:rsidRDefault="00CD77C3" w:rsidP="00CD77C3">
      <w:pPr>
        <w:pStyle w:val="NoSpacing"/>
      </w:pPr>
    </w:p>
    <w:p w14:paraId="19F85D11" w14:textId="77777777" w:rsidR="00BC5467" w:rsidRDefault="00BC5467" w:rsidP="00CD77C3">
      <w:pPr>
        <w:pStyle w:val="NoSpacing"/>
      </w:pPr>
    </w:p>
    <w:p w14:paraId="59518235" w14:textId="77777777" w:rsidR="00BC5467" w:rsidRDefault="00BC5467" w:rsidP="00CD77C3">
      <w:pPr>
        <w:pStyle w:val="NoSpacing"/>
      </w:pPr>
    </w:p>
    <w:p w14:paraId="529E80CF" w14:textId="77777777" w:rsidR="00BC5467" w:rsidRDefault="00BC5467" w:rsidP="00CD77C3">
      <w:pPr>
        <w:pStyle w:val="NoSpacing"/>
      </w:pPr>
    </w:p>
    <w:p w14:paraId="1687E54F" w14:textId="0926D2DE" w:rsidR="000D0969" w:rsidRDefault="000D0969">
      <w:pPr>
        <w:spacing w:after="0" w:line="240" w:lineRule="auto"/>
        <w:jc w:val="left"/>
        <w:rPr>
          <w:color w:val="EFCA2D" w:themeColor="accent3"/>
          <w:sz w:val="40"/>
          <w:szCs w:val="32"/>
        </w:rPr>
      </w:pPr>
    </w:p>
    <w:p w14:paraId="2BD6F74E" w14:textId="6D5E3D31" w:rsidR="009D0AC8" w:rsidRPr="009D0AC8" w:rsidRDefault="001960F0" w:rsidP="009D0AC8">
      <w:pPr>
        <w:rPr>
          <w:rFonts w:asciiTheme="minorHAnsi" w:hAnsiTheme="minorHAnsi"/>
          <w:b/>
          <w:color w:val="000000" w:themeColor="text1"/>
          <w:sz w:val="28"/>
        </w:rPr>
      </w:pPr>
      <w:r>
        <w:br w:type="page"/>
      </w:r>
      <w:r w:rsidR="009D0AC8" w:rsidRPr="005B638E">
        <w:rPr>
          <w:rFonts w:asciiTheme="minorHAnsi" w:hAnsiTheme="minorHAnsi"/>
          <w:b/>
          <w:color w:val="000000" w:themeColor="text1"/>
          <w:sz w:val="28"/>
        </w:rPr>
        <w:lastRenderedPageBreak/>
        <w:t xml:space="preserve">DECLARATION </w:t>
      </w:r>
    </w:p>
    <w:p w14:paraId="70DA2F5E" w14:textId="77777777" w:rsidR="009D0AC8" w:rsidRPr="005B638E" w:rsidRDefault="009D0AC8" w:rsidP="00E559BA">
      <w:r w:rsidRPr="005B638E">
        <w:t xml:space="preserve"> </w:t>
      </w:r>
    </w:p>
    <w:p w14:paraId="7D5826A6" w14:textId="22E98B7D" w:rsidR="009D0AC8" w:rsidRPr="005B638E" w:rsidRDefault="009D0AC8" w:rsidP="00E559BA">
      <w:r w:rsidRPr="005B638E">
        <w:t xml:space="preserve">I, </w:t>
      </w:r>
      <w:r w:rsidR="00E559BA">
        <w:t xml:space="preserve">Rhys Davies </w:t>
      </w:r>
      <w:r w:rsidRPr="005B638E">
        <w:t xml:space="preserve">declare that I am the sole author of this Project; that all references cited have been consulted; that I have conducted all work of which this is a record, and that the finished work lies within the prescribed word limits. </w:t>
      </w:r>
    </w:p>
    <w:p w14:paraId="39CFB819" w14:textId="77777777" w:rsidR="009D0AC8" w:rsidRPr="005B638E" w:rsidRDefault="009D0AC8" w:rsidP="009D0AC8">
      <w:pPr>
        <w:rPr>
          <w:rFonts w:asciiTheme="minorHAnsi" w:hAnsiTheme="minorHAnsi"/>
          <w:color w:val="000000" w:themeColor="text1"/>
        </w:rPr>
      </w:pPr>
      <w:r w:rsidRPr="005B638E">
        <w:rPr>
          <w:rFonts w:asciiTheme="minorHAnsi" w:hAnsiTheme="minorHAnsi"/>
          <w:color w:val="000000" w:themeColor="text1"/>
        </w:rPr>
        <w:t xml:space="preserve"> </w:t>
      </w:r>
    </w:p>
    <w:p w14:paraId="70D6726B" w14:textId="77777777" w:rsidR="009D0AC8" w:rsidRPr="005B638E" w:rsidRDefault="009D0AC8" w:rsidP="009D0AC8">
      <w:pPr>
        <w:rPr>
          <w:rFonts w:asciiTheme="minorHAnsi" w:hAnsiTheme="minorHAnsi"/>
          <w:color w:val="000000" w:themeColor="text1"/>
        </w:rPr>
      </w:pPr>
      <w:r w:rsidRPr="005B638E">
        <w:rPr>
          <w:rFonts w:asciiTheme="minorHAnsi" w:hAnsiTheme="minorHAnsi"/>
          <w:color w:val="000000" w:themeColor="text1"/>
        </w:rPr>
        <w:t xml:space="preserve"> </w:t>
      </w:r>
    </w:p>
    <w:p w14:paraId="6DF05CD1" w14:textId="77777777" w:rsidR="009D0AC8" w:rsidRPr="005B638E" w:rsidRDefault="009D0AC8" w:rsidP="009D0AC8">
      <w:pPr>
        <w:rPr>
          <w:rFonts w:asciiTheme="minorHAnsi" w:hAnsiTheme="minorHAnsi"/>
          <w:color w:val="000000" w:themeColor="text1"/>
        </w:rPr>
      </w:pPr>
      <w:r w:rsidRPr="005B638E">
        <w:rPr>
          <w:rFonts w:asciiTheme="minorHAnsi" w:hAnsiTheme="minorHAnsi"/>
          <w:color w:val="000000" w:themeColor="text1"/>
        </w:rPr>
        <w:t xml:space="preserve">This work has not previously been accepted as part of any other degree submission. </w:t>
      </w:r>
    </w:p>
    <w:p w14:paraId="3925B822" w14:textId="77777777" w:rsidR="009D0AC8" w:rsidRPr="005B638E" w:rsidRDefault="009D0AC8" w:rsidP="009D0AC8">
      <w:pPr>
        <w:rPr>
          <w:rFonts w:asciiTheme="minorHAnsi" w:hAnsiTheme="minorHAnsi"/>
          <w:color w:val="000000" w:themeColor="text1"/>
        </w:rPr>
      </w:pPr>
      <w:r w:rsidRPr="005B638E">
        <w:rPr>
          <w:rFonts w:asciiTheme="minorHAnsi" w:hAnsiTheme="minorHAnsi"/>
          <w:color w:val="000000" w:themeColor="text1"/>
        </w:rPr>
        <w:t xml:space="preserve"> </w:t>
      </w:r>
    </w:p>
    <w:p w14:paraId="55529110" w14:textId="20CC6990" w:rsidR="009D0AC8" w:rsidRPr="005B638E" w:rsidRDefault="009D0AC8" w:rsidP="009D0AC8">
      <w:pPr>
        <w:rPr>
          <w:rFonts w:asciiTheme="minorHAnsi" w:hAnsiTheme="minorHAnsi"/>
          <w:color w:val="000000" w:themeColor="text1"/>
        </w:rPr>
      </w:pPr>
    </w:p>
    <w:p w14:paraId="5B93F830" w14:textId="4A96F9DC" w:rsidR="009D0AC8" w:rsidRPr="005B638E" w:rsidRDefault="00813F1F" w:rsidP="009D0AC8">
      <w:pPr>
        <w:ind w:left="1440"/>
        <w:rPr>
          <w:rFonts w:asciiTheme="minorHAnsi" w:hAnsiTheme="minorHAnsi"/>
          <w:color w:val="000000" w:themeColor="text1"/>
        </w:rPr>
      </w:pPr>
      <w:r w:rsidRPr="005B638E">
        <w:rPr>
          <w:rFonts w:asciiTheme="minorHAnsi" w:hAnsiTheme="minorHAnsi"/>
          <w:b/>
          <w:bCs/>
          <w:i/>
          <w:iCs/>
          <w:color w:val="000000" w:themeColor="text1"/>
        </w:rPr>
        <w:t>Date:</w:t>
      </w:r>
      <w:r w:rsidR="009D0AC8" w:rsidRPr="005B638E">
        <w:rPr>
          <w:rFonts w:asciiTheme="minorHAnsi" w:hAnsiTheme="minorHAnsi"/>
          <w:b/>
          <w:bCs/>
          <w:i/>
          <w:iCs/>
          <w:color w:val="000000" w:themeColor="text1"/>
        </w:rPr>
        <w:t xml:space="preserve"> </w:t>
      </w:r>
      <w:r w:rsidR="00E559BA">
        <w:rPr>
          <w:rFonts w:asciiTheme="minorHAnsi" w:hAnsiTheme="minorHAnsi"/>
          <w:b/>
          <w:bCs/>
          <w:i/>
          <w:iCs/>
          <w:color w:val="000000" w:themeColor="text1"/>
        </w:rPr>
        <w:t>04/09/2025</w:t>
      </w:r>
      <w:r w:rsidR="009D0AC8" w:rsidRPr="005B638E">
        <w:rPr>
          <w:rFonts w:asciiTheme="minorHAnsi" w:hAnsiTheme="minorHAnsi"/>
          <w:b/>
          <w:bCs/>
          <w:i/>
          <w:iCs/>
          <w:color w:val="000000" w:themeColor="text1"/>
        </w:rPr>
        <w:t xml:space="preserve"> </w:t>
      </w:r>
    </w:p>
    <w:p w14:paraId="56A5406C" w14:textId="77777777" w:rsidR="009D0AC8" w:rsidRPr="005B638E" w:rsidRDefault="009D0AC8" w:rsidP="009D0AC8">
      <w:pPr>
        <w:ind w:left="1440"/>
        <w:rPr>
          <w:rFonts w:asciiTheme="minorHAnsi" w:hAnsiTheme="minorHAnsi"/>
          <w:color w:val="000000" w:themeColor="text1"/>
        </w:rPr>
      </w:pPr>
      <w:r w:rsidRPr="005B638E">
        <w:rPr>
          <w:rFonts w:asciiTheme="minorHAnsi" w:hAnsiTheme="minorHAnsi"/>
          <w:b/>
          <w:bCs/>
          <w:i/>
          <w:iCs/>
          <w:color w:val="000000" w:themeColor="text1"/>
        </w:rPr>
        <w:t xml:space="preserve"> </w:t>
      </w:r>
    </w:p>
    <w:p w14:paraId="757142DC" w14:textId="25180868" w:rsidR="009D0AC8" w:rsidRDefault="009D0AC8" w:rsidP="009D0AC8">
      <w:pPr>
        <w:ind w:left="1440"/>
        <w:rPr>
          <w:rFonts w:asciiTheme="minorHAnsi" w:hAnsiTheme="minorHAnsi"/>
          <w:color w:val="000000" w:themeColor="text1"/>
        </w:rPr>
      </w:pPr>
    </w:p>
    <w:p w14:paraId="151EEF34" w14:textId="77777777" w:rsidR="009D0AC8" w:rsidRPr="008D3E3F" w:rsidRDefault="009D0AC8" w:rsidP="009D0AC8">
      <w:pPr>
        <w:rPr>
          <w:rFonts w:asciiTheme="minorHAnsi" w:hAnsiTheme="minorHAnsi" w:cs="Arial"/>
          <w:b/>
          <w:bCs/>
          <w:color w:val="000000" w:themeColor="text1"/>
          <w:kern w:val="32"/>
        </w:rPr>
      </w:pPr>
    </w:p>
    <w:p w14:paraId="7CB0BE50" w14:textId="20E2C5EE" w:rsidR="009D0AC8" w:rsidRPr="009D0AC8" w:rsidRDefault="009D0AC8" w:rsidP="009D0AC8">
      <w:pPr>
        <w:rPr>
          <w:rFonts w:asciiTheme="minorHAnsi" w:hAnsiTheme="minorHAnsi"/>
          <w:color w:val="000000" w:themeColor="text1"/>
          <w:sz w:val="28"/>
        </w:rPr>
      </w:pPr>
      <w:r w:rsidRPr="005B638E">
        <w:rPr>
          <w:rFonts w:asciiTheme="minorHAnsi" w:hAnsiTheme="minorHAnsi"/>
          <w:b/>
          <w:bCs/>
          <w:color w:val="000000" w:themeColor="text1"/>
          <w:sz w:val="28"/>
        </w:rPr>
        <w:t>FORM OF CONSENT</w:t>
      </w:r>
      <w:r w:rsidRPr="005B638E">
        <w:rPr>
          <w:rFonts w:asciiTheme="minorHAnsi" w:hAnsiTheme="minorHAnsi"/>
          <w:b/>
          <w:bCs/>
          <w:i/>
          <w:iCs/>
          <w:color w:val="000000" w:themeColor="text1"/>
          <w:sz w:val="28"/>
        </w:rPr>
        <w:t xml:space="preserve"> </w:t>
      </w:r>
    </w:p>
    <w:p w14:paraId="23820B6F" w14:textId="77777777" w:rsidR="009D0AC8" w:rsidRPr="005B638E" w:rsidRDefault="009D0AC8" w:rsidP="009D0AC8">
      <w:pPr>
        <w:autoSpaceDE w:val="0"/>
        <w:autoSpaceDN w:val="0"/>
        <w:adjustRightInd w:val="0"/>
        <w:ind w:left="1440"/>
        <w:rPr>
          <w:rFonts w:asciiTheme="minorHAnsi" w:hAnsiTheme="minorHAnsi"/>
          <w:b/>
          <w:bCs/>
          <w:i/>
          <w:iCs/>
          <w:color w:val="000000" w:themeColor="text1"/>
        </w:rPr>
      </w:pPr>
    </w:p>
    <w:p w14:paraId="4EFD6B47" w14:textId="7BD8911A" w:rsidR="009D0AC8" w:rsidRPr="00CB6C44" w:rsidRDefault="009D0AC8" w:rsidP="00E559BA">
      <w:r w:rsidRPr="00CB6C44">
        <w:t>I</w:t>
      </w:r>
      <w:r w:rsidR="00E559BA" w:rsidRPr="00CB6C44">
        <w:t>,</w:t>
      </w:r>
      <w:r w:rsidRPr="00CB6C44">
        <w:t xml:space="preserve"> </w:t>
      </w:r>
      <w:r w:rsidR="00E559BA" w:rsidRPr="00CB6C44">
        <w:t xml:space="preserve">Rhys </w:t>
      </w:r>
      <w:r w:rsidR="00512175" w:rsidRPr="00CB6C44">
        <w:t>Davies hereby</w:t>
      </w:r>
      <w:r w:rsidRPr="00CB6C44">
        <w:t xml:space="preserve"> consent that my Project, submitted in candidature for the </w:t>
      </w:r>
      <w:r w:rsidRPr="00CB6C44">
        <w:rPr>
          <w:i/>
          <w:u w:val="single"/>
        </w:rPr>
        <w:t>B.Sc.(Hons) Computing (</w:t>
      </w:r>
      <w:r w:rsidR="00CB6C44">
        <w:rPr>
          <w:i/>
          <w:u w:val="single"/>
        </w:rPr>
        <w:t>Software Engineering</w:t>
      </w:r>
      <w:r w:rsidRPr="00CB6C44">
        <w:rPr>
          <w:i/>
          <w:u w:val="single"/>
        </w:rPr>
        <w:t xml:space="preserve">) </w:t>
      </w:r>
      <w:r w:rsidRPr="00CB6C44">
        <w:t xml:space="preserve">degree, if successful, may be made available for inter-library loan or photocopying (subject to the law of copyright), and that the title and abstract may be made available to outside organisations. </w:t>
      </w:r>
    </w:p>
    <w:p w14:paraId="29C50883" w14:textId="77777777" w:rsidR="009D0AC8" w:rsidRPr="005B638E" w:rsidRDefault="009D0AC8" w:rsidP="009D0AC8">
      <w:pPr>
        <w:rPr>
          <w:rFonts w:asciiTheme="minorHAnsi" w:hAnsiTheme="minorHAnsi"/>
          <w:color w:val="000000" w:themeColor="text1"/>
        </w:rPr>
      </w:pPr>
    </w:p>
    <w:p w14:paraId="06E447A2" w14:textId="77777777" w:rsidR="009D0AC8" w:rsidRPr="005B638E" w:rsidRDefault="009D0AC8" w:rsidP="009D0AC8">
      <w:pPr>
        <w:ind w:left="1440"/>
        <w:rPr>
          <w:rFonts w:asciiTheme="minorHAnsi" w:hAnsiTheme="minorHAnsi"/>
          <w:color w:val="000000" w:themeColor="text1"/>
        </w:rPr>
      </w:pPr>
      <w:r w:rsidRPr="005B638E">
        <w:rPr>
          <w:rFonts w:asciiTheme="minorHAnsi" w:hAnsiTheme="minorHAnsi"/>
          <w:b/>
          <w:bCs/>
          <w:i/>
          <w:iCs/>
          <w:color w:val="000000" w:themeColor="text1"/>
        </w:rPr>
        <w:t xml:space="preserve">  </w:t>
      </w:r>
    </w:p>
    <w:p w14:paraId="7E9CD49C" w14:textId="15EB703D" w:rsidR="009D0AC8" w:rsidRDefault="009D0AC8" w:rsidP="009D0AC8">
      <w:r>
        <w:rPr>
          <w:rFonts w:asciiTheme="minorHAnsi" w:hAnsiTheme="minorHAnsi"/>
          <w:b/>
          <w:bCs/>
          <w:i/>
          <w:iCs/>
          <w:color w:val="000000" w:themeColor="text1"/>
        </w:rPr>
        <w:tab/>
      </w:r>
      <w:r>
        <w:rPr>
          <w:rFonts w:asciiTheme="minorHAnsi" w:hAnsiTheme="minorHAnsi"/>
          <w:b/>
          <w:bCs/>
          <w:i/>
          <w:iCs/>
          <w:color w:val="000000" w:themeColor="text1"/>
        </w:rPr>
        <w:tab/>
      </w:r>
      <w:r w:rsidR="00813F1F" w:rsidRPr="005B638E">
        <w:rPr>
          <w:rFonts w:asciiTheme="minorHAnsi" w:hAnsiTheme="minorHAnsi"/>
          <w:b/>
          <w:bCs/>
          <w:i/>
          <w:iCs/>
          <w:color w:val="000000" w:themeColor="text1"/>
        </w:rPr>
        <w:t>Date:</w:t>
      </w:r>
      <w:r w:rsidRPr="005B638E">
        <w:rPr>
          <w:rFonts w:asciiTheme="minorHAnsi" w:hAnsiTheme="minorHAnsi"/>
          <w:b/>
          <w:bCs/>
          <w:i/>
          <w:iCs/>
          <w:color w:val="000000" w:themeColor="text1"/>
        </w:rPr>
        <w:t xml:space="preserve"> </w:t>
      </w:r>
      <w:r w:rsidR="00CB6C44">
        <w:rPr>
          <w:rFonts w:asciiTheme="minorHAnsi" w:hAnsiTheme="minorHAnsi"/>
          <w:b/>
          <w:bCs/>
          <w:i/>
          <w:iCs/>
          <w:color w:val="000000" w:themeColor="text1"/>
        </w:rPr>
        <w:t>04/09/2025</w:t>
      </w:r>
    </w:p>
    <w:p w14:paraId="2B0904B8" w14:textId="61955ECE" w:rsidR="001960F0" w:rsidRDefault="001960F0">
      <w:pPr>
        <w:spacing w:after="0" w:line="240" w:lineRule="auto"/>
        <w:jc w:val="left"/>
        <w:rPr>
          <w:color w:val="EFCA2D" w:themeColor="accent3"/>
          <w:sz w:val="40"/>
          <w:szCs w:val="32"/>
        </w:rPr>
      </w:pPr>
    </w:p>
    <w:p w14:paraId="25337F7D" w14:textId="276D66AF" w:rsidR="00BC5467" w:rsidRDefault="00BC5467" w:rsidP="00BC5467">
      <w:pPr>
        <w:pStyle w:val="Heading1NoNumber"/>
        <w:numPr>
          <w:ilvl w:val="0"/>
          <w:numId w:val="0"/>
        </w:numPr>
      </w:pPr>
      <w:bookmarkStart w:id="0" w:name="_Toc208136016"/>
      <w:r w:rsidRPr="00273CF4">
        <w:lastRenderedPageBreak/>
        <w:t>Abstract</w:t>
      </w:r>
      <w:bookmarkEnd w:id="0"/>
    </w:p>
    <w:p w14:paraId="25D6023A" w14:textId="44EEBC7E" w:rsidR="00315D82" w:rsidRPr="00315D82" w:rsidRDefault="00315D82" w:rsidP="00315D82">
      <w:r w:rsidRPr="00315D82">
        <w:t>This project investigates the use of Natural Language Processing (NLP) to automate the classification of public consultation responses. The</w:t>
      </w:r>
      <w:r w:rsidR="000901B9">
        <w:t xml:space="preserve"> overall</w:t>
      </w:r>
      <w:r w:rsidRPr="00315D82">
        <w:t xml:space="preserve"> aim was to reduce the manual workload of analysts and provide near real-time insights through</w:t>
      </w:r>
      <w:r w:rsidR="000901B9">
        <w:t xml:space="preserve"> the</w:t>
      </w:r>
      <w:r w:rsidRPr="00315D82">
        <w:t xml:space="preserve"> integration with</w:t>
      </w:r>
      <w:r w:rsidR="000901B9">
        <w:t xml:space="preserve"> my company’s</w:t>
      </w:r>
      <w:r w:rsidRPr="00315D82">
        <w:t xml:space="preserve"> enterprise tools such as Feature Manipulation Engine (FME), SQL Server, and Power BI. A data pipeline was developed</w:t>
      </w:r>
      <w:r w:rsidR="00901806">
        <w:t xml:space="preserve"> using FME </w:t>
      </w:r>
      <w:r w:rsidR="003136F7">
        <w:t>alongside</w:t>
      </w:r>
      <w:r w:rsidRPr="00315D82">
        <w:t xml:space="preserve"> GPT-4 via </w:t>
      </w:r>
      <w:r w:rsidR="003136F7">
        <w:t xml:space="preserve">the </w:t>
      </w:r>
      <w:r w:rsidRPr="00315D82">
        <w:t>Azure OpenAI</w:t>
      </w:r>
      <w:r w:rsidR="003136F7">
        <w:t xml:space="preserve"> platform. </w:t>
      </w:r>
      <w:r w:rsidR="00EB71C4">
        <w:t xml:space="preserve">Prompt Engineering formed a big part of the implementation and was based on </w:t>
      </w:r>
      <w:r w:rsidRPr="00315D82">
        <w:t>Microsoft’s GCSE framework, to assign responses to predefined themes and topics.</w:t>
      </w:r>
    </w:p>
    <w:p w14:paraId="5226A82F" w14:textId="60A53DD4" w:rsidR="00315D82" w:rsidRPr="00315D82" w:rsidRDefault="00AD69D4" w:rsidP="00315D82">
      <w:r>
        <w:t>The outputs were evaluated using</w:t>
      </w:r>
      <w:r w:rsidR="00315D82" w:rsidRPr="00315D82">
        <w:t xml:space="preserve"> quantitative comparison with </w:t>
      </w:r>
      <w:r>
        <w:t>legacy</w:t>
      </w:r>
      <w:r w:rsidR="00315D82" w:rsidRPr="00315D82">
        <w:t xml:space="preserve"> human</w:t>
      </w:r>
      <w:r>
        <w:t xml:space="preserve"> classified</w:t>
      </w:r>
      <w:r w:rsidR="00315D82" w:rsidRPr="00315D82">
        <w:t xml:space="preserve"> data and user feedback</w:t>
      </w:r>
      <w:r>
        <w:t xml:space="preserve"> on the dashboard via a questionnaire</w:t>
      </w:r>
      <w:r w:rsidR="00315D82" w:rsidRPr="00315D82">
        <w:t xml:space="preserve">. </w:t>
      </w:r>
      <w:r w:rsidR="00C81392">
        <w:t>The results showed at the</w:t>
      </w:r>
      <w:r w:rsidR="00315D82" w:rsidRPr="00315D82">
        <w:t xml:space="preserve"> theme level, GPT-4 achieved strong precision (0.90)</w:t>
      </w:r>
      <w:r w:rsidR="00C81392">
        <w:t xml:space="preserve">, </w:t>
      </w:r>
      <w:r w:rsidR="00315D82" w:rsidRPr="00315D82">
        <w:t>lower recall (0.54)</w:t>
      </w:r>
      <w:r w:rsidR="00C81392">
        <w:t xml:space="preserve"> which</w:t>
      </w:r>
      <w:r w:rsidR="00315D82" w:rsidRPr="00315D82">
        <w:t xml:space="preserve"> result</w:t>
      </w:r>
      <w:r w:rsidR="00C81392">
        <w:t>ed</w:t>
      </w:r>
      <w:r w:rsidR="00315D82" w:rsidRPr="00315D82">
        <w:t xml:space="preserve"> in an F1 score of 0.68. At the topic </w:t>
      </w:r>
      <w:r w:rsidR="00C50864">
        <w:t xml:space="preserve">level </w:t>
      </w:r>
      <w:r w:rsidR="00C81392">
        <w:t>which</w:t>
      </w:r>
      <w:r w:rsidR="00557CBD">
        <w:t xml:space="preserve"> can be thought of as a </w:t>
      </w:r>
      <w:r w:rsidR="00E276C6">
        <w:t>sub-theme</w:t>
      </w:r>
      <w:r w:rsidR="00557CBD">
        <w:t xml:space="preserve">, </w:t>
      </w:r>
      <w:r w:rsidR="00315D82" w:rsidRPr="00315D82">
        <w:t xml:space="preserve">performance </w:t>
      </w:r>
      <w:r w:rsidR="00E16C17" w:rsidRPr="00315D82">
        <w:t xml:space="preserve">was </w:t>
      </w:r>
      <w:r w:rsidR="00E16C17">
        <w:t>much</w:t>
      </w:r>
      <w:r w:rsidR="00C50864">
        <w:t xml:space="preserve"> </w:t>
      </w:r>
      <w:r w:rsidR="00315D82" w:rsidRPr="00315D82">
        <w:t xml:space="preserve">weaker </w:t>
      </w:r>
      <w:r w:rsidR="007364F8">
        <w:t xml:space="preserve">with an </w:t>
      </w:r>
      <w:r w:rsidR="00315D82" w:rsidRPr="00315D82">
        <w:t xml:space="preserve">F1 </w:t>
      </w:r>
      <w:r w:rsidR="007364F8">
        <w:t xml:space="preserve">score of </w:t>
      </w:r>
      <w:r w:rsidR="00315D82" w:rsidRPr="00315D82">
        <w:t>0.37</w:t>
      </w:r>
      <w:r w:rsidR="007364F8">
        <w:t>.</w:t>
      </w:r>
      <w:r w:rsidR="00E16C17">
        <w:t xml:space="preserve"> These results</w:t>
      </w:r>
      <w:r w:rsidR="00315D82" w:rsidRPr="00315D82">
        <w:t xml:space="preserve"> reflect</w:t>
      </w:r>
      <w:r w:rsidR="00E16C17">
        <w:t xml:space="preserve"> </w:t>
      </w:r>
      <w:r w:rsidR="00315D82" w:rsidRPr="00315D82">
        <w:t>the challenges of</w:t>
      </w:r>
      <w:r w:rsidR="00E16C17">
        <w:t xml:space="preserve"> detailed</w:t>
      </w:r>
      <w:r w:rsidR="00A913DF">
        <w:t xml:space="preserve"> text</w:t>
      </w:r>
      <w:r w:rsidR="00315D82" w:rsidRPr="00315D82">
        <w:t xml:space="preserve"> classification without </w:t>
      </w:r>
      <w:r w:rsidR="0026758D">
        <w:t>fine tuning a model</w:t>
      </w:r>
      <w:r w:rsidR="00315D82" w:rsidRPr="00315D82">
        <w:t xml:space="preserve">. A System Usability Scale (SUS) survey indicated that users </w:t>
      </w:r>
      <w:r w:rsidR="00F84DA4">
        <w:t>thought</w:t>
      </w:r>
      <w:r w:rsidR="00315D82" w:rsidRPr="00315D82">
        <w:t xml:space="preserve"> the dashboard clear</w:t>
      </w:r>
      <w:r w:rsidR="00F84DA4">
        <w:t>,</w:t>
      </w:r>
      <w:r w:rsidR="00315D82" w:rsidRPr="00315D82">
        <w:t xml:space="preserve"> easy to use, and </w:t>
      </w:r>
      <w:r w:rsidR="00F84DA4">
        <w:t>being able to see the scoring metrics</w:t>
      </w:r>
      <w:r w:rsidR="00315D82" w:rsidRPr="00315D82">
        <w:t xml:space="preserve"> F1 scores </w:t>
      </w:r>
      <w:r w:rsidR="00F84DA4">
        <w:t xml:space="preserve">was reassuring </w:t>
      </w:r>
      <w:r w:rsidR="00E45430">
        <w:t xml:space="preserve">and gave them confidence </w:t>
      </w:r>
      <w:r w:rsidR="00392C4D">
        <w:t>in</w:t>
      </w:r>
      <w:r w:rsidR="0026758D">
        <w:t xml:space="preserve"> the results.</w:t>
      </w:r>
    </w:p>
    <w:p w14:paraId="49E8448E" w14:textId="54A92F90" w:rsidR="00315D82" w:rsidRPr="00315D82" w:rsidRDefault="00315D82" w:rsidP="00315D82">
      <w:r w:rsidRPr="00315D82">
        <w:t xml:space="preserve">The findings suggest that </w:t>
      </w:r>
      <w:r w:rsidR="007B133B">
        <w:t>L</w:t>
      </w:r>
      <w:r w:rsidRPr="00315D82">
        <w:t xml:space="preserve">arge </w:t>
      </w:r>
      <w:r w:rsidR="007B133B">
        <w:t>L</w:t>
      </w:r>
      <w:r w:rsidRPr="00315D82">
        <w:t xml:space="preserve">anguage </w:t>
      </w:r>
      <w:r w:rsidR="007B133B">
        <w:t>M</w:t>
      </w:r>
      <w:r w:rsidRPr="00315D82">
        <w:t xml:space="preserve">odels </w:t>
      </w:r>
      <w:r w:rsidR="007B133B">
        <w:t xml:space="preserve">(LLM) </w:t>
      </w:r>
      <w:r w:rsidR="00392C4D">
        <w:t>benefit</w:t>
      </w:r>
      <w:r w:rsidR="00CA3A79">
        <w:t>s</w:t>
      </w:r>
      <w:r w:rsidR="00392C4D">
        <w:t xml:space="preserve"> the process of </w:t>
      </w:r>
      <w:r w:rsidRPr="00315D82">
        <w:t xml:space="preserve">consultation </w:t>
      </w:r>
      <w:r w:rsidR="00392C4D">
        <w:t xml:space="preserve">feedback </w:t>
      </w:r>
      <w:r w:rsidRPr="00315D82">
        <w:t>analysis</w:t>
      </w:r>
      <w:r w:rsidR="00D127DE">
        <w:t xml:space="preserve">, especially when the categories are </w:t>
      </w:r>
      <w:r w:rsidRPr="00315D82">
        <w:t>high-level</w:t>
      </w:r>
      <w:r w:rsidR="00D127DE">
        <w:t>.</w:t>
      </w:r>
      <w:r w:rsidRPr="00315D82">
        <w:t xml:space="preserve"> However, </w:t>
      </w:r>
      <w:r w:rsidR="00D127DE">
        <w:t xml:space="preserve">there are </w:t>
      </w:r>
      <w:r w:rsidRPr="00315D82">
        <w:t xml:space="preserve">limitations in recall and topic-level accuracy highlight the </w:t>
      </w:r>
      <w:r w:rsidR="00CA3A79">
        <w:t>importance of</w:t>
      </w:r>
      <w:r w:rsidRPr="00315D82">
        <w:t xml:space="preserve"> human oversight. The project concludes that AI should </w:t>
      </w:r>
      <w:r w:rsidR="00D5674A">
        <w:t xml:space="preserve">be used as an assistant </w:t>
      </w:r>
      <w:r w:rsidRPr="00315D82">
        <w:t>rather than replace expert judgement</w:t>
      </w:r>
      <w:r w:rsidR="00D5674A">
        <w:t xml:space="preserve"> </w:t>
      </w:r>
      <w:r w:rsidR="00E42D81">
        <w:t>completely</w:t>
      </w:r>
      <w:r w:rsidR="00E42D81" w:rsidRPr="00315D82">
        <w:t xml:space="preserve"> and</w:t>
      </w:r>
      <w:r w:rsidRPr="00315D82">
        <w:t xml:space="preserve"> recommends </w:t>
      </w:r>
      <w:r w:rsidR="00D5674A">
        <w:t xml:space="preserve">a </w:t>
      </w:r>
      <w:r w:rsidR="00E42D81">
        <w:t>human review stage is implemented as part of the process.</w:t>
      </w:r>
    </w:p>
    <w:p w14:paraId="1AFFD06D" w14:textId="56AA36F6" w:rsidR="00315D82" w:rsidRDefault="0036119C" w:rsidP="00315D82">
      <w:r>
        <w:t>T</w:t>
      </w:r>
      <w:r w:rsidR="00315D82" w:rsidRPr="00315D82">
        <w:t xml:space="preserve">he project demonstrates both the </w:t>
      </w:r>
      <w:r>
        <w:t>advantages</w:t>
      </w:r>
      <w:r w:rsidR="00315D82" w:rsidRPr="00315D82">
        <w:t xml:space="preserve"> and the limitations of generative AI in </w:t>
      </w:r>
      <w:r>
        <w:t xml:space="preserve">categorising free text responses and emphasises the </w:t>
      </w:r>
      <w:r w:rsidR="00315D82" w:rsidRPr="00315D82">
        <w:t>importance of transparency, ethic</w:t>
      </w:r>
      <w:r>
        <w:t>s</w:t>
      </w:r>
      <w:r w:rsidR="00315D82" w:rsidRPr="00315D82">
        <w:t>, and systems that combine automation with human expertise.</w:t>
      </w:r>
    </w:p>
    <w:p w14:paraId="6606CAB8" w14:textId="77777777" w:rsidR="00315D82" w:rsidRDefault="00315D82" w:rsidP="00315D82"/>
    <w:p w14:paraId="4ED60FEA" w14:textId="77777777" w:rsidR="00315D82" w:rsidRDefault="00315D82" w:rsidP="00315D82"/>
    <w:p w14:paraId="40ECFF11" w14:textId="77777777" w:rsidR="00315D82" w:rsidRDefault="00315D82" w:rsidP="00315D82"/>
    <w:p w14:paraId="6B321ADB" w14:textId="77777777" w:rsidR="00315D82" w:rsidRDefault="00315D82" w:rsidP="00315D82"/>
    <w:p w14:paraId="54D087FF" w14:textId="77777777" w:rsidR="00315D82" w:rsidRPr="00315D82" w:rsidRDefault="00315D82" w:rsidP="00315D82"/>
    <w:bookmarkStart w:id="1" w:name="_Toc208136017" w:displacedByCustomXml="next"/>
    <w:sdt>
      <w:sdtPr>
        <w:rPr>
          <w:rFonts w:asciiTheme="minorHAnsi" w:hAnsiTheme="minorHAnsi"/>
          <w:b/>
          <w:bCs/>
          <w:color w:val="auto"/>
          <w:sz w:val="22"/>
          <w:szCs w:val="22"/>
        </w:rPr>
        <w:id w:val="311683612"/>
        <w:docPartObj>
          <w:docPartGallery w:val="Table of Contents"/>
          <w:docPartUnique/>
        </w:docPartObj>
      </w:sdtPr>
      <w:sdtEndPr>
        <w:rPr>
          <w:b w:val="0"/>
          <w:bCs w:val="0"/>
          <w:noProof/>
        </w:rPr>
      </w:sdtEndPr>
      <w:sdtContent>
        <w:p w14:paraId="1F92F6BE" w14:textId="46A3F521" w:rsidR="003B141A" w:rsidRDefault="003B141A" w:rsidP="00315D82">
          <w:pPr>
            <w:pStyle w:val="Heading1NoNumber"/>
          </w:pPr>
          <w:r>
            <w:t>Contents</w:t>
          </w:r>
          <w:bookmarkEnd w:id="1"/>
        </w:p>
        <w:p w14:paraId="78BBEB36" w14:textId="04524DAC" w:rsidR="00693F16" w:rsidRDefault="009E547F">
          <w:pPr>
            <w:pStyle w:val="TOC1"/>
            <w:rPr>
              <w:rFonts w:asciiTheme="minorHAnsi" w:hAnsiTheme="minorHAnsi"/>
              <w:noProof/>
              <w:color w:val="auto"/>
              <w:kern w:val="2"/>
              <w:sz w:val="24"/>
              <w:szCs w:val="24"/>
              <w:lang w:eastAsia="en-GB"/>
              <w14:ligatures w14:val="standardContextual"/>
            </w:rPr>
          </w:pPr>
          <w:r>
            <w:fldChar w:fldCharType="begin"/>
          </w:r>
          <w:r>
            <w:instrText xml:space="preserve"> TOC \o "1-2" \h \z \u </w:instrText>
          </w:r>
          <w:r>
            <w:fldChar w:fldCharType="separate"/>
          </w:r>
          <w:hyperlink w:anchor="_Toc208136016" w:history="1">
            <w:r w:rsidR="00693F16" w:rsidRPr="00FE02DC">
              <w:rPr>
                <w:rStyle w:val="Hyperlink"/>
                <w:noProof/>
              </w:rPr>
              <w:t>Abstract</w:t>
            </w:r>
            <w:r w:rsidR="00693F16">
              <w:rPr>
                <w:noProof/>
                <w:webHidden/>
              </w:rPr>
              <w:tab/>
            </w:r>
            <w:r w:rsidR="00693F16">
              <w:rPr>
                <w:noProof/>
                <w:webHidden/>
              </w:rPr>
              <w:fldChar w:fldCharType="begin"/>
            </w:r>
            <w:r w:rsidR="00693F16">
              <w:rPr>
                <w:noProof/>
                <w:webHidden/>
              </w:rPr>
              <w:instrText xml:space="preserve"> PAGEREF _Toc208136016 \h </w:instrText>
            </w:r>
            <w:r w:rsidR="00693F16">
              <w:rPr>
                <w:noProof/>
                <w:webHidden/>
              </w:rPr>
            </w:r>
            <w:r w:rsidR="00693F16">
              <w:rPr>
                <w:noProof/>
                <w:webHidden/>
              </w:rPr>
              <w:fldChar w:fldCharType="separate"/>
            </w:r>
            <w:r w:rsidR="00693F16">
              <w:rPr>
                <w:noProof/>
                <w:webHidden/>
              </w:rPr>
              <w:t>3</w:t>
            </w:r>
            <w:r w:rsidR="00693F16">
              <w:rPr>
                <w:noProof/>
                <w:webHidden/>
              </w:rPr>
              <w:fldChar w:fldCharType="end"/>
            </w:r>
          </w:hyperlink>
        </w:p>
        <w:p w14:paraId="5C3B723F" w14:textId="46DE6CF5" w:rsidR="00693F16" w:rsidRDefault="00693F16">
          <w:pPr>
            <w:pStyle w:val="TOC1"/>
            <w:rPr>
              <w:rFonts w:asciiTheme="minorHAnsi" w:hAnsiTheme="minorHAnsi"/>
              <w:noProof/>
              <w:color w:val="auto"/>
              <w:kern w:val="2"/>
              <w:sz w:val="24"/>
              <w:szCs w:val="24"/>
              <w:lang w:eastAsia="en-GB"/>
              <w14:ligatures w14:val="standardContextual"/>
            </w:rPr>
          </w:pPr>
          <w:hyperlink w:anchor="_Toc208136017" w:history="1">
            <w:r w:rsidRPr="00FE02DC">
              <w:rPr>
                <w:rStyle w:val="Hyperlink"/>
                <w:noProof/>
              </w:rPr>
              <w:t>Contents</w:t>
            </w:r>
            <w:r>
              <w:rPr>
                <w:noProof/>
                <w:webHidden/>
              </w:rPr>
              <w:tab/>
            </w:r>
            <w:r>
              <w:rPr>
                <w:noProof/>
                <w:webHidden/>
              </w:rPr>
              <w:fldChar w:fldCharType="begin"/>
            </w:r>
            <w:r>
              <w:rPr>
                <w:noProof/>
                <w:webHidden/>
              </w:rPr>
              <w:instrText xml:space="preserve"> PAGEREF _Toc208136017 \h </w:instrText>
            </w:r>
            <w:r>
              <w:rPr>
                <w:noProof/>
                <w:webHidden/>
              </w:rPr>
            </w:r>
            <w:r>
              <w:rPr>
                <w:noProof/>
                <w:webHidden/>
              </w:rPr>
              <w:fldChar w:fldCharType="separate"/>
            </w:r>
            <w:r>
              <w:rPr>
                <w:noProof/>
                <w:webHidden/>
              </w:rPr>
              <w:t>4</w:t>
            </w:r>
            <w:r>
              <w:rPr>
                <w:noProof/>
                <w:webHidden/>
              </w:rPr>
              <w:fldChar w:fldCharType="end"/>
            </w:r>
          </w:hyperlink>
        </w:p>
        <w:p w14:paraId="6F9ACFFF" w14:textId="433B6B2E" w:rsidR="00693F16" w:rsidRDefault="00693F16">
          <w:pPr>
            <w:pStyle w:val="TOC1"/>
            <w:tabs>
              <w:tab w:val="left" w:pos="850"/>
            </w:tabs>
            <w:rPr>
              <w:rFonts w:asciiTheme="minorHAnsi" w:hAnsiTheme="minorHAnsi"/>
              <w:noProof/>
              <w:color w:val="auto"/>
              <w:kern w:val="2"/>
              <w:sz w:val="24"/>
              <w:szCs w:val="24"/>
              <w:lang w:eastAsia="en-GB"/>
              <w14:ligatures w14:val="standardContextual"/>
            </w:rPr>
          </w:pPr>
          <w:hyperlink w:anchor="_Toc208136018" w:history="1">
            <w:r w:rsidRPr="00FE02DC">
              <w:rPr>
                <w:rStyle w:val="Hyperlink"/>
                <w:noProof/>
              </w:rPr>
              <w:t>1</w:t>
            </w:r>
            <w:r>
              <w:rPr>
                <w:rFonts w:asciiTheme="minorHAnsi" w:hAnsiTheme="minorHAnsi"/>
                <w:noProof/>
                <w:color w:val="auto"/>
                <w:kern w:val="2"/>
                <w:sz w:val="24"/>
                <w:szCs w:val="24"/>
                <w:lang w:eastAsia="en-GB"/>
                <w14:ligatures w14:val="standardContextual"/>
              </w:rPr>
              <w:tab/>
            </w:r>
            <w:r w:rsidRPr="00FE02DC">
              <w:rPr>
                <w:rStyle w:val="Hyperlink"/>
                <w:noProof/>
              </w:rPr>
              <w:t>Introduction</w:t>
            </w:r>
            <w:r>
              <w:rPr>
                <w:noProof/>
                <w:webHidden/>
              </w:rPr>
              <w:tab/>
            </w:r>
            <w:r>
              <w:rPr>
                <w:noProof/>
                <w:webHidden/>
              </w:rPr>
              <w:fldChar w:fldCharType="begin"/>
            </w:r>
            <w:r>
              <w:rPr>
                <w:noProof/>
                <w:webHidden/>
              </w:rPr>
              <w:instrText xml:space="preserve"> PAGEREF _Toc208136018 \h </w:instrText>
            </w:r>
            <w:r>
              <w:rPr>
                <w:noProof/>
                <w:webHidden/>
              </w:rPr>
            </w:r>
            <w:r>
              <w:rPr>
                <w:noProof/>
                <w:webHidden/>
              </w:rPr>
              <w:fldChar w:fldCharType="separate"/>
            </w:r>
            <w:r>
              <w:rPr>
                <w:noProof/>
                <w:webHidden/>
              </w:rPr>
              <w:t>7</w:t>
            </w:r>
            <w:r>
              <w:rPr>
                <w:noProof/>
                <w:webHidden/>
              </w:rPr>
              <w:fldChar w:fldCharType="end"/>
            </w:r>
          </w:hyperlink>
        </w:p>
        <w:p w14:paraId="212A662B" w14:textId="5AD4CB27" w:rsidR="00693F16" w:rsidRDefault="00693F16">
          <w:pPr>
            <w:pStyle w:val="TOC1"/>
            <w:tabs>
              <w:tab w:val="left" w:pos="850"/>
            </w:tabs>
            <w:rPr>
              <w:rFonts w:asciiTheme="minorHAnsi" w:hAnsiTheme="minorHAnsi"/>
              <w:noProof/>
              <w:color w:val="auto"/>
              <w:kern w:val="2"/>
              <w:sz w:val="24"/>
              <w:szCs w:val="24"/>
              <w:lang w:eastAsia="en-GB"/>
              <w14:ligatures w14:val="standardContextual"/>
            </w:rPr>
          </w:pPr>
          <w:hyperlink w:anchor="_Toc208136019" w:history="1">
            <w:r w:rsidRPr="00FE02DC">
              <w:rPr>
                <w:rStyle w:val="Hyperlink"/>
                <w:noProof/>
              </w:rPr>
              <w:t>2</w:t>
            </w:r>
            <w:r>
              <w:rPr>
                <w:rFonts w:asciiTheme="minorHAnsi" w:hAnsiTheme="minorHAnsi"/>
                <w:noProof/>
                <w:color w:val="auto"/>
                <w:kern w:val="2"/>
                <w:sz w:val="24"/>
                <w:szCs w:val="24"/>
                <w:lang w:eastAsia="en-GB"/>
                <w14:ligatures w14:val="standardContextual"/>
              </w:rPr>
              <w:tab/>
            </w:r>
            <w:r w:rsidRPr="00FE02DC">
              <w:rPr>
                <w:rStyle w:val="Hyperlink"/>
                <w:noProof/>
              </w:rPr>
              <w:t>Research and Review of Literature</w:t>
            </w:r>
            <w:r>
              <w:rPr>
                <w:noProof/>
                <w:webHidden/>
              </w:rPr>
              <w:tab/>
            </w:r>
            <w:r>
              <w:rPr>
                <w:noProof/>
                <w:webHidden/>
              </w:rPr>
              <w:fldChar w:fldCharType="begin"/>
            </w:r>
            <w:r>
              <w:rPr>
                <w:noProof/>
                <w:webHidden/>
              </w:rPr>
              <w:instrText xml:space="preserve"> PAGEREF _Toc208136019 \h </w:instrText>
            </w:r>
            <w:r>
              <w:rPr>
                <w:noProof/>
                <w:webHidden/>
              </w:rPr>
            </w:r>
            <w:r>
              <w:rPr>
                <w:noProof/>
                <w:webHidden/>
              </w:rPr>
              <w:fldChar w:fldCharType="separate"/>
            </w:r>
            <w:r>
              <w:rPr>
                <w:noProof/>
                <w:webHidden/>
              </w:rPr>
              <w:t>9</w:t>
            </w:r>
            <w:r>
              <w:rPr>
                <w:noProof/>
                <w:webHidden/>
              </w:rPr>
              <w:fldChar w:fldCharType="end"/>
            </w:r>
          </w:hyperlink>
        </w:p>
        <w:p w14:paraId="729E5543" w14:textId="1B077F6E" w:rsidR="00693F16" w:rsidRDefault="00693F16">
          <w:pPr>
            <w:pStyle w:val="TOC2"/>
            <w:rPr>
              <w:rFonts w:asciiTheme="minorHAnsi" w:hAnsiTheme="minorHAnsi"/>
              <w:noProof/>
              <w:color w:val="auto"/>
              <w:kern w:val="2"/>
              <w:sz w:val="24"/>
              <w:szCs w:val="24"/>
              <w:lang w:eastAsia="en-GB"/>
              <w14:ligatures w14:val="standardContextual"/>
            </w:rPr>
          </w:pPr>
          <w:hyperlink w:anchor="_Toc208136020" w:history="1">
            <w:r w:rsidRPr="00FE02DC">
              <w:rPr>
                <w:rStyle w:val="Hyperlink"/>
                <w:noProof/>
              </w:rPr>
              <w:t>2.1</w:t>
            </w:r>
            <w:r>
              <w:rPr>
                <w:rFonts w:asciiTheme="minorHAnsi" w:hAnsiTheme="minorHAnsi"/>
                <w:noProof/>
                <w:color w:val="auto"/>
                <w:kern w:val="2"/>
                <w:sz w:val="24"/>
                <w:szCs w:val="24"/>
                <w:lang w:eastAsia="en-GB"/>
                <w14:ligatures w14:val="standardContextual"/>
              </w:rPr>
              <w:tab/>
            </w:r>
            <w:r w:rsidRPr="00FE02DC">
              <w:rPr>
                <w:rStyle w:val="Hyperlink"/>
                <w:noProof/>
              </w:rPr>
              <w:t>Overview of Natural Language Processing</w:t>
            </w:r>
            <w:r>
              <w:rPr>
                <w:noProof/>
                <w:webHidden/>
              </w:rPr>
              <w:tab/>
            </w:r>
            <w:r>
              <w:rPr>
                <w:noProof/>
                <w:webHidden/>
              </w:rPr>
              <w:fldChar w:fldCharType="begin"/>
            </w:r>
            <w:r>
              <w:rPr>
                <w:noProof/>
                <w:webHidden/>
              </w:rPr>
              <w:instrText xml:space="preserve"> PAGEREF _Toc208136020 \h </w:instrText>
            </w:r>
            <w:r>
              <w:rPr>
                <w:noProof/>
                <w:webHidden/>
              </w:rPr>
            </w:r>
            <w:r>
              <w:rPr>
                <w:noProof/>
                <w:webHidden/>
              </w:rPr>
              <w:fldChar w:fldCharType="separate"/>
            </w:r>
            <w:r>
              <w:rPr>
                <w:noProof/>
                <w:webHidden/>
              </w:rPr>
              <w:t>9</w:t>
            </w:r>
            <w:r>
              <w:rPr>
                <w:noProof/>
                <w:webHidden/>
              </w:rPr>
              <w:fldChar w:fldCharType="end"/>
            </w:r>
          </w:hyperlink>
        </w:p>
        <w:p w14:paraId="3F39DCC8" w14:textId="4F038594" w:rsidR="00693F16" w:rsidRDefault="00693F16">
          <w:pPr>
            <w:pStyle w:val="TOC2"/>
            <w:rPr>
              <w:rFonts w:asciiTheme="minorHAnsi" w:hAnsiTheme="minorHAnsi"/>
              <w:noProof/>
              <w:color w:val="auto"/>
              <w:kern w:val="2"/>
              <w:sz w:val="24"/>
              <w:szCs w:val="24"/>
              <w:lang w:eastAsia="en-GB"/>
              <w14:ligatures w14:val="standardContextual"/>
            </w:rPr>
          </w:pPr>
          <w:hyperlink w:anchor="_Toc208136021" w:history="1">
            <w:r w:rsidRPr="00FE02DC">
              <w:rPr>
                <w:rStyle w:val="Hyperlink"/>
                <w:noProof/>
              </w:rPr>
              <w:t>2.2</w:t>
            </w:r>
            <w:r>
              <w:rPr>
                <w:rFonts w:asciiTheme="minorHAnsi" w:hAnsiTheme="minorHAnsi"/>
                <w:noProof/>
                <w:color w:val="auto"/>
                <w:kern w:val="2"/>
                <w:sz w:val="24"/>
                <w:szCs w:val="24"/>
                <w:lang w:eastAsia="en-GB"/>
                <w14:ligatures w14:val="standardContextual"/>
              </w:rPr>
              <w:tab/>
            </w:r>
            <w:r w:rsidRPr="00FE02DC">
              <w:rPr>
                <w:rStyle w:val="Hyperlink"/>
                <w:noProof/>
              </w:rPr>
              <w:t>A Brief History of NLP</w:t>
            </w:r>
            <w:r>
              <w:rPr>
                <w:noProof/>
                <w:webHidden/>
              </w:rPr>
              <w:tab/>
            </w:r>
            <w:r>
              <w:rPr>
                <w:noProof/>
                <w:webHidden/>
              </w:rPr>
              <w:fldChar w:fldCharType="begin"/>
            </w:r>
            <w:r>
              <w:rPr>
                <w:noProof/>
                <w:webHidden/>
              </w:rPr>
              <w:instrText xml:space="preserve"> PAGEREF _Toc208136021 \h </w:instrText>
            </w:r>
            <w:r>
              <w:rPr>
                <w:noProof/>
                <w:webHidden/>
              </w:rPr>
            </w:r>
            <w:r>
              <w:rPr>
                <w:noProof/>
                <w:webHidden/>
              </w:rPr>
              <w:fldChar w:fldCharType="separate"/>
            </w:r>
            <w:r>
              <w:rPr>
                <w:noProof/>
                <w:webHidden/>
              </w:rPr>
              <w:t>9</w:t>
            </w:r>
            <w:r>
              <w:rPr>
                <w:noProof/>
                <w:webHidden/>
              </w:rPr>
              <w:fldChar w:fldCharType="end"/>
            </w:r>
          </w:hyperlink>
        </w:p>
        <w:p w14:paraId="29D7BECC" w14:textId="0A48E80D" w:rsidR="00693F16" w:rsidRDefault="00693F16">
          <w:pPr>
            <w:pStyle w:val="TOC2"/>
            <w:rPr>
              <w:rFonts w:asciiTheme="minorHAnsi" w:hAnsiTheme="minorHAnsi"/>
              <w:noProof/>
              <w:color w:val="auto"/>
              <w:kern w:val="2"/>
              <w:sz w:val="24"/>
              <w:szCs w:val="24"/>
              <w:lang w:eastAsia="en-GB"/>
              <w14:ligatures w14:val="standardContextual"/>
            </w:rPr>
          </w:pPr>
          <w:hyperlink w:anchor="_Toc208136022" w:history="1">
            <w:r w:rsidRPr="00FE02DC">
              <w:rPr>
                <w:rStyle w:val="Hyperlink"/>
                <w:noProof/>
              </w:rPr>
              <w:t>2.3</w:t>
            </w:r>
            <w:r>
              <w:rPr>
                <w:rFonts w:asciiTheme="minorHAnsi" w:hAnsiTheme="minorHAnsi"/>
                <w:noProof/>
                <w:color w:val="auto"/>
                <w:kern w:val="2"/>
                <w:sz w:val="24"/>
                <w:szCs w:val="24"/>
                <w:lang w:eastAsia="en-GB"/>
                <w14:ligatures w14:val="standardContextual"/>
              </w:rPr>
              <w:tab/>
            </w:r>
            <w:r w:rsidRPr="00FE02DC">
              <w:rPr>
                <w:rStyle w:val="Hyperlink"/>
                <w:noProof/>
              </w:rPr>
              <w:t>How Does NLP Work</w:t>
            </w:r>
            <w:r>
              <w:rPr>
                <w:noProof/>
                <w:webHidden/>
              </w:rPr>
              <w:tab/>
            </w:r>
            <w:r>
              <w:rPr>
                <w:noProof/>
                <w:webHidden/>
              </w:rPr>
              <w:fldChar w:fldCharType="begin"/>
            </w:r>
            <w:r>
              <w:rPr>
                <w:noProof/>
                <w:webHidden/>
              </w:rPr>
              <w:instrText xml:space="preserve"> PAGEREF _Toc208136022 \h </w:instrText>
            </w:r>
            <w:r>
              <w:rPr>
                <w:noProof/>
                <w:webHidden/>
              </w:rPr>
            </w:r>
            <w:r>
              <w:rPr>
                <w:noProof/>
                <w:webHidden/>
              </w:rPr>
              <w:fldChar w:fldCharType="separate"/>
            </w:r>
            <w:r>
              <w:rPr>
                <w:noProof/>
                <w:webHidden/>
              </w:rPr>
              <w:t>10</w:t>
            </w:r>
            <w:r>
              <w:rPr>
                <w:noProof/>
                <w:webHidden/>
              </w:rPr>
              <w:fldChar w:fldCharType="end"/>
            </w:r>
          </w:hyperlink>
        </w:p>
        <w:p w14:paraId="54BF5F4A" w14:textId="1954BA6D" w:rsidR="00693F16" w:rsidRDefault="00693F16">
          <w:pPr>
            <w:pStyle w:val="TOC2"/>
            <w:rPr>
              <w:rFonts w:asciiTheme="minorHAnsi" w:hAnsiTheme="minorHAnsi"/>
              <w:noProof/>
              <w:color w:val="auto"/>
              <w:kern w:val="2"/>
              <w:sz w:val="24"/>
              <w:szCs w:val="24"/>
              <w:lang w:eastAsia="en-GB"/>
              <w14:ligatures w14:val="standardContextual"/>
            </w:rPr>
          </w:pPr>
          <w:hyperlink w:anchor="_Toc208136023" w:history="1">
            <w:r w:rsidRPr="00FE02DC">
              <w:rPr>
                <w:rStyle w:val="Hyperlink"/>
                <w:noProof/>
              </w:rPr>
              <w:t>2.4</w:t>
            </w:r>
            <w:r>
              <w:rPr>
                <w:rFonts w:asciiTheme="minorHAnsi" w:hAnsiTheme="minorHAnsi"/>
                <w:noProof/>
                <w:color w:val="auto"/>
                <w:kern w:val="2"/>
                <w:sz w:val="24"/>
                <w:szCs w:val="24"/>
                <w:lang w:eastAsia="en-GB"/>
                <w14:ligatures w14:val="standardContextual"/>
              </w:rPr>
              <w:tab/>
            </w:r>
            <w:r w:rsidRPr="00FE02DC">
              <w:rPr>
                <w:rStyle w:val="Hyperlink"/>
                <w:noProof/>
              </w:rPr>
              <w:t>NLP Use Cases in Monitoring Public Opinion</w:t>
            </w:r>
            <w:r>
              <w:rPr>
                <w:noProof/>
                <w:webHidden/>
              </w:rPr>
              <w:tab/>
            </w:r>
            <w:r>
              <w:rPr>
                <w:noProof/>
                <w:webHidden/>
              </w:rPr>
              <w:fldChar w:fldCharType="begin"/>
            </w:r>
            <w:r>
              <w:rPr>
                <w:noProof/>
                <w:webHidden/>
              </w:rPr>
              <w:instrText xml:space="preserve"> PAGEREF _Toc208136023 \h </w:instrText>
            </w:r>
            <w:r>
              <w:rPr>
                <w:noProof/>
                <w:webHidden/>
              </w:rPr>
            </w:r>
            <w:r>
              <w:rPr>
                <w:noProof/>
                <w:webHidden/>
              </w:rPr>
              <w:fldChar w:fldCharType="separate"/>
            </w:r>
            <w:r>
              <w:rPr>
                <w:noProof/>
                <w:webHidden/>
              </w:rPr>
              <w:t>11</w:t>
            </w:r>
            <w:r>
              <w:rPr>
                <w:noProof/>
                <w:webHidden/>
              </w:rPr>
              <w:fldChar w:fldCharType="end"/>
            </w:r>
          </w:hyperlink>
        </w:p>
        <w:p w14:paraId="4CB78927" w14:textId="7F6A444A" w:rsidR="00693F16" w:rsidRDefault="00693F16">
          <w:pPr>
            <w:pStyle w:val="TOC2"/>
            <w:rPr>
              <w:rFonts w:asciiTheme="minorHAnsi" w:hAnsiTheme="minorHAnsi"/>
              <w:noProof/>
              <w:color w:val="auto"/>
              <w:kern w:val="2"/>
              <w:sz w:val="24"/>
              <w:szCs w:val="24"/>
              <w:lang w:eastAsia="en-GB"/>
              <w14:ligatures w14:val="standardContextual"/>
            </w:rPr>
          </w:pPr>
          <w:hyperlink w:anchor="_Toc208136024" w:history="1">
            <w:r w:rsidRPr="00FE02DC">
              <w:rPr>
                <w:rStyle w:val="Hyperlink"/>
                <w:noProof/>
              </w:rPr>
              <w:t>2.5</w:t>
            </w:r>
            <w:r>
              <w:rPr>
                <w:rFonts w:asciiTheme="minorHAnsi" w:hAnsiTheme="minorHAnsi"/>
                <w:noProof/>
                <w:color w:val="auto"/>
                <w:kern w:val="2"/>
                <w:sz w:val="24"/>
                <w:szCs w:val="24"/>
                <w:lang w:eastAsia="en-GB"/>
                <w14:ligatures w14:val="standardContextual"/>
              </w:rPr>
              <w:tab/>
            </w:r>
            <w:r w:rsidRPr="00FE02DC">
              <w:rPr>
                <w:rStyle w:val="Hyperlink"/>
                <w:noProof/>
              </w:rPr>
              <w:t>BERT vs Generative AI Models</w:t>
            </w:r>
            <w:r>
              <w:rPr>
                <w:noProof/>
                <w:webHidden/>
              </w:rPr>
              <w:tab/>
            </w:r>
            <w:r>
              <w:rPr>
                <w:noProof/>
                <w:webHidden/>
              </w:rPr>
              <w:fldChar w:fldCharType="begin"/>
            </w:r>
            <w:r>
              <w:rPr>
                <w:noProof/>
                <w:webHidden/>
              </w:rPr>
              <w:instrText xml:space="preserve"> PAGEREF _Toc208136024 \h </w:instrText>
            </w:r>
            <w:r>
              <w:rPr>
                <w:noProof/>
                <w:webHidden/>
              </w:rPr>
            </w:r>
            <w:r>
              <w:rPr>
                <w:noProof/>
                <w:webHidden/>
              </w:rPr>
              <w:fldChar w:fldCharType="separate"/>
            </w:r>
            <w:r>
              <w:rPr>
                <w:noProof/>
                <w:webHidden/>
              </w:rPr>
              <w:t>12</w:t>
            </w:r>
            <w:r>
              <w:rPr>
                <w:noProof/>
                <w:webHidden/>
              </w:rPr>
              <w:fldChar w:fldCharType="end"/>
            </w:r>
          </w:hyperlink>
        </w:p>
        <w:p w14:paraId="38156CE4" w14:textId="3F512E96" w:rsidR="00693F16" w:rsidRDefault="00693F16">
          <w:pPr>
            <w:pStyle w:val="TOC2"/>
            <w:rPr>
              <w:rFonts w:asciiTheme="minorHAnsi" w:hAnsiTheme="minorHAnsi"/>
              <w:noProof/>
              <w:color w:val="auto"/>
              <w:kern w:val="2"/>
              <w:sz w:val="24"/>
              <w:szCs w:val="24"/>
              <w:lang w:eastAsia="en-GB"/>
              <w14:ligatures w14:val="standardContextual"/>
            </w:rPr>
          </w:pPr>
          <w:hyperlink w:anchor="_Toc208136025" w:history="1">
            <w:r w:rsidRPr="00FE02DC">
              <w:rPr>
                <w:rStyle w:val="Hyperlink"/>
                <w:noProof/>
              </w:rPr>
              <w:t>2.6</w:t>
            </w:r>
            <w:r>
              <w:rPr>
                <w:rFonts w:asciiTheme="minorHAnsi" w:hAnsiTheme="minorHAnsi"/>
                <w:noProof/>
                <w:color w:val="auto"/>
                <w:kern w:val="2"/>
                <w:sz w:val="24"/>
                <w:szCs w:val="24"/>
                <w:lang w:eastAsia="en-GB"/>
                <w14:ligatures w14:val="standardContextual"/>
              </w:rPr>
              <w:tab/>
            </w:r>
            <w:r w:rsidRPr="00FE02DC">
              <w:rPr>
                <w:rStyle w:val="Hyperlink"/>
                <w:noProof/>
              </w:rPr>
              <w:t>Consult by UK Government’s Incubator for AI</w:t>
            </w:r>
            <w:r>
              <w:rPr>
                <w:noProof/>
                <w:webHidden/>
              </w:rPr>
              <w:tab/>
            </w:r>
            <w:r>
              <w:rPr>
                <w:noProof/>
                <w:webHidden/>
              </w:rPr>
              <w:fldChar w:fldCharType="begin"/>
            </w:r>
            <w:r>
              <w:rPr>
                <w:noProof/>
                <w:webHidden/>
              </w:rPr>
              <w:instrText xml:space="preserve"> PAGEREF _Toc208136025 \h </w:instrText>
            </w:r>
            <w:r>
              <w:rPr>
                <w:noProof/>
                <w:webHidden/>
              </w:rPr>
            </w:r>
            <w:r>
              <w:rPr>
                <w:noProof/>
                <w:webHidden/>
              </w:rPr>
              <w:fldChar w:fldCharType="separate"/>
            </w:r>
            <w:r>
              <w:rPr>
                <w:noProof/>
                <w:webHidden/>
              </w:rPr>
              <w:t>13</w:t>
            </w:r>
            <w:r>
              <w:rPr>
                <w:noProof/>
                <w:webHidden/>
              </w:rPr>
              <w:fldChar w:fldCharType="end"/>
            </w:r>
          </w:hyperlink>
        </w:p>
        <w:p w14:paraId="28FF4ADC" w14:textId="2D1190F1" w:rsidR="00693F16" w:rsidRDefault="00693F16">
          <w:pPr>
            <w:pStyle w:val="TOC2"/>
            <w:rPr>
              <w:rFonts w:asciiTheme="minorHAnsi" w:hAnsiTheme="minorHAnsi"/>
              <w:noProof/>
              <w:color w:val="auto"/>
              <w:kern w:val="2"/>
              <w:sz w:val="24"/>
              <w:szCs w:val="24"/>
              <w:lang w:eastAsia="en-GB"/>
              <w14:ligatures w14:val="standardContextual"/>
            </w:rPr>
          </w:pPr>
          <w:hyperlink w:anchor="_Toc208136026" w:history="1">
            <w:r w:rsidRPr="00FE02DC">
              <w:rPr>
                <w:rStyle w:val="Hyperlink"/>
                <w:noProof/>
              </w:rPr>
              <w:t>2.7</w:t>
            </w:r>
            <w:r>
              <w:rPr>
                <w:rFonts w:asciiTheme="minorHAnsi" w:hAnsiTheme="minorHAnsi"/>
                <w:noProof/>
                <w:color w:val="auto"/>
                <w:kern w:val="2"/>
                <w:sz w:val="24"/>
                <w:szCs w:val="24"/>
                <w:lang w:eastAsia="en-GB"/>
                <w14:ligatures w14:val="standardContextual"/>
              </w:rPr>
              <w:tab/>
            </w:r>
            <w:r w:rsidRPr="00FE02DC">
              <w:rPr>
                <w:rStyle w:val="Hyperlink"/>
                <w:noProof/>
              </w:rPr>
              <w:t>Data Pipelines (Pre and Post Processing)</w:t>
            </w:r>
            <w:r>
              <w:rPr>
                <w:noProof/>
                <w:webHidden/>
              </w:rPr>
              <w:tab/>
            </w:r>
            <w:r>
              <w:rPr>
                <w:noProof/>
                <w:webHidden/>
              </w:rPr>
              <w:fldChar w:fldCharType="begin"/>
            </w:r>
            <w:r>
              <w:rPr>
                <w:noProof/>
                <w:webHidden/>
              </w:rPr>
              <w:instrText xml:space="preserve"> PAGEREF _Toc208136026 \h </w:instrText>
            </w:r>
            <w:r>
              <w:rPr>
                <w:noProof/>
                <w:webHidden/>
              </w:rPr>
            </w:r>
            <w:r>
              <w:rPr>
                <w:noProof/>
                <w:webHidden/>
              </w:rPr>
              <w:fldChar w:fldCharType="separate"/>
            </w:r>
            <w:r>
              <w:rPr>
                <w:noProof/>
                <w:webHidden/>
              </w:rPr>
              <w:t>14</w:t>
            </w:r>
            <w:r>
              <w:rPr>
                <w:noProof/>
                <w:webHidden/>
              </w:rPr>
              <w:fldChar w:fldCharType="end"/>
            </w:r>
          </w:hyperlink>
        </w:p>
        <w:p w14:paraId="64E7A034" w14:textId="06B2E6A8" w:rsidR="00693F16" w:rsidRDefault="00693F16">
          <w:pPr>
            <w:pStyle w:val="TOC2"/>
            <w:rPr>
              <w:rFonts w:asciiTheme="minorHAnsi" w:hAnsiTheme="minorHAnsi"/>
              <w:noProof/>
              <w:color w:val="auto"/>
              <w:kern w:val="2"/>
              <w:sz w:val="24"/>
              <w:szCs w:val="24"/>
              <w:lang w:eastAsia="en-GB"/>
              <w14:ligatures w14:val="standardContextual"/>
            </w:rPr>
          </w:pPr>
          <w:hyperlink w:anchor="_Toc208136027" w:history="1">
            <w:r w:rsidRPr="00FE02DC">
              <w:rPr>
                <w:rStyle w:val="Hyperlink"/>
                <w:noProof/>
              </w:rPr>
              <w:t>2.8</w:t>
            </w:r>
            <w:r>
              <w:rPr>
                <w:rFonts w:asciiTheme="minorHAnsi" w:hAnsiTheme="minorHAnsi"/>
                <w:noProof/>
                <w:color w:val="auto"/>
                <w:kern w:val="2"/>
                <w:sz w:val="24"/>
                <w:szCs w:val="24"/>
                <w:lang w:eastAsia="en-GB"/>
                <w14:ligatures w14:val="standardContextual"/>
              </w:rPr>
              <w:tab/>
            </w:r>
            <w:r w:rsidRPr="00FE02DC">
              <w:rPr>
                <w:rStyle w:val="Hyperlink"/>
                <w:noProof/>
              </w:rPr>
              <w:t>History of Dashboards for Data Visualisation</w:t>
            </w:r>
            <w:r>
              <w:rPr>
                <w:noProof/>
                <w:webHidden/>
              </w:rPr>
              <w:tab/>
            </w:r>
            <w:r>
              <w:rPr>
                <w:noProof/>
                <w:webHidden/>
              </w:rPr>
              <w:fldChar w:fldCharType="begin"/>
            </w:r>
            <w:r>
              <w:rPr>
                <w:noProof/>
                <w:webHidden/>
              </w:rPr>
              <w:instrText xml:space="preserve"> PAGEREF _Toc208136027 \h </w:instrText>
            </w:r>
            <w:r>
              <w:rPr>
                <w:noProof/>
                <w:webHidden/>
              </w:rPr>
            </w:r>
            <w:r>
              <w:rPr>
                <w:noProof/>
                <w:webHidden/>
              </w:rPr>
              <w:fldChar w:fldCharType="separate"/>
            </w:r>
            <w:r>
              <w:rPr>
                <w:noProof/>
                <w:webHidden/>
              </w:rPr>
              <w:t>14</w:t>
            </w:r>
            <w:r>
              <w:rPr>
                <w:noProof/>
                <w:webHidden/>
              </w:rPr>
              <w:fldChar w:fldCharType="end"/>
            </w:r>
          </w:hyperlink>
        </w:p>
        <w:p w14:paraId="24F9D345" w14:textId="06E028FB" w:rsidR="00693F16" w:rsidRDefault="00693F16">
          <w:pPr>
            <w:pStyle w:val="TOC2"/>
            <w:rPr>
              <w:rFonts w:asciiTheme="minorHAnsi" w:hAnsiTheme="minorHAnsi"/>
              <w:noProof/>
              <w:color w:val="auto"/>
              <w:kern w:val="2"/>
              <w:sz w:val="24"/>
              <w:szCs w:val="24"/>
              <w:lang w:eastAsia="en-GB"/>
              <w14:ligatures w14:val="standardContextual"/>
            </w:rPr>
          </w:pPr>
          <w:hyperlink w:anchor="_Toc208136028" w:history="1">
            <w:r w:rsidRPr="00FE02DC">
              <w:rPr>
                <w:rStyle w:val="Hyperlink"/>
                <w:noProof/>
              </w:rPr>
              <w:t>2.9</w:t>
            </w:r>
            <w:r>
              <w:rPr>
                <w:rFonts w:asciiTheme="minorHAnsi" w:hAnsiTheme="minorHAnsi"/>
                <w:noProof/>
                <w:color w:val="auto"/>
                <w:kern w:val="2"/>
                <w:sz w:val="24"/>
                <w:szCs w:val="24"/>
                <w:lang w:eastAsia="en-GB"/>
                <w14:ligatures w14:val="standardContextual"/>
              </w:rPr>
              <w:tab/>
            </w:r>
            <w:r w:rsidRPr="00FE02DC">
              <w:rPr>
                <w:rStyle w:val="Hyperlink"/>
                <w:noProof/>
              </w:rPr>
              <w:t>Summary of Literature</w:t>
            </w:r>
            <w:r>
              <w:rPr>
                <w:noProof/>
                <w:webHidden/>
              </w:rPr>
              <w:tab/>
            </w:r>
            <w:r>
              <w:rPr>
                <w:noProof/>
                <w:webHidden/>
              </w:rPr>
              <w:fldChar w:fldCharType="begin"/>
            </w:r>
            <w:r>
              <w:rPr>
                <w:noProof/>
                <w:webHidden/>
              </w:rPr>
              <w:instrText xml:space="preserve"> PAGEREF _Toc208136028 \h </w:instrText>
            </w:r>
            <w:r>
              <w:rPr>
                <w:noProof/>
                <w:webHidden/>
              </w:rPr>
            </w:r>
            <w:r>
              <w:rPr>
                <w:noProof/>
                <w:webHidden/>
              </w:rPr>
              <w:fldChar w:fldCharType="separate"/>
            </w:r>
            <w:r>
              <w:rPr>
                <w:noProof/>
                <w:webHidden/>
              </w:rPr>
              <w:t>15</w:t>
            </w:r>
            <w:r>
              <w:rPr>
                <w:noProof/>
                <w:webHidden/>
              </w:rPr>
              <w:fldChar w:fldCharType="end"/>
            </w:r>
          </w:hyperlink>
        </w:p>
        <w:p w14:paraId="1F2AB285" w14:textId="300B3A9C" w:rsidR="00693F16" w:rsidRDefault="00693F16">
          <w:pPr>
            <w:pStyle w:val="TOC1"/>
            <w:tabs>
              <w:tab w:val="left" w:pos="850"/>
            </w:tabs>
            <w:rPr>
              <w:rFonts w:asciiTheme="minorHAnsi" w:hAnsiTheme="minorHAnsi"/>
              <w:noProof/>
              <w:color w:val="auto"/>
              <w:kern w:val="2"/>
              <w:sz w:val="24"/>
              <w:szCs w:val="24"/>
              <w:lang w:eastAsia="en-GB"/>
              <w14:ligatures w14:val="standardContextual"/>
            </w:rPr>
          </w:pPr>
          <w:hyperlink w:anchor="_Toc208136029" w:history="1">
            <w:r w:rsidRPr="00FE02DC">
              <w:rPr>
                <w:rStyle w:val="Hyperlink"/>
                <w:noProof/>
              </w:rPr>
              <w:t>3</w:t>
            </w:r>
            <w:r>
              <w:rPr>
                <w:rFonts w:asciiTheme="minorHAnsi" w:hAnsiTheme="minorHAnsi"/>
                <w:noProof/>
                <w:color w:val="auto"/>
                <w:kern w:val="2"/>
                <w:sz w:val="24"/>
                <w:szCs w:val="24"/>
                <w:lang w:eastAsia="en-GB"/>
                <w14:ligatures w14:val="standardContextual"/>
              </w:rPr>
              <w:tab/>
            </w:r>
            <w:r w:rsidRPr="00FE02DC">
              <w:rPr>
                <w:rStyle w:val="Hyperlink"/>
                <w:noProof/>
              </w:rPr>
              <w:t>Methodology</w:t>
            </w:r>
            <w:r>
              <w:rPr>
                <w:noProof/>
                <w:webHidden/>
              </w:rPr>
              <w:tab/>
            </w:r>
            <w:r>
              <w:rPr>
                <w:noProof/>
                <w:webHidden/>
              </w:rPr>
              <w:fldChar w:fldCharType="begin"/>
            </w:r>
            <w:r>
              <w:rPr>
                <w:noProof/>
                <w:webHidden/>
              </w:rPr>
              <w:instrText xml:space="preserve"> PAGEREF _Toc208136029 \h </w:instrText>
            </w:r>
            <w:r>
              <w:rPr>
                <w:noProof/>
                <w:webHidden/>
              </w:rPr>
            </w:r>
            <w:r>
              <w:rPr>
                <w:noProof/>
                <w:webHidden/>
              </w:rPr>
              <w:fldChar w:fldCharType="separate"/>
            </w:r>
            <w:r>
              <w:rPr>
                <w:noProof/>
                <w:webHidden/>
              </w:rPr>
              <w:t>17</w:t>
            </w:r>
            <w:r>
              <w:rPr>
                <w:noProof/>
                <w:webHidden/>
              </w:rPr>
              <w:fldChar w:fldCharType="end"/>
            </w:r>
          </w:hyperlink>
        </w:p>
        <w:p w14:paraId="440F517D" w14:textId="203A72C1" w:rsidR="00693F16" w:rsidRDefault="00693F16">
          <w:pPr>
            <w:pStyle w:val="TOC2"/>
            <w:rPr>
              <w:rFonts w:asciiTheme="minorHAnsi" w:hAnsiTheme="minorHAnsi"/>
              <w:noProof/>
              <w:color w:val="auto"/>
              <w:kern w:val="2"/>
              <w:sz w:val="24"/>
              <w:szCs w:val="24"/>
              <w:lang w:eastAsia="en-GB"/>
              <w14:ligatures w14:val="standardContextual"/>
            </w:rPr>
          </w:pPr>
          <w:hyperlink w:anchor="_Toc208136037" w:history="1">
            <w:r w:rsidRPr="00FE02DC">
              <w:rPr>
                <w:rStyle w:val="Hyperlink"/>
                <w:noProof/>
              </w:rPr>
              <w:t>3.1</w:t>
            </w:r>
            <w:r>
              <w:rPr>
                <w:rFonts w:asciiTheme="minorHAnsi" w:hAnsiTheme="minorHAnsi"/>
                <w:noProof/>
                <w:color w:val="auto"/>
                <w:kern w:val="2"/>
                <w:sz w:val="24"/>
                <w:szCs w:val="24"/>
                <w:lang w:eastAsia="en-GB"/>
                <w14:ligatures w14:val="standardContextual"/>
              </w:rPr>
              <w:tab/>
            </w:r>
            <w:r w:rsidRPr="00FE02DC">
              <w:rPr>
                <w:rStyle w:val="Hyperlink"/>
                <w:noProof/>
              </w:rPr>
              <w:t>Project Methodology</w:t>
            </w:r>
            <w:r>
              <w:rPr>
                <w:noProof/>
                <w:webHidden/>
              </w:rPr>
              <w:tab/>
            </w:r>
            <w:r>
              <w:rPr>
                <w:noProof/>
                <w:webHidden/>
              </w:rPr>
              <w:fldChar w:fldCharType="begin"/>
            </w:r>
            <w:r>
              <w:rPr>
                <w:noProof/>
                <w:webHidden/>
              </w:rPr>
              <w:instrText xml:space="preserve"> PAGEREF _Toc208136037 \h </w:instrText>
            </w:r>
            <w:r>
              <w:rPr>
                <w:noProof/>
                <w:webHidden/>
              </w:rPr>
            </w:r>
            <w:r>
              <w:rPr>
                <w:noProof/>
                <w:webHidden/>
              </w:rPr>
              <w:fldChar w:fldCharType="separate"/>
            </w:r>
            <w:r>
              <w:rPr>
                <w:noProof/>
                <w:webHidden/>
              </w:rPr>
              <w:t>17</w:t>
            </w:r>
            <w:r>
              <w:rPr>
                <w:noProof/>
                <w:webHidden/>
              </w:rPr>
              <w:fldChar w:fldCharType="end"/>
            </w:r>
          </w:hyperlink>
        </w:p>
        <w:p w14:paraId="1AB5F297" w14:textId="2E059CAF" w:rsidR="00693F16" w:rsidRDefault="00693F16">
          <w:pPr>
            <w:pStyle w:val="TOC2"/>
            <w:rPr>
              <w:rFonts w:asciiTheme="minorHAnsi" w:hAnsiTheme="minorHAnsi"/>
              <w:noProof/>
              <w:color w:val="auto"/>
              <w:kern w:val="2"/>
              <w:sz w:val="24"/>
              <w:szCs w:val="24"/>
              <w:lang w:eastAsia="en-GB"/>
              <w14:ligatures w14:val="standardContextual"/>
            </w:rPr>
          </w:pPr>
          <w:hyperlink w:anchor="_Toc208136038" w:history="1">
            <w:r w:rsidRPr="00FE02DC">
              <w:rPr>
                <w:rStyle w:val="Hyperlink"/>
                <w:noProof/>
              </w:rPr>
              <w:t>3.2</w:t>
            </w:r>
            <w:r>
              <w:rPr>
                <w:rFonts w:asciiTheme="minorHAnsi" w:hAnsiTheme="minorHAnsi"/>
                <w:noProof/>
                <w:color w:val="auto"/>
                <w:kern w:val="2"/>
                <w:sz w:val="24"/>
                <w:szCs w:val="24"/>
                <w:lang w:eastAsia="en-GB"/>
                <w14:ligatures w14:val="standardContextual"/>
              </w:rPr>
              <w:tab/>
            </w:r>
            <w:r w:rsidRPr="00FE02DC">
              <w:rPr>
                <w:rStyle w:val="Hyperlink"/>
                <w:noProof/>
              </w:rPr>
              <w:t>Requirement Gathering and Data Preparation</w:t>
            </w:r>
            <w:r>
              <w:rPr>
                <w:noProof/>
                <w:webHidden/>
              </w:rPr>
              <w:tab/>
            </w:r>
            <w:r>
              <w:rPr>
                <w:noProof/>
                <w:webHidden/>
              </w:rPr>
              <w:fldChar w:fldCharType="begin"/>
            </w:r>
            <w:r>
              <w:rPr>
                <w:noProof/>
                <w:webHidden/>
              </w:rPr>
              <w:instrText xml:space="preserve"> PAGEREF _Toc208136038 \h </w:instrText>
            </w:r>
            <w:r>
              <w:rPr>
                <w:noProof/>
                <w:webHidden/>
              </w:rPr>
            </w:r>
            <w:r>
              <w:rPr>
                <w:noProof/>
                <w:webHidden/>
              </w:rPr>
              <w:fldChar w:fldCharType="separate"/>
            </w:r>
            <w:r>
              <w:rPr>
                <w:noProof/>
                <w:webHidden/>
              </w:rPr>
              <w:t>17</w:t>
            </w:r>
            <w:r>
              <w:rPr>
                <w:noProof/>
                <w:webHidden/>
              </w:rPr>
              <w:fldChar w:fldCharType="end"/>
            </w:r>
          </w:hyperlink>
        </w:p>
        <w:p w14:paraId="51285DF3" w14:textId="705ACFAD" w:rsidR="00693F16" w:rsidRDefault="00693F16">
          <w:pPr>
            <w:pStyle w:val="TOC2"/>
            <w:rPr>
              <w:rFonts w:asciiTheme="minorHAnsi" w:hAnsiTheme="minorHAnsi"/>
              <w:noProof/>
              <w:color w:val="auto"/>
              <w:kern w:val="2"/>
              <w:sz w:val="24"/>
              <w:szCs w:val="24"/>
              <w:lang w:eastAsia="en-GB"/>
              <w14:ligatures w14:val="standardContextual"/>
            </w:rPr>
          </w:pPr>
          <w:hyperlink w:anchor="_Toc208136039" w:history="1">
            <w:r w:rsidRPr="00FE02DC">
              <w:rPr>
                <w:rStyle w:val="Hyperlink"/>
                <w:noProof/>
              </w:rPr>
              <w:t>3.3</w:t>
            </w:r>
            <w:r>
              <w:rPr>
                <w:rFonts w:asciiTheme="minorHAnsi" w:hAnsiTheme="minorHAnsi"/>
                <w:noProof/>
                <w:color w:val="auto"/>
                <w:kern w:val="2"/>
                <w:sz w:val="24"/>
                <w:szCs w:val="24"/>
                <w:lang w:eastAsia="en-GB"/>
                <w14:ligatures w14:val="standardContextual"/>
              </w:rPr>
              <w:tab/>
            </w:r>
            <w:r w:rsidRPr="00FE02DC">
              <w:rPr>
                <w:rStyle w:val="Hyperlink"/>
                <w:noProof/>
              </w:rPr>
              <w:t>Prompt Design and Iteration</w:t>
            </w:r>
            <w:r>
              <w:rPr>
                <w:noProof/>
                <w:webHidden/>
              </w:rPr>
              <w:tab/>
            </w:r>
            <w:r>
              <w:rPr>
                <w:noProof/>
                <w:webHidden/>
              </w:rPr>
              <w:fldChar w:fldCharType="begin"/>
            </w:r>
            <w:r>
              <w:rPr>
                <w:noProof/>
                <w:webHidden/>
              </w:rPr>
              <w:instrText xml:space="preserve"> PAGEREF _Toc208136039 \h </w:instrText>
            </w:r>
            <w:r>
              <w:rPr>
                <w:noProof/>
                <w:webHidden/>
              </w:rPr>
            </w:r>
            <w:r>
              <w:rPr>
                <w:noProof/>
                <w:webHidden/>
              </w:rPr>
              <w:fldChar w:fldCharType="separate"/>
            </w:r>
            <w:r>
              <w:rPr>
                <w:noProof/>
                <w:webHidden/>
              </w:rPr>
              <w:t>18</w:t>
            </w:r>
            <w:r>
              <w:rPr>
                <w:noProof/>
                <w:webHidden/>
              </w:rPr>
              <w:fldChar w:fldCharType="end"/>
            </w:r>
          </w:hyperlink>
        </w:p>
        <w:p w14:paraId="14A91DFA" w14:textId="711BF481" w:rsidR="00693F16" w:rsidRDefault="00693F16">
          <w:pPr>
            <w:pStyle w:val="TOC2"/>
            <w:rPr>
              <w:rFonts w:asciiTheme="minorHAnsi" w:hAnsiTheme="minorHAnsi"/>
              <w:noProof/>
              <w:color w:val="auto"/>
              <w:kern w:val="2"/>
              <w:sz w:val="24"/>
              <w:szCs w:val="24"/>
              <w:lang w:eastAsia="en-GB"/>
              <w14:ligatures w14:val="standardContextual"/>
            </w:rPr>
          </w:pPr>
          <w:hyperlink w:anchor="_Toc208136040" w:history="1">
            <w:r w:rsidRPr="00FE02DC">
              <w:rPr>
                <w:rStyle w:val="Hyperlink"/>
                <w:noProof/>
              </w:rPr>
              <w:t>3.4</w:t>
            </w:r>
            <w:r>
              <w:rPr>
                <w:rFonts w:asciiTheme="minorHAnsi" w:hAnsiTheme="minorHAnsi"/>
                <w:noProof/>
                <w:color w:val="auto"/>
                <w:kern w:val="2"/>
                <w:sz w:val="24"/>
                <w:szCs w:val="24"/>
                <w:lang w:eastAsia="en-GB"/>
                <w14:ligatures w14:val="standardContextual"/>
              </w:rPr>
              <w:tab/>
            </w:r>
            <w:r w:rsidRPr="00FE02DC">
              <w:rPr>
                <w:rStyle w:val="Hyperlink"/>
                <w:noProof/>
              </w:rPr>
              <w:t>Evaluation Strategy</w:t>
            </w:r>
            <w:r>
              <w:rPr>
                <w:noProof/>
                <w:webHidden/>
              </w:rPr>
              <w:tab/>
            </w:r>
            <w:r>
              <w:rPr>
                <w:noProof/>
                <w:webHidden/>
              </w:rPr>
              <w:fldChar w:fldCharType="begin"/>
            </w:r>
            <w:r>
              <w:rPr>
                <w:noProof/>
                <w:webHidden/>
              </w:rPr>
              <w:instrText xml:space="preserve"> PAGEREF _Toc208136040 \h </w:instrText>
            </w:r>
            <w:r>
              <w:rPr>
                <w:noProof/>
                <w:webHidden/>
              </w:rPr>
            </w:r>
            <w:r>
              <w:rPr>
                <w:noProof/>
                <w:webHidden/>
              </w:rPr>
              <w:fldChar w:fldCharType="separate"/>
            </w:r>
            <w:r>
              <w:rPr>
                <w:noProof/>
                <w:webHidden/>
              </w:rPr>
              <w:t>18</w:t>
            </w:r>
            <w:r>
              <w:rPr>
                <w:noProof/>
                <w:webHidden/>
              </w:rPr>
              <w:fldChar w:fldCharType="end"/>
            </w:r>
          </w:hyperlink>
        </w:p>
        <w:p w14:paraId="36EFCC79" w14:textId="3D9494C1" w:rsidR="00693F16" w:rsidRDefault="00693F16">
          <w:pPr>
            <w:pStyle w:val="TOC2"/>
            <w:rPr>
              <w:rFonts w:asciiTheme="minorHAnsi" w:hAnsiTheme="minorHAnsi"/>
              <w:noProof/>
              <w:color w:val="auto"/>
              <w:kern w:val="2"/>
              <w:sz w:val="24"/>
              <w:szCs w:val="24"/>
              <w:lang w:eastAsia="en-GB"/>
              <w14:ligatures w14:val="standardContextual"/>
            </w:rPr>
          </w:pPr>
          <w:hyperlink w:anchor="_Toc208136041" w:history="1">
            <w:r w:rsidRPr="00FE02DC">
              <w:rPr>
                <w:rStyle w:val="Hyperlink"/>
                <w:noProof/>
              </w:rPr>
              <w:t>3.5</w:t>
            </w:r>
            <w:r>
              <w:rPr>
                <w:rFonts w:asciiTheme="minorHAnsi" w:hAnsiTheme="minorHAnsi"/>
                <w:noProof/>
                <w:color w:val="auto"/>
                <w:kern w:val="2"/>
                <w:sz w:val="24"/>
                <w:szCs w:val="24"/>
                <w:lang w:eastAsia="en-GB"/>
                <w14:ligatures w14:val="standardContextual"/>
              </w:rPr>
              <w:tab/>
            </w:r>
            <w:r w:rsidRPr="00FE02DC">
              <w:rPr>
                <w:rStyle w:val="Hyperlink"/>
                <w:noProof/>
              </w:rPr>
              <w:t>Development and Deployment</w:t>
            </w:r>
            <w:r>
              <w:rPr>
                <w:noProof/>
                <w:webHidden/>
              </w:rPr>
              <w:tab/>
            </w:r>
            <w:r>
              <w:rPr>
                <w:noProof/>
                <w:webHidden/>
              </w:rPr>
              <w:fldChar w:fldCharType="begin"/>
            </w:r>
            <w:r>
              <w:rPr>
                <w:noProof/>
                <w:webHidden/>
              </w:rPr>
              <w:instrText xml:space="preserve"> PAGEREF _Toc208136041 \h </w:instrText>
            </w:r>
            <w:r>
              <w:rPr>
                <w:noProof/>
                <w:webHidden/>
              </w:rPr>
            </w:r>
            <w:r>
              <w:rPr>
                <w:noProof/>
                <w:webHidden/>
              </w:rPr>
              <w:fldChar w:fldCharType="separate"/>
            </w:r>
            <w:r>
              <w:rPr>
                <w:noProof/>
                <w:webHidden/>
              </w:rPr>
              <w:t>18</w:t>
            </w:r>
            <w:r>
              <w:rPr>
                <w:noProof/>
                <w:webHidden/>
              </w:rPr>
              <w:fldChar w:fldCharType="end"/>
            </w:r>
          </w:hyperlink>
        </w:p>
        <w:p w14:paraId="288410D4" w14:textId="20046FCB" w:rsidR="00693F16" w:rsidRDefault="00693F16">
          <w:pPr>
            <w:pStyle w:val="TOC2"/>
            <w:rPr>
              <w:rFonts w:asciiTheme="minorHAnsi" w:hAnsiTheme="minorHAnsi"/>
              <w:noProof/>
              <w:color w:val="auto"/>
              <w:kern w:val="2"/>
              <w:sz w:val="24"/>
              <w:szCs w:val="24"/>
              <w:lang w:eastAsia="en-GB"/>
              <w14:ligatures w14:val="standardContextual"/>
            </w:rPr>
          </w:pPr>
          <w:hyperlink w:anchor="_Toc208136042" w:history="1">
            <w:r w:rsidRPr="00FE02DC">
              <w:rPr>
                <w:rStyle w:val="Hyperlink"/>
                <w:noProof/>
              </w:rPr>
              <w:t>3.6</w:t>
            </w:r>
            <w:r>
              <w:rPr>
                <w:rFonts w:asciiTheme="minorHAnsi" w:hAnsiTheme="minorHAnsi"/>
                <w:noProof/>
                <w:color w:val="auto"/>
                <w:kern w:val="2"/>
                <w:sz w:val="24"/>
                <w:szCs w:val="24"/>
                <w:lang w:eastAsia="en-GB"/>
                <w14:ligatures w14:val="standardContextual"/>
              </w:rPr>
              <w:tab/>
            </w:r>
            <w:r w:rsidRPr="00FE02DC">
              <w:rPr>
                <w:rStyle w:val="Hyperlink"/>
                <w:noProof/>
              </w:rPr>
              <w:t>Risks &amp; Limitations</w:t>
            </w:r>
            <w:r>
              <w:rPr>
                <w:noProof/>
                <w:webHidden/>
              </w:rPr>
              <w:tab/>
            </w:r>
            <w:r>
              <w:rPr>
                <w:noProof/>
                <w:webHidden/>
              </w:rPr>
              <w:fldChar w:fldCharType="begin"/>
            </w:r>
            <w:r>
              <w:rPr>
                <w:noProof/>
                <w:webHidden/>
              </w:rPr>
              <w:instrText xml:space="preserve"> PAGEREF _Toc208136042 \h </w:instrText>
            </w:r>
            <w:r>
              <w:rPr>
                <w:noProof/>
                <w:webHidden/>
              </w:rPr>
            </w:r>
            <w:r>
              <w:rPr>
                <w:noProof/>
                <w:webHidden/>
              </w:rPr>
              <w:fldChar w:fldCharType="separate"/>
            </w:r>
            <w:r>
              <w:rPr>
                <w:noProof/>
                <w:webHidden/>
              </w:rPr>
              <w:t>19</w:t>
            </w:r>
            <w:r>
              <w:rPr>
                <w:noProof/>
                <w:webHidden/>
              </w:rPr>
              <w:fldChar w:fldCharType="end"/>
            </w:r>
          </w:hyperlink>
        </w:p>
        <w:p w14:paraId="6D866ACE" w14:textId="1E4B7DE7" w:rsidR="00693F16" w:rsidRDefault="00693F16">
          <w:pPr>
            <w:pStyle w:val="TOC2"/>
            <w:rPr>
              <w:rFonts w:asciiTheme="minorHAnsi" w:hAnsiTheme="minorHAnsi"/>
              <w:noProof/>
              <w:color w:val="auto"/>
              <w:kern w:val="2"/>
              <w:sz w:val="24"/>
              <w:szCs w:val="24"/>
              <w:lang w:eastAsia="en-GB"/>
              <w14:ligatures w14:val="standardContextual"/>
            </w:rPr>
          </w:pPr>
          <w:hyperlink w:anchor="_Toc208136043" w:history="1">
            <w:r w:rsidRPr="00FE02DC">
              <w:rPr>
                <w:rStyle w:val="Hyperlink"/>
                <w:noProof/>
              </w:rPr>
              <w:t>3.7</w:t>
            </w:r>
            <w:r>
              <w:rPr>
                <w:rFonts w:asciiTheme="minorHAnsi" w:hAnsiTheme="minorHAnsi"/>
                <w:noProof/>
                <w:color w:val="auto"/>
                <w:kern w:val="2"/>
                <w:sz w:val="24"/>
                <w:szCs w:val="24"/>
                <w:lang w:eastAsia="en-GB"/>
                <w14:ligatures w14:val="standardContextual"/>
              </w:rPr>
              <w:tab/>
            </w:r>
            <w:r w:rsidRPr="00FE02DC">
              <w:rPr>
                <w:rStyle w:val="Hyperlink"/>
                <w:noProof/>
              </w:rPr>
              <w:t>Ethical Issues</w:t>
            </w:r>
            <w:r>
              <w:rPr>
                <w:noProof/>
                <w:webHidden/>
              </w:rPr>
              <w:tab/>
            </w:r>
            <w:r>
              <w:rPr>
                <w:noProof/>
                <w:webHidden/>
              </w:rPr>
              <w:fldChar w:fldCharType="begin"/>
            </w:r>
            <w:r>
              <w:rPr>
                <w:noProof/>
                <w:webHidden/>
              </w:rPr>
              <w:instrText xml:space="preserve"> PAGEREF _Toc208136043 \h </w:instrText>
            </w:r>
            <w:r>
              <w:rPr>
                <w:noProof/>
                <w:webHidden/>
              </w:rPr>
            </w:r>
            <w:r>
              <w:rPr>
                <w:noProof/>
                <w:webHidden/>
              </w:rPr>
              <w:fldChar w:fldCharType="separate"/>
            </w:r>
            <w:r>
              <w:rPr>
                <w:noProof/>
                <w:webHidden/>
              </w:rPr>
              <w:t>19</w:t>
            </w:r>
            <w:r>
              <w:rPr>
                <w:noProof/>
                <w:webHidden/>
              </w:rPr>
              <w:fldChar w:fldCharType="end"/>
            </w:r>
          </w:hyperlink>
        </w:p>
        <w:p w14:paraId="58BC6036" w14:textId="4AFA0E2E" w:rsidR="00693F16" w:rsidRDefault="00693F16">
          <w:pPr>
            <w:pStyle w:val="TOC2"/>
            <w:rPr>
              <w:rFonts w:asciiTheme="minorHAnsi" w:hAnsiTheme="minorHAnsi"/>
              <w:noProof/>
              <w:color w:val="auto"/>
              <w:kern w:val="2"/>
              <w:sz w:val="24"/>
              <w:szCs w:val="24"/>
              <w:lang w:eastAsia="en-GB"/>
              <w14:ligatures w14:val="standardContextual"/>
            </w:rPr>
          </w:pPr>
          <w:hyperlink w:anchor="_Toc208136044" w:history="1">
            <w:r w:rsidRPr="00FE02DC">
              <w:rPr>
                <w:rStyle w:val="Hyperlink"/>
                <w:noProof/>
              </w:rPr>
              <w:t>3.8</w:t>
            </w:r>
            <w:r>
              <w:rPr>
                <w:rFonts w:asciiTheme="minorHAnsi" w:hAnsiTheme="minorHAnsi"/>
                <w:noProof/>
                <w:color w:val="auto"/>
                <w:kern w:val="2"/>
                <w:sz w:val="24"/>
                <w:szCs w:val="24"/>
                <w:lang w:eastAsia="en-GB"/>
                <w14:ligatures w14:val="standardContextual"/>
              </w:rPr>
              <w:tab/>
            </w:r>
            <w:r w:rsidRPr="00FE02DC">
              <w:rPr>
                <w:rStyle w:val="Hyperlink"/>
                <w:noProof/>
              </w:rPr>
              <w:t>Validity, Reliability &amp; Generalisability</w:t>
            </w:r>
            <w:r>
              <w:rPr>
                <w:noProof/>
                <w:webHidden/>
              </w:rPr>
              <w:tab/>
            </w:r>
            <w:r>
              <w:rPr>
                <w:noProof/>
                <w:webHidden/>
              </w:rPr>
              <w:fldChar w:fldCharType="begin"/>
            </w:r>
            <w:r>
              <w:rPr>
                <w:noProof/>
                <w:webHidden/>
              </w:rPr>
              <w:instrText xml:space="preserve"> PAGEREF _Toc208136044 \h </w:instrText>
            </w:r>
            <w:r>
              <w:rPr>
                <w:noProof/>
                <w:webHidden/>
              </w:rPr>
            </w:r>
            <w:r>
              <w:rPr>
                <w:noProof/>
                <w:webHidden/>
              </w:rPr>
              <w:fldChar w:fldCharType="separate"/>
            </w:r>
            <w:r>
              <w:rPr>
                <w:noProof/>
                <w:webHidden/>
              </w:rPr>
              <w:t>19</w:t>
            </w:r>
            <w:r>
              <w:rPr>
                <w:noProof/>
                <w:webHidden/>
              </w:rPr>
              <w:fldChar w:fldCharType="end"/>
            </w:r>
          </w:hyperlink>
        </w:p>
        <w:p w14:paraId="4DC3EFBA" w14:textId="4B9A5D7D" w:rsidR="00693F16" w:rsidRDefault="00693F16">
          <w:pPr>
            <w:pStyle w:val="TOC2"/>
            <w:rPr>
              <w:rFonts w:asciiTheme="minorHAnsi" w:hAnsiTheme="minorHAnsi"/>
              <w:noProof/>
              <w:color w:val="auto"/>
              <w:kern w:val="2"/>
              <w:sz w:val="24"/>
              <w:szCs w:val="24"/>
              <w:lang w:eastAsia="en-GB"/>
              <w14:ligatures w14:val="standardContextual"/>
            </w:rPr>
          </w:pPr>
          <w:hyperlink w:anchor="_Toc208136045" w:history="1">
            <w:r w:rsidRPr="00FE02DC">
              <w:rPr>
                <w:rStyle w:val="Hyperlink"/>
                <w:noProof/>
              </w:rPr>
              <w:t>3.9</w:t>
            </w:r>
            <w:r>
              <w:rPr>
                <w:rFonts w:asciiTheme="minorHAnsi" w:hAnsiTheme="minorHAnsi"/>
                <w:noProof/>
                <w:color w:val="auto"/>
                <w:kern w:val="2"/>
                <w:sz w:val="24"/>
                <w:szCs w:val="24"/>
                <w:lang w:eastAsia="en-GB"/>
                <w14:ligatures w14:val="standardContextual"/>
              </w:rPr>
              <w:tab/>
            </w:r>
            <w:r w:rsidRPr="00FE02DC">
              <w:rPr>
                <w:rStyle w:val="Hyperlink"/>
                <w:noProof/>
              </w:rPr>
              <w:t>Resources</w:t>
            </w:r>
            <w:r>
              <w:rPr>
                <w:noProof/>
                <w:webHidden/>
              </w:rPr>
              <w:tab/>
            </w:r>
            <w:r>
              <w:rPr>
                <w:noProof/>
                <w:webHidden/>
              </w:rPr>
              <w:fldChar w:fldCharType="begin"/>
            </w:r>
            <w:r>
              <w:rPr>
                <w:noProof/>
                <w:webHidden/>
              </w:rPr>
              <w:instrText xml:space="preserve"> PAGEREF _Toc208136045 \h </w:instrText>
            </w:r>
            <w:r>
              <w:rPr>
                <w:noProof/>
                <w:webHidden/>
              </w:rPr>
            </w:r>
            <w:r>
              <w:rPr>
                <w:noProof/>
                <w:webHidden/>
              </w:rPr>
              <w:fldChar w:fldCharType="separate"/>
            </w:r>
            <w:r>
              <w:rPr>
                <w:noProof/>
                <w:webHidden/>
              </w:rPr>
              <w:t>20</w:t>
            </w:r>
            <w:r>
              <w:rPr>
                <w:noProof/>
                <w:webHidden/>
              </w:rPr>
              <w:fldChar w:fldCharType="end"/>
            </w:r>
          </w:hyperlink>
        </w:p>
        <w:p w14:paraId="70D092ED" w14:textId="5E3B6FE2" w:rsidR="00693F16" w:rsidRDefault="00693F16">
          <w:pPr>
            <w:pStyle w:val="TOC1"/>
            <w:tabs>
              <w:tab w:val="left" w:pos="850"/>
            </w:tabs>
            <w:rPr>
              <w:rFonts w:asciiTheme="minorHAnsi" w:hAnsiTheme="minorHAnsi"/>
              <w:noProof/>
              <w:color w:val="auto"/>
              <w:kern w:val="2"/>
              <w:sz w:val="24"/>
              <w:szCs w:val="24"/>
              <w:lang w:eastAsia="en-GB"/>
              <w14:ligatures w14:val="standardContextual"/>
            </w:rPr>
          </w:pPr>
          <w:hyperlink w:anchor="_Toc208136046" w:history="1">
            <w:r w:rsidRPr="00FE02DC">
              <w:rPr>
                <w:rStyle w:val="Hyperlink"/>
                <w:noProof/>
              </w:rPr>
              <w:t>4</w:t>
            </w:r>
            <w:r>
              <w:rPr>
                <w:rFonts w:asciiTheme="minorHAnsi" w:hAnsiTheme="minorHAnsi"/>
                <w:noProof/>
                <w:color w:val="auto"/>
                <w:kern w:val="2"/>
                <w:sz w:val="24"/>
                <w:szCs w:val="24"/>
                <w:lang w:eastAsia="en-GB"/>
                <w14:ligatures w14:val="standardContextual"/>
              </w:rPr>
              <w:tab/>
            </w:r>
            <w:r w:rsidRPr="00FE02DC">
              <w:rPr>
                <w:rStyle w:val="Hyperlink"/>
                <w:noProof/>
              </w:rPr>
              <w:t>Design and Implementation</w:t>
            </w:r>
            <w:r>
              <w:rPr>
                <w:noProof/>
                <w:webHidden/>
              </w:rPr>
              <w:tab/>
            </w:r>
            <w:r>
              <w:rPr>
                <w:noProof/>
                <w:webHidden/>
              </w:rPr>
              <w:fldChar w:fldCharType="begin"/>
            </w:r>
            <w:r>
              <w:rPr>
                <w:noProof/>
                <w:webHidden/>
              </w:rPr>
              <w:instrText xml:space="preserve"> PAGEREF _Toc208136046 \h </w:instrText>
            </w:r>
            <w:r>
              <w:rPr>
                <w:noProof/>
                <w:webHidden/>
              </w:rPr>
            </w:r>
            <w:r>
              <w:rPr>
                <w:noProof/>
                <w:webHidden/>
              </w:rPr>
              <w:fldChar w:fldCharType="separate"/>
            </w:r>
            <w:r>
              <w:rPr>
                <w:noProof/>
                <w:webHidden/>
              </w:rPr>
              <w:t>22</w:t>
            </w:r>
            <w:r>
              <w:rPr>
                <w:noProof/>
                <w:webHidden/>
              </w:rPr>
              <w:fldChar w:fldCharType="end"/>
            </w:r>
          </w:hyperlink>
        </w:p>
        <w:p w14:paraId="0CA17E92" w14:textId="1A270342" w:rsidR="00693F16" w:rsidRDefault="00693F16">
          <w:pPr>
            <w:pStyle w:val="TOC2"/>
            <w:rPr>
              <w:rFonts w:asciiTheme="minorHAnsi" w:hAnsiTheme="minorHAnsi"/>
              <w:noProof/>
              <w:color w:val="auto"/>
              <w:kern w:val="2"/>
              <w:sz w:val="24"/>
              <w:szCs w:val="24"/>
              <w:lang w:eastAsia="en-GB"/>
              <w14:ligatures w14:val="standardContextual"/>
            </w:rPr>
          </w:pPr>
          <w:hyperlink w:anchor="_Toc208136047" w:history="1">
            <w:r w:rsidRPr="00FE02DC">
              <w:rPr>
                <w:rStyle w:val="Hyperlink"/>
                <w:noProof/>
              </w:rPr>
              <w:t>4.1</w:t>
            </w:r>
            <w:r>
              <w:rPr>
                <w:rFonts w:asciiTheme="minorHAnsi" w:hAnsiTheme="minorHAnsi"/>
                <w:noProof/>
                <w:color w:val="auto"/>
                <w:kern w:val="2"/>
                <w:sz w:val="24"/>
                <w:szCs w:val="24"/>
                <w:lang w:eastAsia="en-GB"/>
                <w14:ligatures w14:val="standardContextual"/>
              </w:rPr>
              <w:tab/>
            </w:r>
            <w:r w:rsidRPr="00FE02DC">
              <w:rPr>
                <w:rStyle w:val="Hyperlink"/>
                <w:noProof/>
              </w:rPr>
              <w:t>Overview</w:t>
            </w:r>
            <w:r>
              <w:rPr>
                <w:noProof/>
                <w:webHidden/>
              </w:rPr>
              <w:tab/>
            </w:r>
            <w:r>
              <w:rPr>
                <w:noProof/>
                <w:webHidden/>
              </w:rPr>
              <w:fldChar w:fldCharType="begin"/>
            </w:r>
            <w:r>
              <w:rPr>
                <w:noProof/>
                <w:webHidden/>
              </w:rPr>
              <w:instrText xml:space="preserve"> PAGEREF _Toc208136047 \h </w:instrText>
            </w:r>
            <w:r>
              <w:rPr>
                <w:noProof/>
                <w:webHidden/>
              </w:rPr>
            </w:r>
            <w:r>
              <w:rPr>
                <w:noProof/>
                <w:webHidden/>
              </w:rPr>
              <w:fldChar w:fldCharType="separate"/>
            </w:r>
            <w:r>
              <w:rPr>
                <w:noProof/>
                <w:webHidden/>
              </w:rPr>
              <w:t>22</w:t>
            </w:r>
            <w:r>
              <w:rPr>
                <w:noProof/>
                <w:webHidden/>
              </w:rPr>
              <w:fldChar w:fldCharType="end"/>
            </w:r>
          </w:hyperlink>
        </w:p>
        <w:p w14:paraId="2A814CE1" w14:textId="61CE9034" w:rsidR="00693F16" w:rsidRDefault="00693F16">
          <w:pPr>
            <w:pStyle w:val="TOC2"/>
            <w:rPr>
              <w:rFonts w:asciiTheme="minorHAnsi" w:hAnsiTheme="minorHAnsi"/>
              <w:noProof/>
              <w:color w:val="auto"/>
              <w:kern w:val="2"/>
              <w:sz w:val="24"/>
              <w:szCs w:val="24"/>
              <w:lang w:eastAsia="en-GB"/>
              <w14:ligatures w14:val="standardContextual"/>
            </w:rPr>
          </w:pPr>
          <w:hyperlink w:anchor="_Toc208136048" w:history="1">
            <w:r w:rsidRPr="00FE02DC">
              <w:rPr>
                <w:rStyle w:val="Hyperlink"/>
                <w:noProof/>
              </w:rPr>
              <w:t>4.2</w:t>
            </w:r>
            <w:r>
              <w:rPr>
                <w:rFonts w:asciiTheme="minorHAnsi" w:hAnsiTheme="minorHAnsi"/>
                <w:noProof/>
                <w:color w:val="auto"/>
                <w:kern w:val="2"/>
                <w:sz w:val="24"/>
                <w:szCs w:val="24"/>
                <w:lang w:eastAsia="en-GB"/>
                <w14:ligatures w14:val="standardContextual"/>
              </w:rPr>
              <w:tab/>
            </w:r>
            <w:r w:rsidRPr="00FE02DC">
              <w:rPr>
                <w:rStyle w:val="Hyperlink"/>
                <w:noProof/>
              </w:rPr>
              <w:t>System Requirements</w:t>
            </w:r>
            <w:r>
              <w:rPr>
                <w:noProof/>
                <w:webHidden/>
              </w:rPr>
              <w:tab/>
            </w:r>
            <w:r>
              <w:rPr>
                <w:noProof/>
                <w:webHidden/>
              </w:rPr>
              <w:fldChar w:fldCharType="begin"/>
            </w:r>
            <w:r>
              <w:rPr>
                <w:noProof/>
                <w:webHidden/>
              </w:rPr>
              <w:instrText xml:space="preserve"> PAGEREF _Toc208136048 \h </w:instrText>
            </w:r>
            <w:r>
              <w:rPr>
                <w:noProof/>
                <w:webHidden/>
              </w:rPr>
            </w:r>
            <w:r>
              <w:rPr>
                <w:noProof/>
                <w:webHidden/>
              </w:rPr>
              <w:fldChar w:fldCharType="separate"/>
            </w:r>
            <w:r>
              <w:rPr>
                <w:noProof/>
                <w:webHidden/>
              </w:rPr>
              <w:t>22</w:t>
            </w:r>
            <w:r>
              <w:rPr>
                <w:noProof/>
                <w:webHidden/>
              </w:rPr>
              <w:fldChar w:fldCharType="end"/>
            </w:r>
          </w:hyperlink>
        </w:p>
        <w:p w14:paraId="3D6F232A" w14:textId="41A14C04" w:rsidR="00693F16" w:rsidRDefault="00693F16">
          <w:pPr>
            <w:pStyle w:val="TOC2"/>
            <w:rPr>
              <w:rFonts w:asciiTheme="minorHAnsi" w:hAnsiTheme="minorHAnsi"/>
              <w:noProof/>
              <w:color w:val="auto"/>
              <w:kern w:val="2"/>
              <w:sz w:val="24"/>
              <w:szCs w:val="24"/>
              <w:lang w:eastAsia="en-GB"/>
              <w14:ligatures w14:val="standardContextual"/>
            </w:rPr>
          </w:pPr>
          <w:hyperlink w:anchor="_Toc208136049" w:history="1">
            <w:r w:rsidRPr="00FE02DC">
              <w:rPr>
                <w:rStyle w:val="Hyperlink"/>
                <w:noProof/>
              </w:rPr>
              <w:t>4.3</w:t>
            </w:r>
            <w:r>
              <w:rPr>
                <w:rFonts w:asciiTheme="minorHAnsi" w:hAnsiTheme="minorHAnsi"/>
                <w:noProof/>
                <w:color w:val="auto"/>
                <w:kern w:val="2"/>
                <w:sz w:val="24"/>
                <w:szCs w:val="24"/>
                <w:lang w:eastAsia="en-GB"/>
                <w14:ligatures w14:val="standardContextual"/>
              </w:rPr>
              <w:tab/>
            </w:r>
            <w:r w:rsidRPr="00FE02DC">
              <w:rPr>
                <w:rStyle w:val="Hyperlink"/>
                <w:noProof/>
              </w:rPr>
              <w:t>System Architecture</w:t>
            </w:r>
            <w:r>
              <w:rPr>
                <w:noProof/>
                <w:webHidden/>
              </w:rPr>
              <w:tab/>
            </w:r>
            <w:r>
              <w:rPr>
                <w:noProof/>
                <w:webHidden/>
              </w:rPr>
              <w:fldChar w:fldCharType="begin"/>
            </w:r>
            <w:r>
              <w:rPr>
                <w:noProof/>
                <w:webHidden/>
              </w:rPr>
              <w:instrText xml:space="preserve"> PAGEREF _Toc208136049 \h </w:instrText>
            </w:r>
            <w:r>
              <w:rPr>
                <w:noProof/>
                <w:webHidden/>
              </w:rPr>
            </w:r>
            <w:r>
              <w:rPr>
                <w:noProof/>
                <w:webHidden/>
              </w:rPr>
              <w:fldChar w:fldCharType="separate"/>
            </w:r>
            <w:r>
              <w:rPr>
                <w:noProof/>
                <w:webHidden/>
              </w:rPr>
              <w:t>24</w:t>
            </w:r>
            <w:r>
              <w:rPr>
                <w:noProof/>
                <w:webHidden/>
              </w:rPr>
              <w:fldChar w:fldCharType="end"/>
            </w:r>
          </w:hyperlink>
        </w:p>
        <w:p w14:paraId="6BA4CA69" w14:textId="3BAE65DF" w:rsidR="00693F16" w:rsidRDefault="00693F16">
          <w:pPr>
            <w:pStyle w:val="TOC2"/>
            <w:rPr>
              <w:rFonts w:asciiTheme="minorHAnsi" w:hAnsiTheme="minorHAnsi"/>
              <w:noProof/>
              <w:color w:val="auto"/>
              <w:kern w:val="2"/>
              <w:sz w:val="24"/>
              <w:szCs w:val="24"/>
              <w:lang w:eastAsia="en-GB"/>
              <w14:ligatures w14:val="standardContextual"/>
            </w:rPr>
          </w:pPr>
          <w:hyperlink w:anchor="_Toc208136050" w:history="1">
            <w:r w:rsidRPr="00FE02DC">
              <w:rPr>
                <w:rStyle w:val="Hyperlink"/>
                <w:noProof/>
              </w:rPr>
              <w:t>4.4</w:t>
            </w:r>
            <w:r>
              <w:rPr>
                <w:rFonts w:asciiTheme="minorHAnsi" w:hAnsiTheme="minorHAnsi"/>
                <w:noProof/>
                <w:color w:val="auto"/>
                <w:kern w:val="2"/>
                <w:sz w:val="24"/>
                <w:szCs w:val="24"/>
                <w:lang w:eastAsia="en-GB"/>
                <w14:ligatures w14:val="standardContextual"/>
              </w:rPr>
              <w:tab/>
            </w:r>
            <w:r w:rsidRPr="00FE02DC">
              <w:rPr>
                <w:rStyle w:val="Hyperlink"/>
                <w:noProof/>
              </w:rPr>
              <w:t>Design Decisions</w:t>
            </w:r>
            <w:r>
              <w:rPr>
                <w:noProof/>
                <w:webHidden/>
              </w:rPr>
              <w:tab/>
            </w:r>
            <w:r>
              <w:rPr>
                <w:noProof/>
                <w:webHidden/>
              </w:rPr>
              <w:fldChar w:fldCharType="begin"/>
            </w:r>
            <w:r>
              <w:rPr>
                <w:noProof/>
                <w:webHidden/>
              </w:rPr>
              <w:instrText xml:space="preserve"> PAGEREF _Toc208136050 \h </w:instrText>
            </w:r>
            <w:r>
              <w:rPr>
                <w:noProof/>
                <w:webHidden/>
              </w:rPr>
            </w:r>
            <w:r>
              <w:rPr>
                <w:noProof/>
                <w:webHidden/>
              </w:rPr>
              <w:fldChar w:fldCharType="separate"/>
            </w:r>
            <w:r>
              <w:rPr>
                <w:noProof/>
                <w:webHidden/>
              </w:rPr>
              <w:t>24</w:t>
            </w:r>
            <w:r>
              <w:rPr>
                <w:noProof/>
                <w:webHidden/>
              </w:rPr>
              <w:fldChar w:fldCharType="end"/>
            </w:r>
          </w:hyperlink>
        </w:p>
        <w:p w14:paraId="2BF61B47" w14:textId="4FB807B2" w:rsidR="00693F16" w:rsidRDefault="00693F16">
          <w:pPr>
            <w:pStyle w:val="TOC2"/>
            <w:rPr>
              <w:rFonts w:asciiTheme="minorHAnsi" w:hAnsiTheme="minorHAnsi"/>
              <w:noProof/>
              <w:color w:val="auto"/>
              <w:kern w:val="2"/>
              <w:sz w:val="24"/>
              <w:szCs w:val="24"/>
              <w:lang w:eastAsia="en-GB"/>
              <w14:ligatures w14:val="standardContextual"/>
            </w:rPr>
          </w:pPr>
          <w:hyperlink w:anchor="_Toc208136051" w:history="1">
            <w:r w:rsidRPr="00FE02DC">
              <w:rPr>
                <w:rStyle w:val="Hyperlink"/>
                <w:noProof/>
              </w:rPr>
              <w:t>4.5</w:t>
            </w:r>
            <w:r>
              <w:rPr>
                <w:rFonts w:asciiTheme="minorHAnsi" w:hAnsiTheme="minorHAnsi"/>
                <w:noProof/>
                <w:color w:val="auto"/>
                <w:kern w:val="2"/>
                <w:sz w:val="24"/>
                <w:szCs w:val="24"/>
                <w:lang w:eastAsia="en-GB"/>
                <w14:ligatures w14:val="standardContextual"/>
              </w:rPr>
              <w:tab/>
            </w:r>
            <w:r w:rsidRPr="00FE02DC">
              <w:rPr>
                <w:rStyle w:val="Hyperlink"/>
                <w:noProof/>
              </w:rPr>
              <w:t>Data Structure</w:t>
            </w:r>
            <w:r>
              <w:rPr>
                <w:noProof/>
                <w:webHidden/>
              </w:rPr>
              <w:tab/>
            </w:r>
            <w:r>
              <w:rPr>
                <w:noProof/>
                <w:webHidden/>
              </w:rPr>
              <w:fldChar w:fldCharType="begin"/>
            </w:r>
            <w:r>
              <w:rPr>
                <w:noProof/>
                <w:webHidden/>
              </w:rPr>
              <w:instrText xml:space="preserve"> PAGEREF _Toc208136051 \h </w:instrText>
            </w:r>
            <w:r>
              <w:rPr>
                <w:noProof/>
                <w:webHidden/>
              </w:rPr>
            </w:r>
            <w:r>
              <w:rPr>
                <w:noProof/>
                <w:webHidden/>
              </w:rPr>
              <w:fldChar w:fldCharType="separate"/>
            </w:r>
            <w:r>
              <w:rPr>
                <w:noProof/>
                <w:webHidden/>
              </w:rPr>
              <w:t>25</w:t>
            </w:r>
            <w:r>
              <w:rPr>
                <w:noProof/>
                <w:webHidden/>
              </w:rPr>
              <w:fldChar w:fldCharType="end"/>
            </w:r>
          </w:hyperlink>
        </w:p>
        <w:p w14:paraId="1B813375" w14:textId="04E88974" w:rsidR="00693F16" w:rsidRDefault="00693F16">
          <w:pPr>
            <w:pStyle w:val="TOC2"/>
            <w:rPr>
              <w:rFonts w:asciiTheme="minorHAnsi" w:hAnsiTheme="minorHAnsi"/>
              <w:noProof/>
              <w:color w:val="auto"/>
              <w:kern w:val="2"/>
              <w:sz w:val="24"/>
              <w:szCs w:val="24"/>
              <w:lang w:eastAsia="en-GB"/>
              <w14:ligatures w14:val="standardContextual"/>
            </w:rPr>
          </w:pPr>
          <w:hyperlink w:anchor="_Toc208136052" w:history="1">
            <w:r w:rsidRPr="00FE02DC">
              <w:rPr>
                <w:rStyle w:val="Hyperlink"/>
                <w:noProof/>
              </w:rPr>
              <w:t>4.6</w:t>
            </w:r>
            <w:r>
              <w:rPr>
                <w:rFonts w:asciiTheme="minorHAnsi" w:hAnsiTheme="minorHAnsi"/>
                <w:noProof/>
                <w:color w:val="auto"/>
                <w:kern w:val="2"/>
                <w:sz w:val="24"/>
                <w:szCs w:val="24"/>
                <w:lang w:eastAsia="en-GB"/>
                <w14:ligatures w14:val="standardContextual"/>
              </w:rPr>
              <w:tab/>
            </w:r>
            <w:r w:rsidRPr="00FE02DC">
              <w:rPr>
                <w:rStyle w:val="Hyperlink"/>
                <w:noProof/>
              </w:rPr>
              <w:t>Implementation Process – FME Pipeline</w:t>
            </w:r>
            <w:r>
              <w:rPr>
                <w:noProof/>
                <w:webHidden/>
              </w:rPr>
              <w:tab/>
            </w:r>
            <w:r>
              <w:rPr>
                <w:noProof/>
                <w:webHidden/>
              </w:rPr>
              <w:fldChar w:fldCharType="begin"/>
            </w:r>
            <w:r>
              <w:rPr>
                <w:noProof/>
                <w:webHidden/>
              </w:rPr>
              <w:instrText xml:space="preserve"> PAGEREF _Toc208136052 \h </w:instrText>
            </w:r>
            <w:r>
              <w:rPr>
                <w:noProof/>
                <w:webHidden/>
              </w:rPr>
            </w:r>
            <w:r>
              <w:rPr>
                <w:noProof/>
                <w:webHidden/>
              </w:rPr>
              <w:fldChar w:fldCharType="separate"/>
            </w:r>
            <w:r>
              <w:rPr>
                <w:noProof/>
                <w:webHidden/>
              </w:rPr>
              <w:t>26</w:t>
            </w:r>
            <w:r>
              <w:rPr>
                <w:noProof/>
                <w:webHidden/>
              </w:rPr>
              <w:fldChar w:fldCharType="end"/>
            </w:r>
          </w:hyperlink>
        </w:p>
        <w:p w14:paraId="469FDFFA" w14:textId="28A9CAF0" w:rsidR="00693F16" w:rsidRDefault="00693F16">
          <w:pPr>
            <w:pStyle w:val="TOC2"/>
            <w:rPr>
              <w:rFonts w:asciiTheme="minorHAnsi" w:hAnsiTheme="minorHAnsi"/>
              <w:noProof/>
              <w:color w:val="auto"/>
              <w:kern w:val="2"/>
              <w:sz w:val="24"/>
              <w:szCs w:val="24"/>
              <w:lang w:eastAsia="en-GB"/>
              <w14:ligatures w14:val="standardContextual"/>
            </w:rPr>
          </w:pPr>
          <w:hyperlink w:anchor="_Toc208136053" w:history="1">
            <w:r w:rsidRPr="00FE02DC">
              <w:rPr>
                <w:rStyle w:val="Hyperlink"/>
                <w:noProof/>
              </w:rPr>
              <w:t>4.7</w:t>
            </w:r>
            <w:r>
              <w:rPr>
                <w:rFonts w:asciiTheme="minorHAnsi" w:hAnsiTheme="minorHAnsi"/>
                <w:noProof/>
                <w:color w:val="auto"/>
                <w:kern w:val="2"/>
                <w:sz w:val="24"/>
                <w:szCs w:val="24"/>
                <w:lang w:eastAsia="en-GB"/>
                <w14:ligatures w14:val="standardContextual"/>
              </w:rPr>
              <w:tab/>
            </w:r>
            <w:r w:rsidRPr="00FE02DC">
              <w:rPr>
                <w:rStyle w:val="Hyperlink"/>
                <w:noProof/>
              </w:rPr>
              <w:t>Worked Example of Prompt Engineering Using GCSE Principles</w:t>
            </w:r>
            <w:r>
              <w:rPr>
                <w:noProof/>
                <w:webHidden/>
              </w:rPr>
              <w:tab/>
            </w:r>
            <w:r>
              <w:rPr>
                <w:noProof/>
                <w:webHidden/>
              </w:rPr>
              <w:fldChar w:fldCharType="begin"/>
            </w:r>
            <w:r>
              <w:rPr>
                <w:noProof/>
                <w:webHidden/>
              </w:rPr>
              <w:instrText xml:space="preserve"> PAGEREF _Toc208136053 \h </w:instrText>
            </w:r>
            <w:r>
              <w:rPr>
                <w:noProof/>
                <w:webHidden/>
              </w:rPr>
            </w:r>
            <w:r>
              <w:rPr>
                <w:noProof/>
                <w:webHidden/>
              </w:rPr>
              <w:fldChar w:fldCharType="separate"/>
            </w:r>
            <w:r>
              <w:rPr>
                <w:noProof/>
                <w:webHidden/>
              </w:rPr>
              <w:t>34</w:t>
            </w:r>
            <w:r>
              <w:rPr>
                <w:noProof/>
                <w:webHidden/>
              </w:rPr>
              <w:fldChar w:fldCharType="end"/>
            </w:r>
          </w:hyperlink>
        </w:p>
        <w:p w14:paraId="7E6056CE" w14:textId="35394822" w:rsidR="00693F16" w:rsidRDefault="00693F16">
          <w:pPr>
            <w:pStyle w:val="TOC2"/>
            <w:rPr>
              <w:rFonts w:asciiTheme="minorHAnsi" w:hAnsiTheme="minorHAnsi"/>
              <w:noProof/>
              <w:color w:val="auto"/>
              <w:kern w:val="2"/>
              <w:sz w:val="24"/>
              <w:szCs w:val="24"/>
              <w:lang w:eastAsia="en-GB"/>
              <w14:ligatures w14:val="standardContextual"/>
            </w:rPr>
          </w:pPr>
          <w:hyperlink w:anchor="_Toc208136054" w:history="1">
            <w:r w:rsidRPr="00FE02DC">
              <w:rPr>
                <w:rStyle w:val="Hyperlink"/>
                <w:noProof/>
              </w:rPr>
              <w:t>4.8</w:t>
            </w:r>
            <w:r>
              <w:rPr>
                <w:rFonts w:asciiTheme="minorHAnsi" w:hAnsiTheme="minorHAnsi"/>
                <w:noProof/>
                <w:color w:val="auto"/>
                <w:kern w:val="2"/>
                <w:sz w:val="24"/>
                <w:szCs w:val="24"/>
                <w:lang w:eastAsia="en-GB"/>
                <w14:ligatures w14:val="standardContextual"/>
              </w:rPr>
              <w:tab/>
            </w:r>
            <w:r w:rsidRPr="00FE02DC">
              <w:rPr>
                <w:rStyle w:val="Hyperlink"/>
                <w:noProof/>
              </w:rPr>
              <w:t>Building the Dashboard</w:t>
            </w:r>
            <w:r>
              <w:rPr>
                <w:noProof/>
                <w:webHidden/>
              </w:rPr>
              <w:tab/>
            </w:r>
            <w:r>
              <w:rPr>
                <w:noProof/>
                <w:webHidden/>
              </w:rPr>
              <w:fldChar w:fldCharType="begin"/>
            </w:r>
            <w:r>
              <w:rPr>
                <w:noProof/>
                <w:webHidden/>
              </w:rPr>
              <w:instrText xml:space="preserve"> PAGEREF _Toc208136054 \h </w:instrText>
            </w:r>
            <w:r>
              <w:rPr>
                <w:noProof/>
                <w:webHidden/>
              </w:rPr>
            </w:r>
            <w:r>
              <w:rPr>
                <w:noProof/>
                <w:webHidden/>
              </w:rPr>
              <w:fldChar w:fldCharType="separate"/>
            </w:r>
            <w:r>
              <w:rPr>
                <w:noProof/>
                <w:webHidden/>
              </w:rPr>
              <w:t>36</w:t>
            </w:r>
            <w:r>
              <w:rPr>
                <w:noProof/>
                <w:webHidden/>
              </w:rPr>
              <w:fldChar w:fldCharType="end"/>
            </w:r>
          </w:hyperlink>
        </w:p>
        <w:p w14:paraId="50EF06A2" w14:textId="669B1BFD" w:rsidR="00693F16" w:rsidRDefault="00693F16">
          <w:pPr>
            <w:pStyle w:val="TOC1"/>
            <w:tabs>
              <w:tab w:val="left" w:pos="850"/>
            </w:tabs>
            <w:rPr>
              <w:rFonts w:asciiTheme="minorHAnsi" w:hAnsiTheme="minorHAnsi"/>
              <w:noProof/>
              <w:color w:val="auto"/>
              <w:kern w:val="2"/>
              <w:sz w:val="24"/>
              <w:szCs w:val="24"/>
              <w:lang w:eastAsia="en-GB"/>
              <w14:ligatures w14:val="standardContextual"/>
            </w:rPr>
          </w:pPr>
          <w:hyperlink w:anchor="_Toc208136055" w:history="1">
            <w:r w:rsidRPr="00FE02DC">
              <w:rPr>
                <w:rStyle w:val="Hyperlink"/>
                <w:noProof/>
              </w:rPr>
              <w:t>5</w:t>
            </w:r>
            <w:r>
              <w:rPr>
                <w:rFonts w:asciiTheme="minorHAnsi" w:hAnsiTheme="minorHAnsi"/>
                <w:noProof/>
                <w:color w:val="auto"/>
                <w:kern w:val="2"/>
                <w:sz w:val="24"/>
                <w:szCs w:val="24"/>
                <w:lang w:eastAsia="en-GB"/>
                <w14:ligatures w14:val="standardContextual"/>
              </w:rPr>
              <w:tab/>
            </w:r>
            <w:r w:rsidRPr="00FE02DC">
              <w:rPr>
                <w:rStyle w:val="Hyperlink"/>
                <w:noProof/>
              </w:rPr>
              <w:t>Evaluation</w:t>
            </w:r>
            <w:r>
              <w:rPr>
                <w:noProof/>
                <w:webHidden/>
              </w:rPr>
              <w:tab/>
            </w:r>
            <w:r>
              <w:rPr>
                <w:noProof/>
                <w:webHidden/>
              </w:rPr>
              <w:fldChar w:fldCharType="begin"/>
            </w:r>
            <w:r>
              <w:rPr>
                <w:noProof/>
                <w:webHidden/>
              </w:rPr>
              <w:instrText xml:space="preserve"> PAGEREF _Toc208136055 \h </w:instrText>
            </w:r>
            <w:r>
              <w:rPr>
                <w:noProof/>
                <w:webHidden/>
              </w:rPr>
            </w:r>
            <w:r>
              <w:rPr>
                <w:noProof/>
                <w:webHidden/>
              </w:rPr>
              <w:fldChar w:fldCharType="separate"/>
            </w:r>
            <w:r>
              <w:rPr>
                <w:noProof/>
                <w:webHidden/>
              </w:rPr>
              <w:t>38</w:t>
            </w:r>
            <w:r>
              <w:rPr>
                <w:noProof/>
                <w:webHidden/>
              </w:rPr>
              <w:fldChar w:fldCharType="end"/>
            </w:r>
          </w:hyperlink>
        </w:p>
        <w:p w14:paraId="7CDE60F8" w14:textId="3FB0857D" w:rsidR="00693F16" w:rsidRDefault="00693F16">
          <w:pPr>
            <w:pStyle w:val="TOC2"/>
            <w:rPr>
              <w:rFonts w:asciiTheme="minorHAnsi" w:hAnsiTheme="minorHAnsi"/>
              <w:noProof/>
              <w:color w:val="auto"/>
              <w:kern w:val="2"/>
              <w:sz w:val="24"/>
              <w:szCs w:val="24"/>
              <w:lang w:eastAsia="en-GB"/>
              <w14:ligatures w14:val="standardContextual"/>
            </w:rPr>
          </w:pPr>
          <w:hyperlink w:anchor="_Toc208136056" w:history="1">
            <w:r w:rsidRPr="00FE02DC">
              <w:rPr>
                <w:rStyle w:val="Hyperlink"/>
                <w:noProof/>
              </w:rPr>
              <w:t>5.1</w:t>
            </w:r>
            <w:r>
              <w:rPr>
                <w:rFonts w:asciiTheme="minorHAnsi" w:hAnsiTheme="minorHAnsi"/>
                <w:noProof/>
                <w:color w:val="auto"/>
                <w:kern w:val="2"/>
                <w:sz w:val="24"/>
                <w:szCs w:val="24"/>
                <w:lang w:eastAsia="en-GB"/>
                <w14:ligatures w14:val="standardContextual"/>
              </w:rPr>
              <w:tab/>
            </w:r>
            <w:r w:rsidRPr="00FE02DC">
              <w:rPr>
                <w:rStyle w:val="Hyperlink"/>
                <w:noProof/>
              </w:rPr>
              <w:t>Evaluation Approach</w:t>
            </w:r>
            <w:r>
              <w:rPr>
                <w:noProof/>
                <w:webHidden/>
              </w:rPr>
              <w:tab/>
            </w:r>
            <w:r>
              <w:rPr>
                <w:noProof/>
                <w:webHidden/>
              </w:rPr>
              <w:fldChar w:fldCharType="begin"/>
            </w:r>
            <w:r>
              <w:rPr>
                <w:noProof/>
                <w:webHidden/>
              </w:rPr>
              <w:instrText xml:space="preserve"> PAGEREF _Toc208136056 \h </w:instrText>
            </w:r>
            <w:r>
              <w:rPr>
                <w:noProof/>
                <w:webHidden/>
              </w:rPr>
            </w:r>
            <w:r>
              <w:rPr>
                <w:noProof/>
                <w:webHidden/>
              </w:rPr>
              <w:fldChar w:fldCharType="separate"/>
            </w:r>
            <w:r>
              <w:rPr>
                <w:noProof/>
                <w:webHidden/>
              </w:rPr>
              <w:t>38</w:t>
            </w:r>
            <w:r>
              <w:rPr>
                <w:noProof/>
                <w:webHidden/>
              </w:rPr>
              <w:fldChar w:fldCharType="end"/>
            </w:r>
          </w:hyperlink>
        </w:p>
        <w:p w14:paraId="7A3B0E6A" w14:textId="333AC526" w:rsidR="00693F16" w:rsidRDefault="00693F16">
          <w:pPr>
            <w:pStyle w:val="TOC2"/>
            <w:rPr>
              <w:rFonts w:asciiTheme="minorHAnsi" w:hAnsiTheme="minorHAnsi"/>
              <w:noProof/>
              <w:color w:val="auto"/>
              <w:kern w:val="2"/>
              <w:sz w:val="24"/>
              <w:szCs w:val="24"/>
              <w:lang w:eastAsia="en-GB"/>
              <w14:ligatures w14:val="standardContextual"/>
            </w:rPr>
          </w:pPr>
          <w:hyperlink w:anchor="_Toc208136057" w:history="1">
            <w:r w:rsidRPr="00FE02DC">
              <w:rPr>
                <w:rStyle w:val="Hyperlink"/>
                <w:noProof/>
              </w:rPr>
              <w:t>5.2</w:t>
            </w:r>
            <w:r>
              <w:rPr>
                <w:rFonts w:asciiTheme="minorHAnsi" w:hAnsiTheme="minorHAnsi"/>
                <w:noProof/>
                <w:color w:val="auto"/>
                <w:kern w:val="2"/>
                <w:sz w:val="24"/>
                <w:szCs w:val="24"/>
                <w:lang w:eastAsia="en-GB"/>
                <w14:ligatures w14:val="standardContextual"/>
              </w:rPr>
              <w:tab/>
            </w:r>
            <w:r w:rsidRPr="00FE02DC">
              <w:rPr>
                <w:rStyle w:val="Hyperlink"/>
                <w:noProof/>
              </w:rPr>
              <w:t>Performance Against Objectives</w:t>
            </w:r>
            <w:r>
              <w:rPr>
                <w:noProof/>
                <w:webHidden/>
              </w:rPr>
              <w:tab/>
            </w:r>
            <w:r>
              <w:rPr>
                <w:noProof/>
                <w:webHidden/>
              </w:rPr>
              <w:fldChar w:fldCharType="begin"/>
            </w:r>
            <w:r>
              <w:rPr>
                <w:noProof/>
                <w:webHidden/>
              </w:rPr>
              <w:instrText xml:space="preserve"> PAGEREF _Toc208136057 \h </w:instrText>
            </w:r>
            <w:r>
              <w:rPr>
                <w:noProof/>
                <w:webHidden/>
              </w:rPr>
            </w:r>
            <w:r>
              <w:rPr>
                <w:noProof/>
                <w:webHidden/>
              </w:rPr>
              <w:fldChar w:fldCharType="separate"/>
            </w:r>
            <w:r>
              <w:rPr>
                <w:noProof/>
                <w:webHidden/>
              </w:rPr>
              <w:t>38</w:t>
            </w:r>
            <w:r>
              <w:rPr>
                <w:noProof/>
                <w:webHidden/>
              </w:rPr>
              <w:fldChar w:fldCharType="end"/>
            </w:r>
          </w:hyperlink>
        </w:p>
        <w:p w14:paraId="46A4F051" w14:textId="47FA448C" w:rsidR="00693F16" w:rsidRDefault="00693F16">
          <w:pPr>
            <w:pStyle w:val="TOC2"/>
            <w:rPr>
              <w:rFonts w:asciiTheme="minorHAnsi" w:hAnsiTheme="minorHAnsi"/>
              <w:noProof/>
              <w:color w:val="auto"/>
              <w:kern w:val="2"/>
              <w:sz w:val="24"/>
              <w:szCs w:val="24"/>
              <w:lang w:eastAsia="en-GB"/>
              <w14:ligatures w14:val="standardContextual"/>
            </w:rPr>
          </w:pPr>
          <w:hyperlink w:anchor="_Toc208136058" w:history="1">
            <w:r w:rsidRPr="00FE02DC">
              <w:rPr>
                <w:rStyle w:val="Hyperlink"/>
                <w:noProof/>
              </w:rPr>
              <w:t>5.3</w:t>
            </w:r>
            <w:r>
              <w:rPr>
                <w:rFonts w:asciiTheme="minorHAnsi" w:hAnsiTheme="minorHAnsi"/>
                <w:noProof/>
                <w:color w:val="auto"/>
                <w:kern w:val="2"/>
                <w:sz w:val="24"/>
                <w:szCs w:val="24"/>
                <w:lang w:eastAsia="en-GB"/>
                <w14:ligatures w14:val="standardContextual"/>
              </w:rPr>
              <w:tab/>
            </w:r>
            <w:r w:rsidRPr="00FE02DC">
              <w:rPr>
                <w:rStyle w:val="Hyperlink"/>
                <w:noProof/>
              </w:rPr>
              <w:t>Quantitative Results</w:t>
            </w:r>
            <w:r>
              <w:rPr>
                <w:noProof/>
                <w:webHidden/>
              </w:rPr>
              <w:tab/>
            </w:r>
            <w:r>
              <w:rPr>
                <w:noProof/>
                <w:webHidden/>
              </w:rPr>
              <w:fldChar w:fldCharType="begin"/>
            </w:r>
            <w:r>
              <w:rPr>
                <w:noProof/>
                <w:webHidden/>
              </w:rPr>
              <w:instrText xml:space="preserve"> PAGEREF _Toc208136058 \h </w:instrText>
            </w:r>
            <w:r>
              <w:rPr>
                <w:noProof/>
                <w:webHidden/>
              </w:rPr>
            </w:r>
            <w:r>
              <w:rPr>
                <w:noProof/>
                <w:webHidden/>
              </w:rPr>
              <w:fldChar w:fldCharType="separate"/>
            </w:r>
            <w:r>
              <w:rPr>
                <w:noProof/>
                <w:webHidden/>
              </w:rPr>
              <w:t>38</w:t>
            </w:r>
            <w:r>
              <w:rPr>
                <w:noProof/>
                <w:webHidden/>
              </w:rPr>
              <w:fldChar w:fldCharType="end"/>
            </w:r>
          </w:hyperlink>
        </w:p>
        <w:p w14:paraId="40A43E59" w14:textId="7E161E49" w:rsidR="00693F16" w:rsidRDefault="00693F16">
          <w:pPr>
            <w:pStyle w:val="TOC2"/>
            <w:rPr>
              <w:rFonts w:asciiTheme="minorHAnsi" w:hAnsiTheme="minorHAnsi"/>
              <w:noProof/>
              <w:color w:val="auto"/>
              <w:kern w:val="2"/>
              <w:sz w:val="24"/>
              <w:szCs w:val="24"/>
              <w:lang w:eastAsia="en-GB"/>
              <w14:ligatures w14:val="standardContextual"/>
            </w:rPr>
          </w:pPr>
          <w:hyperlink w:anchor="_Toc208136059" w:history="1">
            <w:r w:rsidRPr="00FE02DC">
              <w:rPr>
                <w:rStyle w:val="Hyperlink"/>
                <w:noProof/>
              </w:rPr>
              <w:t>5.4</w:t>
            </w:r>
            <w:r>
              <w:rPr>
                <w:rFonts w:asciiTheme="minorHAnsi" w:hAnsiTheme="minorHAnsi"/>
                <w:noProof/>
                <w:color w:val="auto"/>
                <w:kern w:val="2"/>
                <w:sz w:val="24"/>
                <w:szCs w:val="24"/>
                <w:lang w:eastAsia="en-GB"/>
                <w14:ligatures w14:val="standardContextual"/>
              </w:rPr>
              <w:tab/>
            </w:r>
            <w:r w:rsidRPr="00FE02DC">
              <w:rPr>
                <w:rStyle w:val="Hyperlink"/>
                <w:noProof/>
              </w:rPr>
              <w:t>User Feedback using System Usability Score Questionnaire</w:t>
            </w:r>
            <w:r>
              <w:rPr>
                <w:noProof/>
                <w:webHidden/>
              </w:rPr>
              <w:tab/>
            </w:r>
            <w:r>
              <w:rPr>
                <w:noProof/>
                <w:webHidden/>
              </w:rPr>
              <w:fldChar w:fldCharType="begin"/>
            </w:r>
            <w:r>
              <w:rPr>
                <w:noProof/>
                <w:webHidden/>
              </w:rPr>
              <w:instrText xml:space="preserve"> PAGEREF _Toc208136059 \h </w:instrText>
            </w:r>
            <w:r>
              <w:rPr>
                <w:noProof/>
                <w:webHidden/>
              </w:rPr>
            </w:r>
            <w:r>
              <w:rPr>
                <w:noProof/>
                <w:webHidden/>
              </w:rPr>
              <w:fldChar w:fldCharType="separate"/>
            </w:r>
            <w:r>
              <w:rPr>
                <w:noProof/>
                <w:webHidden/>
              </w:rPr>
              <w:t>39</w:t>
            </w:r>
            <w:r>
              <w:rPr>
                <w:noProof/>
                <w:webHidden/>
              </w:rPr>
              <w:fldChar w:fldCharType="end"/>
            </w:r>
          </w:hyperlink>
        </w:p>
        <w:p w14:paraId="77F8BDE3" w14:textId="33AE2399" w:rsidR="00693F16" w:rsidRDefault="00693F16">
          <w:pPr>
            <w:pStyle w:val="TOC2"/>
            <w:rPr>
              <w:rFonts w:asciiTheme="minorHAnsi" w:hAnsiTheme="minorHAnsi"/>
              <w:noProof/>
              <w:color w:val="auto"/>
              <w:kern w:val="2"/>
              <w:sz w:val="24"/>
              <w:szCs w:val="24"/>
              <w:lang w:eastAsia="en-GB"/>
              <w14:ligatures w14:val="standardContextual"/>
            </w:rPr>
          </w:pPr>
          <w:hyperlink w:anchor="_Toc208136060" w:history="1">
            <w:r w:rsidRPr="00FE02DC">
              <w:rPr>
                <w:rStyle w:val="Hyperlink"/>
                <w:noProof/>
              </w:rPr>
              <w:t>5.5</w:t>
            </w:r>
            <w:r>
              <w:rPr>
                <w:rFonts w:asciiTheme="minorHAnsi" w:hAnsiTheme="minorHAnsi"/>
                <w:noProof/>
                <w:color w:val="auto"/>
                <w:kern w:val="2"/>
                <w:sz w:val="24"/>
                <w:szCs w:val="24"/>
                <w:lang w:eastAsia="en-GB"/>
                <w14:ligatures w14:val="standardContextual"/>
              </w:rPr>
              <w:tab/>
            </w:r>
            <w:r w:rsidRPr="00FE02DC">
              <w:rPr>
                <w:rStyle w:val="Hyperlink"/>
                <w:noProof/>
              </w:rPr>
              <w:t>Comparison with Literature</w:t>
            </w:r>
            <w:r>
              <w:rPr>
                <w:noProof/>
                <w:webHidden/>
              </w:rPr>
              <w:tab/>
            </w:r>
            <w:r>
              <w:rPr>
                <w:noProof/>
                <w:webHidden/>
              </w:rPr>
              <w:fldChar w:fldCharType="begin"/>
            </w:r>
            <w:r>
              <w:rPr>
                <w:noProof/>
                <w:webHidden/>
              </w:rPr>
              <w:instrText xml:space="preserve"> PAGEREF _Toc208136060 \h </w:instrText>
            </w:r>
            <w:r>
              <w:rPr>
                <w:noProof/>
                <w:webHidden/>
              </w:rPr>
            </w:r>
            <w:r>
              <w:rPr>
                <w:noProof/>
                <w:webHidden/>
              </w:rPr>
              <w:fldChar w:fldCharType="separate"/>
            </w:r>
            <w:r>
              <w:rPr>
                <w:noProof/>
                <w:webHidden/>
              </w:rPr>
              <w:t>39</w:t>
            </w:r>
            <w:r>
              <w:rPr>
                <w:noProof/>
                <w:webHidden/>
              </w:rPr>
              <w:fldChar w:fldCharType="end"/>
            </w:r>
          </w:hyperlink>
        </w:p>
        <w:p w14:paraId="1C999A57" w14:textId="032ED557" w:rsidR="00693F16" w:rsidRDefault="00693F16">
          <w:pPr>
            <w:pStyle w:val="TOC2"/>
            <w:rPr>
              <w:rFonts w:asciiTheme="minorHAnsi" w:hAnsiTheme="minorHAnsi"/>
              <w:noProof/>
              <w:color w:val="auto"/>
              <w:kern w:val="2"/>
              <w:sz w:val="24"/>
              <w:szCs w:val="24"/>
              <w:lang w:eastAsia="en-GB"/>
              <w14:ligatures w14:val="standardContextual"/>
            </w:rPr>
          </w:pPr>
          <w:hyperlink w:anchor="_Toc208136061" w:history="1">
            <w:r w:rsidRPr="00FE02DC">
              <w:rPr>
                <w:rStyle w:val="Hyperlink"/>
                <w:noProof/>
              </w:rPr>
              <w:t>5.6</w:t>
            </w:r>
            <w:r>
              <w:rPr>
                <w:rFonts w:asciiTheme="minorHAnsi" w:hAnsiTheme="minorHAnsi"/>
                <w:noProof/>
                <w:color w:val="auto"/>
                <w:kern w:val="2"/>
                <w:sz w:val="24"/>
                <w:szCs w:val="24"/>
                <w:lang w:eastAsia="en-GB"/>
                <w14:ligatures w14:val="standardContextual"/>
              </w:rPr>
              <w:tab/>
            </w:r>
            <w:r w:rsidRPr="00FE02DC">
              <w:rPr>
                <w:rStyle w:val="Hyperlink"/>
                <w:noProof/>
              </w:rPr>
              <w:t>Limitations</w:t>
            </w:r>
            <w:r>
              <w:rPr>
                <w:noProof/>
                <w:webHidden/>
              </w:rPr>
              <w:tab/>
            </w:r>
            <w:r>
              <w:rPr>
                <w:noProof/>
                <w:webHidden/>
              </w:rPr>
              <w:fldChar w:fldCharType="begin"/>
            </w:r>
            <w:r>
              <w:rPr>
                <w:noProof/>
                <w:webHidden/>
              </w:rPr>
              <w:instrText xml:space="preserve"> PAGEREF _Toc208136061 \h </w:instrText>
            </w:r>
            <w:r>
              <w:rPr>
                <w:noProof/>
                <w:webHidden/>
              </w:rPr>
            </w:r>
            <w:r>
              <w:rPr>
                <w:noProof/>
                <w:webHidden/>
              </w:rPr>
              <w:fldChar w:fldCharType="separate"/>
            </w:r>
            <w:r>
              <w:rPr>
                <w:noProof/>
                <w:webHidden/>
              </w:rPr>
              <w:t>40</w:t>
            </w:r>
            <w:r>
              <w:rPr>
                <w:noProof/>
                <w:webHidden/>
              </w:rPr>
              <w:fldChar w:fldCharType="end"/>
            </w:r>
          </w:hyperlink>
        </w:p>
        <w:p w14:paraId="4BC2AC3C" w14:textId="40EB9AEB" w:rsidR="00693F16" w:rsidRDefault="00693F16">
          <w:pPr>
            <w:pStyle w:val="TOC2"/>
            <w:rPr>
              <w:rFonts w:asciiTheme="minorHAnsi" w:hAnsiTheme="minorHAnsi"/>
              <w:noProof/>
              <w:color w:val="auto"/>
              <w:kern w:val="2"/>
              <w:sz w:val="24"/>
              <w:szCs w:val="24"/>
              <w:lang w:eastAsia="en-GB"/>
              <w14:ligatures w14:val="standardContextual"/>
            </w:rPr>
          </w:pPr>
          <w:hyperlink w:anchor="_Toc208136062" w:history="1">
            <w:r w:rsidRPr="00FE02DC">
              <w:rPr>
                <w:rStyle w:val="Hyperlink"/>
                <w:noProof/>
              </w:rPr>
              <w:t>5.7</w:t>
            </w:r>
            <w:r>
              <w:rPr>
                <w:rFonts w:asciiTheme="minorHAnsi" w:hAnsiTheme="minorHAnsi"/>
                <w:noProof/>
                <w:color w:val="auto"/>
                <w:kern w:val="2"/>
                <w:sz w:val="24"/>
                <w:szCs w:val="24"/>
                <w:lang w:eastAsia="en-GB"/>
                <w14:ligatures w14:val="standardContextual"/>
              </w:rPr>
              <w:tab/>
            </w:r>
            <w:r w:rsidRPr="00FE02DC">
              <w:rPr>
                <w:rStyle w:val="Hyperlink"/>
                <w:noProof/>
              </w:rPr>
              <w:t>BERT Based Classification (Supervised Learning)</w:t>
            </w:r>
            <w:r>
              <w:rPr>
                <w:noProof/>
                <w:webHidden/>
              </w:rPr>
              <w:tab/>
            </w:r>
            <w:r>
              <w:rPr>
                <w:noProof/>
                <w:webHidden/>
              </w:rPr>
              <w:fldChar w:fldCharType="begin"/>
            </w:r>
            <w:r>
              <w:rPr>
                <w:noProof/>
                <w:webHidden/>
              </w:rPr>
              <w:instrText xml:space="preserve"> PAGEREF _Toc208136062 \h </w:instrText>
            </w:r>
            <w:r>
              <w:rPr>
                <w:noProof/>
                <w:webHidden/>
              </w:rPr>
            </w:r>
            <w:r>
              <w:rPr>
                <w:noProof/>
                <w:webHidden/>
              </w:rPr>
              <w:fldChar w:fldCharType="separate"/>
            </w:r>
            <w:r>
              <w:rPr>
                <w:noProof/>
                <w:webHidden/>
              </w:rPr>
              <w:t>40</w:t>
            </w:r>
            <w:r>
              <w:rPr>
                <w:noProof/>
                <w:webHidden/>
              </w:rPr>
              <w:fldChar w:fldCharType="end"/>
            </w:r>
          </w:hyperlink>
        </w:p>
        <w:p w14:paraId="06564F38" w14:textId="6ED2F3DF" w:rsidR="00693F16" w:rsidRDefault="00693F16">
          <w:pPr>
            <w:pStyle w:val="TOC1"/>
            <w:tabs>
              <w:tab w:val="left" w:pos="850"/>
            </w:tabs>
            <w:rPr>
              <w:rFonts w:asciiTheme="minorHAnsi" w:hAnsiTheme="minorHAnsi"/>
              <w:noProof/>
              <w:color w:val="auto"/>
              <w:kern w:val="2"/>
              <w:sz w:val="24"/>
              <w:szCs w:val="24"/>
              <w:lang w:eastAsia="en-GB"/>
              <w14:ligatures w14:val="standardContextual"/>
            </w:rPr>
          </w:pPr>
          <w:hyperlink w:anchor="_Toc208136063" w:history="1">
            <w:r w:rsidRPr="00FE02DC">
              <w:rPr>
                <w:rStyle w:val="Hyperlink"/>
                <w:noProof/>
              </w:rPr>
              <w:t>6</w:t>
            </w:r>
            <w:r>
              <w:rPr>
                <w:rFonts w:asciiTheme="minorHAnsi" w:hAnsiTheme="minorHAnsi"/>
                <w:noProof/>
                <w:color w:val="auto"/>
                <w:kern w:val="2"/>
                <w:sz w:val="24"/>
                <w:szCs w:val="24"/>
                <w:lang w:eastAsia="en-GB"/>
                <w14:ligatures w14:val="standardContextual"/>
              </w:rPr>
              <w:tab/>
            </w:r>
            <w:r w:rsidRPr="00FE02DC">
              <w:rPr>
                <w:rStyle w:val="Hyperlink"/>
                <w:noProof/>
              </w:rPr>
              <w:t>Conclusion and Recommendations</w:t>
            </w:r>
            <w:r>
              <w:rPr>
                <w:noProof/>
                <w:webHidden/>
              </w:rPr>
              <w:tab/>
            </w:r>
            <w:r>
              <w:rPr>
                <w:noProof/>
                <w:webHidden/>
              </w:rPr>
              <w:fldChar w:fldCharType="begin"/>
            </w:r>
            <w:r>
              <w:rPr>
                <w:noProof/>
                <w:webHidden/>
              </w:rPr>
              <w:instrText xml:space="preserve"> PAGEREF _Toc208136063 \h </w:instrText>
            </w:r>
            <w:r>
              <w:rPr>
                <w:noProof/>
                <w:webHidden/>
              </w:rPr>
            </w:r>
            <w:r>
              <w:rPr>
                <w:noProof/>
                <w:webHidden/>
              </w:rPr>
              <w:fldChar w:fldCharType="separate"/>
            </w:r>
            <w:r>
              <w:rPr>
                <w:noProof/>
                <w:webHidden/>
              </w:rPr>
              <w:t>41</w:t>
            </w:r>
            <w:r>
              <w:rPr>
                <w:noProof/>
                <w:webHidden/>
              </w:rPr>
              <w:fldChar w:fldCharType="end"/>
            </w:r>
          </w:hyperlink>
        </w:p>
        <w:p w14:paraId="3829CD85" w14:textId="6AFE8F31" w:rsidR="00693F16" w:rsidRDefault="00693F16">
          <w:pPr>
            <w:pStyle w:val="TOC2"/>
            <w:rPr>
              <w:rFonts w:asciiTheme="minorHAnsi" w:hAnsiTheme="minorHAnsi"/>
              <w:noProof/>
              <w:color w:val="auto"/>
              <w:kern w:val="2"/>
              <w:sz w:val="24"/>
              <w:szCs w:val="24"/>
              <w:lang w:eastAsia="en-GB"/>
              <w14:ligatures w14:val="standardContextual"/>
            </w:rPr>
          </w:pPr>
          <w:hyperlink w:anchor="_Toc208136064" w:history="1">
            <w:r w:rsidRPr="00FE02DC">
              <w:rPr>
                <w:rStyle w:val="Hyperlink"/>
                <w:noProof/>
              </w:rPr>
              <w:t>6.1</w:t>
            </w:r>
            <w:r>
              <w:rPr>
                <w:rFonts w:asciiTheme="minorHAnsi" w:hAnsiTheme="minorHAnsi"/>
                <w:noProof/>
                <w:color w:val="auto"/>
                <w:kern w:val="2"/>
                <w:sz w:val="24"/>
                <w:szCs w:val="24"/>
                <w:lang w:eastAsia="en-GB"/>
                <w14:ligatures w14:val="standardContextual"/>
              </w:rPr>
              <w:tab/>
            </w:r>
            <w:r w:rsidRPr="00FE02DC">
              <w:rPr>
                <w:rStyle w:val="Hyperlink"/>
                <w:noProof/>
              </w:rPr>
              <w:t>Conclusions</w:t>
            </w:r>
            <w:r>
              <w:rPr>
                <w:noProof/>
                <w:webHidden/>
              </w:rPr>
              <w:tab/>
            </w:r>
            <w:r>
              <w:rPr>
                <w:noProof/>
                <w:webHidden/>
              </w:rPr>
              <w:fldChar w:fldCharType="begin"/>
            </w:r>
            <w:r>
              <w:rPr>
                <w:noProof/>
                <w:webHidden/>
              </w:rPr>
              <w:instrText xml:space="preserve"> PAGEREF _Toc208136064 \h </w:instrText>
            </w:r>
            <w:r>
              <w:rPr>
                <w:noProof/>
                <w:webHidden/>
              </w:rPr>
            </w:r>
            <w:r>
              <w:rPr>
                <w:noProof/>
                <w:webHidden/>
              </w:rPr>
              <w:fldChar w:fldCharType="separate"/>
            </w:r>
            <w:r>
              <w:rPr>
                <w:noProof/>
                <w:webHidden/>
              </w:rPr>
              <w:t>41</w:t>
            </w:r>
            <w:r>
              <w:rPr>
                <w:noProof/>
                <w:webHidden/>
              </w:rPr>
              <w:fldChar w:fldCharType="end"/>
            </w:r>
          </w:hyperlink>
        </w:p>
        <w:p w14:paraId="36BE274E" w14:textId="18F516E9" w:rsidR="00693F16" w:rsidRDefault="00693F16">
          <w:pPr>
            <w:pStyle w:val="TOC2"/>
            <w:rPr>
              <w:rFonts w:asciiTheme="minorHAnsi" w:hAnsiTheme="minorHAnsi"/>
              <w:noProof/>
              <w:color w:val="auto"/>
              <w:kern w:val="2"/>
              <w:sz w:val="24"/>
              <w:szCs w:val="24"/>
              <w:lang w:eastAsia="en-GB"/>
              <w14:ligatures w14:val="standardContextual"/>
            </w:rPr>
          </w:pPr>
          <w:hyperlink w:anchor="_Toc208136065" w:history="1">
            <w:r w:rsidRPr="00FE02DC">
              <w:rPr>
                <w:rStyle w:val="Hyperlink"/>
                <w:noProof/>
              </w:rPr>
              <w:t>6.2</w:t>
            </w:r>
            <w:r>
              <w:rPr>
                <w:rFonts w:asciiTheme="minorHAnsi" w:hAnsiTheme="minorHAnsi"/>
                <w:noProof/>
                <w:color w:val="auto"/>
                <w:kern w:val="2"/>
                <w:sz w:val="24"/>
                <w:szCs w:val="24"/>
                <w:lang w:eastAsia="en-GB"/>
                <w14:ligatures w14:val="standardContextual"/>
              </w:rPr>
              <w:tab/>
            </w:r>
            <w:r w:rsidRPr="00FE02DC">
              <w:rPr>
                <w:rStyle w:val="Hyperlink"/>
                <w:noProof/>
              </w:rPr>
              <w:t>Recommendations</w:t>
            </w:r>
            <w:r>
              <w:rPr>
                <w:noProof/>
                <w:webHidden/>
              </w:rPr>
              <w:tab/>
            </w:r>
            <w:r>
              <w:rPr>
                <w:noProof/>
                <w:webHidden/>
              </w:rPr>
              <w:fldChar w:fldCharType="begin"/>
            </w:r>
            <w:r>
              <w:rPr>
                <w:noProof/>
                <w:webHidden/>
              </w:rPr>
              <w:instrText xml:space="preserve"> PAGEREF _Toc208136065 \h </w:instrText>
            </w:r>
            <w:r>
              <w:rPr>
                <w:noProof/>
                <w:webHidden/>
              </w:rPr>
            </w:r>
            <w:r>
              <w:rPr>
                <w:noProof/>
                <w:webHidden/>
              </w:rPr>
              <w:fldChar w:fldCharType="separate"/>
            </w:r>
            <w:r>
              <w:rPr>
                <w:noProof/>
                <w:webHidden/>
              </w:rPr>
              <w:t>42</w:t>
            </w:r>
            <w:r>
              <w:rPr>
                <w:noProof/>
                <w:webHidden/>
              </w:rPr>
              <w:fldChar w:fldCharType="end"/>
            </w:r>
          </w:hyperlink>
        </w:p>
        <w:p w14:paraId="37F6B9D2" w14:textId="7FCECAD2" w:rsidR="00693F16" w:rsidRDefault="00693F16">
          <w:pPr>
            <w:pStyle w:val="TOC1"/>
            <w:tabs>
              <w:tab w:val="left" w:pos="850"/>
            </w:tabs>
            <w:rPr>
              <w:rFonts w:asciiTheme="minorHAnsi" w:hAnsiTheme="minorHAnsi"/>
              <w:noProof/>
              <w:color w:val="auto"/>
              <w:kern w:val="2"/>
              <w:sz w:val="24"/>
              <w:szCs w:val="24"/>
              <w:lang w:eastAsia="en-GB"/>
              <w14:ligatures w14:val="standardContextual"/>
            </w:rPr>
          </w:pPr>
          <w:hyperlink w:anchor="_Toc208136066" w:history="1">
            <w:r w:rsidRPr="00FE02DC">
              <w:rPr>
                <w:rStyle w:val="Hyperlink"/>
                <w:noProof/>
              </w:rPr>
              <w:t>7</w:t>
            </w:r>
            <w:r>
              <w:rPr>
                <w:rFonts w:asciiTheme="minorHAnsi" w:hAnsiTheme="minorHAnsi"/>
                <w:noProof/>
                <w:color w:val="auto"/>
                <w:kern w:val="2"/>
                <w:sz w:val="24"/>
                <w:szCs w:val="24"/>
                <w:lang w:eastAsia="en-GB"/>
                <w14:ligatures w14:val="standardContextual"/>
              </w:rPr>
              <w:tab/>
            </w:r>
            <w:r w:rsidRPr="00FE02DC">
              <w:rPr>
                <w:rStyle w:val="Hyperlink"/>
                <w:noProof/>
              </w:rPr>
              <w:t>Reflection</w:t>
            </w:r>
            <w:r>
              <w:rPr>
                <w:noProof/>
                <w:webHidden/>
              </w:rPr>
              <w:tab/>
            </w:r>
            <w:r>
              <w:rPr>
                <w:noProof/>
                <w:webHidden/>
              </w:rPr>
              <w:fldChar w:fldCharType="begin"/>
            </w:r>
            <w:r>
              <w:rPr>
                <w:noProof/>
                <w:webHidden/>
              </w:rPr>
              <w:instrText xml:space="preserve"> PAGEREF _Toc208136066 \h </w:instrText>
            </w:r>
            <w:r>
              <w:rPr>
                <w:noProof/>
                <w:webHidden/>
              </w:rPr>
            </w:r>
            <w:r>
              <w:rPr>
                <w:noProof/>
                <w:webHidden/>
              </w:rPr>
              <w:fldChar w:fldCharType="separate"/>
            </w:r>
            <w:r>
              <w:rPr>
                <w:noProof/>
                <w:webHidden/>
              </w:rPr>
              <w:t>44</w:t>
            </w:r>
            <w:r>
              <w:rPr>
                <w:noProof/>
                <w:webHidden/>
              </w:rPr>
              <w:fldChar w:fldCharType="end"/>
            </w:r>
          </w:hyperlink>
        </w:p>
        <w:p w14:paraId="0F438901" w14:textId="4BF263D6" w:rsidR="00693F16" w:rsidRDefault="00693F16">
          <w:pPr>
            <w:pStyle w:val="TOC1"/>
            <w:tabs>
              <w:tab w:val="left" w:pos="850"/>
            </w:tabs>
            <w:rPr>
              <w:rFonts w:asciiTheme="minorHAnsi" w:hAnsiTheme="minorHAnsi"/>
              <w:noProof/>
              <w:color w:val="auto"/>
              <w:kern w:val="2"/>
              <w:sz w:val="24"/>
              <w:szCs w:val="24"/>
              <w:lang w:eastAsia="en-GB"/>
              <w14:ligatures w14:val="standardContextual"/>
            </w:rPr>
          </w:pPr>
          <w:hyperlink w:anchor="_Toc208136067" w:history="1">
            <w:r w:rsidRPr="00FE02DC">
              <w:rPr>
                <w:rStyle w:val="Hyperlink"/>
                <w:noProof/>
              </w:rPr>
              <w:t>8</w:t>
            </w:r>
            <w:r>
              <w:rPr>
                <w:rFonts w:asciiTheme="minorHAnsi" w:hAnsiTheme="minorHAnsi"/>
                <w:noProof/>
                <w:color w:val="auto"/>
                <w:kern w:val="2"/>
                <w:sz w:val="24"/>
                <w:szCs w:val="24"/>
                <w:lang w:eastAsia="en-GB"/>
                <w14:ligatures w14:val="standardContextual"/>
              </w:rPr>
              <w:tab/>
            </w:r>
            <w:r w:rsidRPr="00FE02DC">
              <w:rPr>
                <w:rStyle w:val="Hyperlink"/>
                <w:noProof/>
              </w:rPr>
              <w:t>References</w:t>
            </w:r>
            <w:r>
              <w:rPr>
                <w:noProof/>
                <w:webHidden/>
              </w:rPr>
              <w:tab/>
            </w:r>
            <w:r>
              <w:rPr>
                <w:noProof/>
                <w:webHidden/>
              </w:rPr>
              <w:fldChar w:fldCharType="begin"/>
            </w:r>
            <w:r>
              <w:rPr>
                <w:noProof/>
                <w:webHidden/>
              </w:rPr>
              <w:instrText xml:space="preserve"> PAGEREF _Toc208136067 \h </w:instrText>
            </w:r>
            <w:r>
              <w:rPr>
                <w:noProof/>
                <w:webHidden/>
              </w:rPr>
            </w:r>
            <w:r>
              <w:rPr>
                <w:noProof/>
                <w:webHidden/>
              </w:rPr>
              <w:fldChar w:fldCharType="separate"/>
            </w:r>
            <w:r>
              <w:rPr>
                <w:noProof/>
                <w:webHidden/>
              </w:rPr>
              <w:t>46</w:t>
            </w:r>
            <w:r>
              <w:rPr>
                <w:noProof/>
                <w:webHidden/>
              </w:rPr>
              <w:fldChar w:fldCharType="end"/>
            </w:r>
          </w:hyperlink>
        </w:p>
        <w:p w14:paraId="2CEBAB6E" w14:textId="1813506A" w:rsidR="00693F16" w:rsidRDefault="00693F16">
          <w:pPr>
            <w:pStyle w:val="TOC1"/>
            <w:tabs>
              <w:tab w:val="left" w:pos="850"/>
            </w:tabs>
            <w:rPr>
              <w:rFonts w:asciiTheme="minorHAnsi" w:hAnsiTheme="minorHAnsi"/>
              <w:noProof/>
              <w:color w:val="auto"/>
              <w:kern w:val="2"/>
              <w:sz w:val="24"/>
              <w:szCs w:val="24"/>
              <w:lang w:eastAsia="en-GB"/>
              <w14:ligatures w14:val="standardContextual"/>
            </w:rPr>
          </w:pPr>
          <w:hyperlink w:anchor="_Toc208136068" w:history="1">
            <w:r w:rsidRPr="00FE02DC">
              <w:rPr>
                <w:rStyle w:val="Hyperlink"/>
                <w:noProof/>
              </w:rPr>
              <w:t>9</w:t>
            </w:r>
            <w:r>
              <w:rPr>
                <w:rFonts w:asciiTheme="minorHAnsi" w:hAnsiTheme="minorHAnsi"/>
                <w:noProof/>
                <w:color w:val="auto"/>
                <w:kern w:val="2"/>
                <w:sz w:val="24"/>
                <w:szCs w:val="24"/>
                <w:lang w:eastAsia="en-GB"/>
                <w14:ligatures w14:val="standardContextual"/>
              </w:rPr>
              <w:tab/>
            </w:r>
            <w:r w:rsidRPr="00FE02DC">
              <w:rPr>
                <w:rStyle w:val="Hyperlink"/>
                <w:noProof/>
              </w:rPr>
              <w:t>Bibliography</w:t>
            </w:r>
            <w:r>
              <w:rPr>
                <w:noProof/>
                <w:webHidden/>
              </w:rPr>
              <w:tab/>
            </w:r>
            <w:r>
              <w:rPr>
                <w:noProof/>
                <w:webHidden/>
              </w:rPr>
              <w:fldChar w:fldCharType="begin"/>
            </w:r>
            <w:r>
              <w:rPr>
                <w:noProof/>
                <w:webHidden/>
              </w:rPr>
              <w:instrText xml:space="preserve"> PAGEREF _Toc208136068 \h </w:instrText>
            </w:r>
            <w:r>
              <w:rPr>
                <w:noProof/>
                <w:webHidden/>
              </w:rPr>
            </w:r>
            <w:r>
              <w:rPr>
                <w:noProof/>
                <w:webHidden/>
              </w:rPr>
              <w:fldChar w:fldCharType="separate"/>
            </w:r>
            <w:r>
              <w:rPr>
                <w:noProof/>
                <w:webHidden/>
              </w:rPr>
              <w:t>50</w:t>
            </w:r>
            <w:r>
              <w:rPr>
                <w:noProof/>
                <w:webHidden/>
              </w:rPr>
              <w:fldChar w:fldCharType="end"/>
            </w:r>
          </w:hyperlink>
        </w:p>
        <w:p w14:paraId="681C5A0C" w14:textId="0D1A58A5" w:rsidR="00693F16" w:rsidRDefault="00693F16">
          <w:pPr>
            <w:pStyle w:val="TOC1"/>
            <w:tabs>
              <w:tab w:val="left" w:pos="850"/>
            </w:tabs>
            <w:rPr>
              <w:rFonts w:asciiTheme="minorHAnsi" w:hAnsiTheme="minorHAnsi"/>
              <w:noProof/>
              <w:color w:val="auto"/>
              <w:kern w:val="2"/>
              <w:sz w:val="24"/>
              <w:szCs w:val="24"/>
              <w:lang w:eastAsia="en-GB"/>
              <w14:ligatures w14:val="standardContextual"/>
            </w:rPr>
          </w:pPr>
          <w:hyperlink w:anchor="_Toc208136069" w:history="1">
            <w:r w:rsidRPr="00FE02DC">
              <w:rPr>
                <w:rStyle w:val="Hyperlink"/>
                <w:noProof/>
              </w:rPr>
              <w:t>A.1</w:t>
            </w:r>
            <w:r>
              <w:rPr>
                <w:rFonts w:asciiTheme="minorHAnsi" w:hAnsiTheme="minorHAnsi"/>
                <w:noProof/>
                <w:color w:val="auto"/>
                <w:kern w:val="2"/>
                <w:sz w:val="24"/>
                <w:szCs w:val="24"/>
                <w:lang w:eastAsia="en-GB"/>
                <w14:ligatures w14:val="standardContextual"/>
              </w:rPr>
              <w:tab/>
            </w:r>
            <w:r w:rsidRPr="00FE02DC">
              <w:rPr>
                <w:rStyle w:val="Hyperlink"/>
                <w:noProof/>
              </w:rPr>
              <w:t>System Usability Score Questionnaire</w:t>
            </w:r>
            <w:r>
              <w:rPr>
                <w:noProof/>
                <w:webHidden/>
              </w:rPr>
              <w:tab/>
            </w:r>
            <w:r>
              <w:rPr>
                <w:noProof/>
                <w:webHidden/>
              </w:rPr>
              <w:fldChar w:fldCharType="begin"/>
            </w:r>
            <w:r>
              <w:rPr>
                <w:noProof/>
                <w:webHidden/>
              </w:rPr>
              <w:instrText xml:space="preserve"> PAGEREF _Toc208136069 \h </w:instrText>
            </w:r>
            <w:r>
              <w:rPr>
                <w:noProof/>
                <w:webHidden/>
              </w:rPr>
            </w:r>
            <w:r>
              <w:rPr>
                <w:noProof/>
                <w:webHidden/>
              </w:rPr>
              <w:fldChar w:fldCharType="separate"/>
            </w:r>
            <w:r>
              <w:rPr>
                <w:noProof/>
                <w:webHidden/>
              </w:rPr>
              <w:t>54</w:t>
            </w:r>
            <w:r>
              <w:rPr>
                <w:noProof/>
                <w:webHidden/>
              </w:rPr>
              <w:fldChar w:fldCharType="end"/>
            </w:r>
          </w:hyperlink>
        </w:p>
        <w:p w14:paraId="22B77C51" w14:textId="68DE3ECF" w:rsidR="00693F16" w:rsidRDefault="00693F16">
          <w:pPr>
            <w:pStyle w:val="TOC1"/>
            <w:tabs>
              <w:tab w:val="left" w:pos="850"/>
            </w:tabs>
            <w:rPr>
              <w:rFonts w:asciiTheme="minorHAnsi" w:hAnsiTheme="minorHAnsi"/>
              <w:noProof/>
              <w:color w:val="auto"/>
              <w:kern w:val="2"/>
              <w:sz w:val="24"/>
              <w:szCs w:val="24"/>
              <w:lang w:eastAsia="en-GB"/>
              <w14:ligatures w14:val="standardContextual"/>
            </w:rPr>
          </w:pPr>
          <w:hyperlink w:anchor="_Toc208136070" w:history="1">
            <w:r w:rsidRPr="00FE02DC">
              <w:rPr>
                <w:rStyle w:val="Hyperlink"/>
                <w:noProof/>
              </w:rPr>
              <w:t>A.2</w:t>
            </w:r>
            <w:r>
              <w:rPr>
                <w:rFonts w:asciiTheme="minorHAnsi" w:hAnsiTheme="minorHAnsi"/>
                <w:noProof/>
                <w:color w:val="auto"/>
                <w:kern w:val="2"/>
                <w:sz w:val="24"/>
                <w:szCs w:val="24"/>
                <w:lang w:eastAsia="en-GB"/>
                <w14:ligatures w14:val="standardContextual"/>
              </w:rPr>
              <w:tab/>
            </w:r>
            <w:r w:rsidRPr="00FE02DC">
              <w:rPr>
                <w:rStyle w:val="Hyperlink"/>
                <w:noProof/>
              </w:rPr>
              <w:t>Exploratory Experiment – Fine-Tuning BERT/RoBERTa for Multi-Label Classification</w:t>
            </w:r>
            <w:r>
              <w:rPr>
                <w:noProof/>
                <w:webHidden/>
              </w:rPr>
              <w:tab/>
            </w:r>
            <w:r>
              <w:rPr>
                <w:noProof/>
                <w:webHidden/>
              </w:rPr>
              <w:fldChar w:fldCharType="begin"/>
            </w:r>
            <w:r>
              <w:rPr>
                <w:noProof/>
                <w:webHidden/>
              </w:rPr>
              <w:instrText xml:space="preserve"> PAGEREF _Toc208136070 \h </w:instrText>
            </w:r>
            <w:r>
              <w:rPr>
                <w:noProof/>
                <w:webHidden/>
              </w:rPr>
            </w:r>
            <w:r>
              <w:rPr>
                <w:noProof/>
                <w:webHidden/>
              </w:rPr>
              <w:fldChar w:fldCharType="separate"/>
            </w:r>
            <w:r>
              <w:rPr>
                <w:noProof/>
                <w:webHidden/>
              </w:rPr>
              <w:t>1</w:t>
            </w:r>
            <w:r>
              <w:rPr>
                <w:noProof/>
                <w:webHidden/>
              </w:rPr>
              <w:fldChar w:fldCharType="end"/>
            </w:r>
          </w:hyperlink>
        </w:p>
        <w:p w14:paraId="7428EFDC" w14:textId="2F14207B" w:rsidR="00693F16" w:rsidRDefault="00693F16">
          <w:pPr>
            <w:pStyle w:val="TOC2"/>
            <w:rPr>
              <w:rFonts w:asciiTheme="minorHAnsi" w:hAnsiTheme="minorHAnsi"/>
              <w:noProof/>
              <w:color w:val="auto"/>
              <w:kern w:val="2"/>
              <w:sz w:val="24"/>
              <w:szCs w:val="24"/>
              <w:lang w:eastAsia="en-GB"/>
              <w14:ligatures w14:val="standardContextual"/>
            </w:rPr>
          </w:pPr>
          <w:hyperlink w:anchor="_Toc208136071" w:history="1">
            <w:r w:rsidRPr="00FE02DC">
              <w:rPr>
                <w:rStyle w:val="Hyperlink"/>
                <w:noProof/>
              </w:rPr>
              <w:t>A.2.1</w:t>
            </w:r>
            <w:r>
              <w:rPr>
                <w:rFonts w:asciiTheme="minorHAnsi" w:hAnsiTheme="minorHAnsi"/>
                <w:noProof/>
                <w:color w:val="auto"/>
                <w:kern w:val="2"/>
                <w:sz w:val="24"/>
                <w:szCs w:val="24"/>
                <w:lang w:eastAsia="en-GB"/>
                <w14:ligatures w14:val="standardContextual"/>
              </w:rPr>
              <w:tab/>
            </w:r>
            <w:r w:rsidRPr="00FE02DC">
              <w:rPr>
                <w:rStyle w:val="Hyperlink"/>
                <w:noProof/>
              </w:rPr>
              <w:t>Introduction</w:t>
            </w:r>
            <w:r>
              <w:rPr>
                <w:noProof/>
                <w:webHidden/>
              </w:rPr>
              <w:tab/>
            </w:r>
            <w:r>
              <w:rPr>
                <w:noProof/>
                <w:webHidden/>
              </w:rPr>
              <w:fldChar w:fldCharType="begin"/>
            </w:r>
            <w:r>
              <w:rPr>
                <w:noProof/>
                <w:webHidden/>
              </w:rPr>
              <w:instrText xml:space="preserve"> PAGEREF _Toc208136071 \h </w:instrText>
            </w:r>
            <w:r>
              <w:rPr>
                <w:noProof/>
                <w:webHidden/>
              </w:rPr>
            </w:r>
            <w:r>
              <w:rPr>
                <w:noProof/>
                <w:webHidden/>
              </w:rPr>
              <w:fldChar w:fldCharType="separate"/>
            </w:r>
            <w:r>
              <w:rPr>
                <w:noProof/>
                <w:webHidden/>
              </w:rPr>
              <w:t>1</w:t>
            </w:r>
            <w:r>
              <w:rPr>
                <w:noProof/>
                <w:webHidden/>
              </w:rPr>
              <w:fldChar w:fldCharType="end"/>
            </w:r>
          </w:hyperlink>
        </w:p>
        <w:p w14:paraId="6186D337" w14:textId="48A47C01" w:rsidR="00693F16" w:rsidRDefault="00693F16">
          <w:pPr>
            <w:pStyle w:val="TOC2"/>
            <w:rPr>
              <w:rFonts w:asciiTheme="minorHAnsi" w:hAnsiTheme="minorHAnsi"/>
              <w:noProof/>
              <w:color w:val="auto"/>
              <w:kern w:val="2"/>
              <w:sz w:val="24"/>
              <w:szCs w:val="24"/>
              <w:lang w:eastAsia="en-GB"/>
              <w14:ligatures w14:val="standardContextual"/>
            </w:rPr>
          </w:pPr>
          <w:hyperlink w:anchor="_Toc208136072" w:history="1">
            <w:r w:rsidRPr="00FE02DC">
              <w:rPr>
                <w:rStyle w:val="Hyperlink"/>
                <w:noProof/>
              </w:rPr>
              <w:t>9.1</w:t>
            </w:r>
            <w:r>
              <w:rPr>
                <w:rFonts w:asciiTheme="minorHAnsi" w:hAnsiTheme="minorHAnsi"/>
                <w:noProof/>
                <w:color w:val="auto"/>
                <w:kern w:val="2"/>
                <w:sz w:val="24"/>
                <w:szCs w:val="24"/>
                <w:lang w:eastAsia="en-GB"/>
                <w14:ligatures w14:val="standardContextual"/>
              </w:rPr>
              <w:tab/>
            </w:r>
            <w:r w:rsidRPr="00FE02DC">
              <w:rPr>
                <w:rStyle w:val="Hyperlink"/>
                <w:noProof/>
              </w:rPr>
              <w:t>Model Setup and Training</w:t>
            </w:r>
            <w:r>
              <w:rPr>
                <w:noProof/>
                <w:webHidden/>
              </w:rPr>
              <w:tab/>
            </w:r>
            <w:r>
              <w:rPr>
                <w:noProof/>
                <w:webHidden/>
              </w:rPr>
              <w:fldChar w:fldCharType="begin"/>
            </w:r>
            <w:r>
              <w:rPr>
                <w:noProof/>
                <w:webHidden/>
              </w:rPr>
              <w:instrText xml:space="preserve"> PAGEREF _Toc208136072 \h </w:instrText>
            </w:r>
            <w:r>
              <w:rPr>
                <w:noProof/>
                <w:webHidden/>
              </w:rPr>
            </w:r>
            <w:r>
              <w:rPr>
                <w:noProof/>
                <w:webHidden/>
              </w:rPr>
              <w:fldChar w:fldCharType="separate"/>
            </w:r>
            <w:r>
              <w:rPr>
                <w:noProof/>
                <w:webHidden/>
              </w:rPr>
              <w:t>1</w:t>
            </w:r>
            <w:r>
              <w:rPr>
                <w:noProof/>
                <w:webHidden/>
              </w:rPr>
              <w:fldChar w:fldCharType="end"/>
            </w:r>
          </w:hyperlink>
        </w:p>
        <w:p w14:paraId="0C61CE68" w14:textId="58F7DEA4" w:rsidR="00693F16" w:rsidRDefault="00693F16">
          <w:pPr>
            <w:pStyle w:val="TOC2"/>
            <w:rPr>
              <w:rFonts w:asciiTheme="minorHAnsi" w:hAnsiTheme="minorHAnsi"/>
              <w:noProof/>
              <w:color w:val="auto"/>
              <w:kern w:val="2"/>
              <w:sz w:val="24"/>
              <w:szCs w:val="24"/>
              <w:lang w:eastAsia="en-GB"/>
              <w14:ligatures w14:val="standardContextual"/>
            </w:rPr>
          </w:pPr>
          <w:hyperlink w:anchor="_Toc208136073" w:history="1">
            <w:r w:rsidRPr="00FE02DC">
              <w:rPr>
                <w:rStyle w:val="Hyperlink"/>
                <w:noProof/>
              </w:rPr>
              <w:t>A.2.2</w:t>
            </w:r>
            <w:r>
              <w:rPr>
                <w:rFonts w:asciiTheme="minorHAnsi" w:hAnsiTheme="minorHAnsi"/>
                <w:noProof/>
                <w:color w:val="auto"/>
                <w:kern w:val="2"/>
                <w:sz w:val="24"/>
                <w:szCs w:val="24"/>
                <w:lang w:eastAsia="en-GB"/>
                <w14:ligatures w14:val="standardContextual"/>
              </w:rPr>
              <w:tab/>
            </w:r>
            <w:r w:rsidRPr="00FE02DC">
              <w:rPr>
                <w:rStyle w:val="Hyperlink"/>
                <w:noProof/>
              </w:rPr>
              <w:t>Code Snippets</w:t>
            </w:r>
            <w:r>
              <w:rPr>
                <w:noProof/>
                <w:webHidden/>
              </w:rPr>
              <w:tab/>
            </w:r>
            <w:r>
              <w:rPr>
                <w:noProof/>
                <w:webHidden/>
              </w:rPr>
              <w:fldChar w:fldCharType="begin"/>
            </w:r>
            <w:r>
              <w:rPr>
                <w:noProof/>
                <w:webHidden/>
              </w:rPr>
              <w:instrText xml:space="preserve"> PAGEREF _Toc208136073 \h </w:instrText>
            </w:r>
            <w:r>
              <w:rPr>
                <w:noProof/>
                <w:webHidden/>
              </w:rPr>
            </w:r>
            <w:r>
              <w:rPr>
                <w:noProof/>
                <w:webHidden/>
              </w:rPr>
              <w:fldChar w:fldCharType="separate"/>
            </w:r>
            <w:r>
              <w:rPr>
                <w:noProof/>
                <w:webHidden/>
              </w:rPr>
              <w:t>2</w:t>
            </w:r>
            <w:r>
              <w:rPr>
                <w:noProof/>
                <w:webHidden/>
              </w:rPr>
              <w:fldChar w:fldCharType="end"/>
            </w:r>
          </w:hyperlink>
        </w:p>
        <w:p w14:paraId="1F383510" w14:textId="019D5F17" w:rsidR="00693F16" w:rsidRDefault="00693F16">
          <w:pPr>
            <w:pStyle w:val="TOC2"/>
            <w:rPr>
              <w:rFonts w:asciiTheme="minorHAnsi" w:hAnsiTheme="minorHAnsi"/>
              <w:noProof/>
              <w:color w:val="auto"/>
              <w:kern w:val="2"/>
              <w:sz w:val="24"/>
              <w:szCs w:val="24"/>
              <w:lang w:eastAsia="en-GB"/>
              <w14:ligatures w14:val="standardContextual"/>
            </w:rPr>
          </w:pPr>
          <w:hyperlink w:anchor="_Toc208136074" w:history="1">
            <w:r w:rsidRPr="00FE02DC">
              <w:rPr>
                <w:rStyle w:val="Hyperlink"/>
                <w:noProof/>
              </w:rPr>
              <w:t>A.2.3</w:t>
            </w:r>
            <w:r>
              <w:rPr>
                <w:rFonts w:asciiTheme="minorHAnsi" w:hAnsiTheme="minorHAnsi"/>
                <w:noProof/>
                <w:color w:val="auto"/>
                <w:kern w:val="2"/>
                <w:sz w:val="24"/>
                <w:szCs w:val="24"/>
                <w:lang w:eastAsia="en-GB"/>
                <w14:ligatures w14:val="standardContextual"/>
              </w:rPr>
              <w:tab/>
            </w:r>
            <w:r w:rsidRPr="00FE02DC">
              <w:rPr>
                <w:rStyle w:val="Hyperlink"/>
                <w:noProof/>
              </w:rPr>
              <w:t>Results</w:t>
            </w:r>
            <w:r>
              <w:rPr>
                <w:noProof/>
                <w:webHidden/>
              </w:rPr>
              <w:tab/>
            </w:r>
            <w:r>
              <w:rPr>
                <w:noProof/>
                <w:webHidden/>
              </w:rPr>
              <w:fldChar w:fldCharType="begin"/>
            </w:r>
            <w:r>
              <w:rPr>
                <w:noProof/>
                <w:webHidden/>
              </w:rPr>
              <w:instrText xml:space="preserve"> PAGEREF _Toc208136074 \h </w:instrText>
            </w:r>
            <w:r>
              <w:rPr>
                <w:noProof/>
                <w:webHidden/>
              </w:rPr>
            </w:r>
            <w:r>
              <w:rPr>
                <w:noProof/>
                <w:webHidden/>
              </w:rPr>
              <w:fldChar w:fldCharType="separate"/>
            </w:r>
            <w:r>
              <w:rPr>
                <w:noProof/>
                <w:webHidden/>
              </w:rPr>
              <w:t>3</w:t>
            </w:r>
            <w:r>
              <w:rPr>
                <w:noProof/>
                <w:webHidden/>
              </w:rPr>
              <w:fldChar w:fldCharType="end"/>
            </w:r>
          </w:hyperlink>
        </w:p>
        <w:p w14:paraId="6410875A" w14:textId="4A587304" w:rsidR="003B141A" w:rsidRDefault="009E547F">
          <w:r>
            <w:rPr>
              <w:color w:val="156082" w:themeColor="accent1"/>
            </w:rPr>
            <w:fldChar w:fldCharType="end"/>
          </w:r>
        </w:p>
      </w:sdtContent>
    </w:sdt>
    <w:p w14:paraId="574FA388" w14:textId="3F5D08E2" w:rsidR="00745BC4" w:rsidRDefault="00745BC4" w:rsidP="00A62247">
      <w:pPr>
        <w:pStyle w:val="Heading3NoNumber"/>
      </w:pPr>
      <w:r>
        <w:t>Table of Figures</w:t>
      </w:r>
    </w:p>
    <w:p w14:paraId="68B1E4A3" w14:textId="05867830" w:rsidR="00D1675F" w:rsidRDefault="00BC5467">
      <w:pPr>
        <w:pStyle w:val="TableofFigures"/>
        <w:rPr>
          <w:noProof/>
          <w:kern w:val="2"/>
          <w:sz w:val="24"/>
          <w:szCs w:val="24"/>
          <w:lang w:eastAsia="en-GB"/>
          <w14:ligatures w14:val="standardContextual"/>
        </w:rPr>
      </w:pPr>
      <w:r>
        <w:rPr>
          <w:color w:val="EFCA2D" w:themeColor="accent3"/>
          <w:sz w:val="40"/>
          <w:szCs w:val="40"/>
        </w:rPr>
        <w:fldChar w:fldCharType="begin"/>
      </w:r>
      <w:r>
        <w:rPr>
          <w:color w:val="EFCA2D" w:themeColor="accent3"/>
          <w:sz w:val="40"/>
          <w:szCs w:val="40"/>
        </w:rPr>
        <w:instrText xml:space="preserve"> TOC \h \z \c "Figure" </w:instrText>
      </w:r>
      <w:r>
        <w:rPr>
          <w:color w:val="EFCA2D" w:themeColor="accent3"/>
          <w:sz w:val="40"/>
          <w:szCs w:val="40"/>
        </w:rPr>
        <w:fldChar w:fldCharType="separate"/>
      </w:r>
      <w:hyperlink w:anchor="_Toc208135661" w:history="1">
        <w:r w:rsidR="00D1675F" w:rsidRPr="0007059C">
          <w:rPr>
            <w:rStyle w:val="Hyperlink"/>
            <w:noProof/>
          </w:rPr>
          <w:t>Figure 1: CRISP DM Cycle (Adapted from Wirth &amp; Hipp)</w:t>
        </w:r>
        <w:r w:rsidR="00D1675F">
          <w:rPr>
            <w:noProof/>
            <w:webHidden/>
          </w:rPr>
          <w:tab/>
        </w:r>
        <w:r w:rsidR="00D1675F">
          <w:rPr>
            <w:noProof/>
            <w:webHidden/>
          </w:rPr>
          <w:fldChar w:fldCharType="begin"/>
        </w:r>
        <w:r w:rsidR="00D1675F">
          <w:rPr>
            <w:noProof/>
            <w:webHidden/>
          </w:rPr>
          <w:instrText xml:space="preserve"> PAGEREF _Toc208135661 \h </w:instrText>
        </w:r>
        <w:r w:rsidR="00D1675F">
          <w:rPr>
            <w:noProof/>
            <w:webHidden/>
          </w:rPr>
        </w:r>
        <w:r w:rsidR="00D1675F">
          <w:rPr>
            <w:noProof/>
            <w:webHidden/>
          </w:rPr>
          <w:fldChar w:fldCharType="separate"/>
        </w:r>
        <w:r w:rsidR="00D1675F">
          <w:rPr>
            <w:noProof/>
            <w:webHidden/>
          </w:rPr>
          <w:t>17</w:t>
        </w:r>
        <w:r w:rsidR="00D1675F">
          <w:rPr>
            <w:noProof/>
            <w:webHidden/>
          </w:rPr>
          <w:fldChar w:fldCharType="end"/>
        </w:r>
      </w:hyperlink>
    </w:p>
    <w:p w14:paraId="0B9D1D9B" w14:textId="08F83F7F" w:rsidR="00D1675F" w:rsidRDefault="00D1675F">
      <w:pPr>
        <w:pStyle w:val="TableofFigures"/>
        <w:rPr>
          <w:noProof/>
          <w:kern w:val="2"/>
          <w:sz w:val="24"/>
          <w:szCs w:val="24"/>
          <w:lang w:eastAsia="en-GB"/>
          <w14:ligatures w14:val="standardContextual"/>
        </w:rPr>
      </w:pPr>
      <w:hyperlink w:anchor="_Toc208135662" w:history="1">
        <w:r w:rsidRPr="0007059C">
          <w:rPr>
            <w:rStyle w:val="Hyperlink"/>
            <w:noProof/>
          </w:rPr>
          <w:t>Figure 2: System Architecture</w:t>
        </w:r>
        <w:r>
          <w:rPr>
            <w:noProof/>
            <w:webHidden/>
          </w:rPr>
          <w:tab/>
        </w:r>
        <w:r>
          <w:rPr>
            <w:noProof/>
            <w:webHidden/>
          </w:rPr>
          <w:fldChar w:fldCharType="begin"/>
        </w:r>
        <w:r>
          <w:rPr>
            <w:noProof/>
            <w:webHidden/>
          </w:rPr>
          <w:instrText xml:space="preserve"> PAGEREF _Toc208135662 \h </w:instrText>
        </w:r>
        <w:r>
          <w:rPr>
            <w:noProof/>
            <w:webHidden/>
          </w:rPr>
        </w:r>
        <w:r>
          <w:rPr>
            <w:noProof/>
            <w:webHidden/>
          </w:rPr>
          <w:fldChar w:fldCharType="separate"/>
        </w:r>
        <w:r>
          <w:rPr>
            <w:noProof/>
            <w:webHidden/>
          </w:rPr>
          <w:t>24</w:t>
        </w:r>
        <w:r>
          <w:rPr>
            <w:noProof/>
            <w:webHidden/>
          </w:rPr>
          <w:fldChar w:fldCharType="end"/>
        </w:r>
      </w:hyperlink>
    </w:p>
    <w:p w14:paraId="2585755D" w14:textId="7D94C1CF" w:rsidR="00D1675F" w:rsidRDefault="00D1675F">
      <w:pPr>
        <w:pStyle w:val="TableofFigures"/>
        <w:rPr>
          <w:noProof/>
          <w:kern w:val="2"/>
          <w:sz w:val="24"/>
          <w:szCs w:val="24"/>
          <w:lang w:eastAsia="en-GB"/>
          <w14:ligatures w14:val="standardContextual"/>
        </w:rPr>
      </w:pPr>
      <w:hyperlink w:anchor="_Toc208135663" w:history="1">
        <w:r w:rsidRPr="0007059C">
          <w:rPr>
            <w:rStyle w:val="Hyperlink"/>
            <w:noProof/>
          </w:rPr>
          <w:t>Figure 3: Data Structure</w:t>
        </w:r>
        <w:r>
          <w:rPr>
            <w:noProof/>
            <w:webHidden/>
          </w:rPr>
          <w:tab/>
        </w:r>
        <w:r>
          <w:rPr>
            <w:noProof/>
            <w:webHidden/>
          </w:rPr>
          <w:fldChar w:fldCharType="begin"/>
        </w:r>
        <w:r>
          <w:rPr>
            <w:noProof/>
            <w:webHidden/>
          </w:rPr>
          <w:instrText xml:space="preserve"> PAGEREF _Toc208135663 \h </w:instrText>
        </w:r>
        <w:r>
          <w:rPr>
            <w:noProof/>
            <w:webHidden/>
          </w:rPr>
        </w:r>
        <w:r>
          <w:rPr>
            <w:noProof/>
            <w:webHidden/>
          </w:rPr>
          <w:fldChar w:fldCharType="separate"/>
        </w:r>
        <w:r>
          <w:rPr>
            <w:noProof/>
            <w:webHidden/>
          </w:rPr>
          <w:t>26</w:t>
        </w:r>
        <w:r>
          <w:rPr>
            <w:noProof/>
            <w:webHidden/>
          </w:rPr>
          <w:fldChar w:fldCharType="end"/>
        </w:r>
      </w:hyperlink>
    </w:p>
    <w:p w14:paraId="0BF43127" w14:textId="6BA277DF" w:rsidR="00D1675F" w:rsidRDefault="00D1675F">
      <w:pPr>
        <w:pStyle w:val="TableofFigures"/>
        <w:rPr>
          <w:noProof/>
          <w:kern w:val="2"/>
          <w:sz w:val="24"/>
          <w:szCs w:val="24"/>
          <w:lang w:eastAsia="en-GB"/>
          <w14:ligatures w14:val="standardContextual"/>
        </w:rPr>
      </w:pPr>
      <w:hyperlink w:anchor="_Toc208135664" w:history="1">
        <w:r w:rsidRPr="0007059C">
          <w:rPr>
            <w:rStyle w:val="Hyperlink"/>
            <w:noProof/>
          </w:rPr>
          <w:t>Figure 4: FME Pipeline - High Level Stages</w:t>
        </w:r>
        <w:r>
          <w:rPr>
            <w:noProof/>
            <w:webHidden/>
          </w:rPr>
          <w:tab/>
        </w:r>
        <w:r>
          <w:rPr>
            <w:noProof/>
            <w:webHidden/>
          </w:rPr>
          <w:fldChar w:fldCharType="begin"/>
        </w:r>
        <w:r>
          <w:rPr>
            <w:noProof/>
            <w:webHidden/>
          </w:rPr>
          <w:instrText xml:space="preserve"> PAGEREF _Toc208135664 \h </w:instrText>
        </w:r>
        <w:r>
          <w:rPr>
            <w:noProof/>
            <w:webHidden/>
          </w:rPr>
        </w:r>
        <w:r>
          <w:rPr>
            <w:noProof/>
            <w:webHidden/>
          </w:rPr>
          <w:fldChar w:fldCharType="separate"/>
        </w:r>
        <w:r>
          <w:rPr>
            <w:noProof/>
            <w:webHidden/>
          </w:rPr>
          <w:t>27</w:t>
        </w:r>
        <w:r>
          <w:rPr>
            <w:noProof/>
            <w:webHidden/>
          </w:rPr>
          <w:fldChar w:fldCharType="end"/>
        </w:r>
      </w:hyperlink>
    </w:p>
    <w:p w14:paraId="320E59C5" w14:textId="1C583C7E" w:rsidR="00D1675F" w:rsidRDefault="00D1675F">
      <w:pPr>
        <w:pStyle w:val="TableofFigures"/>
        <w:rPr>
          <w:noProof/>
          <w:kern w:val="2"/>
          <w:sz w:val="24"/>
          <w:szCs w:val="24"/>
          <w:lang w:eastAsia="en-GB"/>
          <w14:ligatures w14:val="standardContextual"/>
        </w:rPr>
      </w:pPr>
      <w:hyperlink w:anchor="_Toc208135665" w:history="1">
        <w:r w:rsidRPr="0007059C">
          <w:rPr>
            <w:rStyle w:val="Hyperlink"/>
            <w:noProof/>
          </w:rPr>
          <w:t>Figure 5: FME Pipeline - Response Data Preparation</w:t>
        </w:r>
        <w:r>
          <w:rPr>
            <w:noProof/>
            <w:webHidden/>
          </w:rPr>
          <w:tab/>
        </w:r>
        <w:r>
          <w:rPr>
            <w:noProof/>
            <w:webHidden/>
          </w:rPr>
          <w:fldChar w:fldCharType="begin"/>
        </w:r>
        <w:r>
          <w:rPr>
            <w:noProof/>
            <w:webHidden/>
          </w:rPr>
          <w:instrText xml:space="preserve"> PAGEREF _Toc208135665 \h </w:instrText>
        </w:r>
        <w:r>
          <w:rPr>
            <w:noProof/>
            <w:webHidden/>
          </w:rPr>
        </w:r>
        <w:r>
          <w:rPr>
            <w:noProof/>
            <w:webHidden/>
          </w:rPr>
          <w:fldChar w:fldCharType="separate"/>
        </w:r>
        <w:r>
          <w:rPr>
            <w:noProof/>
            <w:webHidden/>
          </w:rPr>
          <w:t>28</w:t>
        </w:r>
        <w:r>
          <w:rPr>
            <w:noProof/>
            <w:webHidden/>
          </w:rPr>
          <w:fldChar w:fldCharType="end"/>
        </w:r>
      </w:hyperlink>
    </w:p>
    <w:p w14:paraId="6B96A1AC" w14:textId="4F604480" w:rsidR="00D1675F" w:rsidRDefault="00D1675F">
      <w:pPr>
        <w:pStyle w:val="TableofFigures"/>
        <w:rPr>
          <w:noProof/>
          <w:kern w:val="2"/>
          <w:sz w:val="24"/>
          <w:szCs w:val="24"/>
          <w:lang w:eastAsia="en-GB"/>
          <w14:ligatures w14:val="standardContextual"/>
        </w:rPr>
      </w:pPr>
      <w:hyperlink w:anchor="_Toc208135666" w:history="1">
        <w:r w:rsidRPr="0007059C">
          <w:rPr>
            <w:rStyle w:val="Hyperlink"/>
            <w:noProof/>
          </w:rPr>
          <w:t>Figure 6: FME Pipeline - Theme Data Preparation</w:t>
        </w:r>
        <w:r>
          <w:rPr>
            <w:noProof/>
            <w:webHidden/>
          </w:rPr>
          <w:tab/>
        </w:r>
        <w:r>
          <w:rPr>
            <w:noProof/>
            <w:webHidden/>
          </w:rPr>
          <w:fldChar w:fldCharType="begin"/>
        </w:r>
        <w:r>
          <w:rPr>
            <w:noProof/>
            <w:webHidden/>
          </w:rPr>
          <w:instrText xml:space="preserve"> PAGEREF _Toc208135666 \h </w:instrText>
        </w:r>
        <w:r>
          <w:rPr>
            <w:noProof/>
            <w:webHidden/>
          </w:rPr>
        </w:r>
        <w:r>
          <w:rPr>
            <w:noProof/>
            <w:webHidden/>
          </w:rPr>
          <w:fldChar w:fldCharType="separate"/>
        </w:r>
        <w:r>
          <w:rPr>
            <w:noProof/>
            <w:webHidden/>
          </w:rPr>
          <w:t>28</w:t>
        </w:r>
        <w:r>
          <w:rPr>
            <w:noProof/>
            <w:webHidden/>
          </w:rPr>
          <w:fldChar w:fldCharType="end"/>
        </w:r>
      </w:hyperlink>
    </w:p>
    <w:p w14:paraId="0CC52BCA" w14:textId="5699A1B7" w:rsidR="00D1675F" w:rsidRDefault="00D1675F">
      <w:pPr>
        <w:pStyle w:val="TableofFigures"/>
        <w:rPr>
          <w:noProof/>
          <w:kern w:val="2"/>
          <w:sz w:val="24"/>
          <w:szCs w:val="24"/>
          <w:lang w:eastAsia="en-GB"/>
          <w14:ligatures w14:val="standardContextual"/>
        </w:rPr>
      </w:pPr>
      <w:hyperlink w:anchor="_Toc208135667" w:history="1">
        <w:r w:rsidRPr="0007059C">
          <w:rPr>
            <w:rStyle w:val="Hyperlink"/>
            <w:noProof/>
          </w:rPr>
          <w:t>Figure 7: FME Pipeline - Assign Themes using the GPT4 model.</w:t>
        </w:r>
        <w:r>
          <w:rPr>
            <w:noProof/>
            <w:webHidden/>
          </w:rPr>
          <w:tab/>
        </w:r>
        <w:r>
          <w:rPr>
            <w:noProof/>
            <w:webHidden/>
          </w:rPr>
          <w:fldChar w:fldCharType="begin"/>
        </w:r>
        <w:r>
          <w:rPr>
            <w:noProof/>
            <w:webHidden/>
          </w:rPr>
          <w:instrText xml:space="preserve"> PAGEREF _Toc208135667 \h </w:instrText>
        </w:r>
        <w:r>
          <w:rPr>
            <w:noProof/>
            <w:webHidden/>
          </w:rPr>
        </w:r>
        <w:r>
          <w:rPr>
            <w:noProof/>
            <w:webHidden/>
          </w:rPr>
          <w:fldChar w:fldCharType="separate"/>
        </w:r>
        <w:r>
          <w:rPr>
            <w:noProof/>
            <w:webHidden/>
          </w:rPr>
          <w:t>29</w:t>
        </w:r>
        <w:r>
          <w:rPr>
            <w:noProof/>
            <w:webHidden/>
          </w:rPr>
          <w:fldChar w:fldCharType="end"/>
        </w:r>
      </w:hyperlink>
    </w:p>
    <w:p w14:paraId="032D91DE" w14:textId="00862555" w:rsidR="00D1675F" w:rsidRDefault="00D1675F">
      <w:pPr>
        <w:pStyle w:val="TableofFigures"/>
        <w:rPr>
          <w:noProof/>
          <w:kern w:val="2"/>
          <w:sz w:val="24"/>
          <w:szCs w:val="24"/>
          <w:lang w:eastAsia="en-GB"/>
          <w14:ligatures w14:val="standardContextual"/>
        </w:rPr>
      </w:pPr>
      <w:hyperlink w:anchor="_Toc208135668" w:history="1">
        <w:r w:rsidRPr="0007059C">
          <w:rPr>
            <w:rStyle w:val="Hyperlink"/>
            <w:noProof/>
          </w:rPr>
          <w:t>Figure 8: FME Pipeline - OpenAI ChatGPT Connector Parameters</w:t>
        </w:r>
        <w:r>
          <w:rPr>
            <w:noProof/>
            <w:webHidden/>
          </w:rPr>
          <w:tab/>
        </w:r>
        <w:r>
          <w:rPr>
            <w:noProof/>
            <w:webHidden/>
          </w:rPr>
          <w:fldChar w:fldCharType="begin"/>
        </w:r>
        <w:r>
          <w:rPr>
            <w:noProof/>
            <w:webHidden/>
          </w:rPr>
          <w:instrText xml:space="preserve"> PAGEREF _Toc208135668 \h </w:instrText>
        </w:r>
        <w:r>
          <w:rPr>
            <w:noProof/>
            <w:webHidden/>
          </w:rPr>
        </w:r>
        <w:r>
          <w:rPr>
            <w:noProof/>
            <w:webHidden/>
          </w:rPr>
          <w:fldChar w:fldCharType="separate"/>
        </w:r>
        <w:r>
          <w:rPr>
            <w:noProof/>
            <w:webHidden/>
          </w:rPr>
          <w:t>30</w:t>
        </w:r>
        <w:r>
          <w:rPr>
            <w:noProof/>
            <w:webHidden/>
          </w:rPr>
          <w:fldChar w:fldCharType="end"/>
        </w:r>
      </w:hyperlink>
    </w:p>
    <w:p w14:paraId="0641AEF2" w14:textId="44B972F8" w:rsidR="00D1675F" w:rsidRDefault="00D1675F">
      <w:pPr>
        <w:pStyle w:val="TableofFigures"/>
        <w:rPr>
          <w:noProof/>
          <w:kern w:val="2"/>
          <w:sz w:val="24"/>
          <w:szCs w:val="24"/>
          <w:lang w:eastAsia="en-GB"/>
          <w14:ligatures w14:val="standardContextual"/>
        </w:rPr>
      </w:pPr>
      <w:hyperlink w:anchor="_Toc208135669" w:history="1">
        <w:r w:rsidRPr="0007059C">
          <w:rPr>
            <w:rStyle w:val="Hyperlink"/>
            <w:noProof/>
          </w:rPr>
          <w:t>Figure 9: FME Pipeline - Theme Output Processing</w:t>
        </w:r>
        <w:r>
          <w:rPr>
            <w:noProof/>
            <w:webHidden/>
          </w:rPr>
          <w:tab/>
        </w:r>
        <w:r>
          <w:rPr>
            <w:noProof/>
            <w:webHidden/>
          </w:rPr>
          <w:fldChar w:fldCharType="begin"/>
        </w:r>
        <w:r>
          <w:rPr>
            <w:noProof/>
            <w:webHidden/>
          </w:rPr>
          <w:instrText xml:space="preserve"> PAGEREF _Toc208135669 \h </w:instrText>
        </w:r>
        <w:r>
          <w:rPr>
            <w:noProof/>
            <w:webHidden/>
          </w:rPr>
        </w:r>
        <w:r>
          <w:rPr>
            <w:noProof/>
            <w:webHidden/>
          </w:rPr>
          <w:fldChar w:fldCharType="separate"/>
        </w:r>
        <w:r>
          <w:rPr>
            <w:noProof/>
            <w:webHidden/>
          </w:rPr>
          <w:t>31</w:t>
        </w:r>
        <w:r>
          <w:rPr>
            <w:noProof/>
            <w:webHidden/>
          </w:rPr>
          <w:fldChar w:fldCharType="end"/>
        </w:r>
      </w:hyperlink>
    </w:p>
    <w:p w14:paraId="20E11D5C" w14:textId="54F87260" w:rsidR="00D1675F" w:rsidRDefault="00D1675F">
      <w:pPr>
        <w:pStyle w:val="TableofFigures"/>
        <w:rPr>
          <w:noProof/>
          <w:kern w:val="2"/>
          <w:sz w:val="24"/>
          <w:szCs w:val="24"/>
          <w:lang w:eastAsia="en-GB"/>
          <w14:ligatures w14:val="standardContextual"/>
        </w:rPr>
      </w:pPr>
      <w:hyperlink w:anchor="_Toc208135670" w:history="1">
        <w:r w:rsidRPr="0007059C">
          <w:rPr>
            <w:rStyle w:val="Hyperlink"/>
            <w:noProof/>
          </w:rPr>
          <w:t>Figure 10: FME Pipeline - Topic Data Preparation</w:t>
        </w:r>
        <w:r>
          <w:rPr>
            <w:noProof/>
            <w:webHidden/>
          </w:rPr>
          <w:tab/>
        </w:r>
        <w:r>
          <w:rPr>
            <w:noProof/>
            <w:webHidden/>
          </w:rPr>
          <w:fldChar w:fldCharType="begin"/>
        </w:r>
        <w:r>
          <w:rPr>
            <w:noProof/>
            <w:webHidden/>
          </w:rPr>
          <w:instrText xml:space="preserve"> PAGEREF _Toc208135670 \h </w:instrText>
        </w:r>
        <w:r>
          <w:rPr>
            <w:noProof/>
            <w:webHidden/>
          </w:rPr>
        </w:r>
        <w:r>
          <w:rPr>
            <w:noProof/>
            <w:webHidden/>
          </w:rPr>
          <w:fldChar w:fldCharType="separate"/>
        </w:r>
        <w:r>
          <w:rPr>
            <w:noProof/>
            <w:webHidden/>
          </w:rPr>
          <w:t>32</w:t>
        </w:r>
        <w:r>
          <w:rPr>
            <w:noProof/>
            <w:webHidden/>
          </w:rPr>
          <w:fldChar w:fldCharType="end"/>
        </w:r>
      </w:hyperlink>
    </w:p>
    <w:p w14:paraId="773019AB" w14:textId="33E5217A" w:rsidR="00D1675F" w:rsidRDefault="00D1675F">
      <w:pPr>
        <w:pStyle w:val="TableofFigures"/>
        <w:rPr>
          <w:noProof/>
          <w:kern w:val="2"/>
          <w:sz w:val="24"/>
          <w:szCs w:val="24"/>
          <w:lang w:eastAsia="en-GB"/>
          <w14:ligatures w14:val="standardContextual"/>
        </w:rPr>
      </w:pPr>
      <w:hyperlink w:anchor="_Toc208135671" w:history="1">
        <w:r w:rsidRPr="0007059C">
          <w:rPr>
            <w:rStyle w:val="Hyperlink"/>
            <w:noProof/>
          </w:rPr>
          <w:t>Figure 11: FME Pipeline - Topic Assignment</w:t>
        </w:r>
        <w:r>
          <w:rPr>
            <w:noProof/>
            <w:webHidden/>
          </w:rPr>
          <w:tab/>
        </w:r>
        <w:r>
          <w:rPr>
            <w:noProof/>
            <w:webHidden/>
          </w:rPr>
          <w:fldChar w:fldCharType="begin"/>
        </w:r>
        <w:r>
          <w:rPr>
            <w:noProof/>
            <w:webHidden/>
          </w:rPr>
          <w:instrText xml:space="preserve"> PAGEREF _Toc208135671 \h </w:instrText>
        </w:r>
        <w:r>
          <w:rPr>
            <w:noProof/>
            <w:webHidden/>
          </w:rPr>
        </w:r>
        <w:r>
          <w:rPr>
            <w:noProof/>
            <w:webHidden/>
          </w:rPr>
          <w:fldChar w:fldCharType="separate"/>
        </w:r>
        <w:r>
          <w:rPr>
            <w:noProof/>
            <w:webHidden/>
          </w:rPr>
          <w:t>32</w:t>
        </w:r>
        <w:r>
          <w:rPr>
            <w:noProof/>
            <w:webHidden/>
          </w:rPr>
          <w:fldChar w:fldCharType="end"/>
        </w:r>
      </w:hyperlink>
    </w:p>
    <w:p w14:paraId="0B559C1D" w14:textId="190BD817" w:rsidR="00D1675F" w:rsidRDefault="00D1675F">
      <w:pPr>
        <w:pStyle w:val="TableofFigures"/>
        <w:rPr>
          <w:noProof/>
          <w:kern w:val="2"/>
          <w:sz w:val="24"/>
          <w:szCs w:val="24"/>
          <w:lang w:eastAsia="en-GB"/>
          <w14:ligatures w14:val="standardContextual"/>
        </w:rPr>
      </w:pPr>
      <w:hyperlink w:anchor="_Toc208135672" w:history="1">
        <w:r w:rsidRPr="0007059C">
          <w:rPr>
            <w:rStyle w:val="Hyperlink"/>
            <w:noProof/>
          </w:rPr>
          <w:t>Figure 12: FME Pipeline - Final Output Processing</w:t>
        </w:r>
        <w:r>
          <w:rPr>
            <w:noProof/>
            <w:webHidden/>
          </w:rPr>
          <w:tab/>
        </w:r>
        <w:r>
          <w:rPr>
            <w:noProof/>
            <w:webHidden/>
          </w:rPr>
          <w:fldChar w:fldCharType="begin"/>
        </w:r>
        <w:r>
          <w:rPr>
            <w:noProof/>
            <w:webHidden/>
          </w:rPr>
          <w:instrText xml:space="preserve"> PAGEREF _Toc208135672 \h </w:instrText>
        </w:r>
        <w:r>
          <w:rPr>
            <w:noProof/>
            <w:webHidden/>
          </w:rPr>
        </w:r>
        <w:r>
          <w:rPr>
            <w:noProof/>
            <w:webHidden/>
          </w:rPr>
          <w:fldChar w:fldCharType="separate"/>
        </w:r>
        <w:r>
          <w:rPr>
            <w:noProof/>
            <w:webHidden/>
          </w:rPr>
          <w:t>34</w:t>
        </w:r>
        <w:r>
          <w:rPr>
            <w:noProof/>
            <w:webHidden/>
          </w:rPr>
          <w:fldChar w:fldCharType="end"/>
        </w:r>
      </w:hyperlink>
    </w:p>
    <w:p w14:paraId="6E52BE74" w14:textId="6846AF4A" w:rsidR="00D1675F" w:rsidRDefault="00D1675F">
      <w:pPr>
        <w:pStyle w:val="TableofFigures"/>
        <w:rPr>
          <w:noProof/>
          <w:kern w:val="2"/>
          <w:sz w:val="24"/>
          <w:szCs w:val="24"/>
          <w:lang w:eastAsia="en-GB"/>
          <w14:ligatures w14:val="standardContextual"/>
        </w:rPr>
      </w:pPr>
      <w:hyperlink w:anchor="_Toc208135673" w:history="1">
        <w:r w:rsidRPr="0007059C">
          <w:rPr>
            <w:rStyle w:val="Hyperlink"/>
            <w:noProof/>
          </w:rPr>
          <w:t>Figure 13: Prompt Example</w:t>
        </w:r>
        <w:r>
          <w:rPr>
            <w:noProof/>
            <w:webHidden/>
          </w:rPr>
          <w:tab/>
        </w:r>
        <w:r>
          <w:rPr>
            <w:noProof/>
            <w:webHidden/>
          </w:rPr>
          <w:fldChar w:fldCharType="begin"/>
        </w:r>
        <w:r>
          <w:rPr>
            <w:noProof/>
            <w:webHidden/>
          </w:rPr>
          <w:instrText xml:space="preserve"> PAGEREF _Toc208135673 \h </w:instrText>
        </w:r>
        <w:r>
          <w:rPr>
            <w:noProof/>
            <w:webHidden/>
          </w:rPr>
        </w:r>
        <w:r>
          <w:rPr>
            <w:noProof/>
            <w:webHidden/>
          </w:rPr>
          <w:fldChar w:fldCharType="separate"/>
        </w:r>
        <w:r>
          <w:rPr>
            <w:noProof/>
            <w:webHidden/>
          </w:rPr>
          <w:t>35</w:t>
        </w:r>
        <w:r>
          <w:rPr>
            <w:noProof/>
            <w:webHidden/>
          </w:rPr>
          <w:fldChar w:fldCharType="end"/>
        </w:r>
      </w:hyperlink>
    </w:p>
    <w:p w14:paraId="776151A3" w14:textId="20AB9C31" w:rsidR="00D1675F" w:rsidRDefault="00D1675F">
      <w:pPr>
        <w:pStyle w:val="TableofFigures"/>
        <w:rPr>
          <w:noProof/>
          <w:kern w:val="2"/>
          <w:sz w:val="24"/>
          <w:szCs w:val="24"/>
          <w:lang w:eastAsia="en-GB"/>
          <w14:ligatures w14:val="standardContextual"/>
        </w:rPr>
      </w:pPr>
      <w:hyperlink w:anchor="_Toc208135674" w:history="1">
        <w:r w:rsidRPr="0007059C">
          <w:rPr>
            <w:rStyle w:val="Hyperlink"/>
            <w:noProof/>
          </w:rPr>
          <w:t>Figure 14: Dashboard - Theme Output Analysis</w:t>
        </w:r>
        <w:r>
          <w:rPr>
            <w:noProof/>
            <w:webHidden/>
          </w:rPr>
          <w:tab/>
        </w:r>
        <w:r>
          <w:rPr>
            <w:noProof/>
            <w:webHidden/>
          </w:rPr>
          <w:fldChar w:fldCharType="begin"/>
        </w:r>
        <w:r>
          <w:rPr>
            <w:noProof/>
            <w:webHidden/>
          </w:rPr>
          <w:instrText xml:space="preserve"> PAGEREF _Toc208135674 \h </w:instrText>
        </w:r>
        <w:r>
          <w:rPr>
            <w:noProof/>
            <w:webHidden/>
          </w:rPr>
        </w:r>
        <w:r>
          <w:rPr>
            <w:noProof/>
            <w:webHidden/>
          </w:rPr>
          <w:fldChar w:fldCharType="separate"/>
        </w:r>
        <w:r>
          <w:rPr>
            <w:noProof/>
            <w:webHidden/>
          </w:rPr>
          <w:t>37</w:t>
        </w:r>
        <w:r>
          <w:rPr>
            <w:noProof/>
            <w:webHidden/>
          </w:rPr>
          <w:fldChar w:fldCharType="end"/>
        </w:r>
      </w:hyperlink>
    </w:p>
    <w:p w14:paraId="6B85D0D3" w14:textId="2971DEE1" w:rsidR="00D1675F" w:rsidRDefault="00D1675F">
      <w:pPr>
        <w:pStyle w:val="TableofFigures"/>
        <w:rPr>
          <w:noProof/>
          <w:kern w:val="2"/>
          <w:sz w:val="24"/>
          <w:szCs w:val="24"/>
          <w:lang w:eastAsia="en-GB"/>
          <w14:ligatures w14:val="standardContextual"/>
        </w:rPr>
      </w:pPr>
      <w:hyperlink w:anchor="_Toc208135675" w:history="1">
        <w:r w:rsidRPr="0007059C">
          <w:rPr>
            <w:rStyle w:val="Hyperlink"/>
            <w:noProof/>
          </w:rPr>
          <w:t>Figure 15: Dashboard - Topic Output Analysis</w:t>
        </w:r>
        <w:r>
          <w:rPr>
            <w:noProof/>
            <w:webHidden/>
          </w:rPr>
          <w:tab/>
        </w:r>
        <w:r>
          <w:rPr>
            <w:noProof/>
            <w:webHidden/>
          </w:rPr>
          <w:fldChar w:fldCharType="begin"/>
        </w:r>
        <w:r>
          <w:rPr>
            <w:noProof/>
            <w:webHidden/>
          </w:rPr>
          <w:instrText xml:space="preserve"> PAGEREF _Toc208135675 \h </w:instrText>
        </w:r>
        <w:r>
          <w:rPr>
            <w:noProof/>
            <w:webHidden/>
          </w:rPr>
        </w:r>
        <w:r>
          <w:rPr>
            <w:noProof/>
            <w:webHidden/>
          </w:rPr>
          <w:fldChar w:fldCharType="separate"/>
        </w:r>
        <w:r>
          <w:rPr>
            <w:noProof/>
            <w:webHidden/>
          </w:rPr>
          <w:t>37</w:t>
        </w:r>
        <w:r>
          <w:rPr>
            <w:noProof/>
            <w:webHidden/>
          </w:rPr>
          <w:fldChar w:fldCharType="end"/>
        </w:r>
      </w:hyperlink>
    </w:p>
    <w:p w14:paraId="6D830A02" w14:textId="07A91D2D" w:rsidR="003B141A" w:rsidRDefault="00BC5467" w:rsidP="00A62247">
      <w:pPr>
        <w:pStyle w:val="Heading3NoNumber"/>
      </w:pPr>
      <w:r>
        <w:fldChar w:fldCharType="end"/>
      </w:r>
      <w:r w:rsidR="00745BC4">
        <w:t>Table of Tables</w:t>
      </w:r>
    </w:p>
    <w:p w14:paraId="56FF5D98" w14:textId="33088D36" w:rsidR="00014C4B" w:rsidRDefault="00A62247">
      <w:pPr>
        <w:pStyle w:val="TableofFigures"/>
        <w:rPr>
          <w:noProof/>
          <w:kern w:val="2"/>
          <w:sz w:val="24"/>
          <w:szCs w:val="24"/>
          <w:lang w:eastAsia="en-GB"/>
          <w14:ligatures w14:val="standardContextual"/>
        </w:rPr>
      </w:pPr>
      <w:r>
        <w:fldChar w:fldCharType="begin"/>
      </w:r>
      <w:r>
        <w:instrText xml:space="preserve"> TOC \h \z \c "Table" </w:instrText>
      </w:r>
      <w:r>
        <w:fldChar w:fldCharType="separate"/>
      </w:r>
      <w:hyperlink w:anchor="_Toc207878100" w:history="1">
        <w:r w:rsidR="00014C4B" w:rsidRPr="00BE072C">
          <w:rPr>
            <w:rStyle w:val="Hyperlink"/>
            <w:noProof/>
          </w:rPr>
          <w:t>Table 1: Literature Summary of NLP Approaches</w:t>
        </w:r>
        <w:r w:rsidR="00014C4B">
          <w:rPr>
            <w:noProof/>
            <w:webHidden/>
          </w:rPr>
          <w:tab/>
        </w:r>
        <w:r w:rsidR="00014C4B">
          <w:rPr>
            <w:noProof/>
            <w:webHidden/>
          </w:rPr>
          <w:fldChar w:fldCharType="begin"/>
        </w:r>
        <w:r w:rsidR="00014C4B">
          <w:rPr>
            <w:noProof/>
            <w:webHidden/>
          </w:rPr>
          <w:instrText xml:space="preserve"> PAGEREF _Toc207878100 \h </w:instrText>
        </w:r>
        <w:r w:rsidR="00014C4B">
          <w:rPr>
            <w:noProof/>
            <w:webHidden/>
          </w:rPr>
        </w:r>
        <w:r w:rsidR="00014C4B">
          <w:rPr>
            <w:noProof/>
            <w:webHidden/>
          </w:rPr>
          <w:fldChar w:fldCharType="separate"/>
        </w:r>
        <w:r w:rsidR="00014C4B">
          <w:rPr>
            <w:noProof/>
            <w:webHidden/>
          </w:rPr>
          <w:t>17</w:t>
        </w:r>
        <w:r w:rsidR="00014C4B">
          <w:rPr>
            <w:noProof/>
            <w:webHidden/>
          </w:rPr>
          <w:fldChar w:fldCharType="end"/>
        </w:r>
      </w:hyperlink>
    </w:p>
    <w:p w14:paraId="1DB66796" w14:textId="222FFD9A" w:rsidR="00014C4B" w:rsidRDefault="00014C4B">
      <w:pPr>
        <w:pStyle w:val="TableofFigures"/>
        <w:rPr>
          <w:noProof/>
          <w:kern w:val="2"/>
          <w:sz w:val="24"/>
          <w:szCs w:val="24"/>
          <w:lang w:eastAsia="en-GB"/>
          <w14:ligatures w14:val="standardContextual"/>
        </w:rPr>
      </w:pPr>
      <w:hyperlink w:anchor="_Toc207878101" w:history="1">
        <w:r w:rsidRPr="00BE072C">
          <w:rPr>
            <w:rStyle w:val="Hyperlink"/>
            <w:noProof/>
          </w:rPr>
          <w:t>Table 2: Table of User Requirements</w:t>
        </w:r>
        <w:r>
          <w:rPr>
            <w:noProof/>
            <w:webHidden/>
          </w:rPr>
          <w:tab/>
        </w:r>
        <w:r>
          <w:rPr>
            <w:noProof/>
            <w:webHidden/>
          </w:rPr>
          <w:fldChar w:fldCharType="begin"/>
        </w:r>
        <w:r>
          <w:rPr>
            <w:noProof/>
            <w:webHidden/>
          </w:rPr>
          <w:instrText xml:space="preserve"> PAGEREF _Toc207878101 \h </w:instrText>
        </w:r>
        <w:r>
          <w:rPr>
            <w:noProof/>
            <w:webHidden/>
          </w:rPr>
        </w:r>
        <w:r>
          <w:rPr>
            <w:noProof/>
            <w:webHidden/>
          </w:rPr>
          <w:fldChar w:fldCharType="separate"/>
        </w:r>
        <w:r>
          <w:rPr>
            <w:noProof/>
            <w:webHidden/>
          </w:rPr>
          <w:t>24</w:t>
        </w:r>
        <w:r>
          <w:rPr>
            <w:noProof/>
            <w:webHidden/>
          </w:rPr>
          <w:fldChar w:fldCharType="end"/>
        </w:r>
      </w:hyperlink>
    </w:p>
    <w:p w14:paraId="79B0B763" w14:textId="501705A7" w:rsidR="00014C4B" w:rsidRDefault="00014C4B">
      <w:pPr>
        <w:pStyle w:val="TableofFigures"/>
        <w:rPr>
          <w:noProof/>
          <w:kern w:val="2"/>
          <w:sz w:val="24"/>
          <w:szCs w:val="24"/>
          <w:lang w:eastAsia="en-GB"/>
          <w14:ligatures w14:val="standardContextual"/>
        </w:rPr>
      </w:pPr>
      <w:hyperlink w:anchor="_Toc207878102" w:history="1">
        <w:r w:rsidRPr="00BE072C">
          <w:rPr>
            <w:rStyle w:val="Hyperlink"/>
            <w:noProof/>
          </w:rPr>
          <w:t>Table 3: Performance Against Objectives</w:t>
        </w:r>
        <w:r>
          <w:rPr>
            <w:noProof/>
            <w:webHidden/>
          </w:rPr>
          <w:tab/>
        </w:r>
        <w:r>
          <w:rPr>
            <w:noProof/>
            <w:webHidden/>
          </w:rPr>
          <w:fldChar w:fldCharType="begin"/>
        </w:r>
        <w:r>
          <w:rPr>
            <w:noProof/>
            <w:webHidden/>
          </w:rPr>
          <w:instrText xml:space="preserve"> PAGEREF _Toc207878102 \h </w:instrText>
        </w:r>
        <w:r>
          <w:rPr>
            <w:noProof/>
            <w:webHidden/>
          </w:rPr>
        </w:r>
        <w:r>
          <w:rPr>
            <w:noProof/>
            <w:webHidden/>
          </w:rPr>
          <w:fldChar w:fldCharType="separate"/>
        </w:r>
        <w:r>
          <w:rPr>
            <w:noProof/>
            <w:webHidden/>
          </w:rPr>
          <w:t>39</w:t>
        </w:r>
        <w:r>
          <w:rPr>
            <w:noProof/>
            <w:webHidden/>
          </w:rPr>
          <w:fldChar w:fldCharType="end"/>
        </w:r>
      </w:hyperlink>
    </w:p>
    <w:p w14:paraId="41198742" w14:textId="0B783F43" w:rsidR="00A62247" w:rsidRPr="00A62247" w:rsidRDefault="00A62247" w:rsidP="00A62247">
      <w:r>
        <w:fldChar w:fldCharType="end"/>
      </w:r>
    </w:p>
    <w:p w14:paraId="67BF56A3" w14:textId="4DE05E9D" w:rsidR="00BC5467" w:rsidRPr="0041073D" w:rsidRDefault="003B141A">
      <w:pPr>
        <w:spacing w:after="0" w:line="240" w:lineRule="auto"/>
        <w:jc w:val="left"/>
        <w:rPr>
          <w:color w:val="EFCA2D" w:themeColor="accent3"/>
          <w:sz w:val="40"/>
          <w:szCs w:val="40"/>
        </w:rPr>
      </w:pPr>
      <w:r>
        <w:br w:type="page"/>
      </w:r>
    </w:p>
    <w:p w14:paraId="252A4D90" w14:textId="5C0C87B7" w:rsidR="00A275F9" w:rsidRDefault="00A275F9" w:rsidP="00B13CE9">
      <w:pPr>
        <w:pStyle w:val="Heading1NoNumber-ForTOC"/>
      </w:pPr>
      <w:bookmarkStart w:id="2" w:name="_Toc208136018"/>
      <w:r w:rsidRPr="00B13CE9">
        <w:lastRenderedPageBreak/>
        <w:t>Introduction</w:t>
      </w:r>
      <w:bookmarkEnd w:id="2"/>
    </w:p>
    <w:p w14:paraId="60B05073" w14:textId="0FA663AD" w:rsidR="00315D82" w:rsidRDefault="00315D82" w:rsidP="00315D82">
      <w:r>
        <w:t xml:space="preserve">Public consultation plays a vital role in governance, enabling </w:t>
      </w:r>
      <w:r w:rsidR="0097474A">
        <w:t xml:space="preserve">the public </w:t>
      </w:r>
      <w:r>
        <w:t xml:space="preserve">to contribute to the design of policies, infrastructure, and services. However, the volume of free-text responses generated during consultations makes it challenging for </w:t>
      </w:r>
      <w:r w:rsidR="0097474A">
        <w:t>analysts</w:t>
      </w:r>
      <w:r>
        <w:t xml:space="preserve"> to </w:t>
      </w:r>
      <w:r w:rsidR="00861AFA">
        <w:t>quickly extract insights</w:t>
      </w:r>
      <w:r>
        <w:t>. Traditionally, this task has relied on manual coding by domain experts</w:t>
      </w:r>
      <w:r w:rsidR="00625471">
        <w:t>,</w:t>
      </w:r>
      <w:r w:rsidR="003F4686">
        <w:t xml:space="preserve"> in the context of my organisation these are usually Town Planners</w:t>
      </w:r>
      <w:r w:rsidR="00625471">
        <w:t xml:space="preserve"> </w:t>
      </w:r>
      <w:r w:rsidR="00194579">
        <w:t>who read through each response and assign themes and topics to categorise each response submitted by members of the public.</w:t>
      </w:r>
      <w:r>
        <w:t xml:space="preserve"> </w:t>
      </w:r>
      <w:r w:rsidR="00194579">
        <w:t>This pr</w:t>
      </w:r>
      <w:r>
        <w:t>ocess is resource</w:t>
      </w:r>
      <w:r w:rsidR="00194579">
        <w:t xml:space="preserve"> </w:t>
      </w:r>
      <w:r>
        <w:t xml:space="preserve">intensive, time-consuming, and </w:t>
      </w:r>
      <w:r w:rsidR="00384F73" w:rsidRPr="00C23ACB">
        <w:t>potential</w:t>
      </w:r>
      <w:r w:rsidR="00C23ACB" w:rsidRPr="00C23ACB">
        <w:t>ly</w:t>
      </w:r>
      <w:r w:rsidR="00194579">
        <w:t xml:space="preserve"> may introduce</w:t>
      </w:r>
      <w:r>
        <w:t xml:space="preserve"> inconsist</w:t>
      </w:r>
      <w:r w:rsidR="00384F73">
        <w:t xml:space="preserve">encies as assigning themes are subjective and may differ from </w:t>
      </w:r>
      <w:r w:rsidR="00D955DA">
        <w:t>person to person</w:t>
      </w:r>
      <w:r>
        <w:t>.</w:t>
      </w:r>
    </w:p>
    <w:p w14:paraId="35918353" w14:textId="0ECD420F" w:rsidR="00315D82" w:rsidRDefault="00EE622C" w:rsidP="00315D82">
      <w:r>
        <w:t>Artificial Intelligence</w:t>
      </w:r>
      <w:r w:rsidR="0069699D">
        <w:t xml:space="preserve"> (AI)</w:t>
      </w:r>
      <w:r>
        <w:t xml:space="preserve"> techniques for </w:t>
      </w:r>
      <w:r w:rsidR="00315D82">
        <w:t xml:space="preserve">Natural Language Processing (NLP) </w:t>
      </w:r>
      <w:r w:rsidR="00D955DA">
        <w:t>offer</w:t>
      </w:r>
      <w:r w:rsidR="00315D82">
        <w:t xml:space="preserve"> an opportunity to</w:t>
      </w:r>
      <w:r>
        <w:t xml:space="preserve"> </w:t>
      </w:r>
      <w:r w:rsidR="00315D82">
        <w:t>transform</w:t>
      </w:r>
      <w:r w:rsidR="00C23ACB">
        <w:t xml:space="preserve"> and</w:t>
      </w:r>
      <w:r w:rsidR="00315D82">
        <w:t xml:space="preserve"> </w:t>
      </w:r>
      <w:r w:rsidR="00D955DA">
        <w:t>improve this process</w:t>
      </w:r>
      <w:r w:rsidR="00315D82">
        <w:t xml:space="preserve">. </w:t>
      </w:r>
      <w:r>
        <w:t xml:space="preserve">It’s possible for Large Language </w:t>
      </w:r>
      <w:r w:rsidR="00315D82">
        <w:t xml:space="preserve">Models </w:t>
      </w:r>
      <w:r>
        <w:t xml:space="preserve">(LLM) </w:t>
      </w:r>
      <w:r w:rsidR="00315D82">
        <w:t xml:space="preserve">such as GPT-4 </w:t>
      </w:r>
      <w:r>
        <w:t>to</w:t>
      </w:r>
      <w:r w:rsidR="00315D82">
        <w:t xml:space="preserve"> capture semantic relationships in text and assign </w:t>
      </w:r>
      <w:r>
        <w:t xml:space="preserve">relevant </w:t>
      </w:r>
      <w:r w:rsidR="00315D82">
        <w:t xml:space="preserve">categories </w:t>
      </w:r>
      <w:r w:rsidR="00AD7205">
        <w:t xml:space="preserve">at a much quicker rate and with large volumes of data </w:t>
      </w:r>
      <w:r w:rsidR="00315D82">
        <w:t>potentially reducing the time required for consultation</w:t>
      </w:r>
      <w:r w:rsidR="00AD7205">
        <w:t xml:space="preserve"> feedback</w:t>
      </w:r>
      <w:r w:rsidR="00315D82">
        <w:t xml:space="preserve"> analysis. </w:t>
      </w:r>
      <w:r w:rsidR="00AD7205">
        <w:t xml:space="preserve">However, </w:t>
      </w:r>
      <w:r w:rsidR="0069699D">
        <w:t>there are some challenges when applying these methods with c</w:t>
      </w:r>
      <w:r w:rsidR="00315D82">
        <w:t xml:space="preserve">oncerns about interpretability, bias, and over-reliance on AI outputs </w:t>
      </w:r>
      <w:r w:rsidR="0069699D">
        <w:t xml:space="preserve">which </w:t>
      </w:r>
      <w:r w:rsidR="00315D82">
        <w:t>highlight the importance of</w:t>
      </w:r>
      <w:r w:rsidR="0069699D">
        <w:t xml:space="preserve"> having a human-in-the-loop</w:t>
      </w:r>
      <w:r w:rsidR="00315D82">
        <w:t xml:space="preserve"> </w:t>
      </w:r>
      <w:r w:rsidR="0069699D">
        <w:t>to check</w:t>
      </w:r>
      <w:r w:rsidR="000252AC">
        <w:t xml:space="preserve"> these outputs.</w:t>
      </w:r>
    </w:p>
    <w:p w14:paraId="2A67DA19" w14:textId="5DC19AB5" w:rsidR="00315D82" w:rsidRDefault="00315D82" w:rsidP="00315D82">
      <w:r>
        <w:t>This project explores the integration of</w:t>
      </w:r>
      <w:r w:rsidR="000252AC">
        <w:t xml:space="preserve"> a</w:t>
      </w:r>
      <w:r>
        <w:t xml:space="preserve"> GPT-4 </w:t>
      </w:r>
      <w:r w:rsidR="000252AC">
        <w:t xml:space="preserve">model </w:t>
      </w:r>
      <w:r>
        <w:t xml:space="preserve">into </w:t>
      </w:r>
      <w:r w:rsidR="00BF6469">
        <w:t xml:space="preserve">a typical </w:t>
      </w:r>
      <w:r>
        <w:t>data ingestion pipeline</w:t>
      </w:r>
      <w:r w:rsidR="00342916">
        <w:t xml:space="preserve"> </w:t>
      </w:r>
      <w:r>
        <w:t xml:space="preserve">with the aim of automating the classification of consultation responses into predefined themes and topics. The pipeline was developed using </w:t>
      </w:r>
      <w:r w:rsidR="00A87234">
        <w:t>a software package called Feature Manipulation Engine (</w:t>
      </w:r>
      <w:r>
        <w:t>FME</w:t>
      </w:r>
      <w:r w:rsidR="00A87234">
        <w:t>)</w:t>
      </w:r>
      <w:r>
        <w:t xml:space="preserve"> </w:t>
      </w:r>
      <w:r w:rsidR="00A87234">
        <w:t>to automate the processing of the data</w:t>
      </w:r>
      <w:r>
        <w:t xml:space="preserve">, </w:t>
      </w:r>
      <w:r w:rsidR="00C80983">
        <w:t xml:space="preserve">the GPT-4 model was </w:t>
      </w:r>
      <w:r w:rsidR="00BC1A40">
        <w:t>hosted on Azure Open AI which fits in with my organisation’s requirements</w:t>
      </w:r>
      <w:r>
        <w:t>, and Power BI for interactive visualisation</w:t>
      </w:r>
      <w:r w:rsidR="00BC1A40">
        <w:t xml:space="preserve"> of the data outputs</w:t>
      </w:r>
      <w:r>
        <w:t xml:space="preserve">. Prompt engineering played </w:t>
      </w:r>
      <w:r w:rsidR="00AD001A">
        <w:t xml:space="preserve">a key part </w:t>
      </w:r>
      <w:r>
        <w:t xml:space="preserve">in </w:t>
      </w:r>
      <w:r w:rsidR="00AD001A">
        <w:t xml:space="preserve">making sure </w:t>
      </w:r>
      <w:r>
        <w:t>that classifications aligned with the organisation’s coding framework,</w:t>
      </w:r>
      <w:r w:rsidR="00AD001A">
        <w:t xml:space="preserve"> and</w:t>
      </w:r>
      <w:r>
        <w:t xml:space="preserve"> evaluation strategies </w:t>
      </w:r>
      <w:r w:rsidR="00AD001A">
        <w:t xml:space="preserve">were </w:t>
      </w:r>
      <w:r>
        <w:t>designed to measure accuracy</w:t>
      </w:r>
      <w:r w:rsidR="00AD001A">
        <w:t xml:space="preserve"> of the outputs</w:t>
      </w:r>
      <w:r>
        <w:t>, usability</w:t>
      </w:r>
      <w:r w:rsidR="00AD001A">
        <w:t xml:space="preserve"> in a real world context</w:t>
      </w:r>
      <w:r>
        <w:t>, and alignment with human judgement.</w:t>
      </w:r>
    </w:p>
    <w:p w14:paraId="6D26CDD7" w14:textId="77777777" w:rsidR="00315D82" w:rsidRDefault="00315D82" w:rsidP="00315D82">
      <w:pPr>
        <w:spacing w:after="0" w:line="240" w:lineRule="auto"/>
        <w:jc w:val="left"/>
      </w:pPr>
    </w:p>
    <w:p w14:paraId="04B3AC5E" w14:textId="77777777" w:rsidR="00315D82" w:rsidRDefault="00315D82" w:rsidP="00315D82">
      <w:pPr>
        <w:spacing w:after="0" w:line="240" w:lineRule="auto"/>
        <w:jc w:val="left"/>
      </w:pPr>
      <w:r>
        <w:t>The key objectives of this project were to:</w:t>
      </w:r>
    </w:p>
    <w:p w14:paraId="7BE83DFA" w14:textId="77777777" w:rsidR="00315D82" w:rsidRDefault="00315D82" w:rsidP="00315D82">
      <w:pPr>
        <w:spacing w:after="0" w:line="240" w:lineRule="auto"/>
        <w:jc w:val="left"/>
      </w:pPr>
    </w:p>
    <w:p w14:paraId="3CEC26A7" w14:textId="728C7F74" w:rsidR="00315D82" w:rsidRDefault="00315D82" w:rsidP="00315D82">
      <w:pPr>
        <w:pStyle w:val="ListBullet"/>
      </w:pPr>
      <w:r>
        <w:t>Research and evaluate NLP techniques for classifying consultation responses.</w:t>
      </w:r>
    </w:p>
    <w:p w14:paraId="1CE2B6B0" w14:textId="43C51A37" w:rsidR="00315D82" w:rsidRDefault="00315D82" w:rsidP="00315D82">
      <w:pPr>
        <w:pStyle w:val="ListBullet"/>
      </w:pPr>
      <w:r>
        <w:t xml:space="preserve">Design and implement a </w:t>
      </w:r>
      <w:r w:rsidR="00C33D57">
        <w:t xml:space="preserve">data ingestion </w:t>
      </w:r>
      <w:r>
        <w:t>pipeline for automated theme and topic assignment</w:t>
      </w:r>
      <w:r w:rsidR="00C33D57">
        <w:t xml:space="preserve"> to consultation responses</w:t>
      </w:r>
      <w:r>
        <w:t>.</w:t>
      </w:r>
    </w:p>
    <w:p w14:paraId="1FEF451E" w14:textId="0C73CFEC" w:rsidR="00315D82" w:rsidRDefault="00315D82" w:rsidP="00315D82">
      <w:pPr>
        <w:pStyle w:val="ListBullet"/>
      </w:pPr>
      <w:r>
        <w:t>Reduce analyst workload by introducing AI-assisted classification.</w:t>
      </w:r>
    </w:p>
    <w:p w14:paraId="3579FEAC" w14:textId="3DB841C5" w:rsidR="00315D82" w:rsidRDefault="00315D82" w:rsidP="00315D82">
      <w:pPr>
        <w:pStyle w:val="ListBullet"/>
      </w:pPr>
      <w:r>
        <w:t>Provide</w:t>
      </w:r>
      <w:r w:rsidR="00693268">
        <w:t xml:space="preserve"> near</w:t>
      </w:r>
      <w:r>
        <w:t xml:space="preserve"> real-time visualisation of </w:t>
      </w:r>
      <w:r w:rsidR="00693268">
        <w:t>the data outputs</w:t>
      </w:r>
      <w:r>
        <w:t xml:space="preserve"> in Power BI.</w:t>
      </w:r>
    </w:p>
    <w:p w14:paraId="242BDB50" w14:textId="113088EB" w:rsidR="00315D82" w:rsidRDefault="00315D82" w:rsidP="00315D82">
      <w:pPr>
        <w:pStyle w:val="ListBullet"/>
      </w:pPr>
      <w:r>
        <w:lastRenderedPageBreak/>
        <w:t>Validate performance</w:t>
      </w:r>
      <w:r w:rsidR="00693268">
        <w:t xml:space="preserve"> of the GPT-4 model</w:t>
      </w:r>
      <w:r>
        <w:t xml:space="preserve"> against a set of </w:t>
      </w:r>
      <w:r w:rsidR="00693268">
        <w:t xml:space="preserve">legacy </w:t>
      </w:r>
      <w:r>
        <w:t xml:space="preserve">historic </w:t>
      </w:r>
      <w:r w:rsidR="00693268">
        <w:t>classified</w:t>
      </w:r>
      <w:r>
        <w:t xml:space="preserve"> consultation responses.</w:t>
      </w:r>
    </w:p>
    <w:p w14:paraId="418942D6" w14:textId="77777777" w:rsidR="00315D82" w:rsidRDefault="00315D82" w:rsidP="00315D82">
      <w:pPr>
        <w:spacing w:after="0" w:line="240" w:lineRule="auto"/>
        <w:jc w:val="left"/>
      </w:pPr>
    </w:p>
    <w:p w14:paraId="44D7C68E" w14:textId="319CB76A" w:rsidR="004614A2" w:rsidRDefault="00315D82" w:rsidP="00315D82">
      <w:r>
        <w:t xml:space="preserve">By addressing these objectives, the project </w:t>
      </w:r>
      <w:r w:rsidR="006D2809">
        <w:t>sets out to assess the</w:t>
      </w:r>
      <w:r>
        <w:t xml:space="preserve"> technical feasibility of deploying LLMs for consultation analysis</w:t>
      </w:r>
      <w:r w:rsidR="006D2809">
        <w:t xml:space="preserve"> and consider their</w:t>
      </w:r>
      <w:r>
        <w:t xml:space="preserve"> practical</w:t>
      </w:r>
      <w:r w:rsidR="006D2809">
        <w:t xml:space="preserve"> use</w:t>
      </w:r>
      <w:r>
        <w:t>, ethical</w:t>
      </w:r>
      <w:r w:rsidR="00DC25C0">
        <w:t xml:space="preserve"> </w:t>
      </w:r>
      <w:r>
        <w:t xml:space="preserve">and organisational implications. The findings contribute to ongoing </w:t>
      </w:r>
      <w:r w:rsidR="00DC25C0">
        <w:t>research</w:t>
      </w:r>
      <w:r>
        <w:t xml:space="preserve"> about the role of AI in</w:t>
      </w:r>
      <w:r w:rsidR="00DC25C0">
        <w:t xml:space="preserve"> analysing public opinion</w:t>
      </w:r>
      <w:r>
        <w:t xml:space="preserve"> and highlight the benefits of a human-in-the-loop approach for ensuring accuracy and trust</w:t>
      </w:r>
      <w:r w:rsidR="004614A2">
        <w:t xml:space="preserve"> in the system.</w:t>
      </w:r>
    </w:p>
    <w:p w14:paraId="295E3360" w14:textId="446DDB82" w:rsidR="004614A2" w:rsidRPr="004614A2" w:rsidRDefault="004614A2" w:rsidP="004614A2">
      <w:pPr>
        <w:spacing w:after="0" w:line="240" w:lineRule="auto"/>
        <w:jc w:val="left"/>
      </w:pPr>
      <w:r>
        <w:br w:type="page"/>
      </w:r>
    </w:p>
    <w:p w14:paraId="607AFED6" w14:textId="1BED0925" w:rsidR="00B13CE9" w:rsidRPr="00B13CE9" w:rsidRDefault="00A275F9" w:rsidP="02D4F34F">
      <w:pPr>
        <w:pStyle w:val="Heading1NoNumber-ForTOC"/>
        <w:keepLines/>
        <w:suppressAutoHyphens/>
        <w:spacing w:before="320" w:after="80"/>
      </w:pPr>
      <w:bookmarkStart w:id="3" w:name="_Toc208136019"/>
      <w:r>
        <w:lastRenderedPageBreak/>
        <w:t>Research and Review of Literature</w:t>
      </w:r>
      <w:bookmarkEnd w:id="3"/>
    </w:p>
    <w:p w14:paraId="265969A9" w14:textId="3D2C1DAB" w:rsidR="00E21850" w:rsidRPr="00E21850" w:rsidRDefault="00A275F9" w:rsidP="008F0B65">
      <w:pPr>
        <w:pStyle w:val="Heading2"/>
      </w:pPr>
      <w:bookmarkStart w:id="4" w:name="_Toc208136020"/>
      <w:r w:rsidRPr="004956A5">
        <w:t>Overview</w:t>
      </w:r>
      <w:r w:rsidRPr="00237930">
        <w:t xml:space="preserve"> of </w:t>
      </w:r>
      <w:r w:rsidRPr="007A5BEE">
        <w:t>N</w:t>
      </w:r>
      <w:r w:rsidR="000926D4" w:rsidRPr="007A5BEE">
        <w:t>atural</w:t>
      </w:r>
      <w:r w:rsidR="000926D4">
        <w:t xml:space="preserve"> </w:t>
      </w:r>
      <w:r w:rsidRPr="00B13CE9">
        <w:t>L</w:t>
      </w:r>
      <w:r w:rsidR="000926D4" w:rsidRPr="00B13CE9">
        <w:t>anguage</w:t>
      </w:r>
      <w:r w:rsidR="000926D4">
        <w:t xml:space="preserve"> </w:t>
      </w:r>
      <w:r w:rsidRPr="007A5BEE">
        <w:t>P</w:t>
      </w:r>
      <w:r w:rsidR="000926D4" w:rsidRPr="007A5BEE">
        <w:t>rocessing</w:t>
      </w:r>
      <w:bookmarkEnd w:id="4"/>
    </w:p>
    <w:p w14:paraId="0F4A99B8" w14:textId="3163E433" w:rsidR="00C82E0E" w:rsidRPr="00C82E0E" w:rsidRDefault="00C82E0E" w:rsidP="00C82E0E">
      <w:r w:rsidRPr="00C82E0E">
        <w:t xml:space="preserve">NLP is a rapidly evolving field within artificial intelligence </w:t>
      </w:r>
      <w:r w:rsidR="00970DF2">
        <w:t xml:space="preserve">which </w:t>
      </w:r>
      <w:r w:rsidRPr="00C82E0E">
        <w:t>enabl</w:t>
      </w:r>
      <w:r w:rsidR="00970DF2">
        <w:t>es</w:t>
      </w:r>
      <w:r w:rsidRPr="00C82E0E">
        <w:t xml:space="preserve"> machines to understand and generate language. </w:t>
      </w:r>
      <w:r w:rsidR="00AD0241">
        <w:t>NLP is usually</w:t>
      </w:r>
      <w:r w:rsidRPr="00C82E0E">
        <w:t xml:space="preserve"> divided into two subcategories</w:t>
      </w:r>
      <w:r w:rsidR="00AE700A">
        <w:t>;</w:t>
      </w:r>
      <w:r w:rsidRPr="00C82E0E">
        <w:t xml:space="preserve"> Natural Language Understanding (NLU), which interprets meaning</w:t>
      </w:r>
      <w:r w:rsidR="00AE700A">
        <w:t xml:space="preserve"> of text</w:t>
      </w:r>
      <w:r w:rsidRPr="00C82E0E">
        <w:t xml:space="preserve">, and Natural Language Generation (NLG), which produces text </w:t>
      </w:r>
      <w:sdt>
        <w:sdtPr>
          <w:id w:val="-1867671964"/>
          <w:citation/>
        </w:sdtPr>
        <w:sdtContent>
          <w:r w:rsidR="00970DF2">
            <w:fldChar w:fldCharType="begin"/>
          </w:r>
          <w:r w:rsidR="00970DF2">
            <w:instrText xml:space="preserve"> CITATION Geo21 \l 2057 </w:instrText>
          </w:r>
          <w:r w:rsidR="00970DF2">
            <w:fldChar w:fldCharType="separate"/>
          </w:r>
          <w:r w:rsidR="00D1675F" w:rsidRPr="00D1675F">
            <w:rPr>
              <w:noProof/>
            </w:rPr>
            <w:t>[1]</w:t>
          </w:r>
          <w:r w:rsidR="00970DF2">
            <w:fldChar w:fldCharType="end"/>
          </w:r>
        </w:sdtContent>
      </w:sdt>
      <w:r w:rsidRPr="00C82E0E">
        <w:t>.</w:t>
      </w:r>
    </w:p>
    <w:p w14:paraId="311E2503" w14:textId="46686748" w:rsidR="00C82E0E" w:rsidRPr="00C82E0E" w:rsidRDefault="00C82E0E" w:rsidP="00C82E0E">
      <w:r w:rsidRPr="00C82E0E">
        <w:t xml:space="preserve">NLP </w:t>
      </w:r>
      <w:r w:rsidR="00060D3D">
        <w:t>is used</w:t>
      </w:r>
      <w:r w:rsidRPr="00C82E0E">
        <w:t xml:space="preserve"> across industries, from customer service chatbots to healthcare triage systems and automated content moderation</w:t>
      </w:r>
      <w:r w:rsidR="00060D3D">
        <w:t xml:space="preserve"> on social media sites</w:t>
      </w:r>
      <w:r w:rsidRPr="00C82E0E">
        <w:t xml:space="preserve">. Sentiment analysis, for example, assesses whether text </w:t>
      </w:r>
      <w:r w:rsidR="00B96729">
        <w:t>has</w:t>
      </w:r>
      <w:r w:rsidRPr="00C82E0E">
        <w:t xml:space="preserve"> a positive, negative, or neutral tone</w:t>
      </w:r>
      <w:r w:rsidR="00B96729">
        <w:t xml:space="preserve"> which in some use cases can </w:t>
      </w:r>
      <w:r w:rsidRPr="00C82E0E">
        <w:t>provid</w:t>
      </w:r>
      <w:r w:rsidR="00B96729">
        <w:t>e</w:t>
      </w:r>
      <w:r w:rsidRPr="00C82E0E">
        <w:t xml:space="preserve"> actionable insights into user opinions.</w:t>
      </w:r>
    </w:p>
    <w:p w14:paraId="55F87D3E" w14:textId="244A42F7" w:rsidR="00C82E0E" w:rsidRPr="00C82E0E" w:rsidRDefault="00C82E0E" w:rsidP="00C82E0E">
      <w:r w:rsidRPr="00C82E0E">
        <w:t xml:space="preserve">Key advances in NLP </w:t>
      </w:r>
      <w:r w:rsidR="00060D3D">
        <w:t>originate</w:t>
      </w:r>
      <w:r w:rsidR="00731436">
        <w:t>d</w:t>
      </w:r>
      <w:r w:rsidRPr="00C82E0E">
        <w:t xml:space="preserve"> from neural architectures. Long Short-Term Memory (LSTM) networks </w:t>
      </w:r>
      <w:sdt>
        <w:sdtPr>
          <w:id w:val="-15844695"/>
          <w:citation/>
        </w:sdtPr>
        <w:sdtContent>
          <w:r w:rsidR="007E6B82">
            <w:fldChar w:fldCharType="begin"/>
          </w:r>
          <w:r w:rsidR="007E6B82">
            <w:instrText xml:space="preserve"> CITATION Med23 \l 2057 </w:instrText>
          </w:r>
          <w:r w:rsidR="007E6B82">
            <w:fldChar w:fldCharType="separate"/>
          </w:r>
          <w:r w:rsidR="00D1675F" w:rsidRPr="00D1675F">
            <w:rPr>
              <w:noProof/>
            </w:rPr>
            <w:t>[2]</w:t>
          </w:r>
          <w:r w:rsidR="007E6B82">
            <w:fldChar w:fldCharType="end"/>
          </w:r>
        </w:sdtContent>
      </w:sdt>
      <w:r w:rsidRPr="00C82E0E">
        <w:t xml:space="preserve">, </w:t>
      </w:r>
      <w:r w:rsidR="00161A5B">
        <w:t xml:space="preserve">is </w:t>
      </w:r>
      <w:r w:rsidRPr="00C82E0E">
        <w:t xml:space="preserve">a form of </w:t>
      </w:r>
      <w:r w:rsidR="007A0576">
        <w:t>R</w:t>
      </w:r>
      <w:r w:rsidRPr="00C82E0E">
        <w:t xml:space="preserve">ecurrent </w:t>
      </w:r>
      <w:r w:rsidR="007A0576">
        <w:t>N</w:t>
      </w:r>
      <w:r w:rsidRPr="00C82E0E">
        <w:t xml:space="preserve">eural </w:t>
      </w:r>
      <w:r w:rsidR="007A0576">
        <w:t>N</w:t>
      </w:r>
      <w:r w:rsidRPr="00C82E0E">
        <w:t>etwork</w:t>
      </w:r>
      <w:r w:rsidR="007A0576">
        <w:t xml:space="preserve"> (RNN)</w:t>
      </w:r>
      <w:r w:rsidR="00161A5B">
        <w:t xml:space="preserve"> that </w:t>
      </w:r>
      <w:r w:rsidRPr="00C82E0E">
        <w:t>enabl</w:t>
      </w:r>
      <w:r w:rsidR="00FE7416">
        <w:t>es</w:t>
      </w:r>
      <w:r w:rsidRPr="00C82E0E">
        <w:t xml:space="preserve"> models to capture long-term dependencies in sequential data such as language. Word2Vec </w:t>
      </w:r>
      <w:sdt>
        <w:sdtPr>
          <w:id w:val="-2014824602"/>
          <w:citation/>
        </w:sdtPr>
        <w:sdtContent>
          <w:r w:rsidR="00161A5B">
            <w:fldChar w:fldCharType="begin"/>
          </w:r>
          <w:r w:rsidR="00161A5B">
            <w:instrText xml:space="preserve"> CITATION Med24 \l 2057 </w:instrText>
          </w:r>
          <w:r w:rsidR="00161A5B">
            <w:fldChar w:fldCharType="separate"/>
          </w:r>
          <w:r w:rsidR="00D1675F" w:rsidRPr="00D1675F">
            <w:rPr>
              <w:noProof/>
            </w:rPr>
            <w:t>[3]</w:t>
          </w:r>
          <w:r w:rsidR="00161A5B">
            <w:fldChar w:fldCharType="end"/>
          </w:r>
        </w:sdtContent>
      </w:sdt>
      <w:r w:rsidR="00161A5B">
        <w:t xml:space="preserve"> </w:t>
      </w:r>
      <w:r w:rsidRPr="00C82E0E">
        <w:t>further advanced the field by representing words as vectors</w:t>
      </w:r>
      <w:r w:rsidR="00174713">
        <w:t xml:space="preserve">, </w:t>
      </w:r>
      <w:r w:rsidRPr="00C82E0E">
        <w:t>capturing semantic and syntactic relationships</w:t>
      </w:r>
      <w:r w:rsidR="00161A5B">
        <w:t>. F</w:t>
      </w:r>
      <w:r w:rsidRPr="00C82E0E">
        <w:t>or instance, vector operations that model analogies such as “king – man + woman = queen.”</w:t>
      </w:r>
    </w:p>
    <w:p w14:paraId="08F1675D" w14:textId="5BA7CF2D" w:rsidR="00C82E0E" w:rsidRPr="00C82E0E" w:rsidRDefault="00C82E0E" w:rsidP="00C82E0E">
      <w:pPr>
        <w:rPr>
          <w:rFonts w:asciiTheme="majorHAnsi" w:eastAsiaTheme="majorEastAsia" w:hAnsiTheme="majorHAnsi" w:cstheme="majorBidi"/>
          <w:b/>
          <w:color w:val="156082" w:themeColor="accent1"/>
          <w:sz w:val="24"/>
          <w:szCs w:val="26"/>
        </w:rPr>
      </w:pPr>
      <w:r w:rsidRPr="00C82E0E">
        <w:t xml:space="preserve">Transformers have </w:t>
      </w:r>
      <w:r w:rsidR="002414DE">
        <w:t>also</w:t>
      </w:r>
      <w:r w:rsidRPr="00C82E0E">
        <w:t xml:space="preserve"> revolutionised NLP, with models such as</w:t>
      </w:r>
      <w:r w:rsidR="004544A5">
        <w:t xml:space="preserve"> </w:t>
      </w:r>
      <w:r w:rsidR="004544A5" w:rsidRPr="004544A5">
        <w:t>Bidirectional Encoder Representations from Transformers</w:t>
      </w:r>
      <w:r w:rsidRPr="00C82E0E">
        <w:t xml:space="preserve"> </w:t>
      </w:r>
      <w:r w:rsidR="004544A5">
        <w:t>(</w:t>
      </w:r>
      <w:r w:rsidRPr="00C82E0E">
        <w:t>BERT</w:t>
      </w:r>
      <w:r w:rsidR="004544A5">
        <w:t>)</w:t>
      </w:r>
      <w:r w:rsidR="00161A5B">
        <w:t xml:space="preserve"> </w:t>
      </w:r>
      <w:sdt>
        <w:sdtPr>
          <w:id w:val="-2114041280"/>
          <w:citation/>
        </w:sdtPr>
        <w:sdtContent>
          <w:r w:rsidR="00161A5B">
            <w:fldChar w:fldCharType="begin"/>
          </w:r>
          <w:r w:rsidR="00161A5B">
            <w:instrText xml:space="preserve"> CITATION Tec24 \l 2057 </w:instrText>
          </w:r>
          <w:r w:rsidR="00161A5B">
            <w:fldChar w:fldCharType="separate"/>
          </w:r>
          <w:r w:rsidR="00D1675F" w:rsidRPr="00D1675F">
            <w:rPr>
              <w:noProof/>
            </w:rPr>
            <w:t>[4]</w:t>
          </w:r>
          <w:r w:rsidR="00161A5B">
            <w:fldChar w:fldCharType="end"/>
          </w:r>
        </w:sdtContent>
      </w:sdt>
      <w:r w:rsidRPr="00C82E0E">
        <w:t xml:space="preserve"> </w:t>
      </w:r>
      <w:r w:rsidR="004544A5">
        <w:t>that are able to</w:t>
      </w:r>
      <w:r w:rsidRPr="00C82E0E">
        <w:t xml:space="preserve"> consider context from both left and right simultaneously</w:t>
      </w:r>
      <w:r w:rsidR="00B66D5B">
        <w:t xml:space="preserve"> that improves the performance on tasks such as</w:t>
      </w:r>
      <w:r w:rsidRPr="00C82E0E">
        <w:t xml:space="preserve"> question answering and classification. While </w:t>
      </w:r>
      <w:r w:rsidR="00B66D5B">
        <w:t xml:space="preserve">this has shown to be an </w:t>
      </w:r>
      <w:r w:rsidRPr="00C82E0E">
        <w:t>effective</w:t>
      </w:r>
      <w:r w:rsidR="00161A5B">
        <w:t xml:space="preserve"> method</w:t>
      </w:r>
      <w:r w:rsidRPr="00C82E0E">
        <w:t xml:space="preserve">, </w:t>
      </w:r>
      <w:r w:rsidR="00161A5B">
        <w:t>it can be</w:t>
      </w:r>
      <w:r w:rsidRPr="00C82E0E">
        <w:t xml:space="preserve"> computationally expensive and </w:t>
      </w:r>
      <w:r w:rsidR="00161A5B">
        <w:t>requires</w:t>
      </w:r>
      <w:r w:rsidRPr="00C82E0E">
        <w:t xml:space="preserve"> significant training data, </w:t>
      </w:r>
      <w:r w:rsidR="00161A5B">
        <w:t>which can make</w:t>
      </w:r>
      <w:r w:rsidRPr="00C82E0E">
        <w:t xml:space="preserve"> them less practical in </w:t>
      </w:r>
      <w:r w:rsidR="00161A5B">
        <w:t>some settings</w:t>
      </w:r>
      <w:r w:rsidRPr="00C82E0E">
        <w:t>.</w:t>
      </w:r>
    </w:p>
    <w:p w14:paraId="49F57C86" w14:textId="2A57E4CD" w:rsidR="008013D0" w:rsidRDefault="00322E30" w:rsidP="00C82E0E">
      <w:pPr>
        <w:pStyle w:val="Heading2"/>
      </w:pPr>
      <w:bookmarkStart w:id="5" w:name="_Toc208136021"/>
      <w:r>
        <w:t xml:space="preserve">A Brief </w:t>
      </w:r>
      <w:r w:rsidRPr="006B074D">
        <w:t>History</w:t>
      </w:r>
      <w:r>
        <w:t xml:space="preserve"> of NLP</w:t>
      </w:r>
      <w:bookmarkEnd w:id="5"/>
    </w:p>
    <w:p w14:paraId="26C7820A" w14:textId="708076C5" w:rsidR="00933D83" w:rsidRPr="00933D83" w:rsidRDefault="00933D83" w:rsidP="00933D83">
      <w:pPr>
        <w:rPr>
          <w:lang w:eastAsia="en-GB"/>
        </w:rPr>
      </w:pPr>
      <w:r w:rsidRPr="00933D83">
        <w:rPr>
          <w:lang w:eastAsia="en-GB"/>
        </w:rPr>
        <w:t xml:space="preserve">From the 1950s to the 1970s, the field </w:t>
      </w:r>
      <w:r w:rsidR="008D266B">
        <w:rPr>
          <w:lang w:eastAsia="en-GB"/>
        </w:rPr>
        <w:t xml:space="preserve">of NLP </w:t>
      </w:r>
      <w:r w:rsidRPr="00933D83">
        <w:rPr>
          <w:lang w:eastAsia="en-GB"/>
        </w:rPr>
        <w:t>was dominated by rule-based systems. These relied on hand-crafted grammars and dictionaries to parse and translate text. The Georgetown-IBM experiment in 1954</w:t>
      </w:r>
      <w:r w:rsidR="0022149C">
        <w:rPr>
          <w:lang w:eastAsia="en-GB"/>
        </w:rPr>
        <w:t xml:space="preserve"> set out to </w:t>
      </w:r>
      <w:r w:rsidRPr="00933D83">
        <w:rPr>
          <w:lang w:eastAsia="en-GB"/>
        </w:rPr>
        <w:t>automatically translate Russian sentences into English</w:t>
      </w:r>
      <w:r w:rsidR="0022149C">
        <w:rPr>
          <w:lang w:eastAsia="en-GB"/>
        </w:rPr>
        <w:t xml:space="preserve"> which </w:t>
      </w:r>
      <w:r w:rsidRPr="00933D83">
        <w:rPr>
          <w:lang w:eastAsia="en-GB"/>
        </w:rPr>
        <w:t xml:space="preserve">generated optimism about machine translation </w:t>
      </w:r>
      <w:sdt>
        <w:sdtPr>
          <w:rPr>
            <w:lang w:eastAsia="en-GB"/>
          </w:rPr>
          <w:id w:val="-313183680"/>
          <w:citation/>
        </w:sdtPr>
        <w:sdtContent>
          <w:r w:rsidR="005301CE">
            <w:rPr>
              <w:lang w:eastAsia="en-GB"/>
            </w:rPr>
            <w:fldChar w:fldCharType="begin"/>
          </w:r>
          <w:r w:rsidR="005301CE">
            <w:rPr>
              <w:lang w:eastAsia="en-GB"/>
            </w:rPr>
            <w:instrText xml:space="preserve"> CITATION Hut04 \l 2057 </w:instrText>
          </w:r>
          <w:r w:rsidR="005301CE">
            <w:rPr>
              <w:lang w:eastAsia="en-GB"/>
            </w:rPr>
            <w:fldChar w:fldCharType="separate"/>
          </w:r>
          <w:r w:rsidR="00D1675F" w:rsidRPr="00D1675F">
            <w:rPr>
              <w:noProof/>
              <w:lang w:eastAsia="en-GB"/>
            </w:rPr>
            <w:t>[5]</w:t>
          </w:r>
          <w:r w:rsidR="005301CE">
            <w:rPr>
              <w:lang w:eastAsia="en-GB"/>
            </w:rPr>
            <w:fldChar w:fldCharType="end"/>
          </w:r>
        </w:sdtContent>
      </w:sdt>
      <w:r w:rsidRPr="00933D83">
        <w:rPr>
          <w:lang w:eastAsia="en-GB"/>
        </w:rPr>
        <w:t>. However, these approaches proved</w:t>
      </w:r>
      <w:r w:rsidR="00491EEE">
        <w:rPr>
          <w:lang w:eastAsia="en-GB"/>
        </w:rPr>
        <w:t xml:space="preserve"> to be</w:t>
      </w:r>
      <w:r w:rsidRPr="00933D83">
        <w:rPr>
          <w:lang w:eastAsia="en-GB"/>
        </w:rPr>
        <w:t xml:space="preserve"> </w:t>
      </w:r>
      <w:r w:rsidR="009D3D3C">
        <w:rPr>
          <w:lang w:eastAsia="en-GB"/>
        </w:rPr>
        <w:t>delicate</w:t>
      </w:r>
      <w:r w:rsidRPr="00933D83">
        <w:rPr>
          <w:lang w:eastAsia="en-GB"/>
        </w:rPr>
        <w:t xml:space="preserve">, expensive to maintain, and </w:t>
      </w:r>
      <w:r w:rsidR="00491EEE">
        <w:rPr>
          <w:lang w:eastAsia="en-GB"/>
        </w:rPr>
        <w:t xml:space="preserve">were </w:t>
      </w:r>
      <w:r w:rsidRPr="00933D83">
        <w:rPr>
          <w:lang w:eastAsia="en-GB"/>
        </w:rPr>
        <w:t xml:space="preserve">unable to cope with ambiguity or </w:t>
      </w:r>
      <w:r w:rsidR="001D73B8">
        <w:rPr>
          <w:lang w:eastAsia="en-GB"/>
        </w:rPr>
        <w:t>different domain topics</w:t>
      </w:r>
      <w:r w:rsidRPr="00933D83">
        <w:rPr>
          <w:lang w:eastAsia="en-GB"/>
        </w:rPr>
        <w:t>.</w:t>
      </w:r>
    </w:p>
    <w:p w14:paraId="46BB1939" w14:textId="4BFD257F" w:rsidR="00933D83" w:rsidRPr="00933D83" w:rsidRDefault="00933D83" w:rsidP="00933D83">
      <w:pPr>
        <w:rPr>
          <w:lang w:eastAsia="en-GB"/>
        </w:rPr>
      </w:pPr>
      <w:r w:rsidRPr="00933D83">
        <w:rPr>
          <w:lang w:eastAsia="en-GB"/>
        </w:rPr>
        <w:t xml:space="preserve">During the 1980s and 1990s, </w:t>
      </w:r>
      <w:r w:rsidR="009D3D3C">
        <w:rPr>
          <w:lang w:eastAsia="en-GB"/>
        </w:rPr>
        <w:t xml:space="preserve">the focus was shifted </w:t>
      </w:r>
      <w:r w:rsidR="004124E6">
        <w:rPr>
          <w:lang w:eastAsia="en-GB"/>
        </w:rPr>
        <w:t>towards</w:t>
      </w:r>
      <w:r w:rsidRPr="00933D83">
        <w:rPr>
          <w:lang w:eastAsia="en-GB"/>
        </w:rPr>
        <w:t xml:space="preserve"> statistical methods. </w:t>
      </w:r>
      <w:r w:rsidR="008E7C54">
        <w:rPr>
          <w:lang w:eastAsia="en-GB"/>
        </w:rPr>
        <w:t>Statistical</w:t>
      </w:r>
      <w:r w:rsidRPr="00933D83">
        <w:rPr>
          <w:lang w:eastAsia="en-GB"/>
        </w:rPr>
        <w:t xml:space="preserve"> models </w:t>
      </w:r>
      <w:r w:rsidR="009D3D3C">
        <w:rPr>
          <w:lang w:eastAsia="en-GB"/>
        </w:rPr>
        <w:t>like</w:t>
      </w:r>
      <w:r w:rsidRPr="00933D83">
        <w:rPr>
          <w:lang w:eastAsia="en-GB"/>
        </w:rPr>
        <w:t xml:space="preserve"> Hidden Markov Models (HMMs) and decision trees</w:t>
      </w:r>
      <w:r w:rsidR="009D3D3C">
        <w:rPr>
          <w:lang w:eastAsia="en-GB"/>
        </w:rPr>
        <w:t xml:space="preserve"> were able to</w:t>
      </w:r>
      <w:r w:rsidRPr="00933D83">
        <w:rPr>
          <w:lang w:eastAsia="en-GB"/>
        </w:rPr>
        <w:t xml:space="preserve"> learn directly from data</w:t>
      </w:r>
      <w:r w:rsidR="00AB2CA0">
        <w:rPr>
          <w:lang w:eastAsia="en-GB"/>
        </w:rPr>
        <w:t xml:space="preserve"> </w:t>
      </w:r>
      <w:r w:rsidRPr="00933D83">
        <w:rPr>
          <w:lang w:eastAsia="en-GB"/>
        </w:rPr>
        <w:t xml:space="preserve">rather than relying solely on rules </w:t>
      </w:r>
      <w:sdt>
        <w:sdtPr>
          <w:rPr>
            <w:lang w:eastAsia="en-GB"/>
          </w:rPr>
          <w:id w:val="-782874024"/>
          <w:citation/>
        </w:sdtPr>
        <w:sdtContent>
          <w:r w:rsidR="00B55D85">
            <w:rPr>
              <w:lang w:eastAsia="en-GB"/>
            </w:rPr>
            <w:fldChar w:fldCharType="begin"/>
          </w:r>
          <w:r w:rsidR="00B55D85">
            <w:rPr>
              <w:lang w:eastAsia="en-GB"/>
            </w:rPr>
            <w:instrText xml:space="preserve"> CITATION Jur03 \l 2057 </w:instrText>
          </w:r>
          <w:r w:rsidR="00B55D85">
            <w:rPr>
              <w:lang w:eastAsia="en-GB"/>
            </w:rPr>
            <w:fldChar w:fldCharType="separate"/>
          </w:r>
          <w:r w:rsidR="00D1675F" w:rsidRPr="00D1675F">
            <w:rPr>
              <w:noProof/>
              <w:lang w:eastAsia="en-GB"/>
            </w:rPr>
            <w:t>[6]</w:t>
          </w:r>
          <w:r w:rsidR="00B55D85">
            <w:rPr>
              <w:lang w:eastAsia="en-GB"/>
            </w:rPr>
            <w:fldChar w:fldCharType="end"/>
          </w:r>
        </w:sdtContent>
      </w:sdt>
      <w:r w:rsidR="00111624">
        <w:rPr>
          <w:lang w:eastAsia="en-GB"/>
        </w:rPr>
        <w:t>.</w:t>
      </w:r>
      <w:r w:rsidRPr="00933D83">
        <w:rPr>
          <w:lang w:eastAsia="en-GB"/>
        </w:rPr>
        <w:t xml:space="preserve"> The</w:t>
      </w:r>
      <w:r w:rsidR="00E43FE2">
        <w:rPr>
          <w:lang w:eastAsia="en-GB"/>
        </w:rPr>
        <w:t xml:space="preserve"> introduction</w:t>
      </w:r>
      <w:r w:rsidRPr="00933D83">
        <w:rPr>
          <w:lang w:eastAsia="en-GB"/>
        </w:rPr>
        <w:t xml:space="preserve"> of shared corpora</w:t>
      </w:r>
      <w:r w:rsidR="00281EC3">
        <w:rPr>
          <w:lang w:eastAsia="en-GB"/>
        </w:rPr>
        <w:t xml:space="preserve"> (datasets that are standardised and readily available)</w:t>
      </w:r>
      <w:r w:rsidRPr="00933D83">
        <w:rPr>
          <w:lang w:eastAsia="en-GB"/>
        </w:rPr>
        <w:t xml:space="preserve"> enabled training and benchmarking across </w:t>
      </w:r>
      <w:r w:rsidR="0091258D">
        <w:rPr>
          <w:lang w:eastAsia="en-GB"/>
        </w:rPr>
        <w:t xml:space="preserve">multiple </w:t>
      </w:r>
      <w:r w:rsidRPr="00933D83">
        <w:rPr>
          <w:lang w:eastAsia="en-GB"/>
        </w:rPr>
        <w:t>research groups</w:t>
      </w:r>
      <w:r w:rsidR="001D7547">
        <w:rPr>
          <w:lang w:eastAsia="en-GB"/>
        </w:rPr>
        <w:t xml:space="preserve"> which meant that </w:t>
      </w:r>
      <w:r w:rsidR="00281EC3">
        <w:rPr>
          <w:lang w:eastAsia="en-GB"/>
        </w:rPr>
        <w:t xml:space="preserve">NLP </w:t>
      </w:r>
      <w:r w:rsidR="001D7547">
        <w:rPr>
          <w:lang w:eastAsia="en-GB"/>
        </w:rPr>
        <w:t xml:space="preserve">experiments </w:t>
      </w:r>
      <w:r w:rsidR="004867D4">
        <w:rPr>
          <w:lang w:eastAsia="en-GB"/>
        </w:rPr>
        <w:t xml:space="preserve">became </w:t>
      </w:r>
      <w:r w:rsidR="009F244F">
        <w:rPr>
          <w:lang w:eastAsia="en-GB"/>
        </w:rPr>
        <w:t xml:space="preserve">comparable and </w:t>
      </w:r>
      <w:r w:rsidR="004867D4">
        <w:rPr>
          <w:lang w:eastAsia="en-GB"/>
        </w:rPr>
        <w:t>reproducible</w:t>
      </w:r>
      <w:r w:rsidRPr="00933D83">
        <w:rPr>
          <w:lang w:eastAsia="en-GB"/>
        </w:rPr>
        <w:t>.</w:t>
      </w:r>
    </w:p>
    <w:p w14:paraId="6FFE02D2" w14:textId="22380ACD" w:rsidR="00933D83" w:rsidRPr="00933D83" w:rsidRDefault="00B55D85" w:rsidP="00933D83">
      <w:pPr>
        <w:rPr>
          <w:lang w:eastAsia="en-GB"/>
        </w:rPr>
      </w:pPr>
      <w:r>
        <w:rPr>
          <w:lang w:eastAsia="en-GB"/>
        </w:rPr>
        <w:lastRenderedPageBreak/>
        <w:t xml:space="preserve">In the 2000s, </w:t>
      </w:r>
      <w:r w:rsidR="00325318">
        <w:rPr>
          <w:lang w:eastAsia="en-GB"/>
        </w:rPr>
        <w:t>D</w:t>
      </w:r>
      <w:r w:rsidR="00933D83" w:rsidRPr="00933D83">
        <w:rPr>
          <w:lang w:eastAsia="en-GB"/>
        </w:rPr>
        <w:t xml:space="preserve">eep </w:t>
      </w:r>
      <w:r w:rsidR="00325318">
        <w:rPr>
          <w:lang w:eastAsia="en-GB"/>
        </w:rPr>
        <w:t>L</w:t>
      </w:r>
      <w:r w:rsidR="00933D83" w:rsidRPr="00933D83">
        <w:rPr>
          <w:lang w:eastAsia="en-GB"/>
        </w:rPr>
        <w:t>earning</w:t>
      </w:r>
      <w:r w:rsidR="00BB7043" w:rsidRPr="00281EC3">
        <w:t xml:space="preserve"> bec</w:t>
      </w:r>
      <w:r w:rsidR="00281EC3" w:rsidRPr="00281EC3">
        <w:t>a</w:t>
      </w:r>
      <w:r w:rsidR="00BB7043" w:rsidRPr="00281EC3">
        <w:t>me</w:t>
      </w:r>
      <w:r w:rsidR="00281EC3" w:rsidRPr="00281EC3">
        <w:t xml:space="preserve"> m</w:t>
      </w:r>
      <w:r w:rsidR="00BB7043" w:rsidRPr="00281EC3">
        <w:t xml:space="preserve">ore </w:t>
      </w:r>
      <w:r w:rsidR="00877117">
        <w:t>mainstream</w:t>
      </w:r>
      <w:r w:rsidR="00933D83" w:rsidRPr="00933D83">
        <w:rPr>
          <w:lang w:eastAsia="en-GB"/>
        </w:rPr>
        <w:t xml:space="preserve"> with neural networks capable of modelling sequential data more effectively.</w:t>
      </w:r>
      <w:r w:rsidR="00281EC3">
        <w:rPr>
          <w:lang w:eastAsia="en-GB"/>
        </w:rPr>
        <w:t xml:space="preserve"> </w:t>
      </w:r>
      <w:r w:rsidR="00933D83" w:rsidRPr="00933D83">
        <w:rPr>
          <w:lang w:eastAsia="en-GB"/>
        </w:rPr>
        <w:t>RNNs</w:t>
      </w:r>
      <w:r w:rsidR="00281EC3">
        <w:rPr>
          <w:lang w:eastAsia="en-GB"/>
        </w:rPr>
        <w:t xml:space="preserve"> </w:t>
      </w:r>
      <w:r w:rsidR="00933D83" w:rsidRPr="00933D83">
        <w:rPr>
          <w:lang w:eastAsia="en-GB"/>
        </w:rPr>
        <w:t>and</w:t>
      </w:r>
      <w:r w:rsidR="00BB7043">
        <w:rPr>
          <w:lang w:eastAsia="en-GB"/>
        </w:rPr>
        <w:t xml:space="preserve"> </w:t>
      </w:r>
      <w:r w:rsidR="00933D83" w:rsidRPr="00933D83">
        <w:rPr>
          <w:lang w:eastAsia="en-GB"/>
        </w:rPr>
        <w:t xml:space="preserve">LSTM architectures </w:t>
      </w:r>
      <w:r w:rsidR="007A0576">
        <w:rPr>
          <w:lang w:eastAsia="en-GB"/>
        </w:rPr>
        <w:t xml:space="preserve">were able to </w:t>
      </w:r>
      <w:r w:rsidR="00933D83" w:rsidRPr="00933D83">
        <w:rPr>
          <w:lang w:eastAsia="en-GB"/>
        </w:rPr>
        <w:t>overc</w:t>
      </w:r>
      <w:r w:rsidR="007A0576">
        <w:rPr>
          <w:lang w:eastAsia="en-GB"/>
        </w:rPr>
        <w:t>ome</w:t>
      </w:r>
      <w:r w:rsidR="00933D83" w:rsidRPr="00933D83">
        <w:rPr>
          <w:lang w:eastAsia="en-GB"/>
        </w:rPr>
        <w:t xml:space="preserve"> limitations of earlier models by retaining information across longer sequences </w:t>
      </w:r>
      <w:sdt>
        <w:sdtPr>
          <w:rPr>
            <w:lang w:eastAsia="en-GB"/>
          </w:rPr>
          <w:id w:val="936018883"/>
          <w:citation/>
        </w:sdtPr>
        <w:sdtContent>
          <w:r w:rsidR="00BB7043">
            <w:rPr>
              <w:lang w:eastAsia="en-GB"/>
            </w:rPr>
            <w:fldChar w:fldCharType="begin"/>
          </w:r>
          <w:r w:rsidR="00BB7043">
            <w:rPr>
              <w:lang w:eastAsia="en-GB"/>
            </w:rPr>
            <w:instrText xml:space="preserve"> CITATION You18 \l 2057 </w:instrText>
          </w:r>
          <w:r w:rsidR="00BB7043">
            <w:rPr>
              <w:lang w:eastAsia="en-GB"/>
            </w:rPr>
            <w:fldChar w:fldCharType="separate"/>
          </w:r>
          <w:r w:rsidR="00D1675F" w:rsidRPr="00D1675F">
            <w:rPr>
              <w:noProof/>
              <w:lang w:eastAsia="en-GB"/>
            </w:rPr>
            <w:t>[7]</w:t>
          </w:r>
          <w:r w:rsidR="00BB7043">
            <w:rPr>
              <w:lang w:eastAsia="en-GB"/>
            </w:rPr>
            <w:fldChar w:fldCharType="end"/>
          </w:r>
        </w:sdtContent>
      </w:sdt>
      <w:r w:rsidR="00933D83" w:rsidRPr="00933D83">
        <w:rPr>
          <w:lang w:eastAsia="en-GB"/>
        </w:rPr>
        <w:t xml:space="preserve">. </w:t>
      </w:r>
      <w:r w:rsidR="00325318">
        <w:rPr>
          <w:lang w:eastAsia="en-GB"/>
        </w:rPr>
        <w:t>Deep Learning improved</w:t>
      </w:r>
      <w:r w:rsidR="00933D83" w:rsidRPr="00933D83">
        <w:rPr>
          <w:lang w:eastAsia="en-GB"/>
        </w:rPr>
        <w:t xml:space="preserve"> performance in speech recognition, sentiment analysis, and machine translation, </w:t>
      </w:r>
      <w:r w:rsidR="00BB7043">
        <w:rPr>
          <w:lang w:eastAsia="en-GB"/>
        </w:rPr>
        <w:t xml:space="preserve">which demonstrated </w:t>
      </w:r>
      <w:r w:rsidR="00933D83" w:rsidRPr="00933D83">
        <w:rPr>
          <w:lang w:eastAsia="en-GB"/>
        </w:rPr>
        <w:t>the potential of neural approaches to capture richer contextual meaning.</w:t>
      </w:r>
    </w:p>
    <w:p w14:paraId="085CD963" w14:textId="35557973" w:rsidR="00933D83" w:rsidRPr="00933D83" w:rsidRDefault="00831863" w:rsidP="00933D83">
      <w:pPr>
        <w:rPr>
          <w:lang w:eastAsia="en-GB"/>
        </w:rPr>
      </w:pPr>
      <w:r>
        <w:rPr>
          <w:lang w:eastAsia="en-GB"/>
        </w:rPr>
        <w:t xml:space="preserve">The development of </w:t>
      </w:r>
      <w:r w:rsidR="00BB7043">
        <w:rPr>
          <w:lang w:eastAsia="en-GB"/>
        </w:rPr>
        <w:t xml:space="preserve">NLP </w:t>
      </w:r>
      <w:r>
        <w:rPr>
          <w:lang w:eastAsia="en-GB"/>
        </w:rPr>
        <w:t>accelerated in</w:t>
      </w:r>
      <w:r w:rsidR="00BB7043">
        <w:rPr>
          <w:lang w:eastAsia="en-GB"/>
        </w:rPr>
        <w:t xml:space="preserve"> </w:t>
      </w:r>
      <w:r w:rsidR="00933D83" w:rsidRPr="00933D83">
        <w:rPr>
          <w:lang w:eastAsia="en-GB"/>
        </w:rPr>
        <w:t xml:space="preserve">2017 with the introduction of the Transformer architecture </w:t>
      </w:r>
      <w:sdt>
        <w:sdtPr>
          <w:rPr>
            <w:lang w:eastAsia="en-GB"/>
          </w:rPr>
          <w:id w:val="-851411557"/>
          <w:citation/>
        </w:sdtPr>
        <w:sdtContent>
          <w:r w:rsidR="00BB7043">
            <w:rPr>
              <w:lang w:eastAsia="en-GB"/>
            </w:rPr>
            <w:fldChar w:fldCharType="begin"/>
          </w:r>
          <w:r w:rsidR="00BB7043">
            <w:rPr>
              <w:lang w:eastAsia="en-GB"/>
            </w:rPr>
            <w:instrText xml:space="preserve"> CITATION AVa17 \l 2057 </w:instrText>
          </w:r>
          <w:r w:rsidR="00BB7043">
            <w:rPr>
              <w:lang w:eastAsia="en-GB"/>
            </w:rPr>
            <w:fldChar w:fldCharType="separate"/>
          </w:r>
          <w:r w:rsidR="00D1675F" w:rsidRPr="00D1675F">
            <w:rPr>
              <w:noProof/>
              <w:lang w:eastAsia="en-GB"/>
            </w:rPr>
            <w:t>[8]</w:t>
          </w:r>
          <w:r w:rsidR="00BB7043">
            <w:rPr>
              <w:lang w:eastAsia="en-GB"/>
            </w:rPr>
            <w:fldChar w:fldCharType="end"/>
          </w:r>
        </w:sdtContent>
      </w:sdt>
      <w:r w:rsidR="00933D83" w:rsidRPr="00933D83">
        <w:rPr>
          <w:lang w:eastAsia="en-GB"/>
        </w:rPr>
        <w:t>. By replacing recurrence</w:t>
      </w:r>
      <w:r w:rsidR="007851B6">
        <w:rPr>
          <w:lang w:eastAsia="en-GB"/>
        </w:rPr>
        <w:t xml:space="preserve"> systems</w:t>
      </w:r>
      <w:r w:rsidR="00933D83" w:rsidRPr="00933D83">
        <w:rPr>
          <w:lang w:eastAsia="en-GB"/>
        </w:rPr>
        <w:t xml:space="preserve"> with self-attention, Transformers enabled </w:t>
      </w:r>
      <w:r w:rsidR="00F7168F">
        <w:rPr>
          <w:lang w:eastAsia="en-GB"/>
        </w:rPr>
        <w:t>training in parallel</w:t>
      </w:r>
      <w:r w:rsidR="00933D83" w:rsidRPr="00933D83">
        <w:rPr>
          <w:lang w:eastAsia="en-GB"/>
        </w:rPr>
        <w:t xml:space="preserve"> and</w:t>
      </w:r>
      <w:r w:rsidR="0008260A">
        <w:rPr>
          <w:lang w:eastAsia="en-GB"/>
        </w:rPr>
        <w:t xml:space="preserve"> were better at </w:t>
      </w:r>
      <w:r w:rsidR="00933D83" w:rsidRPr="00933D83">
        <w:rPr>
          <w:lang w:eastAsia="en-GB"/>
        </w:rPr>
        <w:t xml:space="preserve">modelling of context. This </w:t>
      </w:r>
      <w:r w:rsidR="00FE490E">
        <w:rPr>
          <w:lang w:eastAsia="en-GB"/>
        </w:rPr>
        <w:t xml:space="preserve">technology is what </w:t>
      </w:r>
      <w:r w:rsidR="00A5382C">
        <w:rPr>
          <w:lang w:eastAsia="en-GB"/>
        </w:rPr>
        <w:t>brought us</w:t>
      </w:r>
      <w:r w:rsidR="00933D83" w:rsidRPr="00933D83">
        <w:rPr>
          <w:lang w:eastAsia="en-GB"/>
        </w:rPr>
        <w:t xml:space="preserve"> LLMs such as BERT and</w:t>
      </w:r>
      <w:r w:rsidR="001938D6">
        <w:rPr>
          <w:lang w:eastAsia="en-GB"/>
        </w:rPr>
        <w:t xml:space="preserve"> </w:t>
      </w:r>
      <w:r w:rsidR="001938D6" w:rsidRPr="001938D6">
        <w:rPr>
          <w:lang w:eastAsia="en-GB"/>
        </w:rPr>
        <w:t>Generative Pre-trained Transformer</w:t>
      </w:r>
      <w:r w:rsidR="00933D83" w:rsidRPr="00933D83">
        <w:rPr>
          <w:lang w:eastAsia="en-GB"/>
        </w:rPr>
        <w:t xml:space="preserve"> </w:t>
      </w:r>
      <w:r w:rsidR="001938D6">
        <w:rPr>
          <w:lang w:eastAsia="en-GB"/>
        </w:rPr>
        <w:t>(</w:t>
      </w:r>
      <w:r w:rsidR="00933D83" w:rsidRPr="00933D83">
        <w:rPr>
          <w:lang w:eastAsia="en-GB"/>
        </w:rPr>
        <w:t>GPT</w:t>
      </w:r>
      <w:r w:rsidR="001938D6">
        <w:rPr>
          <w:lang w:eastAsia="en-GB"/>
        </w:rPr>
        <w:t>)</w:t>
      </w:r>
      <w:r w:rsidR="00933D83" w:rsidRPr="00933D83">
        <w:rPr>
          <w:lang w:eastAsia="en-GB"/>
        </w:rPr>
        <w:t xml:space="preserve">, which set benchmarks in tasks from summarisation to dialogue systems and are widely </w:t>
      </w:r>
      <w:r w:rsidR="004B407A">
        <w:rPr>
          <w:lang w:eastAsia="en-GB"/>
        </w:rPr>
        <w:t>used</w:t>
      </w:r>
      <w:r w:rsidR="00933D83" w:rsidRPr="00933D83">
        <w:rPr>
          <w:lang w:eastAsia="en-GB"/>
        </w:rPr>
        <w:t xml:space="preserve"> in tools like virtual assistants and </w:t>
      </w:r>
      <w:r w:rsidR="001938D6">
        <w:rPr>
          <w:lang w:eastAsia="en-GB"/>
        </w:rPr>
        <w:t xml:space="preserve">content </w:t>
      </w:r>
      <w:r w:rsidR="00933D83" w:rsidRPr="00933D83">
        <w:rPr>
          <w:lang w:eastAsia="en-GB"/>
        </w:rPr>
        <w:t>moderation.</w:t>
      </w:r>
    </w:p>
    <w:p w14:paraId="68F3C2FC" w14:textId="12E2CF97" w:rsidR="00933D83" w:rsidRPr="00933D83" w:rsidRDefault="00933D83" w:rsidP="00933D83">
      <w:pPr>
        <w:rPr>
          <w:rFonts w:asciiTheme="majorHAnsi" w:eastAsiaTheme="majorEastAsia" w:hAnsiTheme="majorHAnsi" w:cstheme="majorBidi"/>
          <w:b/>
          <w:color w:val="156082" w:themeColor="accent1"/>
          <w:sz w:val="24"/>
          <w:szCs w:val="26"/>
        </w:rPr>
      </w:pPr>
      <w:r w:rsidRPr="00933D83">
        <w:rPr>
          <w:lang w:eastAsia="en-GB"/>
        </w:rPr>
        <w:t xml:space="preserve">The </w:t>
      </w:r>
      <w:r w:rsidR="00327EBA">
        <w:rPr>
          <w:lang w:eastAsia="en-GB"/>
        </w:rPr>
        <w:t>journey</w:t>
      </w:r>
      <w:r w:rsidRPr="00933D83">
        <w:rPr>
          <w:lang w:eastAsia="en-GB"/>
        </w:rPr>
        <w:t xml:space="preserve"> from symbolic systems</w:t>
      </w:r>
      <w:r w:rsidR="00E3107B">
        <w:rPr>
          <w:lang w:eastAsia="en-GB"/>
        </w:rPr>
        <w:t xml:space="preserve"> where humans wrote grammar, rules and logic</w:t>
      </w:r>
      <w:r w:rsidRPr="00933D83">
        <w:rPr>
          <w:lang w:eastAsia="en-GB"/>
        </w:rPr>
        <w:t xml:space="preserve"> to pre-trained LLMs highlights a continuous move toward greater scalability, contextual awareness</w:t>
      </w:r>
      <w:r w:rsidR="00E743CB">
        <w:rPr>
          <w:lang w:eastAsia="en-GB"/>
        </w:rPr>
        <w:t xml:space="preserve"> </w:t>
      </w:r>
      <w:r w:rsidRPr="00933D83">
        <w:rPr>
          <w:lang w:eastAsia="en-GB"/>
        </w:rPr>
        <w:t>in language processing, laying the groundwork for the applied challenges explored in this project.</w:t>
      </w:r>
    </w:p>
    <w:p w14:paraId="16939CE9" w14:textId="2EAE1F4E" w:rsidR="00111D1E" w:rsidRDefault="008C30D0" w:rsidP="00933D83">
      <w:pPr>
        <w:pStyle w:val="Heading2"/>
      </w:pPr>
      <w:bookmarkStart w:id="6" w:name="_Toc208136022"/>
      <w:r>
        <w:t xml:space="preserve">How </w:t>
      </w:r>
      <w:r w:rsidR="00A33FE9" w:rsidRPr="004956A5">
        <w:t>D</w:t>
      </w:r>
      <w:r w:rsidRPr="004956A5">
        <w:t>oes</w:t>
      </w:r>
      <w:r>
        <w:t xml:space="preserve"> NLP Work</w:t>
      </w:r>
      <w:bookmarkEnd w:id="6"/>
    </w:p>
    <w:p w14:paraId="3797CE00" w14:textId="3D7B5DF1" w:rsidR="000D1BA5" w:rsidRDefault="005B16B2" w:rsidP="00111D1E">
      <w:r>
        <w:t>NL</w:t>
      </w:r>
      <w:r w:rsidR="00A33FE9">
        <w:t xml:space="preserve">P is the processing of unstructured </w:t>
      </w:r>
      <w:r w:rsidR="000D1BA5">
        <w:t>language</w:t>
      </w:r>
      <w:r w:rsidR="00756F5D">
        <w:t xml:space="preserve"> either written or verbal. The </w:t>
      </w:r>
      <w:r w:rsidR="00606F2A">
        <w:t xml:space="preserve">input text is </w:t>
      </w:r>
      <w:r w:rsidR="00FB64A4">
        <w:t>processed to make it understandable to a computer. The processing</w:t>
      </w:r>
      <w:r w:rsidR="00606F2A">
        <w:t xml:space="preserve"> typically</w:t>
      </w:r>
      <w:r w:rsidR="00FB64A4">
        <w:t xml:space="preserve"> </w:t>
      </w:r>
      <w:r w:rsidR="000D1BA5">
        <w:t>includes the following steps:</w:t>
      </w:r>
    </w:p>
    <w:p w14:paraId="422D9DF5" w14:textId="1D9281C8" w:rsidR="00E743CB" w:rsidRDefault="000D1BA5" w:rsidP="00E743CB">
      <w:pPr>
        <w:pStyle w:val="Heading3"/>
      </w:pPr>
      <w:r>
        <w:t>Tokenisation</w:t>
      </w:r>
      <w:r w:rsidR="00572159">
        <w:t xml:space="preserve"> </w:t>
      </w:r>
    </w:p>
    <w:p w14:paraId="0E1753F5" w14:textId="321DC121" w:rsidR="005C59C7" w:rsidRPr="005C59C7" w:rsidRDefault="00B55359" w:rsidP="00E743CB">
      <w:r>
        <w:t xml:space="preserve">The process of breaking down </w:t>
      </w:r>
      <w:r w:rsidR="008A589C">
        <w:t>sentences into smaller parts</w:t>
      </w:r>
      <w:r w:rsidR="00D321EA">
        <w:t xml:space="preserve"> which</w:t>
      </w:r>
      <w:r w:rsidR="00496327">
        <w:t xml:space="preserve"> can be analysed in more detail by computers.</w:t>
      </w:r>
      <w:r w:rsidR="003C7D0D">
        <w:t xml:space="preserve"> For example, the text “The dog </w:t>
      </w:r>
      <w:r w:rsidR="00DD4B21">
        <w:t xml:space="preserve">jumped” </w:t>
      </w:r>
      <w:r w:rsidR="003C7D0D">
        <w:t xml:space="preserve">may be split into </w:t>
      </w:r>
      <w:r w:rsidR="00DD4B21">
        <w:t>“The</w:t>
      </w:r>
      <w:r w:rsidR="00F147E8">
        <w:t>”</w:t>
      </w:r>
      <w:r w:rsidR="00DD4B21">
        <w:t>, “dog”, “jumped”</w:t>
      </w:r>
      <w:sdt>
        <w:sdtPr>
          <w:id w:val="-1665547278"/>
          <w:citation/>
        </w:sdtPr>
        <w:sdtContent>
          <w:r w:rsidR="00E743CB">
            <w:fldChar w:fldCharType="begin"/>
          </w:r>
          <w:r w:rsidR="00E743CB">
            <w:instrText xml:space="preserve"> CITATION Dee231 \l 2057 </w:instrText>
          </w:r>
          <w:r w:rsidR="00E743CB">
            <w:fldChar w:fldCharType="separate"/>
          </w:r>
          <w:r w:rsidR="00D1675F">
            <w:rPr>
              <w:noProof/>
            </w:rPr>
            <w:t xml:space="preserve"> </w:t>
          </w:r>
          <w:r w:rsidR="00D1675F" w:rsidRPr="00D1675F">
            <w:rPr>
              <w:noProof/>
            </w:rPr>
            <w:t>[9]</w:t>
          </w:r>
          <w:r w:rsidR="00E743CB">
            <w:fldChar w:fldCharType="end"/>
          </w:r>
        </w:sdtContent>
      </w:sdt>
      <w:r w:rsidR="00E743CB">
        <w:t>.</w:t>
      </w:r>
    </w:p>
    <w:p w14:paraId="4A5F0616" w14:textId="3A794A04" w:rsidR="00E743CB" w:rsidRDefault="00317C2E" w:rsidP="00E743CB">
      <w:pPr>
        <w:pStyle w:val="Heading3"/>
      </w:pPr>
      <w:r>
        <w:t>Stemming</w:t>
      </w:r>
    </w:p>
    <w:p w14:paraId="24F2EAB5" w14:textId="45B28C9B" w:rsidR="000D1BA5" w:rsidRDefault="0053212C" w:rsidP="00E743CB">
      <w:r>
        <w:t>T</w:t>
      </w:r>
      <w:r w:rsidR="006F7197">
        <w:t>h</w:t>
      </w:r>
      <w:r>
        <w:t xml:space="preserve">is reduces words to their root form </w:t>
      </w:r>
      <w:r w:rsidR="001C3E5B">
        <w:t xml:space="preserve">using heuristics with the goal of grouping words with the same base meaning together. For </w:t>
      </w:r>
      <w:r w:rsidR="00A632A6">
        <w:t>example,</w:t>
      </w:r>
      <w:r w:rsidR="00920A45">
        <w:t xml:space="preserve"> the</w:t>
      </w:r>
      <w:r w:rsidR="001C3E5B">
        <w:t xml:space="preserve"> base root for “jumped” is “jump”.</w:t>
      </w:r>
      <w:r w:rsidR="002417F8">
        <w:t xml:space="preserve"> The disadvantage to this method is that it can wrongly reduce </w:t>
      </w:r>
      <w:r w:rsidR="003E3A39">
        <w:t xml:space="preserve">some words to </w:t>
      </w:r>
      <w:r w:rsidR="00236ECC">
        <w:t>non-dictionary</w:t>
      </w:r>
      <w:r w:rsidR="003E3A39">
        <w:t xml:space="preserve"> words. For example, “Studies” to “Studi”</w:t>
      </w:r>
      <w:sdt>
        <w:sdtPr>
          <w:id w:val="2143849257"/>
          <w:citation/>
        </w:sdtPr>
        <w:sdtContent>
          <w:r w:rsidR="00E743CB">
            <w:fldChar w:fldCharType="begin"/>
          </w:r>
          <w:r w:rsidR="00E743CB">
            <w:instrText xml:space="preserve"> CITATION Dee23 \l 2057 </w:instrText>
          </w:r>
          <w:r w:rsidR="00E743CB">
            <w:fldChar w:fldCharType="separate"/>
          </w:r>
          <w:r w:rsidR="00D1675F">
            <w:rPr>
              <w:noProof/>
            </w:rPr>
            <w:t xml:space="preserve"> </w:t>
          </w:r>
          <w:r w:rsidR="00D1675F" w:rsidRPr="00D1675F">
            <w:rPr>
              <w:noProof/>
            </w:rPr>
            <w:t>[10]</w:t>
          </w:r>
          <w:r w:rsidR="00E743CB">
            <w:fldChar w:fldCharType="end"/>
          </w:r>
        </w:sdtContent>
      </w:sdt>
      <w:r w:rsidR="003E3A39">
        <w:t>.</w:t>
      </w:r>
    </w:p>
    <w:p w14:paraId="6AEE3D56" w14:textId="77777777" w:rsidR="00E743CB" w:rsidRDefault="000D1BA5" w:rsidP="00E743CB">
      <w:pPr>
        <w:pStyle w:val="Heading3"/>
      </w:pPr>
      <w:r>
        <w:t>Lemmatisation</w:t>
      </w:r>
    </w:p>
    <w:p w14:paraId="42966B32" w14:textId="5EFFC057" w:rsidR="000D1BA5" w:rsidRDefault="00E743CB" w:rsidP="00E743CB">
      <w:r>
        <w:t>Like</w:t>
      </w:r>
      <w:r w:rsidR="006F7197">
        <w:t xml:space="preserve"> Stemming, Lemmatisation </w:t>
      </w:r>
      <w:r w:rsidR="00E006D0">
        <w:t xml:space="preserve">reduces words to their dictionary form </w:t>
      </w:r>
      <w:r w:rsidR="00034F22">
        <w:t>using linguistic rules and context</w:t>
      </w:r>
      <w:r w:rsidR="009F6FD0">
        <w:t xml:space="preserve"> to ensure that the word is accurately </w:t>
      </w:r>
      <w:r w:rsidR="0069622D">
        <w:t>converted to its base form.</w:t>
      </w:r>
      <w:r w:rsidR="00EF1D46">
        <w:t xml:space="preserve"> Although more sophisticated than </w:t>
      </w:r>
      <w:r w:rsidR="00C16ACA">
        <w:t>stemming</w:t>
      </w:r>
      <w:r w:rsidR="00EF1D46">
        <w:t>, this method is more complex and computationally heavy</w:t>
      </w:r>
      <w:sdt>
        <w:sdtPr>
          <w:id w:val="638690672"/>
          <w:citation/>
        </w:sdtPr>
        <w:sdtContent>
          <w:r>
            <w:fldChar w:fldCharType="begin"/>
          </w:r>
          <w:r>
            <w:instrText xml:space="preserve"> CITATION Dee23 \l 2057 </w:instrText>
          </w:r>
          <w:r>
            <w:fldChar w:fldCharType="separate"/>
          </w:r>
          <w:r w:rsidR="00D1675F">
            <w:rPr>
              <w:noProof/>
            </w:rPr>
            <w:t xml:space="preserve"> </w:t>
          </w:r>
          <w:r w:rsidR="00D1675F" w:rsidRPr="00D1675F">
            <w:rPr>
              <w:noProof/>
            </w:rPr>
            <w:t>[10]</w:t>
          </w:r>
          <w:r>
            <w:fldChar w:fldCharType="end"/>
          </w:r>
        </w:sdtContent>
      </w:sdt>
      <w:r w:rsidR="00EF1D46">
        <w:t>.</w:t>
      </w:r>
    </w:p>
    <w:p w14:paraId="42B34E50" w14:textId="77777777" w:rsidR="00D1675F" w:rsidRDefault="00D1675F" w:rsidP="00D1675F"/>
    <w:p w14:paraId="13D3318B" w14:textId="28205247" w:rsidR="00D1675F" w:rsidRPr="00D1675F" w:rsidRDefault="00D1675F" w:rsidP="00D1675F">
      <w:pPr>
        <w:tabs>
          <w:tab w:val="left" w:pos="2403"/>
        </w:tabs>
      </w:pPr>
      <w:r>
        <w:tab/>
      </w:r>
    </w:p>
    <w:p w14:paraId="4F58C4C2" w14:textId="77777777" w:rsidR="00E743CB" w:rsidRDefault="00317C2E" w:rsidP="00E743CB">
      <w:pPr>
        <w:pStyle w:val="Heading3"/>
      </w:pPr>
      <w:r>
        <w:lastRenderedPageBreak/>
        <w:t>Part of Speech</w:t>
      </w:r>
      <w:r w:rsidR="00225CA6">
        <w:t xml:space="preserve"> (POS)</w:t>
      </w:r>
      <w:r>
        <w:t xml:space="preserve"> Tagging</w:t>
      </w:r>
    </w:p>
    <w:p w14:paraId="61A94C41" w14:textId="2C5155F9" w:rsidR="00CF358B" w:rsidRDefault="006C4E75" w:rsidP="00E743CB">
      <w:r>
        <w:t xml:space="preserve">This method is used to identify and </w:t>
      </w:r>
      <w:r w:rsidR="00724B0B">
        <w:t xml:space="preserve">label parts of speech for each word in a sentence to understand </w:t>
      </w:r>
      <w:r w:rsidR="00604FE3">
        <w:t>the grammar and meaning of the text including nouns, verbs and adjectives.</w:t>
      </w:r>
      <w:r w:rsidR="001E413E">
        <w:t xml:space="preserve"> For example, </w:t>
      </w:r>
      <w:r w:rsidR="00225CA6">
        <w:t>“The dog jumped” would be tagged wit</w:t>
      </w:r>
      <w:r w:rsidR="00322363">
        <w:t xml:space="preserve">h “Determiner” </w:t>
      </w:r>
      <w:r w:rsidR="00CF358B">
        <w:t>“Noun” and “Verb”</w:t>
      </w:r>
      <w:sdt>
        <w:sdtPr>
          <w:id w:val="-1672486911"/>
          <w:citation/>
        </w:sdtPr>
        <w:sdtContent>
          <w:r w:rsidR="00E743CB">
            <w:fldChar w:fldCharType="begin"/>
          </w:r>
          <w:r w:rsidR="00E743CB">
            <w:instrText xml:space="preserve"> CITATION Dee23 \l 2057 </w:instrText>
          </w:r>
          <w:r w:rsidR="00E743CB">
            <w:fldChar w:fldCharType="separate"/>
          </w:r>
          <w:r w:rsidR="00D1675F">
            <w:rPr>
              <w:noProof/>
            </w:rPr>
            <w:t xml:space="preserve"> </w:t>
          </w:r>
          <w:r w:rsidR="00D1675F" w:rsidRPr="00D1675F">
            <w:rPr>
              <w:noProof/>
            </w:rPr>
            <w:t>[10]</w:t>
          </w:r>
          <w:r w:rsidR="00E743CB">
            <w:fldChar w:fldCharType="end"/>
          </w:r>
        </w:sdtContent>
      </w:sdt>
      <w:r w:rsidR="00322363">
        <w:t>.</w:t>
      </w:r>
    </w:p>
    <w:p w14:paraId="51E333A5" w14:textId="77777777" w:rsidR="00E743CB" w:rsidRDefault="00317C2E" w:rsidP="00E743CB">
      <w:pPr>
        <w:pStyle w:val="Heading3"/>
      </w:pPr>
      <w:r>
        <w:t>Named Entity Recognition</w:t>
      </w:r>
      <w:r w:rsidR="00FB64A4">
        <w:t xml:space="preserve"> </w:t>
      </w:r>
    </w:p>
    <w:p w14:paraId="73E9007F" w14:textId="2425B503" w:rsidR="00111D1E" w:rsidRDefault="00E743CB" w:rsidP="00E743CB">
      <w:r>
        <w:t>T</w:t>
      </w:r>
      <w:r w:rsidR="008D5CD1">
        <w:t>his process classifies named entities within the text</w:t>
      </w:r>
      <w:r w:rsidR="00A6725F">
        <w:t xml:space="preserve"> and is useful for extracting structured information from unstructured text</w:t>
      </w:r>
      <w:r w:rsidR="008D5CD1">
        <w:t>. These are things such as people, organisations, cities</w:t>
      </w:r>
      <w:r w:rsidR="00F9549D">
        <w:t xml:space="preserve"> and date</w:t>
      </w:r>
      <w:r w:rsidR="00A6725F">
        <w:t>s</w:t>
      </w:r>
      <w:r>
        <w:t xml:space="preserve"> </w:t>
      </w:r>
      <w:sdt>
        <w:sdtPr>
          <w:id w:val="-82611320"/>
          <w:citation/>
        </w:sdtPr>
        <w:sdtContent>
          <w:r>
            <w:fldChar w:fldCharType="begin"/>
          </w:r>
          <w:r>
            <w:instrText xml:space="preserve"> CITATION Dee23 \l 2057 </w:instrText>
          </w:r>
          <w:r>
            <w:fldChar w:fldCharType="separate"/>
          </w:r>
          <w:r w:rsidR="00D1675F" w:rsidRPr="00D1675F">
            <w:rPr>
              <w:noProof/>
            </w:rPr>
            <w:t>[10]</w:t>
          </w:r>
          <w:r>
            <w:fldChar w:fldCharType="end"/>
          </w:r>
        </w:sdtContent>
      </w:sdt>
      <w:r w:rsidR="00EF0E7F">
        <w:t>.</w:t>
      </w:r>
    </w:p>
    <w:p w14:paraId="21967A07" w14:textId="272B24D1" w:rsidR="002A2B86" w:rsidRPr="002A2B86" w:rsidRDefault="00DF3BC7" w:rsidP="00354B19">
      <w:pPr>
        <w:pStyle w:val="Heading2"/>
      </w:pPr>
      <w:bookmarkStart w:id="7" w:name="_Toc208136023"/>
      <w:r w:rsidRPr="00237930">
        <w:t xml:space="preserve">NLP </w:t>
      </w:r>
      <w:r w:rsidR="00BF53C0">
        <w:t xml:space="preserve">Use </w:t>
      </w:r>
      <w:r w:rsidR="00BF53C0" w:rsidRPr="007A5BEE">
        <w:t>Cases</w:t>
      </w:r>
      <w:r w:rsidR="007C116D">
        <w:t xml:space="preserve"> in Monitoring Public Opinion</w:t>
      </w:r>
      <w:bookmarkEnd w:id="7"/>
    </w:p>
    <w:p w14:paraId="553F4526" w14:textId="7279EA4F" w:rsidR="005252AE" w:rsidRPr="005252AE" w:rsidRDefault="005252AE" w:rsidP="00981B85">
      <w:r w:rsidRPr="005252AE">
        <w:t xml:space="preserve">Public consultations are widely recognised as an important </w:t>
      </w:r>
      <w:r w:rsidR="00C03046">
        <w:t>process</w:t>
      </w:r>
      <w:r w:rsidRPr="005252AE">
        <w:t xml:space="preserve"> for governments to capture the views of </w:t>
      </w:r>
      <w:r w:rsidR="00C03046">
        <w:t>the public</w:t>
      </w:r>
      <w:r w:rsidRPr="005252AE">
        <w:t xml:space="preserve"> and stakeholders when </w:t>
      </w:r>
      <w:r w:rsidR="00136313">
        <w:t>implementing</w:t>
      </w:r>
      <w:r w:rsidR="00C03046">
        <w:t xml:space="preserve"> new </w:t>
      </w:r>
      <w:r w:rsidRPr="005252AE">
        <w:t xml:space="preserve">policies, </w:t>
      </w:r>
      <w:r w:rsidR="00C03046">
        <w:t xml:space="preserve">designing new </w:t>
      </w:r>
      <w:r w:rsidRPr="005252AE">
        <w:t xml:space="preserve">infrastructure, or services. However, their open-text responses can run into tens or hundreds of thousands, </w:t>
      </w:r>
      <w:r w:rsidR="001304ED">
        <w:t xml:space="preserve">which is a significant </w:t>
      </w:r>
      <w:r w:rsidRPr="005252AE">
        <w:t>chall</w:t>
      </w:r>
      <w:r w:rsidR="000165FD">
        <w:t>enge to</w:t>
      </w:r>
      <w:r w:rsidRPr="005252AE">
        <w:t xml:space="preserve"> </w:t>
      </w:r>
      <w:r w:rsidR="001304ED">
        <w:t>process and draw meaningful insight</w:t>
      </w:r>
      <w:r w:rsidRPr="005252AE">
        <w:t xml:space="preserve">. NLP has therefore been tested in multiple settings </w:t>
      </w:r>
      <w:r w:rsidR="00C03046" w:rsidRPr="005252AE">
        <w:t>to</w:t>
      </w:r>
      <w:r w:rsidRPr="005252AE">
        <w:t xml:space="preserve"> accelerate </w:t>
      </w:r>
      <w:r w:rsidR="00C03046">
        <w:t>classification and to extract</w:t>
      </w:r>
      <w:r w:rsidRPr="005252AE">
        <w:t xml:space="preserve"> themes</w:t>
      </w:r>
      <w:r w:rsidR="002D076D">
        <w:t xml:space="preserve"> from the public feedback</w:t>
      </w:r>
      <w:r w:rsidRPr="005252AE">
        <w:t>. A review of recent studies illustrates both the potential and the limitations of such approaches.</w:t>
      </w:r>
    </w:p>
    <w:p w14:paraId="774C95BF" w14:textId="77777777" w:rsidR="005252AE" w:rsidRPr="005252AE" w:rsidRDefault="005252AE" w:rsidP="005252AE">
      <w:pPr>
        <w:pStyle w:val="Heading3"/>
      </w:pPr>
      <w:r w:rsidRPr="005252AE">
        <w:t>Healthcare feedback</w:t>
      </w:r>
    </w:p>
    <w:p w14:paraId="076E4DA3" w14:textId="08F81FC3" w:rsidR="005252AE" w:rsidRPr="005252AE" w:rsidRDefault="00811B3E" w:rsidP="00981B85">
      <w:r>
        <w:t xml:space="preserve">Research by </w:t>
      </w:r>
      <w:r w:rsidR="005252AE" w:rsidRPr="005252AE">
        <w:t>Alexander</w:t>
      </w:r>
      <w:r w:rsidR="000165FD">
        <w:t xml:space="preserve"> </w:t>
      </w:r>
      <w:sdt>
        <w:sdtPr>
          <w:id w:val="-1261369420"/>
          <w:citation/>
        </w:sdtPr>
        <w:sdtContent>
          <w:r w:rsidR="00C7214D">
            <w:fldChar w:fldCharType="begin"/>
          </w:r>
          <w:r w:rsidR="00C7214D">
            <w:instrText xml:space="preserve"> CITATION Geo21 \l 2057 </w:instrText>
          </w:r>
          <w:r w:rsidR="00C7214D">
            <w:fldChar w:fldCharType="separate"/>
          </w:r>
          <w:r w:rsidR="00D1675F" w:rsidRPr="00D1675F">
            <w:rPr>
              <w:noProof/>
            </w:rPr>
            <w:t>[1]</w:t>
          </w:r>
          <w:r w:rsidR="00C7214D">
            <w:fldChar w:fldCharType="end"/>
          </w:r>
        </w:sdtContent>
      </w:sdt>
      <w:r w:rsidR="00C7214D">
        <w:t xml:space="preserve"> </w:t>
      </w:r>
      <w:r w:rsidR="005252AE" w:rsidRPr="005252AE">
        <w:t>analysed over 52,000 NHS patient reviews using sentiment analysis and topic modelling</w:t>
      </w:r>
      <w:r w:rsidR="00B90C22">
        <w:t xml:space="preserve"> with the model outputs</w:t>
      </w:r>
      <w:r w:rsidR="005252AE" w:rsidRPr="005252AE">
        <w:t xml:space="preserve"> </w:t>
      </w:r>
      <w:r w:rsidR="00B90C22">
        <w:t>published on a</w:t>
      </w:r>
      <w:r w:rsidR="005252AE" w:rsidRPr="005252AE">
        <w:t xml:space="preserve"> public-facing dashboard. The study demonstrated that NLP</w:t>
      </w:r>
      <w:r w:rsidR="005D2150">
        <w:t xml:space="preserve"> was able to</w:t>
      </w:r>
      <w:r w:rsidR="005252AE" w:rsidRPr="005252AE">
        <w:t xml:space="preserve"> identify positive and negative experiences</w:t>
      </w:r>
      <w:r w:rsidR="00C7214D">
        <w:t xml:space="preserve"> which</w:t>
      </w:r>
      <w:r w:rsidR="005D2150">
        <w:t xml:space="preserve"> was useful to</w:t>
      </w:r>
      <w:r w:rsidR="00C7214D">
        <w:t xml:space="preserve"> </w:t>
      </w:r>
      <w:r w:rsidR="005D2150">
        <w:t>identify</w:t>
      </w:r>
      <w:r w:rsidR="005252AE" w:rsidRPr="005252AE">
        <w:t xml:space="preserve"> service areas </w:t>
      </w:r>
      <w:r>
        <w:t xml:space="preserve">that </w:t>
      </w:r>
      <w:r w:rsidR="005252AE" w:rsidRPr="005252AE">
        <w:t>requir</w:t>
      </w:r>
      <w:r>
        <w:t>ed</w:t>
      </w:r>
      <w:r w:rsidR="005252AE" w:rsidRPr="005252AE">
        <w:t xml:space="preserve"> improvement. However, limitations were also noted</w:t>
      </w:r>
      <w:r w:rsidR="002A1D90">
        <w:t xml:space="preserve"> such as</w:t>
      </w:r>
      <w:r w:rsidR="005252AE" w:rsidRPr="005252AE">
        <w:t xml:space="preserve"> patient feedback varied in quality, self-selection bias </w:t>
      </w:r>
      <w:r w:rsidR="00DF0215">
        <w:t xml:space="preserve">with </w:t>
      </w:r>
      <w:r w:rsidR="005252AE" w:rsidRPr="005252AE">
        <w:t xml:space="preserve">extremes of opinion and the findings </w:t>
      </w:r>
      <w:r>
        <w:t>could not</w:t>
      </w:r>
      <w:r w:rsidR="00DF0215">
        <w:t xml:space="preserve"> be applied to contexts outside</w:t>
      </w:r>
      <w:r w:rsidR="005252AE" w:rsidRPr="005252AE">
        <w:t xml:space="preserve"> the NHS in England</w:t>
      </w:r>
      <w:r w:rsidR="00DF0215">
        <w:t xml:space="preserve"> study</w:t>
      </w:r>
      <w:r w:rsidR="005252AE" w:rsidRPr="005252AE">
        <w:t>. Alexander recommended improving data collection methods for greater representativeness and testing the pipeline in other healthcare contexts.</w:t>
      </w:r>
    </w:p>
    <w:p w14:paraId="32C6023D" w14:textId="699DBF6F" w:rsidR="005252AE" w:rsidRPr="005252AE" w:rsidRDefault="005252AE" w:rsidP="00981B85">
      <w:r w:rsidRPr="005252AE">
        <w:t xml:space="preserve">Bondaronek </w:t>
      </w:r>
      <w:sdt>
        <w:sdtPr>
          <w:id w:val="259877117"/>
          <w:citation/>
        </w:sdtPr>
        <w:sdtContent>
          <w:r w:rsidR="00DF0215">
            <w:fldChar w:fldCharType="begin"/>
          </w:r>
          <w:r w:rsidR="00DF0215">
            <w:instrText xml:space="preserve"> CITATION PBo23 \l 2057 </w:instrText>
          </w:r>
          <w:r w:rsidR="00DF0215">
            <w:fldChar w:fldCharType="separate"/>
          </w:r>
          <w:r w:rsidR="00D1675F" w:rsidRPr="00D1675F">
            <w:rPr>
              <w:noProof/>
            </w:rPr>
            <w:t>[11]</w:t>
          </w:r>
          <w:r w:rsidR="00DF0215">
            <w:fldChar w:fldCharType="end"/>
          </w:r>
        </w:sdtContent>
      </w:sdt>
      <w:r w:rsidRPr="005252AE">
        <w:t xml:space="preserve"> applied a similar approach to feedback on the NHS Test &amp; Trace service during COVID-19. Out of 153,000 responses, only those marked ‘dissatisfied’ or ‘very dissatisfied’ were processed to focus attention on critical service failures. The pipeline quickly </w:t>
      </w:r>
      <w:r w:rsidR="00DF0215">
        <w:t xml:space="preserve">brought the most </w:t>
      </w:r>
      <w:r w:rsidRPr="005252AE">
        <w:t xml:space="preserve">dominant issues </w:t>
      </w:r>
      <w:r w:rsidR="00DF0215">
        <w:t>to their attention</w:t>
      </w:r>
      <w:r w:rsidR="00793AF0">
        <w:t xml:space="preserve"> which</w:t>
      </w:r>
      <w:r w:rsidR="00DF0215">
        <w:t xml:space="preserve"> enable</w:t>
      </w:r>
      <w:r w:rsidR="00793AF0">
        <w:t>d</w:t>
      </w:r>
      <w:r w:rsidR="00DF0215">
        <w:t xml:space="preserve"> them to action improvements rapidly</w:t>
      </w:r>
      <w:r w:rsidR="00793AF0">
        <w:t>. However,</w:t>
      </w:r>
      <w:r w:rsidRPr="005252AE">
        <w:t xml:space="preserve"> the researchers </w:t>
      </w:r>
      <w:r w:rsidR="00BC71CE">
        <w:t>stated that a</w:t>
      </w:r>
      <w:r w:rsidRPr="005252AE">
        <w:t xml:space="preserve"> broad sweep</w:t>
      </w:r>
      <w:r w:rsidR="009C6DF8">
        <w:t xml:space="preserve"> </w:t>
      </w:r>
      <w:r w:rsidRPr="005252AE">
        <w:t xml:space="preserve">approach was less suitable when feedback required sensitivity to emotion, nuance, or underlying meaning. </w:t>
      </w:r>
      <w:r w:rsidR="00F61E2B">
        <w:t xml:space="preserve">Like in </w:t>
      </w:r>
      <w:r w:rsidRPr="005252AE">
        <w:t>Alexander</w:t>
      </w:r>
      <w:r w:rsidR="00F61E2B">
        <w:t>’s study</w:t>
      </w:r>
      <w:r w:rsidRPr="005252AE">
        <w:t xml:space="preserve">, questions </w:t>
      </w:r>
      <w:r w:rsidR="00F61E2B">
        <w:t xml:space="preserve">were asked </w:t>
      </w:r>
      <w:r w:rsidR="002A1EA6">
        <w:t>around the representativeness of the model</w:t>
      </w:r>
      <w:r w:rsidRPr="005252AE">
        <w:t xml:space="preserve"> because only certain user groups were captured, and the study recommended methods to </w:t>
      </w:r>
      <w:r w:rsidR="008F755F">
        <w:t>improve the inclusion of</w:t>
      </w:r>
      <w:r w:rsidRPr="005252AE">
        <w:t xml:space="preserve"> marginalised voices.</w:t>
      </w:r>
    </w:p>
    <w:p w14:paraId="7150BAC5" w14:textId="77777777" w:rsidR="005252AE" w:rsidRPr="005252AE" w:rsidRDefault="005252AE" w:rsidP="005252AE">
      <w:pPr>
        <w:pStyle w:val="Heading3"/>
      </w:pPr>
      <w:r w:rsidRPr="005252AE">
        <w:lastRenderedPageBreak/>
        <w:t>Topic modelling in structured feedback</w:t>
      </w:r>
    </w:p>
    <w:p w14:paraId="1E3A52E8" w14:textId="09722F45" w:rsidR="005252AE" w:rsidRPr="005252AE" w:rsidRDefault="005252AE" w:rsidP="00981B85">
      <w:r w:rsidRPr="005252AE">
        <w:t xml:space="preserve">Fairie </w:t>
      </w:r>
      <w:sdt>
        <w:sdtPr>
          <w:id w:val="1203207684"/>
          <w:citation/>
        </w:sdtPr>
        <w:sdtContent>
          <w:r w:rsidR="008F755F">
            <w:fldChar w:fldCharType="begin"/>
          </w:r>
          <w:r w:rsidR="008F755F">
            <w:instrText xml:space="preserve"> CITATION Fai21 \l 2057 </w:instrText>
          </w:r>
          <w:r w:rsidR="008F755F">
            <w:fldChar w:fldCharType="separate"/>
          </w:r>
          <w:r w:rsidR="00D1675F" w:rsidRPr="00D1675F">
            <w:rPr>
              <w:noProof/>
            </w:rPr>
            <w:t>[12]</w:t>
          </w:r>
          <w:r w:rsidR="008F755F">
            <w:fldChar w:fldCharType="end"/>
          </w:r>
        </w:sdtContent>
      </w:sdt>
      <w:r w:rsidRPr="005252AE">
        <w:t xml:space="preserve"> focused on patient concerns recorded by call-centre staff, using label-enhanced Latent Dirichlet Allocation (LabEL</w:t>
      </w:r>
      <w:r w:rsidR="00D726ED">
        <w:t xml:space="preserve">) which is an </w:t>
      </w:r>
      <w:r w:rsidRPr="005252AE">
        <w:t>adapt</w:t>
      </w:r>
      <w:r w:rsidR="00D726ED">
        <w:t xml:space="preserve">ed version </w:t>
      </w:r>
      <w:r w:rsidRPr="005252AE">
        <w:t xml:space="preserve">of the standard </w:t>
      </w:r>
      <w:r w:rsidR="00260131" w:rsidRPr="00260131">
        <w:t>Latent Dirichlet Allocation</w:t>
      </w:r>
      <w:r w:rsidR="00260131">
        <w:t xml:space="preserve"> (</w:t>
      </w:r>
      <w:r w:rsidRPr="005252AE">
        <w:t>LDA</w:t>
      </w:r>
      <w:r w:rsidR="00260131">
        <w:t>)</w:t>
      </w:r>
      <w:r w:rsidRPr="005252AE">
        <w:t xml:space="preserve"> algorithm </w:t>
      </w:r>
      <w:sdt>
        <w:sdtPr>
          <w:id w:val="1050263688"/>
          <w:citation/>
        </w:sdtPr>
        <w:sdtContent>
          <w:r w:rsidR="009B4CE0">
            <w:fldChar w:fldCharType="begin"/>
          </w:r>
          <w:r w:rsidR="009B4CE0">
            <w:instrText xml:space="preserve"> CITATION Fai21 \l 2057 </w:instrText>
          </w:r>
          <w:r w:rsidR="009B4CE0">
            <w:fldChar w:fldCharType="separate"/>
          </w:r>
          <w:r w:rsidR="00D1675F" w:rsidRPr="00D1675F">
            <w:rPr>
              <w:noProof/>
            </w:rPr>
            <w:t>[12]</w:t>
          </w:r>
          <w:r w:rsidR="009B4CE0">
            <w:fldChar w:fldCharType="end"/>
          </w:r>
        </w:sdtContent>
      </w:sdt>
      <w:r w:rsidRPr="005252AE">
        <w:t>. This allowed automated clustering of concerns into themes while retaining some link to predefined categories. Outputs were reviewed by</w:t>
      </w:r>
      <w:r w:rsidR="00260131">
        <w:t xml:space="preserve"> human</w:t>
      </w:r>
      <w:r w:rsidRPr="005252AE">
        <w:t xml:space="preserve"> experts when topic weights exceeded a</w:t>
      </w:r>
      <w:r w:rsidR="00260131">
        <w:t xml:space="preserve"> certain</w:t>
      </w:r>
      <w:r w:rsidRPr="005252AE">
        <w:t xml:space="preserve"> threshold, helping </w:t>
      </w:r>
      <w:r w:rsidR="00260131">
        <w:t xml:space="preserve">to </w:t>
      </w:r>
      <w:r w:rsidRPr="005252AE">
        <w:t xml:space="preserve">maintain accuracy. The results were comparable to manual classification and offered greater </w:t>
      </w:r>
      <w:r w:rsidR="003604FD">
        <w:t>detail</w:t>
      </w:r>
      <w:r w:rsidRPr="005252AE">
        <w:t>. However, because staff summarised</w:t>
      </w:r>
      <w:r w:rsidR="00D12BA9">
        <w:t xml:space="preserve"> the calls,</w:t>
      </w:r>
      <w:r w:rsidRPr="005252AE">
        <w:t xml:space="preserve"> </w:t>
      </w:r>
      <w:r w:rsidR="009D63EF">
        <w:t xml:space="preserve">it was a concern that </w:t>
      </w:r>
      <w:r w:rsidRPr="005252AE">
        <w:t>some nuance was lost, and</w:t>
      </w:r>
      <w:r w:rsidR="009D63EF">
        <w:t xml:space="preserve"> the model outputted</w:t>
      </w:r>
      <w:r w:rsidRPr="005252AE">
        <w:t xml:space="preserve"> occasional errors</w:t>
      </w:r>
      <w:r w:rsidR="009D63EF">
        <w:t xml:space="preserve"> </w:t>
      </w:r>
      <w:r w:rsidRPr="005252AE">
        <w:t>such as misclassifying “Medicine Hat” (a Canadian city) as a medical issue</w:t>
      </w:r>
      <w:r w:rsidR="009D63EF">
        <w:t xml:space="preserve"> </w:t>
      </w:r>
      <w:r w:rsidR="009B4CE0">
        <w:t xml:space="preserve">which </w:t>
      </w:r>
      <w:r w:rsidRPr="005252AE">
        <w:t>showed the limits of statistical topic modelling without deeper contextual awareness. The authors suggested that future applications might</w:t>
      </w:r>
      <w:r w:rsidR="00D72707">
        <w:t xml:space="preserve"> benefit from a combin</w:t>
      </w:r>
      <w:r w:rsidR="00614E8D">
        <w:t xml:space="preserve">ing </w:t>
      </w:r>
      <w:r w:rsidRPr="005252AE">
        <w:t>topic model</w:t>
      </w:r>
      <w:r w:rsidR="00614E8D">
        <w:t>ling</w:t>
      </w:r>
      <w:r w:rsidRPr="005252AE">
        <w:t xml:space="preserve"> with deep learning to improve accuracy.</w:t>
      </w:r>
    </w:p>
    <w:p w14:paraId="3E8B4AF9" w14:textId="77777777" w:rsidR="005252AE" w:rsidRPr="005252AE" w:rsidRDefault="005252AE" w:rsidP="005252AE">
      <w:pPr>
        <w:pStyle w:val="Heading3"/>
      </w:pPr>
      <w:r w:rsidRPr="005252AE">
        <w:t>Social media analysis</w:t>
      </w:r>
    </w:p>
    <w:p w14:paraId="08D60FFA" w14:textId="00D7A912" w:rsidR="000F0D30" w:rsidRDefault="005252AE" w:rsidP="00981B85">
      <w:r w:rsidRPr="005252AE">
        <w:t xml:space="preserve">Rahmadan </w:t>
      </w:r>
      <w:sdt>
        <w:sdtPr>
          <w:id w:val="786858824"/>
          <w:citation/>
        </w:sdtPr>
        <w:sdtContent>
          <w:r w:rsidR="008857E0">
            <w:fldChar w:fldCharType="begin"/>
          </w:r>
          <w:r w:rsidR="008857E0">
            <w:instrText xml:space="preserve"> CITATION MCh20 \l 2057 </w:instrText>
          </w:r>
          <w:r w:rsidR="008857E0">
            <w:fldChar w:fldCharType="separate"/>
          </w:r>
          <w:r w:rsidR="00D1675F" w:rsidRPr="00D1675F">
            <w:rPr>
              <w:noProof/>
            </w:rPr>
            <w:t>[13]</w:t>
          </w:r>
          <w:r w:rsidR="008857E0">
            <w:fldChar w:fldCharType="end"/>
          </w:r>
        </w:sdtContent>
      </w:sdt>
      <w:r w:rsidR="008857E0">
        <w:t xml:space="preserve"> </w:t>
      </w:r>
      <w:r w:rsidR="00C46EC6">
        <w:t xml:space="preserve">used NLP to </w:t>
      </w:r>
      <w:r w:rsidRPr="005252AE">
        <w:t>examine tweets about flooding</w:t>
      </w:r>
      <w:r w:rsidR="00614E8D">
        <w:t xml:space="preserve"> incidents</w:t>
      </w:r>
      <w:r w:rsidRPr="005252AE">
        <w:t xml:space="preserve"> in Jakarta using the InSet lexicon </w:t>
      </w:r>
      <w:sdt>
        <w:sdtPr>
          <w:id w:val="1149095932"/>
          <w:citation/>
        </w:sdtPr>
        <w:sdtContent>
          <w:r w:rsidR="000F0D30">
            <w:fldChar w:fldCharType="begin"/>
          </w:r>
          <w:r w:rsidR="000F0D30">
            <w:instrText xml:space="preserve"> CITATION P3M24 \l 2057 </w:instrText>
          </w:r>
          <w:r w:rsidR="000F0D30">
            <w:fldChar w:fldCharType="separate"/>
          </w:r>
          <w:r w:rsidR="00D1675F" w:rsidRPr="00D1675F">
            <w:rPr>
              <w:noProof/>
            </w:rPr>
            <w:t>[14]</w:t>
          </w:r>
          <w:r w:rsidR="000F0D30">
            <w:fldChar w:fldCharType="end"/>
          </w:r>
        </w:sdtContent>
      </w:sdt>
      <w:r w:rsidRPr="005252AE">
        <w:t xml:space="preserve"> for sentiment scoring and LDA </w:t>
      </w:r>
      <w:r w:rsidR="00C46EC6">
        <w:t>to extract topics</w:t>
      </w:r>
      <w:r w:rsidRPr="005252AE">
        <w:t>. This combin</w:t>
      </w:r>
      <w:r w:rsidR="00105046">
        <w:t>ed approach meant that the team could</w:t>
      </w:r>
      <w:r w:rsidRPr="005252AE">
        <w:t xml:space="preserve"> identif</w:t>
      </w:r>
      <w:r w:rsidR="00105046">
        <w:t xml:space="preserve">y </w:t>
      </w:r>
      <w:r w:rsidR="003D07D4">
        <w:t>the aspirations of the public</w:t>
      </w:r>
      <w:r w:rsidRPr="005252AE">
        <w:t xml:space="preserve">, </w:t>
      </w:r>
      <w:r w:rsidR="00105046">
        <w:t>areas that are greatly affected</w:t>
      </w:r>
      <w:r w:rsidR="00A62E07">
        <w:t xml:space="preserve"> by the flooding</w:t>
      </w:r>
      <w:r w:rsidRPr="005252AE">
        <w:t xml:space="preserve"> and views on </w:t>
      </w:r>
      <w:r w:rsidR="00761E81">
        <w:t xml:space="preserve">the </w:t>
      </w:r>
      <w:r w:rsidRPr="005252AE">
        <w:t>government</w:t>
      </w:r>
      <w:r w:rsidR="00761E81">
        <w:t>’s</w:t>
      </w:r>
      <w:r w:rsidRPr="005252AE">
        <w:t xml:space="preserve"> response</w:t>
      </w:r>
      <w:r w:rsidR="000F0D30">
        <w:t xml:space="preserve"> to these events</w:t>
      </w:r>
      <w:r w:rsidRPr="005252AE">
        <w:t xml:space="preserve">. The study showed how real-time analysis could support crisis management by focusing resources where most needed. However, lexicon coverage gaps and difficulties interpreting informal or sarcastic tweets meant that some sentiment classifications were unreliable. </w:t>
      </w:r>
    </w:p>
    <w:p w14:paraId="164A48C0" w14:textId="331B3F7E" w:rsidR="005252AE" w:rsidRPr="005252AE" w:rsidRDefault="005252AE" w:rsidP="00981B85">
      <w:r w:rsidRPr="005252AE">
        <w:t>A related study of tweets on Indonesian fuel subsidies applied a Support Vector Machine (SVM) classifier</w:t>
      </w:r>
      <w:r w:rsidR="008857E0">
        <w:t xml:space="preserve"> </w:t>
      </w:r>
      <w:sdt>
        <w:sdtPr>
          <w:id w:val="-1966796744"/>
          <w:citation/>
        </w:sdtPr>
        <w:sdtContent>
          <w:r w:rsidR="008857E0">
            <w:fldChar w:fldCharType="begin"/>
          </w:r>
          <w:r w:rsidR="008857E0">
            <w:instrText xml:space="preserve"> CITATION Ram25 \l 2057 </w:instrText>
          </w:r>
          <w:r w:rsidR="008857E0">
            <w:fldChar w:fldCharType="separate"/>
          </w:r>
          <w:r w:rsidR="00D1675F" w:rsidRPr="00D1675F">
            <w:rPr>
              <w:noProof/>
            </w:rPr>
            <w:t>[15]</w:t>
          </w:r>
          <w:r w:rsidR="008857E0">
            <w:fldChar w:fldCharType="end"/>
          </w:r>
        </w:sdtContent>
      </w:sdt>
      <w:r w:rsidR="008857E0">
        <w:t xml:space="preserve"> </w:t>
      </w:r>
      <w:r w:rsidRPr="005252AE">
        <w:t xml:space="preserve">alongside LDA. The SVM achieved 93% accuracy in sentiment detection, demonstrating the value of supervised approaches, but findings were limited by Twitter’s character restrictions and the fact that not all </w:t>
      </w:r>
      <w:r w:rsidR="0039732E">
        <w:t>members of the public</w:t>
      </w:r>
      <w:r w:rsidRPr="005252AE">
        <w:t xml:space="preserve"> used the platform to express views.</w:t>
      </w:r>
    </w:p>
    <w:p w14:paraId="0C181787" w14:textId="524FDE49" w:rsidR="008E28E3" w:rsidRDefault="009001F0" w:rsidP="005252AE">
      <w:pPr>
        <w:pStyle w:val="Heading2"/>
      </w:pPr>
      <w:bookmarkStart w:id="8" w:name="_Toc208136024"/>
      <w:r>
        <w:t>BERT</w:t>
      </w:r>
      <w:r w:rsidR="008E28E3">
        <w:t xml:space="preserve"> vs </w:t>
      </w:r>
      <w:r w:rsidR="002E1B82" w:rsidRPr="004956A5">
        <w:t>Generative</w:t>
      </w:r>
      <w:r w:rsidR="002E1B82">
        <w:t xml:space="preserve"> AI Models</w:t>
      </w:r>
      <w:bookmarkEnd w:id="8"/>
    </w:p>
    <w:p w14:paraId="6F6A39A8" w14:textId="1903998B" w:rsidR="00AD30A4" w:rsidRPr="00AD30A4" w:rsidRDefault="00AD30A4" w:rsidP="00AD30A4">
      <w:r w:rsidRPr="00B1446F">
        <w:t>Recent research has explored whether domain-specific fine-tuned</w:t>
      </w:r>
      <w:r w:rsidR="00DA08E0" w:rsidRPr="00B1446F">
        <w:t xml:space="preserve"> BERT</w:t>
      </w:r>
      <w:r w:rsidRPr="00B1446F">
        <w:t xml:space="preserve"> models </w:t>
      </w:r>
      <w:r w:rsidR="006F3C1B" w:rsidRPr="00B1446F">
        <w:t xml:space="preserve">or </w:t>
      </w:r>
      <w:r w:rsidR="006F3C1B" w:rsidRPr="00AD30A4">
        <w:t>LLMs</w:t>
      </w:r>
      <w:r w:rsidRPr="00AD30A4">
        <w:t xml:space="preserve"> are better suited to public opinion analysis. While both </w:t>
      </w:r>
      <w:r w:rsidR="00B73B3E">
        <w:t>methods</w:t>
      </w:r>
      <w:r w:rsidRPr="00AD30A4">
        <w:t xml:space="preserve"> build on the Transformer architecture, their design and performance differ in important ways.</w:t>
      </w:r>
    </w:p>
    <w:p w14:paraId="0D9A0684" w14:textId="5C2A8AED" w:rsidR="00AD30A4" w:rsidRPr="00AD30A4" w:rsidRDefault="00AD30A4" w:rsidP="00AD30A4">
      <w:r w:rsidRPr="00AD30A4">
        <w:t xml:space="preserve">BERT and related models are pre-trained on large text </w:t>
      </w:r>
      <w:r w:rsidR="00B73B3E">
        <w:t xml:space="preserve">data </w:t>
      </w:r>
      <w:r w:rsidRPr="00AD30A4">
        <w:t>and then fine-tuned on task-specific datasets.</w:t>
      </w:r>
      <w:r w:rsidR="00B73B3E">
        <w:t xml:space="preserve"> </w:t>
      </w:r>
      <w:r w:rsidRPr="00AD30A4">
        <w:t xml:space="preserve">This enables them to learn domain-relevant patterns and achieve high accuracy in classification tasks. </w:t>
      </w:r>
      <w:r w:rsidR="00B73B3E">
        <w:t>LLMs</w:t>
      </w:r>
      <w:r w:rsidRPr="00AD30A4">
        <w:t xml:space="preserve"> such as GPT-4 are trained to predict the next word in a sequence, giving them broad generalisation capabilities and the ability to operate in “zero-shot” settings, where no training data is provided </w:t>
      </w:r>
      <w:sdt>
        <w:sdtPr>
          <w:id w:val="827781185"/>
          <w:citation/>
        </w:sdtPr>
        <w:sdtContent>
          <w:r w:rsidR="00395FFB">
            <w:fldChar w:fldCharType="begin"/>
          </w:r>
          <w:r w:rsidR="00395FFB">
            <w:instrText xml:space="preserve"> CITATION Dat24 \l 2057 </w:instrText>
          </w:r>
          <w:r w:rsidR="00395FFB">
            <w:fldChar w:fldCharType="separate"/>
          </w:r>
          <w:r w:rsidR="00D1675F" w:rsidRPr="00D1675F">
            <w:rPr>
              <w:noProof/>
            </w:rPr>
            <w:t>[16]</w:t>
          </w:r>
          <w:r w:rsidR="00395FFB">
            <w:fldChar w:fldCharType="end"/>
          </w:r>
        </w:sdtContent>
      </w:sdt>
      <w:sdt>
        <w:sdtPr>
          <w:id w:val="1714387243"/>
          <w:citation/>
        </w:sdtPr>
        <w:sdtContent>
          <w:r w:rsidR="00395FFB">
            <w:fldChar w:fldCharType="begin"/>
          </w:r>
          <w:r w:rsidR="00395FFB">
            <w:instrText xml:space="preserve"> CITATION Sta24 \l 2057 </w:instrText>
          </w:r>
          <w:r w:rsidR="00395FFB">
            <w:fldChar w:fldCharType="separate"/>
          </w:r>
          <w:r w:rsidR="00D1675F">
            <w:rPr>
              <w:noProof/>
            </w:rPr>
            <w:t xml:space="preserve"> </w:t>
          </w:r>
          <w:r w:rsidR="00D1675F" w:rsidRPr="00D1675F">
            <w:rPr>
              <w:noProof/>
            </w:rPr>
            <w:t>[17]</w:t>
          </w:r>
          <w:r w:rsidR="00395FFB">
            <w:fldChar w:fldCharType="end"/>
          </w:r>
        </w:sdtContent>
      </w:sdt>
      <w:r w:rsidRPr="00AD30A4">
        <w:t>.</w:t>
      </w:r>
    </w:p>
    <w:p w14:paraId="27DEC33F" w14:textId="67F32871" w:rsidR="00AD30A4" w:rsidRPr="00AD30A4" w:rsidRDefault="00AD30A4" w:rsidP="00AD30A4">
      <w:r w:rsidRPr="00AD30A4">
        <w:lastRenderedPageBreak/>
        <w:t xml:space="preserve">Bucher </w:t>
      </w:r>
      <w:sdt>
        <w:sdtPr>
          <w:id w:val="824328821"/>
          <w:citation/>
        </w:sdtPr>
        <w:sdtContent>
          <w:r w:rsidR="00395FFB">
            <w:fldChar w:fldCharType="begin"/>
          </w:r>
          <w:r w:rsidR="00395FFB">
            <w:instrText xml:space="preserve"> CITATION Buc24 \l 2057 </w:instrText>
          </w:r>
          <w:r w:rsidR="00395FFB">
            <w:fldChar w:fldCharType="separate"/>
          </w:r>
          <w:r w:rsidR="00D1675F" w:rsidRPr="00D1675F">
            <w:rPr>
              <w:noProof/>
            </w:rPr>
            <w:t>[18]</w:t>
          </w:r>
          <w:r w:rsidR="00395FFB">
            <w:fldChar w:fldCharType="end"/>
          </w:r>
        </w:sdtContent>
      </w:sdt>
      <w:r w:rsidRPr="00AD30A4">
        <w:t xml:space="preserve"> compared fine-tuned BERT models with </w:t>
      </w:r>
      <w:r w:rsidR="005F1D19">
        <w:t xml:space="preserve">LLMs </w:t>
      </w:r>
      <w:r w:rsidRPr="00AD30A4">
        <w:t xml:space="preserve">such as ChatGPT and Claude. The study found that BERT variants consistently outperformed the larger generative systems on sentiment analysis, emotion detection, and political stance classification. </w:t>
      </w:r>
      <w:r w:rsidR="00305FAB">
        <w:t>The p</w:t>
      </w:r>
      <w:r w:rsidRPr="00AD30A4">
        <w:t xml:space="preserve">erformance </w:t>
      </w:r>
      <w:r w:rsidR="00305FAB">
        <w:t>was said to be</w:t>
      </w:r>
      <w:r w:rsidRPr="00AD30A4">
        <w:t xml:space="preserve"> attributed to the use of relevant, domain-specific training data. However, BERT models were less user-friendly, requiring technical expertise to fine-tune and deploy.</w:t>
      </w:r>
    </w:p>
    <w:p w14:paraId="7D89C2E0" w14:textId="6BA8880D" w:rsidR="00AD30A4" w:rsidRPr="00AD30A4" w:rsidRDefault="00AD30A4" w:rsidP="00AD30A4">
      <w:r w:rsidRPr="00AD30A4">
        <w:t xml:space="preserve">Li </w:t>
      </w:r>
      <w:sdt>
        <w:sdtPr>
          <w:id w:val="664291862"/>
          <w:citation/>
        </w:sdtPr>
        <w:sdtContent>
          <w:r w:rsidR="003D432F">
            <w:fldChar w:fldCharType="begin"/>
          </w:r>
          <w:r w:rsidR="003D432F">
            <w:instrText xml:space="preserve"> CITATION LiA25 \l 2057 </w:instrText>
          </w:r>
          <w:r w:rsidR="003D432F">
            <w:fldChar w:fldCharType="separate"/>
          </w:r>
          <w:r w:rsidR="00D1675F" w:rsidRPr="00D1675F">
            <w:rPr>
              <w:noProof/>
            </w:rPr>
            <w:t>[19]</w:t>
          </w:r>
          <w:r w:rsidR="003D432F">
            <w:fldChar w:fldCharType="end"/>
          </w:r>
        </w:sdtContent>
      </w:sdt>
      <w:r w:rsidR="003D432F">
        <w:t xml:space="preserve"> </w:t>
      </w:r>
      <w:r w:rsidRPr="00AD30A4">
        <w:t>evaluated LLMs</w:t>
      </w:r>
      <w:r w:rsidR="00140009">
        <w:t xml:space="preserve"> (</w:t>
      </w:r>
      <w:r w:rsidRPr="00AD30A4">
        <w:t>GPT-4o, LLaMA 3.3, and Gemini 2.0</w:t>
      </w:r>
      <w:r w:rsidR="00140009">
        <w:t>)</w:t>
      </w:r>
      <w:r w:rsidRPr="00AD30A4">
        <w:t xml:space="preserve"> against</w:t>
      </w:r>
      <w:r w:rsidR="00051363">
        <w:t xml:space="preserve"> small</w:t>
      </w:r>
      <w:r w:rsidRPr="00AD30A4">
        <w:t xml:space="preserve"> RoBERTa and DeBERTa, using COVID-19 survey responses. T</w:t>
      </w:r>
      <w:r w:rsidR="004B08EF">
        <w:t xml:space="preserve">ask specific transformer models </w:t>
      </w:r>
      <w:r w:rsidRPr="00AD30A4">
        <w:t>were found to struggle with the variability of open-ended survey data and were sensitive to annotation noise. LLMs demonstrated greater resilience and higher accuracy, particularly when annotator agreement was strong. Yet the study also highlighted significant costs: large memory requirements, reliance on high-end infrastructure, and high operational expenses</w:t>
      </w:r>
      <w:r w:rsidR="004127DB">
        <w:t>.</w:t>
      </w:r>
    </w:p>
    <w:p w14:paraId="664AB1DB" w14:textId="4EE0A080" w:rsidR="00AD30A4" w:rsidRPr="00AD30A4" w:rsidRDefault="00AD30A4" w:rsidP="00AD30A4">
      <w:r w:rsidRPr="00AD30A4">
        <w:t xml:space="preserve">Lossio Ventura et al. </w:t>
      </w:r>
      <w:sdt>
        <w:sdtPr>
          <w:id w:val="-244339321"/>
          <w:citation/>
        </w:sdtPr>
        <w:sdtContent>
          <w:r w:rsidR="003D432F">
            <w:fldChar w:fldCharType="begin"/>
          </w:r>
          <w:r w:rsidR="003D432F">
            <w:instrText xml:space="preserve"> CITATION Los24 \l 2057 </w:instrText>
          </w:r>
          <w:r w:rsidR="003D432F">
            <w:fldChar w:fldCharType="separate"/>
          </w:r>
          <w:r w:rsidR="00D1675F" w:rsidRPr="00D1675F">
            <w:rPr>
              <w:noProof/>
            </w:rPr>
            <w:t>[20]</w:t>
          </w:r>
          <w:r w:rsidR="003D432F">
            <w:fldChar w:fldCharType="end"/>
          </w:r>
        </w:sdtContent>
      </w:sdt>
      <w:r w:rsidRPr="00AD30A4">
        <w:t xml:space="preserve"> offered a further comparison between lexicon-based tools, fine-tuned transformer models</w:t>
      </w:r>
      <w:r w:rsidR="003D432F">
        <w:t xml:space="preserve"> such as </w:t>
      </w:r>
      <w:r w:rsidR="00A9698F" w:rsidRPr="00A9698F">
        <w:t xml:space="preserve">Open Pre-Trained Transformers </w:t>
      </w:r>
      <w:r w:rsidR="00A9698F">
        <w:t>(</w:t>
      </w:r>
      <w:r w:rsidR="002B352C">
        <w:t>OPT</w:t>
      </w:r>
      <w:r w:rsidR="00A9698F">
        <w:t>)</w:t>
      </w:r>
      <w:r w:rsidRPr="00AD30A4">
        <w:t xml:space="preserve"> and ChatGPT operating in zero-shot mode. Traditional lexicon approaches such as</w:t>
      </w:r>
      <w:r w:rsidR="00000ED9">
        <w:t xml:space="preserve"> </w:t>
      </w:r>
      <w:r w:rsidR="00000ED9" w:rsidRPr="00000ED9">
        <w:t>Valence Aware Dictionary and sEntiment Reasoner</w:t>
      </w:r>
      <w:r w:rsidRPr="00AD30A4">
        <w:t xml:space="preserve"> </w:t>
      </w:r>
      <w:r w:rsidR="00000ED9">
        <w:t>(</w:t>
      </w:r>
      <w:r w:rsidRPr="00AD30A4">
        <w:t>VADER</w:t>
      </w:r>
      <w:r w:rsidR="00000ED9">
        <w:t>)</w:t>
      </w:r>
      <w:r w:rsidRPr="00AD30A4">
        <w:t xml:space="preserve"> and </w:t>
      </w:r>
      <w:r w:rsidR="00323828" w:rsidRPr="00323828">
        <w:t xml:space="preserve">Linguistic Inquiry and Word Count </w:t>
      </w:r>
      <w:r w:rsidR="00323828">
        <w:t>(</w:t>
      </w:r>
      <w:r w:rsidRPr="00AD30A4">
        <w:t>LIWC</w:t>
      </w:r>
      <w:r w:rsidR="00323828">
        <w:t>)</w:t>
      </w:r>
      <w:r w:rsidRPr="00AD30A4">
        <w:t xml:space="preserve"> were limited in contextual understanding and produced inconsistent results across datasets. Fine-tuned OPT models performed better but demanded substantial annotated data and computing power. ChatGPT achieved the highest overall accuracy without additional training, but concerns remained around licensing restrictions, cost, and the need for ongoing human oversight.</w:t>
      </w:r>
    </w:p>
    <w:p w14:paraId="05532792" w14:textId="11EA0848" w:rsidR="00AD30A4" w:rsidRPr="00AD30A4" w:rsidRDefault="00AD30A4" w:rsidP="00AD30A4">
      <w:pPr>
        <w:rPr>
          <w:rFonts w:asciiTheme="majorHAnsi" w:eastAsiaTheme="majorEastAsia" w:hAnsiTheme="majorHAnsi" w:cstheme="majorBidi"/>
          <w:b/>
          <w:color w:val="156082" w:themeColor="accent1"/>
          <w:sz w:val="24"/>
          <w:szCs w:val="26"/>
        </w:rPr>
      </w:pPr>
      <w:r w:rsidRPr="00AD30A4">
        <w:t>Collectively, these studies illustrate a trade-off</w:t>
      </w:r>
      <w:r w:rsidR="00B56CD8">
        <w:t xml:space="preserve"> between the different approaches</w:t>
      </w:r>
      <w:r w:rsidRPr="00AD30A4">
        <w:t xml:space="preserve">. Fine-tuned BERT-style models are often more accurate for narrow classification tasks but require expertise and labelled datasets. Generative LLMs offer flexibility, usability, and strong zero-shot performance but are resource-intensive and less transparent. The consensus across the literature is that neither approach is sufficient alone. Instead, hybrid frameworks combining the efficiency of generative models with the precision of fine-tuned </w:t>
      </w:r>
      <w:r w:rsidR="002B352C" w:rsidRPr="00AD30A4">
        <w:t>classifiers and</w:t>
      </w:r>
      <w:r w:rsidRPr="00AD30A4">
        <w:t xml:space="preserve"> embedding human-in-the-loop validation, are most likely to deliver accurate, scalable</w:t>
      </w:r>
      <w:r w:rsidR="002B352C">
        <w:t xml:space="preserve"> </w:t>
      </w:r>
      <w:r w:rsidR="00151AA1">
        <w:t xml:space="preserve">solution to </w:t>
      </w:r>
      <w:r w:rsidRPr="00AD30A4">
        <w:t>consultation analysis.</w:t>
      </w:r>
    </w:p>
    <w:p w14:paraId="5752F31B" w14:textId="2C2E3FD2" w:rsidR="00354479" w:rsidRDefault="00354479" w:rsidP="00AD30A4">
      <w:pPr>
        <w:pStyle w:val="Heading2"/>
      </w:pPr>
      <w:bookmarkStart w:id="9" w:name="_Toc208136025"/>
      <w:r>
        <w:t>Consult by UK Government’s Incub</w:t>
      </w:r>
      <w:r w:rsidR="00EA675B">
        <w:t>ator for AI</w:t>
      </w:r>
      <w:bookmarkEnd w:id="9"/>
    </w:p>
    <w:p w14:paraId="293B41E5" w14:textId="45CAA6B4" w:rsidR="00CA5D33" w:rsidRPr="00CA5D33" w:rsidRDefault="00CA5D33" w:rsidP="00CA5D33">
      <w:r w:rsidRPr="00CA5D33">
        <w:t xml:space="preserve">The Consult tool was developed by the UK Government’s Incubator for AI </w:t>
      </w:r>
      <w:sdt>
        <w:sdtPr>
          <w:id w:val="772367502"/>
          <w:citation/>
        </w:sdtPr>
        <w:sdtContent>
          <w:r w:rsidR="006663DA">
            <w:fldChar w:fldCharType="begin"/>
          </w:r>
          <w:r w:rsidR="006663DA">
            <w:instrText xml:space="preserve"> CITATION Luc25 \l 2057 </w:instrText>
          </w:r>
          <w:r w:rsidR="006663DA">
            <w:fldChar w:fldCharType="separate"/>
          </w:r>
          <w:r w:rsidR="00D1675F" w:rsidRPr="00D1675F">
            <w:rPr>
              <w:noProof/>
            </w:rPr>
            <w:t>[21]</w:t>
          </w:r>
          <w:r w:rsidR="006663DA">
            <w:fldChar w:fldCharType="end"/>
          </w:r>
        </w:sdtContent>
      </w:sdt>
      <w:r w:rsidRPr="00CA5D33">
        <w:t xml:space="preserve"> to address the challenge of analysing large volumes of consultation responses</w:t>
      </w:r>
      <w:r w:rsidR="00462773">
        <w:t>.</w:t>
      </w:r>
      <w:r w:rsidRPr="00CA5D33">
        <w:t xml:space="preserve"> Its first pilot was conducted by the Scottish Government during a consultation on the regulation of non-surgical cosmetic procedures.</w:t>
      </w:r>
    </w:p>
    <w:p w14:paraId="173E41CA" w14:textId="266C5452" w:rsidR="00CA5D33" w:rsidRPr="00CA5D33" w:rsidRDefault="00CA5D33" w:rsidP="00CA5D33">
      <w:r w:rsidRPr="00CA5D33">
        <w:t xml:space="preserve">Consult is deliberately designed as a hybrid system, combining automated processing with human oversight. At its core, it uses a GPT-4 based pipeline hosted on Azure, which guides consultation text through a sequence of staged prompts: sentiment detection, topic generation, consolidation, refinement, and final mapping. Early trials showed that AI-generated themes closely aligned with </w:t>
      </w:r>
      <w:r w:rsidRPr="00CA5D33">
        <w:lastRenderedPageBreak/>
        <w:t>those produced by human analysts, achieving an F1 score of 0.76 and reducing analysis time from months to weeks. The benefits reported include faster and more scalable analysis</w:t>
      </w:r>
      <w:r w:rsidR="0045644F">
        <w:t xml:space="preserve"> and </w:t>
      </w:r>
      <w:r w:rsidRPr="00CA5D33">
        <w:t>greater consistency across coding</w:t>
      </w:r>
      <w:r w:rsidR="00793D8A">
        <w:t>.</w:t>
      </w:r>
    </w:p>
    <w:p w14:paraId="12F30281" w14:textId="447E1FAA" w:rsidR="00CA5D33" w:rsidRPr="00CA5D33" w:rsidRDefault="00672936" w:rsidP="00CA5D33">
      <w:r>
        <w:t>I</w:t>
      </w:r>
      <w:r w:rsidR="0045644F">
        <w:t xml:space="preserve">t was noted that </w:t>
      </w:r>
      <w:r w:rsidR="00CA5D33" w:rsidRPr="00CA5D33">
        <w:t xml:space="preserve">Consult remains vulnerable to bias in both its training data and prompt design, and it can </w:t>
      </w:r>
      <w:r w:rsidR="0045644F">
        <w:t>struggle with</w:t>
      </w:r>
      <w:r w:rsidR="00CA5D33" w:rsidRPr="00CA5D33">
        <w:t xml:space="preserve"> nuanced or ambiguous responses</w:t>
      </w:r>
      <w:r w:rsidR="00F25B29">
        <w:t>. There are questions around whether it can be applied across</w:t>
      </w:r>
      <w:r w:rsidR="00CA5D33" w:rsidRPr="00CA5D33">
        <w:t xml:space="preserve"> </w:t>
      </w:r>
      <w:r w:rsidR="001376C3">
        <w:t xml:space="preserve">different </w:t>
      </w:r>
      <w:r w:rsidR="00CA5D33" w:rsidRPr="00CA5D33">
        <w:t>domains</w:t>
      </w:r>
      <w:r w:rsidR="00F25B29">
        <w:t xml:space="preserve"> and a</w:t>
      </w:r>
      <w:r w:rsidR="00CA5D33" w:rsidRPr="00CA5D33">
        <w:t>lthough human oversight is embedded to mitigate risks, concerns</w:t>
      </w:r>
      <w:r w:rsidR="001376C3">
        <w:t xml:space="preserve"> </w:t>
      </w:r>
      <w:r w:rsidR="00D8193E">
        <w:t>remain</w:t>
      </w:r>
      <w:r w:rsidR="00CA5D33" w:rsidRPr="00CA5D33">
        <w:t xml:space="preserve"> about over-reliance on AI outputs and the </w:t>
      </w:r>
      <w:r w:rsidR="00793D8A">
        <w:t>transparency</w:t>
      </w:r>
      <w:r w:rsidR="00CA5D33" w:rsidRPr="00CA5D33">
        <w:t xml:space="preserve"> of the underlying processes.</w:t>
      </w:r>
    </w:p>
    <w:p w14:paraId="17355CE2" w14:textId="78280B25" w:rsidR="006E6D45" w:rsidRDefault="006E6D45" w:rsidP="00CA5D33">
      <w:pPr>
        <w:pStyle w:val="Heading2"/>
      </w:pPr>
      <w:bookmarkStart w:id="10" w:name="_Toc208136026"/>
      <w:r>
        <w:t>Data Pipelines</w:t>
      </w:r>
      <w:r w:rsidR="00980EB7">
        <w:t xml:space="preserve"> (Pre and Post Processing</w:t>
      </w:r>
      <w:r w:rsidR="00634C24">
        <w:t>)</w:t>
      </w:r>
      <w:bookmarkEnd w:id="10"/>
    </w:p>
    <w:p w14:paraId="02A2244F" w14:textId="20DD8294" w:rsidR="000D17F9" w:rsidRPr="000D17F9" w:rsidRDefault="000D17F9" w:rsidP="000D17F9">
      <w:r w:rsidRPr="000D17F9">
        <w:t>Traditionally, processing data for NLP</w:t>
      </w:r>
      <w:r w:rsidR="004640B2">
        <w:t xml:space="preserve"> </w:t>
      </w:r>
      <w:r w:rsidRPr="000D17F9">
        <w:t>tasks relied heavily on manual methods. This meant writing bespoke scripts to clean text (removing punctuation, HTML, stop</w:t>
      </w:r>
      <w:r w:rsidR="00963832">
        <w:t xml:space="preserve"> </w:t>
      </w:r>
      <w:r w:rsidRPr="000D17F9">
        <w:t xml:space="preserve">words), applying </w:t>
      </w:r>
      <w:r w:rsidR="005A424B" w:rsidRPr="000D17F9">
        <w:t>rule</w:t>
      </w:r>
      <w:r w:rsidR="005A424B">
        <w:t>-based</w:t>
      </w:r>
      <w:r w:rsidRPr="000D17F9">
        <w:t xml:space="preserve"> tokenisation, and manually defining features for classification models</w:t>
      </w:r>
      <w:r w:rsidR="004640B2">
        <w:t>.</w:t>
      </w:r>
      <w:r w:rsidRPr="000D17F9">
        <w:t xml:space="preserve"> Tools like NLTK</w:t>
      </w:r>
      <w:r w:rsidR="004640B2">
        <w:t xml:space="preserve"> </w:t>
      </w:r>
      <w:sdt>
        <w:sdtPr>
          <w:id w:val="-1127850134"/>
          <w:citation/>
        </w:sdtPr>
        <w:sdtContent>
          <w:r w:rsidR="004640B2">
            <w:fldChar w:fldCharType="begin"/>
          </w:r>
          <w:r w:rsidR="004640B2">
            <w:instrText xml:space="preserve"> CITATION Jac14 \l 2057 </w:instrText>
          </w:r>
          <w:r w:rsidR="004640B2">
            <w:fldChar w:fldCharType="separate"/>
          </w:r>
          <w:r w:rsidR="00D1675F" w:rsidRPr="00D1675F">
            <w:rPr>
              <w:noProof/>
            </w:rPr>
            <w:t>[22]</w:t>
          </w:r>
          <w:r w:rsidR="004640B2">
            <w:fldChar w:fldCharType="end"/>
          </w:r>
        </w:sdtContent>
      </w:sdt>
      <w:r w:rsidRPr="000D17F9">
        <w:t xml:space="preserve"> were </w:t>
      </w:r>
      <w:r w:rsidR="00843EA9">
        <w:t>used</w:t>
      </w:r>
      <w:r w:rsidRPr="000D17F9">
        <w:t xml:space="preserve"> to this stage, with practitioners explicitly chaining functions for tokenisation, stemming, lemmatisation, and feature extraction. These workflows were </w:t>
      </w:r>
      <w:r w:rsidR="00843EA9" w:rsidRPr="000D17F9">
        <w:t>flexible,</w:t>
      </w:r>
      <w:r w:rsidRPr="000D17F9">
        <w:t xml:space="preserve"> but </w:t>
      </w:r>
      <w:r w:rsidR="00843EA9">
        <w:t>fragile</w:t>
      </w:r>
      <w:r w:rsidR="00963832">
        <w:t xml:space="preserve"> </w:t>
      </w:r>
      <w:r w:rsidRPr="000D17F9">
        <w:t>requiring heavy adaptation for new datasets, which made reproducibility and scalability challenging.</w:t>
      </w:r>
      <w:r w:rsidR="004640B2">
        <w:t xml:space="preserve"> </w:t>
      </w:r>
      <w:sdt>
        <w:sdtPr>
          <w:id w:val="1699429020"/>
          <w:citation/>
        </w:sdtPr>
        <w:sdtContent>
          <w:r w:rsidR="004640B2">
            <w:fldChar w:fldCharType="begin"/>
          </w:r>
          <w:r w:rsidR="004640B2">
            <w:instrText xml:space="preserve"> CITATION Jac14 \l 2057 </w:instrText>
          </w:r>
          <w:r w:rsidR="004640B2">
            <w:fldChar w:fldCharType="separate"/>
          </w:r>
          <w:r w:rsidR="00D1675F" w:rsidRPr="00D1675F">
            <w:rPr>
              <w:noProof/>
            </w:rPr>
            <w:t>[22]</w:t>
          </w:r>
          <w:r w:rsidR="004640B2">
            <w:fldChar w:fldCharType="end"/>
          </w:r>
        </w:sdtContent>
      </w:sdt>
    </w:p>
    <w:p w14:paraId="3BC5FA38" w14:textId="5E58F104" w:rsidR="000D17F9" w:rsidRPr="000D17F9" w:rsidRDefault="000D17F9" w:rsidP="000D17F9">
      <w:r w:rsidRPr="000D17F9">
        <w:t xml:space="preserve">As NLP and the volume of unstructured text grew, attention shifted toward establishing automated, reusable data pipelines that </w:t>
      </w:r>
      <w:r w:rsidR="00843EA9">
        <w:t>remove the need for</w:t>
      </w:r>
      <w:r w:rsidRPr="000D17F9">
        <w:t xml:space="preserve"> repetitive coding. Instead of manually calling individual preprocessing functions, modern frameworks enable the def</w:t>
      </w:r>
      <w:r w:rsidRPr="000D17F9">
        <w:rPr>
          <w:rFonts w:hint="eastAsia"/>
        </w:rPr>
        <w:t>inition of ordered pipeline components that can be easily shared, versioned, and scaled.</w:t>
      </w:r>
      <w:r w:rsidR="004640B2">
        <w:t xml:space="preserve"> </w:t>
      </w:r>
      <w:sdt>
        <w:sdtPr>
          <w:id w:val="1522209328"/>
          <w:citation/>
        </w:sdtPr>
        <w:sdtContent>
          <w:r w:rsidR="004640B2">
            <w:fldChar w:fldCharType="begin"/>
          </w:r>
          <w:r w:rsidR="004640B2">
            <w:instrText xml:space="preserve"> CITATION Dom25 \l 2057 </w:instrText>
          </w:r>
          <w:r w:rsidR="004640B2">
            <w:fldChar w:fldCharType="separate"/>
          </w:r>
          <w:r w:rsidR="00D1675F" w:rsidRPr="00D1675F">
            <w:rPr>
              <w:noProof/>
            </w:rPr>
            <w:t>[23]</w:t>
          </w:r>
          <w:r w:rsidR="004640B2">
            <w:fldChar w:fldCharType="end"/>
          </w:r>
        </w:sdtContent>
      </w:sdt>
      <w:r w:rsidR="004640B2">
        <w:t xml:space="preserve"> </w:t>
      </w:r>
      <w:r w:rsidRPr="000D17F9">
        <w:rPr>
          <w:rFonts w:hint="eastAsia"/>
        </w:rPr>
        <w:t xml:space="preserve">This modular approach reduces duplicated effort, improves consistency across projects, and </w:t>
      </w:r>
      <w:r w:rsidR="00843EA9">
        <w:t>makes it easier to</w:t>
      </w:r>
      <w:r w:rsidRPr="000D17F9">
        <w:rPr>
          <w:rFonts w:hint="eastAsia"/>
        </w:rPr>
        <w:t xml:space="preserve"> adapt </w:t>
      </w:r>
      <w:r w:rsidR="00022D15">
        <w:t>to different settings.</w:t>
      </w:r>
    </w:p>
    <w:p w14:paraId="351CFCB4" w14:textId="13CEC377" w:rsidR="000D17F9" w:rsidRPr="000D17F9" w:rsidRDefault="000D17F9" w:rsidP="000D17F9">
      <w:r w:rsidRPr="000D17F9">
        <w:t>A recent paper by Zarate</w:t>
      </w:r>
      <w:r w:rsidR="004640B2">
        <w:t xml:space="preserve"> </w:t>
      </w:r>
      <w:sdt>
        <w:sdtPr>
          <w:id w:val="-481239486"/>
          <w:citation/>
        </w:sdtPr>
        <w:sdtContent>
          <w:r w:rsidR="004640B2">
            <w:fldChar w:fldCharType="begin"/>
          </w:r>
          <w:r w:rsidR="004640B2">
            <w:instrText xml:space="preserve"> CITATION Zar24 \l 2057 </w:instrText>
          </w:r>
          <w:r w:rsidR="004640B2">
            <w:fldChar w:fldCharType="separate"/>
          </w:r>
          <w:r w:rsidR="00D1675F" w:rsidRPr="00D1675F">
            <w:rPr>
              <w:noProof/>
            </w:rPr>
            <w:t>[24]</w:t>
          </w:r>
          <w:r w:rsidR="004640B2">
            <w:fldChar w:fldCharType="end"/>
          </w:r>
        </w:sdtContent>
      </w:sdt>
      <w:r w:rsidR="004640B2">
        <w:t xml:space="preserve"> </w:t>
      </w:r>
      <w:r w:rsidRPr="000D17F9">
        <w:t>explores how traditional Extract</w:t>
      </w:r>
      <w:r w:rsidR="00963832">
        <w:t xml:space="preserve"> </w:t>
      </w:r>
      <w:r w:rsidRPr="000D17F9">
        <w:t>Transform</w:t>
      </w:r>
      <w:r w:rsidR="00963832">
        <w:t xml:space="preserve"> </w:t>
      </w:r>
      <w:r w:rsidRPr="000D17F9">
        <w:t>Load (ETL) processes have evolved into modern data pipelines. Their work highlights how pipelines now support data sharing, component reuse, and interoperability between systems</w:t>
      </w:r>
      <w:r w:rsidR="004640B2">
        <w:t xml:space="preserve"> </w:t>
      </w:r>
      <w:r w:rsidRPr="000D17F9">
        <w:t>which is especially relevant for handling public consultation responses across departments. Using the DATAMITE project as a</w:t>
      </w:r>
      <w:r w:rsidR="00E76EC2">
        <w:t xml:space="preserve">n </w:t>
      </w:r>
      <w:r w:rsidRPr="000D17F9">
        <w:t>example, the paper demonstrates how pipelines can be made modular and transparent, aligning closely with contemporary NLP workflows.</w:t>
      </w:r>
      <w:r w:rsidR="00615278">
        <w:t xml:space="preserve"> </w:t>
      </w:r>
      <w:sdt>
        <w:sdtPr>
          <w:id w:val="-1576115410"/>
          <w:citation/>
        </w:sdtPr>
        <w:sdtContent>
          <w:r w:rsidR="00615278">
            <w:fldChar w:fldCharType="begin"/>
          </w:r>
          <w:r w:rsidR="00615278">
            <w:instrText xml:space="preserve"> CITATION Zar24 \l 2057 </w:instrText>
          </w:r>
          <w:r w:rsidR="00615278">
            <w:fldChar w:fldCharType="separate"/>
          </w:r>
          <w:r w:rsidR="00D1675F" w:rsidRPr="00D1675F">
            <w:rPr>
              <w:noProof/>
            </w:rPr>
            <w:t>[24]</w:t>
          </w:r>
          <w:r w:rsidR="00615278">
            <w:fldChar w:fldCharType="end"/>
          </w:r>
        </w:sdtContent>
      </w:sdt>
    </w:p>
    <w:p w14:paraId="62748A55" w14:textId="7B4D34F8" w:rsidR="00980EB7" w:rsidRDefault="00980EB7" w:rsidP="00980EB7">
      <w:pPr>
        <w:pStyle w:val="Heading2"/>
      </w:pPr>
      <w:bookmarkStart w:id="11" w:name="_Toc208136027"/>
      <w:r>
        <w:t>History of Dashboards for Data Visualisation</w:t>
      </w:r>
      <w:bookmarkEnd w:id="11"/>
    </w:p>
    <w:p w14:paraId="18F0E73E" w14:textId="0307E06F" w:rsidR="005C2A2E" w:rsidRDefault="005C2A2E" w:rsidP="005C2A2E">
      <w:r>
        <w:t>Data visualisation</w:t>
      </w:r>
      <w:r w:rsidR="00EB2234">
        <w:t xml:space="preserve"> is that topic that has been </w:t>
      </w:r>
      <w:r>
        <w:t xml:space="preserve">explored by Edward Tufte in The Visual Display of Quantitative Information (1983) </w:t>
      </w:r>
      <w:sdt>
        <w:sdtPr>
          <w:id w:val="699366288"/>
          <w:citation/>
        </w:sdtPr>
        <w:sdtContent>
          <w:r w:rsidR="003B2A95">
            <w:fldChar w:fldCharType="begin"/>
          </w:r>
          <w:r w:rsidR="003B2A95">
            <w:instrText xml:space="preserve"> CITATION Tuf09 \l 2057 </w:instrText>
          </w:r>
          <w:r w:rsidR="003B2A95">
            <w:fldChar w:fldCharType="separate"/>
          </w:r>
          <w:r w:rsidR="00D1675F" w:rsidRPr="00D1675F">
            <w:rPr>
              <w:noProof/>
            </w:rPr>
            <w:t>[25]</w:t>
          </w:r>
          <w:r w:rsidR="003B2A95">
            <w:fldChar w:fldCharType="end"/>
          </w:r>
        </w:sdtContent>
      </w:sdt>
      <w:r w:rsidR="00EB2234">
        <w:t>.</w:t>
      </w:r>
      <w:r>
        <w:t xml:space="preserve"> </w:t>
      </w:r>
      <w:r w:rsidR="00EB2234">
        <w:t xml:space="preserve">The book </w:t>
      </w:r>
      <w:r>
        <w:t xml:space="preserve">demonstrates how complex data can be made </w:t>
      </w:r>
      <w:r w:rsidR="005238C6">
        <w:t xml:space="preserve">to be </w:t>
      </w:r>
      <w:r>
        <w:t xml:space="preserve">understandable at a glance. Historical examples </w:t>
      </w:r>
      <w:r w:rsidR="00A95C50">
        <w:t>include</w:t>
      </w:r>
      <w:r>
        <w:t xml:space="preserve"> William Playfair’s line and bar charts, or Charles Joseph Minard’s 1869 map of Napoleon’s Russian campaign, stand as milestones in transforming numerical information into visual</w:t>
      </w:r>
      <w:r w:rsidR="003B75D1">
        <w:t>s</w:t>
      </w:r>
      <w:r>
        <w:t xml:space="preserve">. These </w:t>
      </w:r>
      <w:r w:rsidR="00A21DB0">
        <w:t>achievements</w:t>
      </w:r>
      <w:r>
        <w:t xml:space="preserve"> laid the foundation for modern </w:t>
      </w:r>
      <w:r>
        <w:lastRenderedPageBreak/>
        <w:t>practices by showing how images can reveal trends, comparisons, and patterns more effectively than text or tables alone.</w:t>
      </w:r>
    </w:p>
    <w:p w14:paraId="02A1864F" w14:textId="0D152688" w:rsidR="005C2A2E" w:rsidRDefault="005C2A2E" w:rsidP="005C2A2E">
      <w:r>
        <w:t xml:space="preserve">Tufte articulated a philosophy of good visualisation centred on the “truthful and efficient communication of data.” </w:t>
      </w:r>
      <w:r w:rsidR="00E56F71">
        <w:t>A</w:t>
      </w:r>
      <w:r w:rsidR="008D63B1">
        <w:t>nd</w:t>
      </w:r>
      <w:r w:rsidR="00E56F71">
        <w:t xml:space="preserve"> </w:t>
      </w:r>
      <w:r>
        <w:t>emphasised clarity, integrity</w:t>
      </w:r>
      <w:r w:rsidR="00E56F71">
        <w:t xml:space="preserve"> </w:t>
      </w:r>
      <w:r>
        <w:t>while criticising unnecessary graphical elements</w:t>
      </w:r>
      <w:r w:rsidR="003B2A95">
        <w:t xml:space="preserve"> </w:t>
      </w:r>
      <w:r>
        <w:t xml:space="preserve">what he termed </w:t>
      </w:r>
      <w:r w:rsidR="003B2A95">
        <w:t>‘</w:t>
      </w:r>
      <w:r>
        <w:t>chartjunk</w:t>
      </w:r>
      <w:r w:rsidR="003B2A95">
        <w:t>’.</w:t>
      </w:r>
      <w:r>
        <w:t xml:space="preserve"> His principle </w:t>
      </w:r>
      <w:r w:rsidR="00E56F71">
        <w:t>is</w:t>
      </w:r>
      <w:r>
        <w:t xml:space="preserve"> maximising the </w:t>
      </w:r>
      <w:r w:rsidR="00D73A0E">
        <w:t>‘</w:t>
      </w:r>
      <w:r>
        <w:t>data-to-ink ratio</w:t>
      </w:r>
      <w:r w:rsidR="00D73A0E">
        <w:t>’</w:t>
      </w:r>
      <w:r>
        <w:t xml:space="preserve"> </w:t>
      </w:r>
      <w:r w:rsidR="00F527BB">
        <w:t xml:space="preserve">which highlights </w:t>
      </w:r>
      <w:r>
        <w:t xml:space="preserve">that every visual element should serve a functional purpose. For Tufte, the </w:t>
      </w:r>
      <w:r w:rsidR="00F527BB">
        <w:t>goal</w:t>
      </w:r>
      <w:r>
        <w:t xml:space="preserve"> of a graphic is insight</w:t>
      </w:r>
      <w:r w:rsidR="00657400">
        <w:t xml:space="preserve"> is </w:t>
      </w:r>
      <w:r>
        <w:t xml:space="preserve">enabling viewers to reason about data, detect patterns, and draw conclusions with minimal cognitive </w:t>
      </w:r>
      <w:r w:rsidR="00657400">
        <w:t>effort</w:t>
      </w:r>
      <w:r>
        <w:t xml:space="preserve">. </w:t>
      </w:r>
      <w:r w:rsidR="006C790A">
        <w:t xml:space="preserve">The overall message that </w:t>
      </w:r>
      <w:r>
        <w:t xml:space="preserve">visualisation is not </w:t>
      </w:r>
      <w:r w:rsidR="006C790A">
        <w:t xml:space="preserve">only </w:t>
      </w:r>
      <w:r>
        <w:t>presentation tool but also an analytical one</w:t>
      </w:r>
      <w:r w:rsidR="00AE1179">
        <w:t>.</w:t>
      </w:r>
    </w:p>
    <w:p w14:paraId="6125F46F" w14:textId="4A0EBD3D" w:rsidR="005C2A2E" w:rsidRDefault="005C2A2E" w:rsidP="005C2A2E">
      <w:r>
        <w:t>Tufte’s principles remain highly relevant in the era of Microsoft Power BI. Power BI allows users to connect to diverse structured and unstructured sources</w:t>
      </w:r>
      <w:r w:rsidR="003B2A95">
        <w:t xml:space="preserve"> </w:t>
      </w:r>
      <w:r>
        <w:t>including the text data produced by NLP pipelines</w:t>
      </w:r>
      <w:r w:rsidR="003B2A95">
        <w:t xml:space="preserve"> </w:t>
      </w:r>
      <w:r>
        <w:t xml:space="preserve">and transform them into interactive, real-time insights </w:t>
      </w:r>
      <w:sdt>
        <w:sdtPr>
          <w:id w:val="-989944742"/>
          <w:citation/>
        </w:sdtPr>
        <w:sdtContent>
          <w:r w:rsidR="00C65296">
            <w:fldChar w:fldCharType="begin"/>
          </w:r>
          <w:r w:rsidR="00C65296">
            <w:instrText xml:space="preserve"> CITATION Mic251 \l 2057 </w:instrText>
          </w:r>
          <w:r w:rsidR="00C65296">
            <w:fldChar w:fldCharType="separate"/>
          </w:r>
          <w:r w:rsidR="00D1675F" w:rsidRPr="00D1675F">
            <w:rPr>
              <w:noProof/>
            </w:rPr>
            <w:t>[26]</w:t>
          </w:r>
          <w:r w:rsidR="00C65296">
            <w:fldChar w:fldCharType="end"/>
          </w:r>
        </w:sdtContent>
      </w:sdt>
      <w:r>
        <w:t xml:space="preserve">. Its ability to </w:t>
      </w:r>
      <w:r w:rsidR="00632CF1">
        <w:t>combine</w:t>
      </w:r>
      <w:r>
        <w:t xml:space="preserve"> multiple data streams and present them through </w:t>
      </w:r>
      <w:r w:rsidR="00BA26F5">
        <w:t xml:space="preserve">dynamic </w:t>
      </w:r>
      <w:r w:rsidR="00632CF1">
        <w:t xml:space="preserve">visual </w:t>
      </w:r>
      <w:r>
        <w:t>dashboards reflects Tufte’s emphasis on revealing patterns and supporting deeper reasonin</w:t>
      </w:r>
      <w:r w:rsidR="00835B4E">
        <w:t>g</w:t>
      </w:r>
      <w:sdt>
        <w:sdtPr>
          <w:id w:val="-1531874765"/>
          <w:citation/>
        </w:sdtPr>
        <w:sdtContent>
          <w:r w:rsidR="00835B4E">
            <w:fldChar w:fldCharType="begin"/>
          </w:r>
          <w:r w:rsidR="00835B4E">
            <w:instrText xml:space="preserve"> CITATION Tuf09 \l 2057 </w:instrText>
          </w:r>
          <w:r w:rsidR="00835B4E">
            <w:fldChar w:fldCharType="separate"/>
          </w:r>
          <w:r w:rsidR="00D1675F">
            <w:rPr>
              <w:noProof/>
            </w:rPr>
            <w:t xml:space="preserve"> </w:t>
          </w:r>
          <w:r w:rsidR="00D1675F" w:rsidRPr="00D1675F">
            <w:rPr>
              <w:noProof/>
            </w:rPr>
            <w:t>[25]</w:t>
          </w:r>
          <w:r w:rsidR="00835B4E">
            <w:fldChar w:fldCharType="end"/>
          </w:r>
        </w:sdtContent>
      </w:sdt>
      <w:r>
        <w:t>.</w:t>
      </w:r>
    </w:p>
    <w:p w14:paraId="324E854D" w14:textId="7A6B50B4" w:rsidR="005C2A2E" w:rsidRDefault="005C2A2E" w:rsidP="005C2A2E">
      <w:r>
        <w:t xml:space="preserve">Power BI includes features that align with Tufte’s call for graphical integrity. Users can customise visuals to remove non-essential elements, apply minimalist formatting, and create comparisons that are easy to interpret, reinforcing the principle of </w:t>
      </w:r>
      <w:r w:rsidR="006859A6">
        <w:t>‘</w:t>
      </w:r>
      <w:r>
        <w:t>data-to-ink ratio</w:t>
      </w:r>
      <w:r w:rsidR="006859A6">
        <w:t>’</w:t>
      </w:r>
      <w:r>
        <w:t xml:space="preserve"> </w:t>
      </w:r>
      <w:sdt>
        <w:sdtPr>
          <w:id w:val="-937908477"/>
          <w:citation/>
        </w:sdtPr>
        <w:sdtContent>
          <w:r w:rsidR="00C65296">
            <w:fldChar w:fldCharType="begin"/>
          </w:r>
          <w:r w:rsidR="00C65296">
            <w:instrText xml:space="preserve"> CITATION Tuf09 \l 2057 </w:instrText>
          </w:r>
          <w:r w:rsidR="00C65296">
            <w:fldChar w:fldCharType="separate"/>
          </w:r>
          <w:r w:rsidR="00D1675F" w:rsidRPr="00D1675F">
            <w:rPr>
              <w:noProof/>
            </w:rPr>
            <w:t>[25]</w:t>
          </w:r>
          <w:r w:rsidR="00C65296">
            <w:fldChar w:fldCharType="end"/>
          </w:r>
        </w:sdtContent>
      </w:sdt>
      <w:r>
        <w:t xml:space="preserve">. At the same time, its AI-powered functions, such as natural language querying and smart narrative generation, provide new ways to reduce cognitive load and improve accessibility </w:t>
      </w:r>
      <w:sdt>
        <w:sdtPr>
          <w:id w:val="-285733667"/>
          <w:citation/>
        </w:sdtPr>
        <w:sdtContent>
          <w:r w:rsidR="00835B4E">
            <w:fldChar w:fldCharType="begin"/>
          </w:r>
          <w:r w:rsidR="00835B4E">
            <w:instrText xml:space="preserve"> CITATION Tuf09 \l 2057 </w:instrText>
          </w:r>
          <w:r w:rsidR="00835B4E">
            <w:fldChar w:fldCharType="separate"/>
          </w:r>
          <w:r w:rsidR="00D1675F" w:rsidRPr="00D1675F">
            <w:rPr>
              <w:noProof/>
            </w:rPr>
            <w:t>[25]</w:t>
          </w:r>
          <w:r w:rsidR="00835B4E">
            <w:fldChar w:fldCharType="end"/>
          </w:r>
        </w:sdtContent>
      </w:sdt>
      <w:r>
        <w:t>.</w:t>
      </w:r>
    </w:p>
    <w:p w14:paraId="29F10A4E" w14:textId="095C9E43" w:rsidR="005C2A2E" w:rsidRPr="005C2A2E" w:rsidRDefault="005C2A2E" w:rsidP="005C2A2E">
      <w:r>
        <w:t>In this project, Power BI is not only a display mechanism for the results of NLP-driven classification, but also a means of translating those outputs into accessible, accurate, and actionable visual insights.</w:t>
      </w:r>
    </w:p>
    <w:p w14:paraId="276101E0" w14:textId="63A8FB40" w:rsidR="00E0263E" w:rsidRDefault="00835B4E" w:rsidP="00E0263E">
      <w:pPr>
        <w:pStyle w:val="Heading2"/>
      </w:pPr>
      <w:bookmarkStart w:id="12" w:name="_Toc208136028"/>
      <w:r>
        <w:t>Summary of Literature</w:t>
      </w:r>
      <w:bookmarkEnd w:id="12"/>
    </w:p>
    <w:p w14:paraId="2D5EA6D6" w14:textId="5A41DC74" w:rsidR="004C7B49" w:rsidRDefault="004C7B49" w:rsidP="004C7B49">
      <w:r>
        <w:t xml:space="preserve">The literature demonstrates a clear </w:t>
      </w:r>
      <w:r w:rsidR="00FD7F80">
        <w:t>path</w:t>
      </w:r>
      <w:r>
        <w:t xml:space="preserve"> in </w:t>
      </w:r>
      <w:r w:rsidR="00D03D8F">
        <w:t>NLP</w:t>
      </w:r>
      <w:r>
        <w:t>, moving from rule-based systems to large-scale transformer models. Each generation of methods has extended the ability to capture linguistic complexity, but new challenges have also emerged. Rule-based and statistical approaches offered transparency but lacked scalability</w:t>
      </w:r>
      <w:r w:rsidR="00FD7F80">
        <w:t xml:space="preserve"> while </w:t>
      </w:r>
      <w:r>
        <w:t>neural and deep learning models improved sequential understanding but were data-hungry</w:t>
      </w:r>
      <w:r w:rsidR="00906877">
        <w:t>. E</w:t>
      </w:r>
      <w:r>
        <w:t xml:space="preserve">mbeddings and </w:t>
      </w:r>
      <w:r w:rsidR="00BA076F">
        <w:t>T</w:t>
      </w:r>
      <w:r>
        <w:t xml:space="preserve">ransformers </w:t>
      </w:r>
      <w:r w:rsidR="00B42E62">
        <w:t xml:space="preserve">like </w:t>
      </w:r>
      <w:r>
        <w:t xml:space="preserve">Word2Vec and BERT </w:t>
      </w:r>
      <w:r w:rsidR="00610C3F">
        <w:t>improved</w:t>
      </w:r>
      <w:r>
        <w:t xml:space="preserve"> contextual modelling but</w:t>
      </w:r>
      <w:r w:rsidR="00BA076F">
        <w:t xml:space="preserve"> </w:t>
      </w:r>
      <w:r w:rsidR="00610C3F">
        <w:t xml:space="preserve">required </w:t>
      </w:r>
      <w:r>
        <w:t xml:space="preserve">significant computational resources and raised </w:t>
      </w:r>
      <w:r w:rsidR="00610C3F">
        <w:t xml:space="preserve">concerns around </w:t>
      </w:r>
      <w:r>
        <w:t>interpretability.</w:t>
      </w:r>
    </w:p>
    <w:p w14:paraId="7F405A48" w14:textId="75C14BB0" w:rsidR="004C7B49" w:rsidRDefault="00810155" w:rsidP="004C7B49">
      <w:r>
        <w:t>C</w:t>
      </w:r>
      <w:r w:rsidR="004C7B49">
        <w:t xml:space="preserve">ase studies show that NLP can accelerate the analysis of public opinion in healthcare, crisis management, and service evaluation. Sentiment analysis and topic modelling </w:t>
      </w:r>
      <w:r w:rsidR="00716EFC">
        <w:t>are effective</w:t>
      </w:r>
      <w:r w:rsidR="004C7B49">
        <w:t xml:space="preserve"> for </w:t>
      </w:r>
      <w:r w:rsidR="00716EFC">
        <w:t>extracting</w:t>
      </w:r>
      <w:r w:rsidR="004C7B49">
        <w:t xml:space="preserve"> themes at scale, but </w:t>
      </w:r>
      <w:r w:rsidR="00716EFC">
        <w:t>suffered from</w:t>
      </w:r>
      <w:r w:rsidR="004C7B49">
        <w:t xml:space="preserve"> unstructured or noisy text, biased or unrepresentative </w:t>
      </w:r>
      <w:r w:rsidR="004C7B49">
        <w:lastRenderedPageBreak/>
        <w:t xml:space="preserve">samples, and </w:t>
      </w:r>
      <w:r w:rsidR="00716EFC">
        <w:t xml:space="preserve">struggled to pick up on </w:t>
      </w:r>
      <w:r w:rsidR="004C7B49">
        <w:t xml:space="preserve">nuanced or context-dependent responses. Studies stressed that while </w:t>
      </w:r>
      <w:r w:rsidR="00716EFC">
        <w:t xml:space="preserve">NLP </w:t>
      </w:r>
      <w:r w:rsidR="004C7B49">
        <w:t>supports efficiency</w:t>
      </w:r>
      <w:r w:rsidR="00716EFC">
        <w:t xml:space="preserve">, </w:t>
      </w:r>
      <w:r w:rsidR="004C7B49">
        <w:t>it cannot replace human interpretation.</w:t>
      </w:r>
    </w:p>
    <w:p w14:paraId="0A2A0466" w14:textId="4831E5A1" w:rsidR="004C7B49" w:rsidRDefault="004C7B49" w:rsidP="004C7B49">
      <w:r>
        <w:t xml:space="preserve">Comparative work on fine-tuned models and generative LLMs highlights a further trade-off. BERT-style models often achieve higher accuracy in narrow classification tasks when trained on domain-specific </w:t>
      </w:r>
      <w:r w:rsidR="00835B4E">
        <w:t>data but</w:t>
      </w:r>
      <w:r>
        <w:t xml:space="preserve"> require technical expertise and labelled datasets. Generative LLMs such as GPT-4 offer strong zero-shot performance and usability across varied</w:t>
      </w:r>
      <w:r w:rsidR="004E3F4F">
        <w:t xml:space="preserve"> domains </w:t>
      </w:r>
      <w:r>
        <w:t xml:space="preserve">but are resource-intensive, </w:t>
      </w:r>
      <w:r w:rsidR="004E3F4F">
        <w:t>lack transparency</w:t>
      </w:r>
      <w:r>
        <w:t xml:space="preserve"> in their decision-making, and </w:t>
      </w:r>
      <w:r w:rsidR="004E3F4F">
        <w:t xml:space="preserve">are </w:t>
      </w:r>
      <w:r>
        <w:t>costly to deploy at scale.</w:t>
      </w:r>
    </w:p>
    <w:p w14:paraId="1A372577" w14:textId="69BD4060" w:rsidR="004C7B49" w:rsidRDefault="004C7B49" w:rsidP="004C7B49">
      <w:r>
        <w:t xml:space="preserve">Finally, the UK Government’s Consult tool </w:t>
      </w:r>
      <w:r w:rsidR="0016326F">
        <w:t>shows</w:t>
      </w:r>
      <w:r w:rsidR="00E7131E">
        <w:t xml:space="preserve"> a recent case of</w:t>
      </w:r>
      <w:r>
        <w:t xml:space="preserve"> how these insights are being applied in practice. By combining GPT-4 with human oversight, it demonstrates the </w:t>
      </w:r>
      <w:r w:rsidR="007A045C">
        <w:t>importance</w:t>
      </w:r>
      <w:r>
        <w:t xml:space="preserve"> of hybrid systems</w:t>
      </w:r>
      <w:r w:rsidR="00FF0AEA">
        <w:t xml:space="preserve"> by</w:t>
      </w:r>
      <w:r w:rsidR="00AD4824">
        <w:t xml:space="preserve"> using</w:t>
      </w:r>
      <w:r w:rsidR="00E7131E">
        <w:t xml:space="preserve"> </w:t>
      </w:r>
      <w:r w:rsidR="00AD4824">
        <w:t>AI methods</w:t>
      </w:r>
      <w:r w:rsidR="007B3727">
        <w:t xml:space="preserve"> for </w:t>
      </w:r>
      <w:r>
        <w:t>scalable analysis</w:t>
      </w:r>
      <w:r w:rsidR="007B3727">
        <w:t xml:space="preserve"> and</w:t>
      </w:r>
      <w:r>
        <w:t xml:space="preserve"> expert</w:t>
      </w:r>
      <w:r w:rsidR="00E7131E">
        <w:t xml:space="preserve"> review to </w:t>
      </w:r>
      <w:r>
        <w:t xml:space="preserve">ensure inclusivity, transparency, and critical </w:t>
      </w:r>
      <w:r w:rsidR="004506F7">
        <w:t>review</w:t>
      </w:r>
      <w:r>
        <w:t>.</w:t>
      </w:r>
    </w:p>
    <w:p w14:paraId="7BC504C7" w14:textId="64ED9EAC" w:rsidR="00E0263E" w:rsidRDefault="004C7B49" w:rsidP="00552029">
      <w:r>
        <w:fldChar w:fldCharType="begin"/>
      </w:r>
      <w:r>
        <w:instrText xml:space="preserve"> REF _Ref207539187 \h </w:instrText>
      </w:r>
      <w:r>
        <w:fldChar w:fldCharType="separate"/>
      </w:r>
      <w:r>
        <w:t xml:space="preserve">Table </w:t>
      </w:r>
      <w:r>
        <w:rPr>
          <w:noProof/>
        </w:rPr>
        <w:t>1</w:t>
      </w:r>
      <w:r>
        <w:t>: Literature Summary</w:t>
      </w:r>
      <w:r>
        <w:rPr>
          <w:noProof/>
        </w:rPr>
        <w:t xml:space="preserve"> of NLP Approaches</w:t>
      </w:r>
      <w:r>
        <w:fldChar w:fldCharType="end"/>
      </w:r>
      <w:r>
        <w:t xml:space="preserve"> summarises the key </w:t>
      </w:r>
      <w:r w:rsidR="00026E02">
        <w:t>points</w:t>
      </w:r>
      <w:r>
        <w:t xml:space="preserve"> across the range of approaches</w:t>
      </w:r>
      <w:r w:rsidR="007A045C">
        <w:t>.</w:t>
      </w:r>
    </w:p>
    <w:p w14:paraId="3F211893" w14:textId="09287CF6" w:rsidR="00CF168F" w:rsidRDefault="00CF168F" w:rsidP="00CF168F">
      <w:pPr>
        <w:pStyle w:val="Caption"/>
        <w:rPr>
          <w:noProof/>
        </w:rPr>
      </w:pPr>
      <w:bookmarkStart w:id="13" w:name="_Ref207539187"/>
      <w:bookmarkStart w:id="14" w:name="_Toc207878100"/>
      <w:r>
        <w:t xml:space="preserve">Table </w:t>
      </w:r>
      <w:r>
        <w:fldChar w:fldCharType="begin"/>
      </w:r>
      <w:r>
        <w:instrText xml:space="preserve"> SEQ Table \* ARABIC </w:instrText>
      </w:r>
      <w:r>
        <w:fldChar w:fldCharType="separate"/>
      </w:r>
      <w:r>
        <w:rPr>
          <w:noProof/>
        </w:rPr>
        <w:t>1</w:t>
      </w:r>
      <w:r>
        <w:fldChar w:fldCharType="end"/>
      </w:r>
      <w:r>
        <w:t>: Literature Summary</w:t>
      </w:r>
      <w:r>
        <w:rPr>
          <w:noProof/>
        </w:rPr>
        <w:t xml:space="preserve"> of NLP Approaches</w:t>
      </w:r>
      <w:bookmarkEnd w:id="13"/>
      <w:bookmarkEnd w:id="14"/>
    </w:p>
    <w:p w14:paraId="421E2F91" w14:textId="44B1181B" w:rsidR="00327BF5" w:rsidRPr="00327BF5" w:rsidRDefault="00327BF5" w:rsidP="00BE27B3">
      <w:pPr>
        <w:pStyle w:val="Copyright"/>
        <w:jc w:val="center"/>
        <w:rPr>
          <w:rStyle w:val="Emphasis"/>
        </w:rPr>
      </w:pPr>
      <w:r>
        <w:t xml:space="preserve">Please note that </w:t>
      </w:r>
      <w:r w:rsidRPr="00FB3764">
        <w:t xml:space="preserve">this table was created </w:t>
      </w:r>
      <w:r w:rsidR="00BE27B3">
        <w:t xml:space="preserve">with the help of </w:t>
      </w:r>
      <w:r w:rsidRPr="00FB3764">
        <w:t>OpenAI’s ChatGPT (GPT-5)</w:t>
      </w:r>
      <w:r>
        <w:t>.</w:t>
      </w:r>
    </w:p>
    <w:tbl>
      <w:tblPr>
        <w:tblStyle w:val="PlainTable1"/>
        <w:tblW w:w="0" w:type="auto"/>
        <w:tblLook w:val="04A0" w:firstRow="1" w:lastRow="0" w:firstColumn="1" w:lastColumn="0" w:noHBand="0" w:noVBand="1"/>
      </w:tblPr>
      <w:tblGrid>
        <w:gridCol w:w="2017"/>
        <w:gridCol w:w="2026"/>
        <w:gridCol w:w="2564"/>
        <w:gridCol w:w="3022"/>
      </w:tblGrid>
      <w:tr w:rsidR="00CF168F" w:rsidRPr="00CF168F" w14:paraId="2C77A653" w14:textId="77777777" w:rsidTr="00CF168F">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hideMark/>
          </w:tcPr>
          <w:p w14:paraId="37516170" w14:textId="77777777" w:rsidR="00CF168F" w:rsidRPr="00CF168F" w:rsidRDefault="00CF168F" w:rsidP="00FB3764">
            <w:pPr>
              <w:pStyle w:val="TableNote"/>
            </w:pPr>
            <w:r w:rsidRPr="00CF168F">
              <w:t>Study / Approach</w:t>
            </w:r>
          </w:p>
        </w:tc>
        <w:tc>
          <w:tcPr>
            <w:tcW w:w="0" w:type="auto"/>
            <w:hideMark/>
          </w:tcPr>
          <w:p w14:paraId="4813E752" w14:textId="0584F0C8" w:rsidR="00CF168F" w:rsidRPr="00CF168F" w:rsidRDefault="008509D0" w:rsidP="00FB3764">
            <w:pPr>
              <w:pStyle w:val="TableNote"/>
              <w:cnfStyle w:val="100000000000" w:firstRow="1" w:lastRow="0" w:firstColumn="0" w:lastColumn="0" w:oddVBand="0" w:evenVBand="0" w:oddHBand="0" w:evenHBand="0" w:firstRowFirstColumn="0" w:firstRowLastColumn="0" w:lastRowFirstColumn="0" w:lastRowLastColumn="0"/>
            </w:pPr>
            <w:r w:rsidRPr="00CF168F">
              <w:t>Focus</w:t>
            </w:r>
          </w:p>
        </w:tc>
        <w:tc>
          <w:tcPr>
            <w:tcW w:w="0" w:type="auto"/>
            <w:hideMark/>
          </w:tcPr>
          <w:p w14:paraId="3E9E0244" w14:textId="77777777" w:rsidR="00CF168F" w:rsidRPr="00CF168F" w:rsidRDefault="00CF168F" w:rsidP="00FB3764">
            <w:pPr>
              <w:pStyle w:val="TableNote"/>
              <w:cnfStyle w:val="100000000000" w:firstRow="1" w:lastRow="0" w:firstColumn="0" w:lastColumn="0" w:oddVBand="0" w:evenVBand="0" w:oddHBand="0" w:evenHBand="0" w:firstRowFirstColumn="0" w:firstRowLastColumn="0" w:lastRowFirstColumn="0" w:lastRowLastColumn="0"/>
            </w:pPr>
            <w:r w:rsidRPr="00CF168F">
              <w:t>Key Strengths</w:t>
            </w:r>
          </w:p>
        </w:tc>
        <w:tc>
          <w:tcPr>
            <w:tcW w:w="0" w:type="auto"/>
            <w:hideMark/>
          </w:tcPr>
          <w:p w14:paraId="4EC9BD80" w14:textId="77777777" w:rsidR="00CF168F" w:rsidRPr="00CF168F" w:rsidRDefault="00CF168F" w:rsidP="00FB3764">
            <w:pPr>
              <w:pStyle w:val="TableNote"/>
              <w:cnfStyle w:val="100000000000" w:firstRow="1" w:lastRow="0" w:firstColumn="0" w:lastColumn="0" w:oddVBand="0" w:evenVBand="0" w:oddHBand="0" w:evenHBand="0" w:firstRowFirstColumn="0" w:firstRowLastColumn="0" w:lastRowFirstColumn="0" w:lastRowLastColumn="0"/>
            </w:pPr>
            <w:r w:rsidRPr="00CF168F">
              <w:t>Main Limitations</w:t>
            </w:r>
          </w:p>
        </w:tc>
      </w:tr>
      <w:tr w:rsidR="00CF168F" w:rsidRPr="00CF168F" w14:paraId="7BD09B4C" w14:textId="77777777" w:rsidTr="00CF168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hideMark/>
          </w:tcPr>
          <w:p w14:paraId="05349B4B" w14:textId="77777777" w:rsidR="00CF168F" w:rsidRPr="00CF168F" w:rsidRDefault="00CF168F" w:rsidP="00FB3764">
            <w:pPr>
              <w:pStyle w:val="TableNote"/>
              <w:rPr>
                <w:lang w:eastAsia="en-GB"/>
              </w:rPr>
            </w:pPr>
            <w:r w:rsidRPr="00CF168F">
              <w:rPr>
                <w:lang w:eastAsia="en-GB"/>
              </w:rPr>
              <w:t>Rule-based &amp; Statistical (1950s–1990s)</w:t>
            </w:r>
          </w:p>
        </w:tc>
        <w:tc>
          <w:tcPr>
            <w:tcW w:w="0" w:type="auto"/>
            <w:hideMark/>
          </w:tcPr>
          <w:p w14:paraId="4E363741" w14:textId="77777777" w:rsidR="00CF168F" w:rsidRPr="00CF168F" w:rsidRDefault="00CF168F" w:rsidP="00FB3764">
            <w:pPr>
              <w:pStyle w:val="TableNote"/>
              <w:cnfStyle w:val="000000100000" w:firstRow="0" w:lastRow="0" w:firstColumn="0" w:lastColumn="0" w:oddVBand="0" w:evenVBand="0" w:oddHBand="1" w:evenHBand="0" w:firstRowFirstColumn="0" w:firstRowLastColumn="0" w:lastRowFirstColumn="0" w:lastRowLastColumn="0"/>
              <w:rPr>
                <w:lang w:eastAsia="en-GB"/>
              </w:rPr>
            </w:pPr>
            <w:r w:rsidRPr="00CF168F">
              <w:rPr>
                <w:lang w:eastAsia="en-GB"/>
              </w:rPr>
              <w:t>Early NLP methods</w:t>
            </w:r>
          </w:p>
        </w:tc>
        <w:tc>
          <w:tcPr>
            <w:tcW w:w="0" w:type="auto"/>
            <w:hideMark/>
          </w:tcPr>
          <w:p w14:paraId="10F29C7F" w14:textId="77777777" w:rsidR="00CF168F" w:rsidRPr="00CF168F" w:rsidRDefault="00CF168F" w:rsidP="00FB3764">
            <w:pPr>
              <w:pStyle w:val="TableNote"/>
              <w:cnfStyle w:val="000000100000" w:firstRow="0" w:lastRow="0" w:firstColumn="0" w:lastColumn="0" w:oddVBand="0" w:evenVBand="0" w:oddHBand="1" w:evenHBand="0" w:firstRowFirstColumn="0" w:firstRowLastColumn="0" w:lastRowFirstColumn="0" w:lastRowLastColumn="0"/>
              <w:rPr>
                <w:lang w:eastAsia="en-GB"/>
              </w:rPr>
            </w:pPr>
            <w:r w:rsidRPr="00CF168F">
              <w:rPr>
                <w:lang w:eastAsia="en-GB"/>
              </w:rPr>
              <w:t>Transparent, structured</w:t>
            </w:r>
          </w:p>
        </w:tc>
        <w:tc>
          <w:tcPr>
            <w:tcW w:w="0" w:type="auto"/>
            <w:hideMark/>
          </w:tcPr>
          <w:p w14:paraId="466A6C7C" w14:textId="77777777" w:rsidR="00CF168F" w:rsidRPr="00CF168F" w:rsidRDefault="00CF168F" w:rsidP="00FB3764">
            <w:pPr>
              <w:pStyle w:val="TableNote"/>
              <w:cnfStyle w:val="000000100000" w:firstRow="0" w:lastRow="0" w:firstColumn="0" w:lastColumn="0" w:oddVBand="0" w:evenVBand="0" w:oddHBand="1" w:evenHBand="0" w:firstRowFirstColumn="0" w:firstRowLastColumn="0" w:lastRowFirstColumn="0" w:lastRowLastColumn="0"/>
              <w:rPr>
                <w:lang w:eastAsia="en-GB"/>
              </w:rPr>
            </w:pPr>
            <w:r w:rsidRPr="00CF168F">
              <w:rPr>
                <w:lang w:eastAsia="en-GB"/>
              </w:rPr>
              <w:t>Rigid, not scalable, poor generalisation</w:t>
            </w:r>
          </w:p>
        </w:tc>
      </w:tr>
      <w:tr w:rsidR="00CF168F" w:rsidRPr="00CF168F" w14:paraId="37DAE0C4" w14:textId="77777777" w:rsidTr="00CF168F">
        <w:tc>
          <w:tcPr>
            <w:cnfStyle w:val="001000000000" w:firstRow="0" w:lastRow="0" w:firstColumn="1" w:lastColumn="0" w:oddVBand="0" w:evenVBand="0" w:oddHBand="0" w:evenHBand="0" w:firstRowFirstColumn="0" w:firstRowLastColumn="0" w:lastRowFirstColumn="0" w:lastRowLastColumn="0"/>
            <w:tcW w:w="0" w:type="auto"/>
            <w:hideMark/>
          </w:tcPr>
          <w:p w14:paraId="0CE2B30A" w14:textId="77777777" w:rsidR="00CF168F" w:rsidRPr="00CF168F" w:rsidRDefault="00CF168F" w:rsidP="00FB3764">
            <w:pPr>
              <w:pStyle w:val="TableNote"/>
              <w:rPr>
                <w:lang w:eastAsia="en-GB"/>
              </w:rPr>
            </w:pPr>
            <w:r w:rsidRPr="00CF168F">
              <w:rPr>
                <w:lang w:eastAsia="en-GB"/>
              </w:rPr>
              <w:t>Neural &amp; Deep Learning (2000s–2010s)</w:t>
            </w:r>
          </w:p>
        </w:tc>
        <w:tc>
          <w:tcPr>
            <w:tcW w:w="0" w:type="auto"/>
            <w:hideMark/>
          </w:tcPr>
          <w:p w14:paraId="6FFB46FE" w14:textId="77777777" w:rsidR="00CF168F" w:rsidRPr="00CF168F" w:rsidRDefault="00CF168F" w:rsidP="00FB3764">
            <w:pPr>
              <w:pStyle w:val="TableNote"/>
              <w:cnfStyle w:val="000000000000" w:firstRow="0" w:lastRow="0" w:firstColumn="0" w:lastColumn="0" w:oddVBand="0" w:evenVBand="0" w:oddHBand="0" w:evenHBand="0" w:firstRowFirstColumn="0" w:firstRowLastColumn="0" w:lastRowFirstColumn="0" w:lastRowLastColumn="0"/>
              <w:rPr>
                <w:lang w:eastAsia="en-GB"/>
              </w:rPr>
            </w:pPr>
            <w:r w:rsidRPr="00CF168F">
              <w:rPr>
                <w:lang w:eastAsia="en-GB"/>
              </w:rPr>
              <w:t>Sequential modelling (e.g. LSTM)</w:t>
            </w:r>
          </w:p>
        </w:tc>
        <w:tc>
          <w:tcPr>
            <w:tcW w:w="0" w:type="auto"/>
            <w:hideMark/>
          </w:tcPr>
          <w:p w14:paraId="15DF7F9A" w14:textId="77777777" w:rsidR="00CF168F" w:rsidRPr="00CF168F" w:rsidRDefault="00CF168F" w:rsidP="00FB3764">
            <w:pPr>
              <w:pStyle w:val="TableNote"/>
              <w:cnfStyle w:val="000000000000" w:firstRow="0" w:lastRow="0" w:firstColumn="0" w:lastColumn="0" w:oddVBand="0" w:evenVBand="0" w:oddHBand="0" w:evenHBand="0" w:firstRowFirstColumn="0" w:firstRowLastColumn="0" w:lastRowFirstColumn="0" w:lastRowLastColumn="0"/>
              <w:rPr>
                <w:lang w:eastAsia="en-GB"/>
              </w:rPr>
            </w:pPr>
            <w:r w:rsidRPr="00CF168F">
              <w:rPr>
                <w:lang w:eastAsia="en-GB"/>
              </w:rPr>
              <w:t>Better at handling context</w:t>
            </w:r>
          </w:p>
        </w:tc>
        <w:tc>
          <w:tcPr>
            <w:tcW w:w="0" w:type="auto"/>
            <w:hideMark/>
          </w:tcPr>
          <w:p w14:paraId="3A2EFE34" w14:textId="77777777" w:rsidR="00CF168F" w:rsidRPr="00CF168F" w:rsidRDefault="00CF168F" w:rsidP="00FB3764">
            <w:pPr>
              <w:pStyle w:val="TableNote"/>
              <w:cnfStyle w:val="000000000000" w:firstRow="0" w:lastRow="0" w:firstColumn="0" w:lastColumn="0" w:oddVBand="0" w:evenVBand="0" w:oddHBand="0" w:evenHBand="0" w:firstRowFirstColumn="0" w:firstRowLastColumn="0" w:lastRowFirstColumn="0" w:lastRowLastColumn="0"/>
              <w:rPr>
                <w:lang w:eastAsia="en-GB"/>
              </w:rPr>
            </w:pPr>
            <w:r w:rsidRPr="00CF168F">
              <w:rPr>
                <w:lang w:eastAsia="en-GB"/>
              </w:rPr>
              <w:t>Data-hungry, computationally costly</w:t>
            </w:r>
          </w:p>
        </w:tc>
      </w:tr>
      <w:tr w:rsidR="00CF168F" w:rsidRPr="00CF168F" w14:paraId="4061D5B8" w14:textId="77777777" w:rsidTr="00CF168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hideMark/>
          </w:tcPr>
          <w:p w14:paraId="62ED8ACE" w14:textId="77777777" w:rsidR="00CF168F" w:rsidRPr="00CF168F" w:rsidRDefault="00CF168F" w:rsidP="00FB3764">
            <w:pPr>
              <w:pStyle w:val="TableNote"/>
              <w:rPr>
                <w:lang w:eastAsia="en-GB"/>
              </w:rPr>
            </w:pPr>
            <w:r w:rsidRPr="00CF168F">
              <w:rPr>
                <w:lang w:eastAsia="en-GB"/>
              </w:rPr>
              <w:t>Word2Vec / BERT (2013–2018)</w:t>
            </w:r>
          </w:p>
        </w:tc>
        <w:tc>
          <w:tcPr>
            <w:tcW w:w="0" w:type="auto"/>
            <w:hideMark/>
          </w:tcPr>
          <w:p w14:paraId="4DF2E53D" w14:textId="77777777" w:rsidR="00CF168F" w:rsidRPr="00CF168F" w:rsidRDefault="00CF168F" w:rsidP="00FB3764">
            <w:pPr>
              <w:pStyle w:val="TableNote"/>
              <w:cnfStyle w:val="000000100000" w:firstRow="0" w:lastRow="0" w:firstColumn="0" w:lastColumn="0" w:oddVBand="0" w:evenVBand="0" w:oddHBand="1" w:evenHBand="0" w:firstRowFirstColumn="0" w:firstRowLastColumn="0" w:lastRowFirstColumn="0" w:lastRowLastColumn="0"/>
              <w:rPr>
                <w:lang w:eastAsia="en-GB"/>
              </w:rPr>
            </w:pPr>
            <w:r w:rsidRPr="00CF168F">
              <w:rPr>
                <w:lang w:eastAsia="en-GB"/>
              </w:rPr>
              <w:t>Word embeddings &amp; Transformers</w:t>
            </w:r>
          </w:p>
        </w:tc>
        <w:tc>
          <w:tcPr>
            <w:tcW w:w="0" w:type="auto"/>
            <w:hideMark/>
          </w:tcPr>
          <w:p w14:paraId="7A513E48" w14:textId="77777777" w:rsidR="00CF168F" w:rsidRPr="00CF168F" w:rsidRDefault="00CF168F" w:rsidP="00FB3764">
            <w:pPr>
              <w:pStyle w:val="TableNote"/>
              <w:cnfStyle w:val="000000100000" w:firstRow="0" w:lastRow="0" w:firstColumn="0" w:lastColumn="0" w:oddVBand="0" w:evenVBand="0" w:oddHBand="1" w:evenHBand="0" w:firstRowFirstColumn="0" w:firstRowLastColumn="0" w:lastRowFirstColumn="0" w:lastRowLastColumn="0"/>
              <w:rPr>
                <w:lang w:eastAsia="en-GB"/>
              </w:rPr>
            </w:pPr>
            <w:r w:rsidRPr="00CF168F">
              <w:rPr>
                <w:lang w:eastAsia="en-GB"/>
              </w:rPr>
              <w:t>Rich semantic/contextual understanding</w:t>
            </w:r>
          </w:p>
        </w:tc>
        <w:tc>
          <w:tcPr>
            <w:tcW w:w="0" w:type="auto"/>
            <w:hideMark/>
          </w:tcPr>
          <w:p w14:paraId="19CF4A4B" w14:textId="77777777" w:rsidR="00CF168F" w:rsidRPr="00CF168F" w:rsidRDefault="00CF168F" w:rsidP="00FB3764">
            <w:pPr>
              <w:pStyle w:val="TableNote"/>
              <w:cnfStyle w:val="000000100000" w:firstRow="0" w:lastRow="0" w:firstColumn="0" w:lastColumn="0" w:oddVBand="0" w:evenVBand="0" w:oddHBand="1" w:evenHBand="0" w:firstRowFirstColumn="0" w:firstRowLastColumn="0" w:lastRowFirstColumn="0" w:lastRowLastColumn="0"/>
              <w:rPr>
                <w:lang w:eastAsia="en-GB"/>
              </w:rPr>
            </w:pPr>
            <w:r w:rsidRPr="00CF168F">
              <w:rPr>
                <w:lang w:eastAsia="en-GB"/>
              </w:rPr>
              <w:t>High resource demands, interpretability issues</w:t>
            </w:r>
          </w:p>
        </w:tc>
      </w:tr>
      <w:tr w:rsidR="00CF168F" w:rsidRPr="00CF168F" w14:paraId="51645A88" w14:textId="77777777" w:rsidTr="00CF168F">
        <w:tc>
          <w:tcPr>
            <w:cnfStyle w:val="001000000000" w:firstRow="0" w:lastRow="0" w:firstColumn="1" w:lastColumn="0" w:oddVBand="0" w:evenVBand="0" w:oddHBand="0" w:evenHBand="0" w:firstRowFirstColumn="0" w:firstRowLastColumn="0" w:lastRowFirstColumn="0" w:lastRowLastColumn="0"/>
            <w:tcW w:w="0" w:type="auto"/>
            <w:hideMark/>
          </w:tcPr>
          <w:p w14:paraId="0450CFB6" w14:textId="77777777" w:rsidR="00CF168F" w:rsidRPr="00CF168F" w:rsidRDefault="00CF168F" w:rsidP="00FB3764">
            <w:pPr>
              <w:pStyle w:val="TableNote"/>
              <w:rPr>
                <w:lang w:eastAsia="en-GB"/>
              </w:rPr>
            </w:pPr>
            <w:r w:rsidRPr="00CF168F">
              <w:rPr>
                <w:lang w:eastAsia="en-GB"/>
              </w:rPr>
              <w:t>Alexander / Bondaronek</w:t>
            </w:r>
          </w:p>
        </w:tc>
        <w:tc>
          <w:tcPr>
            <w:tcW w:w="0" w:type="auto"/>
            <w:hideMark/>
          </w:tcPr>
          <w:p w14:paraId="2B3D20C1" w14:textId="77777777" w:rsidR="00CF168F" w:rsidRPr="00CF168F" w:rsidRDefault="00CF168F" w:rsidP="00FB3764">
            <w:pPr>
              <w:pStyle w:val="TableNote"/>
              <w:cnfStyle w:val="000000000000" w:firstRow="0" w:lastRow="0" w:firstColumn="0" w:lastColumn="0" w:oddVBand="0" w:evenVBand="0" w:oddHBand="0" w:evenHBand="0" w:firstRowFirstColumn="0" w:firstRowLastColumn="0" w:lastRowFirstColumn="0" w:lastRowLastColumn="0"/>
              <w:rPr>
                <w:lang w:eastAsia="en-GB"/>
              </w:rPr>
            </w:pPr>
            <w:r w:rsidRPr="00CF168F">
              <w:rPr>
                <w:lang w:eastAsia="en-GB"/>
              </w:rPr>
              <w:t>Healthcare &amp; Test &amp; Trace feedback</w:t>
            </w:r>
          </w:p>
        </w:tc>
        <w:tc>
          <w:tcPr>
            <w:tcW w:w="0" w:type="auto"/>
            <w:hideMark/>
          </w:tcPr>
          <w:p w14:paraId="631E6952" w14:textId="77777777" w:rsidR="00CF168F" w:rsidRPr="00CF168F" w:rsidRDefault="00CF168F" w:rsidP="00FB3764">
            <w:pPr>
              <w:pStyle w:val="TableNote"/>
              <w:cnfStyle w:val="000000000000" w:firstRow="0" w:lastRow="0" w:firstColumn="0" w:lastColumn="0" w:oddVBand="0" w:evenVBand="0" w:oddHBand="0" w:evenHBand="0" w:firstRowFirstColumn="0" w:firstRowLastColumn="0" w:lastRowFirstColumn="0" w:lastRowLastColumn="0"/>
              <w:rPr>
                <w:lang w:eastAsia="en-GB"/>
              </w:rPr>
            </w:pPr>
            <w:r w:rsidRPr="00CF168F">
              <w:rPr>
                <w:lang w:eastAsia="en-GB"/>
              </w:rPr>
              <w:t>Large-scale sentiment &amp; topic analysis</w:t>
            </w:r>
          </w:p>
        </w:tc>
        <w:tc>
          <w:tcPr>
            <w:tcW w:w="0" w:type="auto"/>
            <w:hideMark/>
          </w:tcPr>
          <w:p w14:paraId="20BB6D7F" w14:textId="77777777" w:rsidR="00CF168F" w:rsidRPr="00CF168F" w:rsidRDefault="00CF168F" w:rsidP="00FB3764">
            <w:pPr>
              <w:pStyle w:val="TableNote"/>
              <w:cnfStyle w:val="000000000000" w:firstRow="0" w:lastRow="0" w:firstColumn="0" w:lastColumn="0" w:oddVBand="0" w:evenVBand="0" w:oddHBand="0" w:evenHBand="0" w:firstRowFirstColumn="0" w:firstRowLastColumn="0" w:lastRowFirstColumn="0" w:lastRowLastColumn="0"/>
              <w:rPr>
                <w:lang w:eastAsia="en-GB"/>
              </w:rPr>
            </w:pPr>
            <w:r w:rsidRPr="00CF168F">
              <w:rPr>
                <w:lang w:eastAsia="en-GB"/>
              </w:rPr>
              <w:t>Biased data, limited generalisability</w:t>
            </w:r>
          </w:p>
        </w:tc>
      </w:tr>
      <w:tr w:rsidR="00CF168F" w:rsidRPr="00CF168F" w14:paraId="1CA63C1D" w14:textId="77777777" w:rsidTr="00CF168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hideMark/>
          </w:tcPr>
          <w:p w14:paraId="11F1F27E" w14:textId="77777777" w:rsidR="00CF168F" w:rsidRPr="00CF168F" w:rsidRDefault="00CF168F" w:rsidP="00FB3764">
            <w:pPr>
              <w:pStyle w:val="TableNote"/>
              <w:rPr>
                <w:lang w:eastAsia="en-GB"/>
              </w:rPr>
            </w:pPr>
            <w:r w:rsidRPr="00CF168F">
              <w:rPr>
                <w:lang w:eastAsia="en-GB"/>
              </w:rPr>
              <w:t>Fairie</w:t>
            </w:r>
          </w:p>
        </w:tc>
        <w:tc>
          <w:tcPr>
            <w:tcW w:w="0" w:type="auto"/>
            <w:hideMark/>
          </w:tcPr>
          <w:p w14:paraId="09F09282" w14:textId="77777777" w:rsidR="00CF168F" w:rsidRPr="00CF168F" w:rsidRDefault="00CF168F" w:rsidP="00FB3764">
            <w:pPr>
              <w:pStyle w:val="TableNote"/>
              <w:cnfStyle w:val="000000100000" w:firstRow="0" w:lastRow="0" w:firstColumn="0" w:lastColumn="0" w:oddVBand="0" w:evenVBand="0" w:oddHBand="1" w:evenHBand="0" w:firstRowFirstColumn="0" w:firstRowLastColumn="0" w:lastRowFirstColumn="0" w:lastRowLastColumn="0"/>
              <w:rPr>
                <w:lang w:eastAsia="en-GB"/>
              </w:rPr>
            </w:pPr>
            <w:r w:rsidRPr="00CF168F">
              <w:rPr>
                <w:lang w:eastAsia="en-GB"/>
              </w:rPr>
              <w:t>Patient complaints via LabEL</w:t>
            </w:r>
          </w:p>
        </w:tc>
        <w:tc>
          <w:tcPr>
            <w:tcW w:w="0" w:type="auto"/>
            <w:hideMark/>
          </w:tcPr>
          <w:p w14:paraId="6D314AAF" w14:textId="77777777" w:rsidR="00CF168F" w:rsidRPr="00CF168F" w:rsidRDefault="00CF168F" w:rsidP="00FB3764">
            <w:pPr>
              <w:pStyle w:val="TableNote"/>
              <w:cnfStyle w:val="000000100000" w:firstRow="0" w:lastRow="0" w:firstColumn="0" w:lastColumn="0" w:oddVBand="0" w:evenVBand="0" w:oddHBand="1" w:evenHBand="0" w:firstRowFirstColumn="0" w:firstRowLastColumn="0" w:lastRowFirstColumn="0" w:lastRowLastColumn="0"/>
              <w:rPr>
                <w:lang w:eastAsia="en-GB"/>
              </w:rPr>
            </w:pPr>
            <w:r w:rsidRPr="00CF168F">
              <w:rPr>
                <w:lang w:eastAsia="en-GB"/>
              </w:rPr>
              <w:t>Granular topic discovery</w:t>
            </w:r>
          </w:p>
        </w:tc>
        <w:tc>
          <w:tcPr>
            <w:tcW w:w="0" w:type="auto"/>
            <w:hideMark/>
          </w:tcPr>
          <w:p w14:paraId="170B0407" w14:textId="77777777" w:rsidR="00CF168F" w:rsidRPr="00CF168F" w:rsidRDefault="00CF168F" w:rsidP="00FB3764">
            <w:pPr>
              <w:pStyle w:val="TableNote"/>
              <w:cnfStyle w:val="000000100000" w:firstRow="0" w:lastRow="0" w:firstColumn="0" w:lastColumn="0" w:oddVBand="0" w:evenVBand="0" w:oddHBand="1" w:evenHBand="0" w:firstRowFirstColumn="0" w:firstRowLastColumn="0" w:lastRowFirstColumn="0" w:lastRowLastColumn="0"/>
              <w:rPr>
                <w:lang w:eastAsia="en-GB"/>
              </w:rPr>
            </w:pPr>
            <w:r w:rsidRPr="00CF168F">
              <w:rPr>
                <w:lang w:eastAsia="en-GB"/>
              </w:rPr>
              <w:t>Staff summaries &amp; misclassification risks</w:t>
            </w:r>
          </w:p>
        </w:tc>
      </w:tr>
      <w:tr w:rsidR="00CF168F" w:rsidRPr="00CF168F" w14:paraId="1CF80388" w14:textId="77777777" w:rsidTr="00CF168F">
        <w:tc>
          <w:tcPr>
            <w:cnfStyle w:val="001000000000" w:firstRow="0" w:lastRow="0" w:firstColumn="1" w:lastColumn="0" w:oddVBand="0" w:evenVBand="0" w:oddHBand="0" w:evenHBand="0" w:firstRowFirstColumn="0" w:firstRowLastColumn="0" w:lastRowFirstColumn="0" w:lastRowLastColumn="0"/>
            <w:tcW w:w="0" w:type="auto"/>
            <w:hideMark/>
          </w:tcPr>
          <w:p w14:paraId="305CE786" w14:textId="77777777" w:rsidR="00CF168F" w:rsidRPr="00CF168F" w:rsidRDefault="00CF168F" w:rsidP="00FB3764">
            <w:pPr>
              <w:pStyle w:val="TableNote"/>
              <w:rPr>
                <w:lang w:eastAsia="en-GB"/>
              </w:rPr>
            </w:pPr>
            <w:r w:rsidRPr="00CF168F">
              <w:rPr>
                <w:lang w:eastAsia="en-GB"/>
              </w:rPr>
              <w:t>Rahmadan / Fuel Subsidy (Twitter)</w:t>
            </w:r>
          </w:p>
        </w:tc>
        <w:tc>
          <w:tcPr>
            <w:tcW w:w="0" w:type="auto"/>
            <w:hideMark/>
          </w:tcPr>
          <w:p w14:paraId="772AC1FD" w14:textId="77777777" w:rsidR="00CF168F" w:rsidRPr="00CF168F" w:rsidRDefault="00CF168F" w:rsidP="00FB3764">
            <w:pPr>
              <w:pStyle w:val="TableNote"/>
              <w:cnfStyle w:val="000000000000" w:firstRow="0" w:lastRow="0" w:firstColumn="0" w:lastColumn="0" w:oddVBand="0" w:evenVBand="0" w:oddHBand="0" w:evenHBand="0" w:firstRowFirstColumn="0" w:firstRowLastColumn="0" w:lastRowFirstColumn="0" w:lastRowLastColumn="0"/>
              <w:rPr>
                <w:lang w:eastAsia="en-GB"/>
              </w:rPr>
            </w:pPr>
            <w:r w:rsidRPr="00CF168F">
              <w:rPr>
                <w:lang w:eastAsia="en-GB"/>
              </w:rPr>
              <w:t>Social media opinion mining</w:t>
            </w:r>
          </w:p>
        </w:tc>
        <w:tc>
          <w:tcPr>
            <w:tcW w:w="0" w:type="auto"/>
            <w:hideMark/>
          </w:tcPr>
          <w:p w14:paraId="3E60FD99" w14:textId="77777777" w:rsidR="00CF168F" w:rsidRPr="00CF168F" w:rsidRDefault="00CF168F" w:rsidP="00FB3764">
            <w:pPr>
              <w:pStyle w:val="TableNote"/>
              <w:cnfStyle w:val="000000000000" w:firstRow="0" w:lastRow="0" w:firstColumn="0" w:lastColumn="0" w:oddVBand="0" w:evenVBand="0" w:oddHBand="0" w:evenHBand="0" w:firstRowFirstColumn="0" w:firstRowLastColumn="0" w:lastRowFirstColumn="0" w:lastRowLastColumn="0"/>
              <w:rPr>
                <w:lang w:eastAsia="en-GB"/>
              </w:rPr>
            </w:pPr>
            <w:r w:rsidRPr="00CF168F">
              <w:rPr>
                <w:lang w:eastAsia="en-GB"/>
              </w:rPr>
              <w:t>Real-time insights</w:t>
            </w:r>
          </w:p>
        </w:tc>
        <w:tc>
          <w:tcPr>
            <w:tcW w:w="0" w:type="auto"/>
            <w:hideMark/>
          </w:tcPr>
          <w:p w14:paraId="29EDA5A2" w14:textId="77777777" w:rsidR="00CF168F" w:rsidRPr="00CF168F" w:rsidRDefault="00CF168F" w:rsidP="00FB3764">
            <w:pPr>
              <w:pStyle w:val="TableNote"/>
              <w:cnfStyle w:val="000000000000" w:firstRow="0" w:lastRow="0" w:firstColumn="0" w:lastColumn="0" w:oddVBand="0" w:evenVBand="0" w:oddHBand="0" w:evenHBand="0" w:firstRowFirstColumn="0" w:firstRowLastColumn="0" w:lastRowFirstColumn="0" w:lastRowLastColumn="0"/>
              <w:rPr>
                <w:lang w:eastAsia="en-GB"/>
              </w:rPr>
            </w:pPr>
            <w:r w:rsidRPr="00CF168F">
              <w:rPr>
                <w:lang w:eastAsia="en-GB"/>
              </w:rPr>
              <w:t>Short, noisy text, unrepresentative samples</w:t>
            </w:r>
          </w:p>
        </w:tc>
      </w:tr>
      <w:tr w:rsidR="00CF168F" w:rsidRPr="00CF168F" w14:paraId="5FD3CC6B" w14:textId="77777777" w:rsidTr="00CF168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hideMark/>
          </w:tcPr>
          <w:p w14:paraId="71AC3D6A" w14:textId="77777777" w:rsidR="00CF168F" w:rsidRPr="00CF168F" w:rsidRDefault="00CF168F" w:rsidP="00FB3764">
            <w:pPr>
              <w:pStyle w:val="TableNote"/>
              <w:rPr>
                <w:lang w:eastAsia="en-GB"/>
              </w:rPr>
            </w:pPr>
            <w:r w:rsidRPr="00CF168F">
              <w:rPr>
                <w:lang w:eastAsia="en-GB"/>
              </w:rPr>
              <w:t>Bucher / Li</w:t>
            </w:r>
          </w:p>
        </w:tc>
        <w:tc>
          <w:tcPr>
            <w:tcW w:w="0" w:type="auto"/>
            <w:hideMark/>
          </w:tcPr>
          <w:p w14:paraId="77BCF082" w14:textId="77777777" w:rsidR="00CF168F" w:rsidRPr="00CF168F" w:rsidRDefault="00CF168F" w:rsidP="00FB3764">
            <w:pPr>
              <w:pStyle w:val="TableNote"/>
              <w:cnfStyle w:val="000000100000" w:firstRow="0" w:lastRow="0" w:firstColumn="0" w:lastColumn="0" w:oddVBand="0" w:evenVBand="0" w:oddHBand="1" w:evenHBand="0" w:firstRowFirstColumn="0" w:firstRowLastColumn="0" w:lastRowFirstColumn="0" w:lastRowLastColumn="0"/>
              <w:rPr>
                <w:lang w:eastAsia="en-GB"/>
              </w:rPr>
            </w:pPr>
            <w:r w:rsidRPr="00CF168F">
              <w:rPr>
                <w:lang w:eastAsia="en-GB"/>
              </w:rPr>
              <w:t>BERT vs Generative LLMs</w:t>
            </w:r>
          </w:p>
        </w:tc>
        <w:tc>
          <w:tcPr>
            <w:tcW w:w="0" w:type="auto"/>
            <w:hideMark/>
          </w:tcPr>
          <w:p w14:paraId="2663A5BC" w14:textId="77777777" w:rsidR="00CF168F" w:rsidRPr="00CF168F" w:rsidRDefault="00CF168F" w:rsidP="00FB3764">
            <w:pPr>
              <w:pStyle w:val="TableNote"/>
              <w:cnfStyle w:val="000000100000" w:firstRow="0" w:lastRow="0" w:firstColumn="0" w:lastColumn="0" w:oddVBand="0" w:evenVBand="0" w:oddHBand="1" w:evenHBand="0" w:firstRowFirstColumn="0" w:firstRowLastColumn="0" w:lastRowFirstColumn="0" w:lastRowLastColumn="0"/>
              <w:rPr>
                <w:lang w:eastAsia="en-GB"/>
              </w:rPr>
            </w:pPr>
            <w:r w:rsidRPr="00CF168F">
              <w:rPr>
                <w:lang w:eastAsia="en-GB"/>
              </w:rPr>
              <w:t>BERT strong for narrow tasks; LLMs more flexible</w:t>
            </w:r>
          </w:p>
        </w:tc>
        <w:tc>
          <w:tcPr>
            <w:tcW w:w="0" w:type="auto"/>
            <w:hideMark/>
          </w:tcPr>
          <w:p w14:paraId="57D9F689" w14:textId="77777777" w:rsidR="00CF168F" w:rsidRPr="00CF168F" w:rsidRDefault="00CF168F" w:rsidP="00FB3764">
            <w:pPr>
              <w:pStyle w:val="TableNote"/>
              <w:cnfStyle w:val="000000100000" w:firstRow="0" w:lastRow="0" w:firstColumn="0" w:lastColumn="0" w:oddVBand="0" w:evenVBand="0" w:oddHBand="1" w:evenHBand="0" w:firstRowFirstColumn="0" w:firstRowLastColumn="0" w:lastRowFirstColumn="0" w:lastRowLastColumn="0"/>
              <w:rPr>
                <w:lang w:eastAsia="en-GB"/>
              </w:rPr>
            </w:pPr>
            <w:r w:rsidRPr="00CF168F">
              <w:rPr>
                <w:lang w:eastAsia="en-GB"/>
              </w:rPr>
              <w:t>Trade-off between accuracy, usability, and cost</w:t>
            </w:r>
          </w:p>
        </w:tc>
      </w:tr>
      <w:tr w:rsidR="00CF168F" w:rsidRPr="00CF168F" w14:paraId="4971996D" w14:textId="77777777" w:rsidTr="00CF168F">
        <w:tc>
          <w:tcPr>
            <w:cnfStyle w:val="001000000000" w:firstRow="0" w:lastRow="0" w:firstColumn="1" w:lastColumn="0" w:oddVBand="0" w:evenVBand="0" w:oddHBand="0" w:evenHBand="0" w:firstRowFirstColumn="0" w:firstRowLastColumn="0" w:lastRowFirstColumn="0" w:lastRowLastColumn="0"/>
            <w:tcW w:w="0" w:type="auto"/>
            <w:hideMark/>
          </w:tcPr>
          <w:p w14:paraId="5B561F3A" w14:textId="77777777" w:rsidR="00CF168F" w:rsidRPr="00CF168F" w:rsidRDefault="00CF168F" w:rsidP="00FB3764">
            <w:pPr>
              <w:pStyle w:val="TableNote"/>
              <w:rPr>
                <w:lang w:eastAsia="en-GB"/>
              </w:rPr>
            </w:pPr>
            <w:r w:rsidRPr="00CF168F">
              <w:rPr>
                <w:lang w:eastAsia="en-GB"/>
              </w:rPr>
              <w:t>Lossio Ventura</w:t>
            </w:r>
          </w:p>
        </w:tc>
        <w:tc>
          <w:tcPr>
            <w:tcW w:w="0" w:type="auto"/>
            <w:hideMark/>
          </w:tcPr>
          <w:p w14:paraId="11F8E5AA" w14:textId="77777777" w:rsidR="00CF168F" w:rsidRPr="00CF168F" w:rsidRDefault="00CF168F" w:rsidP="00FB3764">
            <w:pPr>
              <w:pStyle w:val="TableNote"/>
              <w:cnfStyle w:val="000000000000" w:firstRow="0" w:lastRow="0" w:firstColumn="0" w:lastColumn="0" w:oddVBand="0" w:evenVBand="0" w:oddHBand="0" w:evenHBand="0" w:firstRowFirstColumn="0" w:firstRowLastColumn="0" w:lastRowFirstColumn="0" w:lastRowLastColumn="0"/>
              <w:rPr>
                <w:lang w:eastAsia="en-GB"/>
              </w:rPr>
            </w:pPr>
            <w:r w:rsidRPr="00CF168F">
              <w:rPr>
                <w:lang w:eastAsia="en-GB"/>
              </w:rPr>
              <w:t>ChatGPT vs lexicons/OPT</w:t>
            </w:r>
          </w:p>
        </w:tc>
        <w:tc>
          <w:tcPr>
            <w:tcW w:w="0" w:type="auto"/>
            <w:hideMark/>
          </w:tcPr>
          <w:p w14:paraId="148F6C53" w14:textId="77777777" w:rsidR="00CF168F" w:rsidRPr="00CF168F" w:rsidRDefault="00CF168F" w:rsidP="00FB3764">
            <w:pPr>
              <w:pStyle w:val="TableNote"/>
              <w:cnfStyle w:val="000000000000" w:firstRow="0" w:lastRow="0" w:firstColumn="0" w:lastColumn="0" w:oddVBand="0" w:evenVBand="0" w:oddHBand="0" w:evenHBand="0" w:firstRowFirstColumn="0" w:firstRowLastColumn="0" w:lastRowFirstColumn="0" w:lastRowLastColumn="0"/>
              <w:rPr>
                <w:lang w:eastAsia="en-GB"/>
              </w:rPr>
            </w:pPr>
            <w:r w:rsidRPr="00CF168F">
              <w:rPr>
                <w:lang w:eastAsia="en-GB"/>
              </w:rPr>
              <w:t>Zero-shot LLMs most accurate</w:t>
            </w:r>
          </w:p>
        </w:tc>
        <w:tc>
          <w:tcPr>
            <w:tcW w:w="0" w:type="auto"/>
            <w:hideMark/>
          </w:tcPr>
          <w:p w14:paraId="5D3B5D27" w14:textId="77777777" w:rsidR="00CF168F" w:rsidRPr="00CF168F" w:rsidRDefault="00CF168F" w:rsidP="00FB3764">
            <w:pPr>
              <w:pStyle w:val="TableNote"/>
              <w:cnfStyle w:val="000000000000" w:firstRow="0" w:lastRow="0" w:firstColumn="0" w:lastColumn="0" w:oddVBand="0" w:evenVBand="0" w:oddHBand="0" w:evenHBand="0" w:firstRowFirstColumn="0" w:firstRowLastColumn="0" w:lastRowFirstColumn="0" w:lastRowLastColumn="0"/>
              <w:rPr>
                <w:lang w:eastAsia="en-GB"/>
              </w:rPr>
            </w:pPr>
            <w:r w:rsidRPr="00CF168F">
              <w:rPr>
                <w:lang w:eastAsia="en-GB"/>
              </w:rPr>
              <w:t>Proprietary cost/licensing; oversight needed</w:t>
            </w:r>
          </w:p>
        </w:tc>
      </w:tr>
      <w:tr w:rsidR="00CF168F" w:rsidRPr="00CF168F" w14:paraId="2150299D" w14:textId="77777777" w:rsidTr="00CF168F">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hideMark/>
          </w:tcPr>
          <w:p w14:paraId="2617D8E5" w14:textId="77777777" w:rsidR="00CF168F" w:rsidRPr="00CF168F" w:rsidRDefault="00CF168F" w:rsidP="00FB3764">
            <w:pPr>
              <w:pStyle w:val="TableNote"/>
              <w:rPr>
                <w:lang w:eastAsia="en-GB"/>
              </w:rPr>
            </w:pPr>
            <w:r w:rsidRPr="00CF168F">
              <w:rPr>
                <w:lang w:eastAsia="en-GB"/>
              </w:rPr>
              <w:t>Consult (UK Gov)</w:t>
            </w:r>
          </w:p>
        </w:tc>
        <w:tc>
          <w:tcPr>
            <w:tcW w:w="0" w:type="auto"/>
            <w:hideMark/>
          </w:tcPr>
          <w:p w14:paraId="7BE88B0D" w14:textId="77777777" w:rsidR="00CF168F" w:rsidRPr="00CF168F" w:rsidRDefault="00CF168F" w:rsidP="00FB3764">
            <w:pPr>
              <w:pStyle w:val="TableNote"/>
              <w:cnfStyle w:val="000000100000" w:firstRow="0" w:lastRow="0" w:firstColumn="0" w:lastColumn="0" w:oddVBand="0" w:evenVBand="0" w:oddHBand="1" w:evenHBand="0" w:firstRowFirstColumn="0" w:firstRowLastColumn="0" w:lastRowFirstColumn="0" w:lastRowLastColumn="0"/>
              <w:rPr>
                <w:lang w:eastAsia="en-GB"/>
              </w:rPr>
            </w:pPr>
            <w:r w:rsidRPr="00CF168F">
              <w:rPr>
                <w:lang w:eastAsia="en-GB"/>
              </w:rPr>
              <w:t>Hybrid GPT-4 pipeline for consultations</w:t>
            </w:r>
          </w:p>
        </w:tc>
        <w:tc>
          <w:tcPr>
            <w:tcW w:w="0" w:type="auto"/>
            <w:hideMark/>
          </w:tcPr>
          <w:p w14:paraId="232B64F7" w14:textId="77777777" w:rsidR="00CF168F" w:rsidRPr="00CF168F" w:rsidRDefault="00CF168F" w:rsidP="00FB3764">
            <w:pPr>
              <w:pStyle w:val="TableNote"/>
              <w:cnfStyle w:val="000000100000" w:firstRow="0" w:lastRow="0" w:firstColumn="0" w:lastColumn="0" w:oddVBand="0" w:evenVBand="0" w:oddHBand="1" w:evenHBand="0" w:firstRowFirstColumn="0" w:firstRowLastColumn="0" w:lastRowFirstColumn="0" w:lastRowLastColumn="0"/>
              <w:rPr>
                <w:lang w:eastAsia="en-GB"/>
              </w:rPr>
            </w:pPr>
            <w:r w:rsidRPr="00CF168F">
              <w:rPr>
                <w:lang w:eastAsia="en-GB"/>
              </w:rPr>
              <w:t>Faster, scalable, surfaces minority views</w:t>
            </w:r>
          </w:p>
        </w:tc>
        <w:tc>
          <w:tcPr>
            <w:tcW w:w="0" w:type="auto"/>
            <w:hideMark/>
          </w:tcPr>
          <w:p w14:paraId="52CD194B" w14:textId="77777777" w:rsidR="00CF168F" w:rsidRPr="00CF168F" w:rsidRDefault="00CF168F" w:rsidP="00FB3764">
            <w:pPr>
              <w:pStyle w:val="TableNote"/>
              <w:cnfStyle w:val="000000100000" w:firstRow="0" w:lastRow="0" w:firstColumn="0" w:lastColumn="0" w:oddVBand="0" w:evenVBand="0" w:oddHBand="1" w:evenHBand="0" w:firstRowFirstColumn="0" w:firstRowLastColumn="0" w:lastRowFirstColumn="0" w:lastRowLastColumn="0"/>
              <w:rPr>
                <w:lang w:eastAsia="en-GB"/>
              </w:rPr>
            </w:pPr>
            <w:r w:rsidRPr="00CF168F">
              <w:rPr>
                <w:lang w:eastAsia="en-GB"/>
              </w:rPr>
              <w:t>Bias in prompts/data; risk of over-reliance; limited independent validation</w:t>
            </w:r>
          </w:p>
        </w:tc>
      </w:tr>
    </w:tbl>
    <w:p w14:paraId="7343268F" w14:textId="5B01AE60" w:rsidR="00253FAD" w:rsidRPr="00552029" w:rsidRDefault="00253FAD" w:rsidP="00552029">
      <w:pPr>
        <w:spacing w:after="0" w:line="240" w:lineRule="auto"/>
        <w:jc w:val="left"/>
      </w:pPr>
    </w:p>
    <w:p w14:paraId="4D19FEB9" w14:textId="77777777" w:rsidR="000E18B3" w:rsidRDefault="000E18B3">
      <w:pPr>
        <w:spacing w:after="0" w:line="240" w:lineRule="auto"/>
        <w:jc w:val="left"/>
        <w:rPr>
          <w:rFonts w:asciiTheme="minorHAnsi" w:hAnsiTheme="minorHAnsi"/>
          <w:color w:val="EFCA2D" w:themeColor="accent3"/>
          <w:sz w:val="40"/>
          <w:szCs w:val="40"/>
        </w:rPr>
      </w:pPr>
      <w:r>
        <w:br w:type="page"/>
      </w:r>
    </w:p>
    <w:p w14:paraId="21BE8BD4" w14:textId="4CCC1A4E" w:rsidR="003F395D" w:rsidRDefault="003F395D" w:rsidP="00253FAD">
      <w:pPr>
        <w:pStyle w:val="Heading1NoNumber-ForTOC"/>
      </w:pPr>
      <w:bookmarkStart w:id="15" w:name="_Toc208136029"/>
      <w:r w:rsidRPr="00253FAD">
        <w:lastRenderedPageBreak/>
        <w:t>Methodology</w:t>
      </w:r>
      <w:bookmarkEnd w:id="15"/>
    </w:p>
    <w:p w14:paraId="0D16EA28" w14:textId="77777777" w:rsidR="00465E70" w:rsidRPr="00465E70" w:rsidRDefault="00465E70" w:rsidP="00465E70">
      <w:pPr>
        <w:pStyle w:val="ListParagraph"/>
        <w:keepNext/>
        <w:keepLines/>
        <w:numPr>
          <w:ilvl w:val="0"/>
          <w:numId w:val="29"/>
        </w:numPr>
        <w:suppressAutoHyphens/>
        <w:spacing w:before="320" w:after="80"/>
        <w:outlineLvl w:val="1"/>
        <w:rPr>
          <w:rFonts w:asciiTheme="majorHAnsi" w:eastAsiaTheme="majorEastAsia" w:hAnsiTheme="majorHAnsi" w:cstheme="majorBidi"/>
          <w:b/>
          <w:vanish/>
          <w:color w:val="156082" w:themeColor="accent1"/>
          <w:sz w:val="24"/>
          <w:szCs w:val="26"/>
        </w:rPr>
      </w:pPr>
      <w:bookmarkStart w:id="16" w:name="_Toc205898684"/>
      <w:bookmarkStart w:id="17" w:name="_Toc205898730"/>
      <w:bookmarkStart w:id="18" w:name="_Toc207101221"/>
      <w:bookmarkStart w:id="19" w:name="_Toc207539298"/>
      <w:bookmarkStart w:id="20" w:name="_Toc207549881"/>
      <w:bookmarkStart w:id="21" w:name="_Toc207878039"/>
      <w:bookmarkStart w:id="22" w:name="_Toc208135690"/>
      <w:bookmarkStart w:id="23" w:name="_Toc208136030"/>
      <w:bookmarkEnd w:id="16"/>
      <w:bookmarkEnd w:id="17"/>
      <w:bookmarkEnd w:id="18"/>
      <w:bookmarkEnd w:id="19"/>
      <w:bookmarkEnd w:id="20"/>
      <w:bookmarkEnd w:id="21"/>
      <w:bookmarkEnd w:id="22"/>
      <w:bookmarkEnd w:id="23"/>
    </w:p>
    <w:p w14:paraId="7D379716" w14:textId="77777777" w:rsidR="00465E70" w:rsidRPr="00465E70" w:rsidRDefault="00465E70" w:rsidP="00465E70">
      <w:pPr>
        <w:pStyle w:val="ListParagraph"/>
        <w:keepNext/>
        <w:keepLines/>
        <w:numPr>
          <w:ilvl w:val="0"/>
          <w:numId w:val="29"/>
        </w:numPr>
        <w:suppressAutoHyphens/>
        <w:spacing w:before="320" w:after="80"/>
        <w:outlineLvl w:val="1"/>
        <w:rPr>
          <w:rFonts w:asciiTheme="majorHAnsi" w:eastAsiaTheme="majorEastAsia" w:hAnsiTheme="majorHAnsi" w:cstheme="majorBidi"/>
          <w:b/>
          <w:vanish/>
          <w:color w:val="156082" w:themeColor="accent1"/>
          <w:sz w:val="24"/>
          <w:szCs w:val="26"/>
        </w:rPr>
      </w:pPr>
      <w:bookmarkStart w:id="24" w:name="_Toc201768174"/>
      <w:bookmarkStart w:id="25" w:name="_Toc201769450"/>
      <w:bookmarkStart w:id="26" w:name="_Toc201770167"/>
      <w:bookmarkStart w:id="27" w:name="_Toc205898685"/>
      <w:bookmarkStart w:id="28" w:name="_Toc205898731"/>
      <w:bookmarkStart w:id="29" w:name="_Toc207101222"/>
      <w:bookmarkStart w:id="30" w:name="_Toc207539299"/>
      <w:bookmarkStart w:id="31" w:name="_Toc207549882"/>
      <w:bookmarkStart w:id="32" w:name="_Toc207878040"/>
      <w:bookmarkStart w:id="33" w:name="_Toc208135691"/>
      <w:bookmarkStart w:id="34" w:name="_Toc208136031"/>
      <w:bookmarkEnd w:id="24"/>
      <w:bookmarkEnd w:id="25"/>
      <w:bookmarkEnd w:id="26"/>
      <w:bookmarkEnd w:id="27"/>
      <w:bookmarkEnd w:id="28"/>
      <w:bookmarkEnd w:id="29"/>
      <w:bookmarkEnd w:id="30"/>
      <w:bookmarkEnd w:id="31"/>
      <w:bookmarkEnd w:id="32"/>
      <w:bookmarkEnd w:id="33"/>
      <w:bookmarkEnd w:id="34"/>
    </w:p>
    <w:p w14:paraId="39BF5DBE" w14:textId="77777777" w:rsidR="00465E70" w:rsidRPr="00465E70" w:rsidRDefault="00465E70" w:rsidP="00465E70">
      <w:pPr>
        <w:pStyle w:val="ListParagraph"/>
        <w:keepNext/>
        <w:keepLines/>
        <w:numPr>
          <w:ilvl w:val="1"/>
          <w:numId w:val="29"/>
        </w:numPr>
        <w:suppressAutoHyphens/>
        <w:spacing w:before="320" w:after="80"/>
        <w:ind w:left="432"/>
        <w:outlineLvl w:val="1"/>
        <w:rPr>
          <w:rFonts w:asciiTheme="majorHAnsi" w:eastAsiaTheme="majorEastAsia" w:hAnsiTheme="majorHAnsi" w:cstheme="majorBidi"/>
          <w:b/>
          <w:vanish/>
          <w:color w:val="156082" w:themeColor="accent1"/>
          <w:sz w:val="24"/>
          <w:szCs w:val="26"/>
        </w:rPr>
      </w:pPr>
      <w:bookmarkStart w:id="35" w:name="_Toc201768175"/>
      <w:bookmarkStart w:id="36" w:name="_Toc201769451"/>
      <w:bookmarkStart w:id="37" w:name="_Toc201770168"/>
      <w:bookmarkStart w:id="38" w:name="_Toc205898686"/>
      <w:bookmarkStart w:id="39" w:name="_Toc205898732"/>
      <w:bookmarkStart w:id="40" w:name="_Toc207101223"/>
      <w:bookmarkStart w:id="41" w:name="_Toc207539300"/>
      <w:bookmarkStart w:id="42" w:name="_Toc207549883"/>
      <w:bookmarkStart w:id="43" w:name="_Toc207878041"/>
      <w:bookmarkStart w:id="44" w:name="_Toc208135692"/>
      <w:bookmarkStart w:id="45" w:name="_Toc208136032"/>
      <w:bookmarkEnd w:id="35"/>
      <w:bookmarkEnd w:id="36"/>
      <w:bookmarkEnd w:id="37"/>
      <w:bookmarkEnd w:id="38"/>
      <w:bookmarkEnd w:id="39"/>
      <w:bookmarkEnd w:id="40"/>
      <w:bookmarkEnd w:id="41"/>
      <w:bookmarkEnd w:id="42"/>
      <w:bookmarkEnd w:id="43"/>
      <w:bookmarkEnd w:id="44"/>
      <w:bookmarkEnd w:id="45"/>
    </w:p>
    <w:p w14:paraId="1BBED08C" w14:textId="77777777" w:rsidR="00465E70" w:rsidRPr="00465E70" w:rsidRDefault="00465E70" w:rsidP="00465E70">
      <w:pPr>
        <w:pStyle w:val="ListParagraph"/>
        <w:keepNext/>
        <w:keepLines/>
        <w:numPr>
          <w:ilvl w:val="1"/>
          <w:numId w:val="29"/>
        </w:numPr>
        <w:suppressAutoHyphens/>
        <w:spacing w:before="320" w:after="80"/>
        <w:ind w:left="432"/>
        <w:outlineLvl w:val="1"/>
        <w:rPr>
          <w:rFonts w:asciiTheme="majorHAnsi" w:eastAsiaTheme="majorEastAsia" w:hAnsiTheme="majorHAnsi" w:cstheme="majorBidi"/>
          <w:b/>
          <w:vanish/>
          <w:color w:val="156082" w:themeColor="accent1"/>
          <w:sz w:val="24"/>
          <w:szCs w:val="26"/>
        </w:rPr>
      </w:pPr>
      <w:bookmarkStart w:id="46" w:name="_Toc201768176"/>
      <w:bookmarkStart w:id="47" w:name="_Toc201769452"/>
      <w:bookmarkStart w:id="48" w:name="_Toc201770169"/>
      <w:bookmarkStart w:id="49" w:name="_Toc205898687"/>
      <w:bookmarkStart w:id="50" w:name="_Toc205898733"/>
      <w:bookmarkStart w:id="51" w:name="_Toc207101224"/>
      <w:bookmarkStart w:id="52" w:name="_Toc207539301"/>
      <w:bookmarkStart w:id="53" w:name="_Toc207549884"/>
      <w:bookmarkStart w:id="54" w:name="_Toc207878042"/>
      <w:bookmarkStart w:id="55" w:name="_Toc208135693"/>
      <w:bookmarkStart w:id="56" w:name="_Toc208136033"/>
      <w:bookmarkEnd w:id="46"/>
      <w:bookmarkEnd w:id="47"/>
      <w:bookmarkEnd w:id="48"/>
      <w:bookmarkEnd w:id="49"/>
      <w:bookmarkEnd w:id="50"/>
      <w:bookmarkEnd w:id="51"/>
      <w:bookmarkEnd w:id="52"/>
      <w:bookmarkEnd w:id="53"/>
      <w:bookmarkEnd w:id="54"/>
      <w:bookmarkEnd w:id="55"/>
      <w:bookmarkEnd w:id="56"/>
    </w:p>
    <w:p w14:paraId="52009315" w14:textId="77777777" w:rsidR="00465E70" w:rsidRPr="00465E70" w:rsidRDefault="00465E70" w:rsidP="00465E70">
      <w:pPr>
        <w:pStyle w:val="ListParagraph"/>
        <w:keepNext/>
        <w:keepLines/>
        <w:numPr>
          <w:ilvl w:val="1"/>
          <w:numId w:val="29"/>
        </w:numPr>
        <w:suppressAutoHyphens/>
        <w:spacing w:before="320" w:after="80"/>
        <w:ind w:left="432"/>
        <w:outlineLvl w:val="1"/>
        <w:rPr>
          <w:rFonts w:asciiTheme="majorHAnsi" w:eastAsiaTheme="majorEastAsia" w:hAnsiTheme="majorHAnsi" w:cstheme="majorBidi"/>
          <w:b/>
          <w:vanish/>
          <w:color w:val="156082" w:themeColor="accent1"/>
          <w:sz w:val="24"/>
          <w:szCs w:val="26"/>
        </w:rPr>
      </w:pPr>
      <w:bookmarkStart w:id="57" w:name="_Toc201768177"/>
      <w:bookmarkStart w:id="58" w:name="_Toc201769453"/>
      <w:bookmarkStart w:id="59" w:name="_Toc201770170"/>
      <w:bookmarkStart w:id="60" w:name="_Toc205898688"/>
      <w:bookmarkStart w:id="61" w:name="_Toc205898734"/>
      <w:bookmarkStart w:id="62" w:name="_Toc207101225"/>
      <w:bookmarkStart w:id="63" w:name="_Toc207539302"/>
      <w:bookmarkStart w:id="64" w:name="_Toc207549885"/>
      <w:bookmarkStart w:id="65" w:name="_Toc207878043"/>
      <w:bookmarkStart w:id="66" w:name="_Toc208135694"/>
      <w:bookmarkStart w:id="67" w:name="_Toc208136034"/>
      <w:bookmarkEnd w:id="57"/>
      <w:bookmarkEnd w:id="58"/>
      <w:bookmarkEnd w:id="59"/>
      <w:bookmarkEnd w:id="60"/>
      <w:bookmarkEnd w:id="61"/>
      <w:bookmarkEnd w:id="62"/>
      <w:bookmarkEnd w:id="63"/>
      <w:bookmarkEnd w:id="64"/>
      <w:bookmarkEnd w:id="65"/>
      <w:bookmarkEnd w:id="66"/>
      <w:bookmarkEnd w:id="67"/>
    </w:p>
    <w:p w14:paraId="4B3338BC" w14:textId="77777777" w:rsidR="00465E70" w:rsidRPr="00465E70" w:rsidRDefault="00465E70" w:rsidP="00465E70">
      <w:pPr>
        <w:pStyle w:val="ListParagraph"/>
        <w:keepNext/>
        <w:keepLines/>
        <w:numPr>
          <w:ilvl w:val="1"/>
          <w:numId w:val="29"/>
        </w:numPr>
        <w:suppressAutoHyphens/>
        <w:spacing w:before="320" w:after="80"/>
        <w:ind w:left="432"/>
        <w:outlineLvl w:val="1"/>
        <w:rPr>
          <w:rFonts w:asciiTheme="majorHAnsi" w:eastAsiaTheme="majorEastAsia" w:hAnsiTheme="majorHAnsi" w:cstheme="majorBidi"/>
          <w:b/>
          <w:vanish/>
          <w:color w:val="156082" w:themeColor="accent1"/>
          <w:sz w:val="24"/>
          <w:szCs w:val="26"/>
        </w:rPr>
      </w:pPr>
      <w:bookmarkStart w:id="68" w:name="_Toc201768178"/>
      <w:bookmarkStart w:id="69" w:name="_Toc201769454"/>
      <w:bookmarkStart w:id="70" w:name="_Toc201770171"/>
      <w:bookmarkStart w:id="71" w:name="_Toc205898689"/>
      <w:bookmarkStart w:id="72" w:name="_Toc205898735"/>
      <w:bookmarkStart w:id="73" w:name="_Toc207101226"/>
      <w:bookmarkStart w:id="74" w:name="_Toc207539303"/>
      <w:bookmarkStart w:id="75" w:name="_Toc207549886"/>
      <w:bookmarkStart w:id="76" w:name="_Toc207878044"/>
      <w:bookmarkStart w:id="77" w:name="_Toc208135695"/>
      <w:bookmarkStart w:id="78" w:name="_Toc208136035"/>
      <w:bookmarkEnd w:id="68"/>
      <w:bookmarkEnd w:id="69"/>
      <w:bookmarkEnd w:id="70"/>
      <w:bookmarkEnd w:id="71"/>
      <w:bookmarkEnd w:id="72"/>
      <w:bookmarkEnd w:id="73"/>
      <w:bookmarkEnd w:id="74"/>
      <w:bookmarkEnd w:id="75"/>
      <w:bookmarkEnd w:id="76"/>
      <w:bookmarkEnd w:id="77"/>
      <w:bookmarkEnd w:id="78"/>
    </w:p>
    <w:p w14:paraId="34242E1C" w14:textId="77777777" w:rsidR="00465E70" w:rsidRPr="00465E70" w:rsidRDefault="00465E70" w:rsidP="00465E70">
      <w:pPr>
        <w:pStyle w:val="ListParagraph"/>
        <w:keepNext/>
        <w:keepLines/>
        <w:numPr>
          <w:ilvl w:val="1"/>
          <w:numId w:val="29"/>
        </w:numPr>
        <w:suppressAutoHyphens/>
        <w:spacing w:before="320" w:after="80"/>
        <w:ind w:left="432"/>
        <w:outlineLvl w:val="1"/>
        <w:rPr>
          <w:rFonts w:asciiTheme="majorHAnsi" w:eastAsiaTheme="majorEastAsia" w:hAnsiTheme="majorHAnsi" w:cstheme="majorBidi"/>
          <w:b/>
          <w:vanish/>
          <w:color w:val="156082" w:themeColor="accent1"/>
          <w:sz w:val="24"/>
          <w:szCs w:val="26"/>
        </w:rPr>
      </w:pPr>
      <w:bookmarkStart w:id="79" w:name="_Toc201768179"/>
      <w:bookmarkStart w:id="80" w:name="_Toc201769455"/>
      <w:bookmarkStart w:id="81" w:name="_Toc201770172"/>
      <w:bookmarkStart w:id="82" w:name="_Toc205898690"/>
      <w:bookmarkStart w:id="83" w:name="_Toc205898736"/>
      <w:bookmarkStart w:id="84" w:name="_Toc207101227"/>
      <w:bookmarkStart w:id="85" w:name="_Toc207539304"/>
      <w:bookmarkStart w:id="86" w:name="_Toc207549887"/>
      <w:bookmarkStart w:id="87" w:name="_Toc207878045"/>
      <w:bookmarkStart w:id="88" w:name="_Toc208135696"/>
      <w:bookmarkStart w:id="89" w:name="_Toc208136036"/>
      <w:bookmarkEnd w:id="79"/>
      <w:bookmarkEnd w:id="80"/>
      <w:bookmarkEnd w:id="81"/>
      <w:bookmarkEnd w:id="82"/>
      <w:bookmarkEnd w:id="83"/>
      <w:bookmarkEnd w:id="84"/>
      <w:bookmarkEnd w:id="85"/>
      <w:bookmarkEnd w:id="86"/>
      <w:bookmarkEnd w:id="87"/>
      <w:bookmarkEnd w:id="88"/>
      <w:bookmarkEnd w:id="89"/>
    </w:p>
    <w:p w14:paraId="2722949A" w14:textId="071462EF" w:rsidR="003F395D" w:rsidRDefault="003F395D" w:rsidP="00354B19">
      <w:pPr>
        <w:pStyle w:val="Heading2"/>
      </w:pPr>
      <w:bookmarkStart w:id="90" w:name="_Toc208136037"/>
      <w:r w:rsidRPr="004956A5">
        <w:t>Project</w:t>
      </w:r>
      <w:r>
        <w:t xml:space="preserve"> Methodology</w:t>
      </w:r>
      <w:bookmarkEnd w:id="90"/>
    </w:p>
    <w:p w14:paraId="65A7D1B8" w14:textId="689EE1A2" w:rsidR="00F44635" w:rsidRPr="00F44635" w:rsidRDefault="00F44635" w:rsidP="00F44635">
      <w:pPr>
        <w:rPr>
          <w:lang w:eastAsia="en-GB"/>
        </w:rPr>
      </w:pPr>
      <w:r w:rsidRPr="00F44635">
        <w:rPr>
          <w:lang w:eastAsia="en-GB"/>
        </w:rPr>
        <w:t xml:space="preserve">The aim of this project is to develop a data pipeline that uses NLP techniques to categorise public consultation responses </w:t>
      </w:r>
      <w:r w:rsidR="00D10D1F">
        <w:rPr>
          <w:lang w:eastAsia="en-GB"/>
        </w:rPr>
        <w:t xml:space="preserve">using </w:t>
      </w:r>
      <w:r w:rsidRPr="00F44635">
        <w:rPr>
          <w:lang w:eastAsia="en-GB"/>
        </w:rPr>
        <w:t xml:space="preserve">a predefined coding framework. This is achieved by integrating </w:t>
      </w:r>
      <w:r w:rsidR="00E5277A">
        <w:rPr>
          <w:lang w:eastAsia="en-GB"/>
        </w:rPr>
        <w:t>GPT-4</w:t>
      </w:r>
      <w:r w:rsidRPr="00F44635">
        <w:rPr>
          <w:lang w:eastAsia="en-GB"/>
        </w:rPr>
        <w:t xml:space="preserve"> through Azure's OpenAI platform into a system capable of automated classification, human review, and performance evaluation. The core deliverables include a classification pipeline, a </w:t>
      </w:r>
      <w:r w:rsidR="000E18B3" w:rsidRPr="00F44635">
        <w:rPr>
          <w:lang w:eastAsia="en-GB"/>
        </w:rPr>
        <w:t>front</w:t>
      </w:r>
      <w:r w:rsidR="000E18B3">
        <w:rPr>
          <w:lang w:eastAsia="en-GB"/>
        </w:rPr>
        <w:t>-end</w:t>
      </w:r>
      <w:r w:rsidRPr="00F44635">
        <w:rPr>
          <w:lang w:eastAsia="en-GB"/>
        </w:rPr>
        <w:t xml:space="preserve"> web application for expert review, and a PowerBI dashboard to visualise classification performance.</w:t>
      </w:r>
    </w:p>
    <w:p w14:paraId="0000355B" w14:textId="792A666F" w:rsidR="00403301" w:rsidRDefault="00F44635" w:rsidP="00F44635">
      <w:pPr>
        <w:rPr>
          <w:lang w:eastAsia="en-GB"/>
        </w:rPr>
      </w:pPr>
      <w:r w:rsidRPr="00F44635">
        <w:rPr>
          <w:lang w:eastAsia="en-GB"/>
        </w:rPr>
        <w:t>The framework guiding this project is CRISP</w:t>
      </w:r>
      <w:r w:rsidR="00963832">
        <w:rPr>
          <w:lang w:eastAsia="en-GB"/>
        </w:rPr>
        <w:t xml:space="preserve"> </w:t>
      </w:r>
      <w:r w:rsidRPr="00F44635">
        <w:rPr>
          <w:lang w:eastAsia="en-GB"/>
        </w:rPr>
        <w:t>DM (Cross</w:t>
      </w:r>
      <w:r w:rsidR="00963832">
        <w:rPr>
          <w:lang w:eastAsia="en-GB"/>
        </w:rPr>
        <w:t xml:space="preserve"> </w:t>
      </w:r>
      <w:r w:rsidRPr="00F44635">
        <w:rPr>
          <w:lang w:eastAsia="en-GB"/>
        </w:rPr>
        <w:t>Industry Standard Process for Data Mining)</w:t>
      </w:r>
      <w:r w:rsidR="008D5787">
        <w:rPr>
          <w:lang w:eastAsia="en-GB"/>
        </w:rPr>
        <w:t xml:space="preserve"> which is </w:t>
      </w:r>
      <w:r w:rsidRPr="00F44635">
        <w:rPr>
          <w:lang w:eastAsia="en-GB"/>
        </w:rPr>
        <w:t xml:space="preserve">a widely adopted model that supports iterative development across six key phases: business understanding, data understanding, data preparation, modelling, evaluation, and deployment </w:t>
      </w:r>
      <w:sdt>
        <w:sdtPr>
          <w:rPr>
            <w:lang w:eastAsia="en-GB"/>
          </w:rPr>
          <w:id w:val="1662959867"/>
          <w:citation/>
        </w:sdtPr>
        <w:sdtContent>
          <w:r w:rsidR="00EB1714">
            <w:rPr>
              <w:lang w:eastAsia="en-GB"/>
            </w:rPr>
            <w:fldChar w:fldCharType="begin"/>
          </w:r>
          <w:r w:rsidR="00EB1714">
            <w:rPr>
              <w:lang w:eastAsia="en-GB"/>
            </w:rPr>
            <w:instrText xml:space="preserve">CITATION Wir00 \l 2057 </w:instrText>
          </w:r>
          <w:r w:rsidR="00EB1714">
            <w:rPr>
              <w:lang w:eastAsia="en-GB"/>
            </w:rPr>
            <w:fldChar w:fldCharType="separate"/>
          </w:r>
          <w:r w:rsidR="00D1675F" w:rsidRPr="00D1675F">
            <w:rPr>
              <w:noProof/>
              <w:lang w:eastAsia="en-GB"/>
            </w:rPr>
            <w:t>[27]</w:t>
          </w:r>
          <w:r w:rsidR="00EB1714">
            <w:rPr>
              <w:lang w:eastAsia="en-GB"/>
            </w:rPr>
            <w:fldChar w:fldCharType="end"/>
          </w:r>
        </w:sdtContent>
      </w:sdt>
      <w:r w:rsidRPr="00F44635">
        <w:rPr>
          <w:lang w:eastAsia="en-GB"/>
        </w:rPr>
        <w:t xml:space="preserve">. </w:t>
      </w:r>
    </w:p>
    <w:p w14:paraId="5C3801ED" w14:textId="77777777" w:rsidR="00EB1714" w:rsidRDefault="00EB1714" w:rsidP="00EB1714">
      <w:pPr>
        <w:keepNext/>
        <w:jc w:val="center"/>
      </w:pPr>
      <w:r w:rsidRPr="006C612D">
        <w:rPr>
          <w:noProof/>
          <w:lang w:eastAsia="en-GB"/>
        </w:rPr>
        <w:drawing>
          <wp:inline distT="0" distB="0" distL="0" distR="0" wp14:anchorId="6FF318D8" wp14:editId="2DBD9B00">
            <wp:extent cx="4694738" cy="2344140"/>
            <wp:effectExtent l="19050" t="19050" r="10795" b="18415"/>
            <wp:docPr id="121420713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14207134" name="Picture 1"/>
                    <pic:cNvPicPr/>
                  </pic:nvPicPr>
                  <pic:blipFill>
                    <a:blip r:embed="rId17">
                      <a:extLst>
                        <a:ext uri="{28A0092B-C50C-407E-A947-70E740481C1C}">
                          <a14:useLocalDpi xmlns:a14="http://schemas.microsoft.com/office/drawing/2010/main" val="0"/>
                        </a:ext>
                      </a:extLst>
                    </a:blip>
                    <a:stretch>
                      <a:fillRect/>
                    </a:stretch>
                  </pic:blipFill>
                  <pic:spPr>
                    <a:xfrm>
                      <a:off x="0" y="0"/>
                      <a:ext cx="4724195" cy="2358848"/>
                    </a:xfrm>
                    <a:prstGeom prst="rect">
                      <a:avLst/>
                    </a:prstGeom>
                    <a:ln>
                      <a:solidFill>
                        <a:schemeClr val="bg1">
                          <a:lumMod val="75000"/>
                        </a:schemeClr>
                      </a:solidFill>
                    </a:ln>
                  </pic:spPr>
                </pic:pic>
              </a:graphicData>
            </a:graphic>
          </wp:inline>
        </w:drawing>
      </w:r>
    </w:p>
    <w:p w14:paraId="0D8DA249" w14:textId="4FD1BBCD" w:rsidR="00403301" w:rsidRDefault="00EB1714" w:rsidP="00EB1714">
      <w:pPr>
        <w:pStyle w:val="Caption"/>
        <w:rPr>
          <w:lang w:eastAsia="en-GB"/>
        </w:rPr>
      </w:pPr>
      <w:bookmarkStart w:id="91" w:name="_Toc208135661"/>
      <w:r>
        <w:t xml:space="preserve">Figure </w:t>
      </w:r>
      <w:r>
        <w:fldChar w:fldCharType="begin"/>
      </w:r>
      <w:r>
        <w:instrText xml:space="preserve"> SEQ Figure \* ARABIC </w:instrText>
      </w:r>
      <w:r>
        <w:fldChar w:fldCharType="separate"/>
      </w:r>
      <w:r w:rsidR="00830431">
        <w:rPr>
          <w:noProof/>
        </w:rPr>
        <w:t>1</w:t>
      </w:r>
      <w:r>
        <w:fldChar w:fldCharType="end"/>
      </w:r>
      <w:r>
        <w:t>: CRISP</w:t>
      </w:r>
      <w:r w:rsidR="00963832">
        <w:t xml:space="preserve"> </w:t>
      </w:r>
      <w:r>
        <w:t>DM Cycle (Adapted from Wirth &amp; Hipp</w:t>
      </w:r>
      <w:r>
        <w:rPr>
          <w:noProof/>
        </w:rPr>
        <w:t>)</w:t>
      </w:r>
      <w:bookmarkEnd w:id="91"/>
    </w:p>
    <w:p w14:paraId="7F5EE2AF" w14:textId="1090C87A" w:rsidR="00183420" w:rsidRDefault="008B7DF0" w:rsidP="00F44635">
      <w:pPr>
        <w:pStyle w:val="Heading2"/>
      </w:pPr>
      <w:bookmarkStart w:id="92" w:name="_Toc208136038"/>
      <w:r>
        <w:t>Requirement</w:t>
      </w:r>
      <w:r w:rsidR="00183420">
        <w:t xml:space="preserve"> Gathering and </w:t>
      </w:r>
      <w:r w:rsidR="00F44635">
        <w:t>Data Preparation</w:t>
      </w:r>
      <w:bookmarkEnd w:id="92"/>
    </w:p>
    <w:p w14:paraId="5CBB7F98" w14:textId="5DAF93B1" w:rsidR="00F44635" w:rsidRPr="00F44635" w:rsidRDefault="00F44635" w:rsidP="00F44635">
      <w:r w:rsidRPr="00F44635">
        <w:t>Initial project scoping involved consultations with the project team to define requirements and identify features that would maximise the utility of the tool. Key needs included the ability to classify large volumes of responses rapidly, maintain alignment with an existing thematic framework, and enable validation by subject matter experts.</w:t>
      </w:r>
    </w:p>
    <w:p w14:paraId="308ACD81" w14:textId="69587F8E" w:rsidR="00F44635" w:rsidRPr="00F44635" w:rsidRDefault="00F44635" w:rsidP="00F44635">
      <w:pPr>
        <w:rPr>
          <w:rFonts w:asciiTheme="majorHAnsi" w:eastAsiaTheme="majorEastAsia" w:hAnsiTheme="majorHAnsi" w:cstheme="majorBidi"/>
          <w:b/>
          <w:color w:val="156082" w:themeColor="accent1"/>
          <w:sz w:val="24"/>
          <w:szCs w:val="26"/>
        </w:rPr>
      </w:pPr>
      <w:r w:rsidRPr="00F44635">
        <w:t>Data preparation began with sourcing historical consultation responses from the employer’s internal archives. Responses</w:t>
      </w:r>
      <w:r w:rsidR="00356ED5">
        <w:t xml:space="preserve"> were pre-processed to remove blank responses and to only include responses with a certain character limit</w:t>
      </w:r>
      <w:r w:rsidR="005B2410">
        <w:t xml:space="preserve">, excluding very short and very long responses. </w:t>
      </w:r>
      <w:r w:rsidR="00CB7EDA" w:rsidRPr="00CB7EDA">
        <w:t>This threshold is a temporary measure to support prompt testing and optimisation, with the expectation that it will be lifted once the workflow is stable and performing reliably.</w:t>
      </w:r>
    </w:p>
    <w:p w14:paraId="7BA0F866" w14:textId="33C1E569" w:rsidR="00036C78" w:rsidRDefault="00036C78" w:rsidP="00F44635">
      <w:pPr>
        <w:pStyle w:val="Heading2"/>
      </w:pPr>
      <w:bookmarkStart w:id="93" w:name="_Toc208136039"/>
      <w:r>
        <w:lastRenderedPageBreak/>
        <w:t>Prompt Design and Iteration</w:t>
      </w:r>
      <w:bookmarkEnd w:id="93"/>
    </w:p>
    <w:p w14:paraId="02D6C2EE" w14:textId="2A3F65EF" w:rsidR="00F44635" w:rsidRPr="00F44635" w:rsidRDefault="00F44635" w:rsidP="00F44635">
      <w:pPr>
        <w:rPr>
          <w:lang w:eastAsia="en-GB"/>
        </w:rPr>
      </w:pPr>
      <w:r w:rsidRPr="00F44635">
        <w:rPr>
          <w:lang w:eastAsia="en-GB"/>
        </w:rPr>
        <w:t xml:space="preserve">Classification is performed using </w:t>
      </w:r>
      <w:r w:rsidR="00E5277A">
        <w:rPr>
          <w:lang w:eastAsia="en-GB"/>
        </w:rPr>
        <w:t>GPT-4</w:t>
      </w:r>
      <w:r w:rsidRPr="00F44635">
        <w:rPr>
          <w:lang w:eastAsia="en-GB"/>
        </w:rPr>
        <w:t xml:space="preserve"> via Azure OpenAI, accessed through a secure API within the data pipeline. Prompt engineering plays a pivotal role in achieving consistent and accurate classification outcomes. Multiple prompt templates were developed and iteratively tested against a validation dataset. Each iteration was assessed for classification accuracy, theme coverage, and alignment with human </w:t>
      </w:r>
      <w:r w:rsidR="00EF4BC1">
        <w:rPr>
          <w:lang w:eastAsia="en-GB"/>
        </w:rPr>
        <w:t>classifications</w:t>
      </w:r>
      <w:r w:rsidRPr="00F44635">
        <w:rPr>
          <w:lang w:eastAsia="en-GB"/>
        </w:rPr>
        <w:t>. Evaluation was guided by</w:t>
      </w:r>
      <w:r w:rsidR="006339E9">
        <w:rPr>
          <w:lang w:eastAsia="en-GB"/>
        </w:rPr>
        <w:t xml:space="preserve"> Microsoft GCSE </w:t>
      </w:r>
      <w:sdt>
        <w:sdtPr>
          <w:rPr>
            <w:lang w:eastAsia="en-GB"/>
          </w:rPr>
          <w:id w:val="1865174478"/>
          <w:citation/>
        </w:sdtPr>
        <w:sdtContent>
          <w:r w:rsidR="006339E9">
            <w:rPr>
              <w:lang w:eastAsia="en-GB"/>
            </w:rPr>
            <w:fldChar w:fldCharType="begin"/>
          </w:r>
          <w:r w:rsidR="006339E9">
            <w:rPr>
              <w:lang w:eastAsia="en-GB"/>
            </w:rPr>
            <w:instrText xml:space="preserve"> CITATION Mic255 \l 2057 </w:instrText>
          </w:r>
          <w:r w:rsidR="006339E9">
            <w:rPr>
              <w:lang w:eastAsia="en-GB"/>
            </w:rPr>
            <w:fldChar w:fldCharType="separate"/>
          </w:r>
          <w:r w:rsidR="00D1675F" w:rsidRPr="00D1675F">
            <w:rPr>
              <w:noProof/>
              <w:lang w:eastAsia="en-GB"/>
            </w:rPr>
            <w:t>[28]</w:t>
          </w:r>
          <w:r w:rsidR="006339E9">
            <w:rPr>
              <w:lang w:eastAsia="en-GB"/>
            </w:rPr>
            <w:fldChar w:fldCharType="end"/>
          </w:r>
        </w:sdtContent>
      </w:sdt>
      <w:r w:rsidR="006339E9">
        <w:rPr>
          <w:lang w:eastAsia="en-GB"/>
        </w:rPr>
        <w:t xml:space="preserve"> guidelines and </w:t>
      </w:r>
      <w:r w:rsidRPr="00F44635">
        <w:rPr>
          <w:lang w:eastAsia="en-GB"/>
        </w:rPr>
        <w:t xml:space="preserve"> principles outlined by Reynolds and McDonell (2021)</w:t>
      </w:r>
      <w:r w:rsidR="006C66FA">
        <w:rPr>
          <w:lang w:eastAsia="en-GB"/>
        </w:rPr>
        <w:t xml:space="preserve"> </w:t>
      </w:r>
      <w:sdt>
        <w:sdtPr>
          <w:rPr>
            <w:lang w:eastAsia="en-GB"/>
          </w:rPr>
          <w:id w:val="429016809"/>
          <w:citation/>
        </w:sdtPr>
        <w:sdtContent>
          <w:r w:rsidR="006C66FA">
            <w:rPr>
              <w:lang w:eastAsia="en-GB"/>
            </w:rPr>
            <w:fldChar w:fldCharType="begin"/>
          </w:r>
          <w:r w:rsidR="006C66FA">
            <w:rPr>
              <w:lang w:eastAsia="en-GB"/>
            </w:rPr>
            <w:instrText xml:space="preserve"> CITATION Rey21 \l 2057 </w:instrText>
          </w:r>
          <w:r w:rsidR="006C66FA">
            <w:rPr>
              <w:lang w:eastAsia="en-GB"/>
            </w:rPr>
            <w:fldChar w:fldCharType="separate"/>
          </w:r>
          <w:r w:rsidR="00D1675F" w:rsidRPr="00D1675F">
            <w:rPr>
              <w:noProof/>
              <w:lang w:eastAsia="en-GB"/>
            </w:rPr>
            <w:t>[29]</w:t>
          </w:r>
          <w:r w:rsidR="006C66FA">
            <w:rPr>
              <w:lang w:eastAsia="en-GB"/>
            </w:rPr>
            <w:fldChar w:fldCharType="end"/>
          </w:r>
        </w:sdtContent>
      </w:sdt>
      <w:r w:rsidRPr="00F44635">
        <w:rPr>
          <w:lang w:eastAsia="en-GB"/>
        </w:rPr>
        <w:t xml:space="preserve">, emphasising clarity, specificity, and context anchoring in prompt </w:t>
      </w:r>
      <w:r w:rsidR="006339E9">
        <w:rPr>
          <w:lang w:eastAsia="en-GB"/>
        </w:rPr>
        <w:t>writing.</w:t>
      </w:r>
    </w:p>
    <w:p w14:paraId="68EAF913" w14:textId="233453E3" w:rsidR="00F44635" w:rsidRPr="00F44635" w:rsidRDefault="00F44635" w:rsidP="00F44635">
      <w:pPr>
        <w:pStyle w:val="Heading2"/>
      </w:pPr>
      <w:bookmarkStart w:id="94" w:name="_Toc208136040"/>
      <w:r w:rsidRPr="00F44635">
        <w:t>Evaluation Strategy</w:t>
      </w:r>
      <w:bookmarkEnd w:id="94"/>
    </w:p>
    <w:p w14:paraId="1B40BB21" w14:textId="7CE7916B" w:rsidR="00041687" w:rsidRPr="00041687" w:rsidRDefault="00041687" w:rsidP="00041687">
      <w:r w:rsidRPr="00041687">
        <w:t>The evaluation combin</w:t>
      </w:r>
      <w:r w:rsidR="00773FCF">
        <w:t>es</w:t>
      </w:r>
      <w:r w:rsidRPr="00041687">
        <w:t xml:space="preserve"> quantitative performance metrics with qualitative expert assessment to provide a comprehensive view of the pipeline’s effectiveness.</w:t>
      </w:r>
      <w:r w:rsidR="00773FCF">
        <w:t xml:space="preserve"> </w:t>
      </w:r>
      <w:r w:rsidRPr="00041687">
        <w:t xml:space="preserve">From a quantitative perspective, </w:t>
      </w:r>
      <w:r w:rsidR="00773FCF">
        <w:t xml:space="preserve">the </w:t>
      </w:r>
      <w:r w:rsidRPr="00041687">
        <w:t xml:space="preserve">performance is measured using </w:t>
      </w:r>
      <w:r w:rsidR="00C35ED0">
        <w:t>commonly used</w:t>
      </w:r>
      <w:r w:rsidRPr="00041687">
        <w:t xml:space="preserve"> metrics</w:t>
      </w:r>
      <w:r w:rsidR="002E3E52">
        <w:t xml:space="preserve"> such as </w:t>
      </w:r>
      <w:r w:rsidR="00E44860">
        <w:t>P</w:t>
      </w:r>
      <w:r w:rsidRPr="00041687">
        <w:t xml:space="preserve">recision, </w:t>
      </w:r>
      <w:r w:rsidR="00E44860">
        <w:t>R</w:t>
      </w:r>
      <w:r w:rsidRPr="00041687">
        <w:t>ecall, and F1 score</w:t>
      </w:r>
      <w:r w:rsidR="00C35ED0">
        <w:t xml:space="preserve"> which is achieved by</w:t>
      </w:r>
      <w:r w:rsidRPr="00041687">
        <w:t xml:space="preserve"> comparing GPT outputs against a </w:t>
      </w:r>
      <w:r w:rsidR="00E44860">
        <w:t>human</w:t>
      </w:r>
      <w:r w:rsidRPr="00041687">
        <w:t xml:space="preserve"> labelled validation set. </w:t>
      </w:r>
    </w:p>
    <w:p w14:paraId="45B63615" w14:textId="5C0653C4" w:rsidR="00041687" w:rsidRPr="00041687" w:rsidRDefault="00041687" w:rsidP="00041687">
      <w:r w:rsidRPr="00041687">
        <w:t xml:space="preserve">From a qualitative perspective, thematic validity is assessed through expert review. A sample of classified responses is evaluated by domain specialists against a rubric informed by Braun and Clarke’s (2006) thematic analysis methodology </w:t>
      </w:r>
      <w:sdt>
        <w:sdtPr>
          <w:id w:val="1219170976"/>
          <w:citation/>
        </w:sdtPr>
        <w:sdtContent>
          <w:r w:rsidR="00941DF8">
            <w:fldChar w:fldCharType="begin"/>
          </w:r>
          <w:r w:rsidR="00941DF8">
            <w:instrText xml:space="preserve"> CITATION Bra06 \l 2057 </w:instrText>
          </w:r>
          <w:r w:rsidR="00941DF8">
            <w:fldChar w:fldCharType="separate"/>
          </w:r>
          <w:r w:rsidR="00D1675F" w:rsidRPr="00D1675F">
            <w:rPr>
              <w:noProof/>
            </w:rPr>
            <w:t>[30]</w:t>
          </w:r>
          <w:r w:rsidR="00941DF8">
            <w:fldChar w:fldCharType="end"/>
          </w:r>
        </w:sdtContent>
      </w:sdt>
      <w:r w:rsidRPr="00041687">
        <w:t xml:space="preserve">. This step ensures that classifications </w:t>
      </w:r>
      <w:r w:rsidR="00A17BE8">
        <w:t xml:space="preserve">are </w:t>
      </w:r>
      <w:r w:rsidRPr="00041687">
        <w:t>accurate</w:t>
      </w:r>
      <w:r w:rsidR="00A17BE8">
        <w:t xml:space="preserve">, </w:t>
      </w:r>
      <w:r w:rsidRPr="00041687">
        <w:t>meaningful and contextually aligned with the coding framework.</w:t>
      </w:r>
    </w:p>
    <w:p w14:paraId="4634994F" w14:textId="56C15C2D" w:rsidR="00041687" w:rsidRDefault="00041687" w:rsidP="00041687">
      <w:r w:rsidRPr="00041687">
        <w:t xml:space="preserve">Finally, results are </w:t>
      </w:r>
      <w:r w:rsidR="00EC44CA">
        <w:t>then displayed in a</w:t>
      </w:r>
      <w:r w:rsidRPr="00041687">
        <w:t xml:space="preserve"> Power BI</w:t>
      </w:r>
      <w:r w:rsidR="00EC44CA">
        <w:t xml:space="preserve"> dashboard</w:t>
      </w:r>
      <w:r w:rsidRPr="00041687">
        <w:t xml:space="preserve">. </w:t>
      </w:r>
      <w:r w:rsidR="00EC44CA">
        <w:t xml:space="preserve">The dashboard will show what Themes and are found </w:t>
      </w:r>
      <w:r w:rsidR="00D355D1">
        <w:t>as well</w:t>
      </w:r>
      <w:r w:rsidR="00EC44CA">
        <w:t xml:space="preserve"> as the </w:t>
      </w:r>
      <w:r w:rsidR="00D355D1">
        <w:t xml:space="preserve">scores mentioned above so that users can see </w:t>
      </w:r>
      <w:r w:rsidRPr="00041687">
        <w:t>Interactive dashboards present both quantitative metrics and expert review findings in an accessible format</w:t>
      </w:r>
      <w:r w:rsidR="00144DC3">
        <w:t>.</w:t>
      </w:r>
    </w:p>
    <w:p w14:paraId="55BA383B" w14:textId="68A3A784" w:rsidR="00544651" w:rsidRPr="00544651" w:rsidRDefault="00544651" w:rsidP="00041687">
      <w:pPr>
        <w:rPr>
          <w:lang w:eastAsia="en-GB"/>
        </w:rPr>
      </w:pPr>
      <w:r>
        <w:rPr>
          <w:lang w:eastAsia="en-GB"/>
        </w:rPr>
        <w:t xml:space="preserve">To assist the evaluation, </w:t>
      </w:r>
      <w:r w:rsidRPr="00F44635">
        <w:rPr>
          <w:lang w:eastAsia="en-GB"/>
        </w:rPr>
        <w:t xml:space="preserve">A System Usability Scale (SUS) survey (Brooke, 1996) </w:t>
      </w:r>
      <w:sdt>
        <w:sdtPr>
          <w:rPr>
            <w:lang w:eastAsia="en-GB"/>
          </w:rPr>
          <w:id w:val="-298536878"/>
          <w:citation/>
        </w:sdtPr>
        <w:sdtContent>
          <w:r>
            <w:rPr>
              <w:lang w:eastAsia="en-GB"/>
            </w:rPr>
            <w:fldChar w:fldCharType="begin"/>
          </w:r>
          <w:r>
            <w:rPr>
              <w:lang w:eastAsia="en-GB"/>
            </w:rPr>
            <w:instrText xml:space="preserve"> CITATION Bro96 \l 2057 </w:instrText>
          </w:r>
          <w:r>
            <w:rPr>
              <w:lang w:eastAsia="en-GB"/>
            </w:rPr>
            <w:fldChar w:fldCharType="separate"/>
          </w:r>
          <w:r w:rsidR="00D1675F" w:rsidRPr="00D1675F">
            <w:rPr>
              <w:noProof/>
              <w:lang w:eastAsia="en-GB"/>
            </w:rPr>
            <w:t>[31]</w:t>
          </w:r>
          <w:r>
            <w:rPr>
              <w:lang w:eastAsia="en-GB"/>
            </w:rPr>
            <w:fldChar w:fldCharType="end"/>
          </w:r>
        </w:sdtContent>
      </w:sdt>
      <w:r>
        <w:rPr>
          <w:lang w:eastAsia="en-GB"/>
        </w:rPr>
        <w:t xml:space="preserve"> </w:t>
      </w:r>
      <w:r w:rsidRPr="00F44635">
        <w:rPr>
          <w:lang w:eastAsia="en-GB"/>
        </w:rPr>
        <w:t xml:space="preserve">is </w:t>
      </w:r>
      <w:r>
        <w:rPr>
          <w:lang w:eastAsia="en-GB"/>
        </w:rPr>
        <w:t>used</w:t>
      </w:r>
      <w:r w:rsidRPr="00F44635">
        <w:rPr>
          <w:lang w:eastAsia="en-GB"/>
        </w:rPr>
        <w:t xml:space="preserve"> to assess the usability of the front</w:t>
      </w:r>
      <w:r>
        <w:rPr>
          <w:lang w:eastAsia="en-GB"/>
        </w:rPr>
        <w:t>-end</w:t>
      </w:r>
      <w:r w:rsidRPr="00F44635">
        <w:rPr>
          <w:lang w:eastAsia="en-GB"/>
        </w:rPr>
        <w:t xml:space="preserve"> interface, focusing on ease of navigation, clarity of classifications, and user satisfaction.</w:t>
      </w:r>
    </w:p>
    <w:p w14:paraId="6C459519" w14:textId="7D872F75" w:rsidR="00F44635" w:rsidRDefault="00F44635" w:rsidP="00041687">
      <w:pPr>
        <w:pStyle w:val="Heading2"/>
      </w:pPr>
      <w:bookmarkStart w:id="95" w:name="_Toc208136041"/>
      <w:r>
        <w:t>Development and Deployment</w:t>
      </w:r>
      <w:bookmarkEnd w:id="95"/>
    </w:p>
    <w:p w14:paraId="3F43C099" w14:textId="377DA9E7" w:rsidR="00F44635" w:rsidRPr="00F44635" w:rsidRDefault="00F44635" w:rsidP="00F44635">
      <w:pPr>
        <w:rPr>
          <w:lang w:eastAsia="en-GB"/>
        </w:rPr>
      </w:pPr>
      <w:r w:rsidRPr="00F44635">
        <w:rPr>
          <w:lang w:eastAsia="en-GB"/>
        </w:rPr>
        <w:t>The project adopts an agile, test</w:t>
      </w:r>
      <w:r w:rsidR="00963832">
        <w:rPr>
          <w:lang w:eastAsia="en-GB"/>
        </w:rPr>
        <w:t xml:space="preserve"> </w:t>
      </w:r>
      <w:r w:rsidRPr="00F44635">
        <w:rPr>
          <w:lang w:eastAsia="en-GB"/>
        </w:rPr>
        <w:t>and</w:t>
      </w:r>
      <w:r w:rsidR="00963832">
        <w:rPr>
          <w:lang w:eastAsia="en-GB"/>
        </w:rPr>
        <w:t xml:space="preserve"> </w:t>
      </w:r>
      <w:r w:rsidRPr="00F44635">
        <w:rPr>
          <w:lang w:eastAsia="en-GB"/>
        </w:rPr>
        <w:t>learn approach to software development. Feature</w:t>
      </w:r>
      <w:r w:rsidR="00963832">
        <w:rPr>
          <w:lang w:eastAsia="en-GB"/>
        </w:rPr>
        <w:t xml:space="preserve"> </w:t>
      </w:r>
      <w:r w:rsidRPr="00F44635">
        <w:rPr>
          <w:lang w:eastAsia="en-GB"/>
        </w:rPr>
        <w:t>Driven Development</w:t>
      </w:r>
      <w:r w:rsidR="006926A4">
        <w:rPr>
          <w:lang w:eastAsia="en-GB"/>
        </w:rPr>
        <w:t xml:space="preserve"> </w:t>
      </w:r>
      <w:r w:rsidRPr="00F44635">
        <w:rPr>
          <w:lang w:eastAsia="en-GB"/>
        </w:rPr>
        <w:t xml:space="preserve">supports modular and iterative code enhancements, allowing for continuous integration of new features and prompt versions. Scripts and data transformation routines are managed within FME which </w:t>
      </w:r>
      <w:r w:rsidR="00946676">
        <w:rPr>
          <w:lang w:eastAsia="en-GB"/>
        </w:rPr>
        <w:t xml:space="preserve">processes </w:t>
      </w:r>
      <w:r w:rsidR="006208A0">
        <w:rPr>
          <w:lang w:eastAsia="en-GB"/>
        </w:rPr>
        <w:t>the</w:t>
      </w:r>
      <w:r w:rsidRPr="00F44635">
        <w:rPr>
          <w:lang w:eastAsia="en-GB"/>
        </w:rPr>
        <w:t xml:space="preserve"> data flow from ingestion to output.</w:t>
      </w:r>
    </w:p>
    <w:p w14:paraId="0F94C613" w14:textId="5BD15643" w:rsidR="00F44635" w:rsidRPr="00F44635" w:rsidRDefault="00F44635" w:rsidP="00F44635">
      <w:pPr>
        <w:rPr>
          <w:lang w:eastAsia="en-GB"/>
        </w:rPr>
      </w:pPr>
      <w:r w:rsidRPr="00F44635">
        <w:rPr>
          <w:lang w:eastAsia="en-GB"/>
        </w:rPr>
        <w:t xml:space="preserve">The </w:t>
      </w:r>
      <w:r w:rsidR="00946676" w:rsidRPr="00F44635">
        <w:rPr>
          <w:lang w:eastAsia="en-GB"/>
        </w:rPr>
        <w:t>front</w:t>
      </w:r>
      <w:r w:rsidR="00946676">
        <w:rPr>
          <w:lang w:eastAsia="en-GB"/>
        </w:rPr>
        <w:t>-end</w:t>
      </w:r>
      <w:r w:rsidRPr="00F44635">
        <w:rPr>
          <w:lang w:eastAsia="en-GB"/>
        </w:rPr>
        <w:t xml:space="preserve"> interface for expert review is built using Code on Time, a low</w:t>
      </w:r>
      <w:r w:rsidR="00963832">
        <w:rPr>
          <w:lang w:eastAsia="en-GB"/>
        </w:rPr>
        <w:t xml:space="preserve"> </w:t>
      </w:r>
      <w:r w:rsidRPr="00F44635">
        <w:rPr>
          <w:lang w:eastAsia="en-GB"/>
        </w:rPr>
        <w:t>code development tool that supports rapid prototyping and deployment. Azure services are used for web hosting and API integration, while SQL Server stores classification results and user feedback.</w:t>
      </w:r>
    </w:p>
    <w:p w14:paraId="10762517" w14:textId="0B8C8055" w:rsidR="003F395D" w:rsidRDefault="003F395D" w:rsidP="00354B19">
      <w:pPr>
        <w:pStyle w:val="Heading2"/>
      </w:pPr>
      <w:bookmarkStart w:id="96" w:name="_Toc208136042"/>
      <w:r>
        <w:lastRenderedPageBreak/>
        <w:t>Risks &amp; Limitations</w:t>
      </w:r>
      <w:bookmarkEnd w:id="96"/>
      <w:r w:rsidR="00054A5B">
        <w:t xml:space="preserve"> </w:t>
      </w:r>
    </w:p>
    <w:p w14:paraId="70EABE29" w14:textId="3B122F77" w:rsidR="00F44635" w:rsidRPr="00F44635" w:rsidRDefault="00F44635" w:rsidP="00F44635">
      <w:pPr>
        <w:rPr>
          <w:lang w:eastAsia="en-GB"/>
        </w:rPr>
      </w:pPr>
      <w:r w:rsidRPr="00F44635">
        <w:rPr>
          <w:lang w:eastAsia="en-GB"/>
        </w:rPr>
        <w:t xml:space="preserve">Several </w:t>
      </w:r>
      <w:r w:rsidR="00AF38CC">
        <w:rPr>
          <w:lang w:eastAsia="en-GB"/>
        </w:rPr>
        <w:t>concerns</w:t>
      </w:r>
      <w:r w:rsidRPr="00F44635">
        <w:rPr>
          <w:lang w:eastAsia="en-GB"/>
        </w:rPr>
        <w:t xml:space="preserve"> were identified during the planning stages. One major risk involves</w:t>
      </w:r>
      <w:r w:rsidR="00353885" w:rsidRPr="00353885">
        <w:t xml:space="preserve"> </w:t>
      </w:r>
      <w:r w:rsidR="00353885" w:rsidRPr="00353885">
        <w:rPr>
          <w:lang w:eastAsia="en-GB"/>
        </w:rPr>
        <w:t>instability or rate limiting of the Azure OpenAI API, with implications for availability. This can be controlled by caching, as well as by running offline tests on samples of the data.</w:t>
      </w:r>
      <w:r w:rsidRPr="00F44635">
        <w:rPr>
          <w:lang w:eastAsia="en-GB"/>
        </w:rPr>
        <w:t xml:space="preserve"> Data quality also poses a risk; inconsistent or vague consultation responses can degrade classification accuracy. To address this, preprocessing and </w:t>
      </w:r>
      <w:r w:rsidR="00AF38CC">
        <w:rPr>
          <w:lang w:eastAsia="en-GB"/>
        </w:rPr>
        <w:t xml:space="preserve">data </w:t>
      </w:r>
      <w:r w:rsidRPr="00F44635">
        <w:rPr>
          <w:lang w:eastAsia="en-GB"/>
        </w:rPr>
        <w:t>sampling are</w:t>
      </w:r>
      <w:r w:rsidR="00AF38CC">
        <w:rPr>
          <w:lang w:eastAsia="en-GB"/>
        </w:rPr>
        <w:t xml:space="preserve"> used.</w:t>
      </w:r>
    </w:p>
    <w:p w14:paraId="788E1511" w14:textId="1B339778" w:rsidR="00F44635" w:rsidRPr="00F44635" w:rsidRDefault="00F44635" w:rsidP="00F44635">
      <w:pPr>
        <w:rPr>
          <w:lang w:eastAsia="en-GB"/>
        </w:rPr>
      </w:pPr>
      <w:r w:rsidRPr="00F44635">
        <w:rPr>
          <w:lang w:eastAsia="en-GB"/>
        </w:rPr>
        <w:t>Another concern is the</w:t>
      </w:r>
      <w:r w:rsidR="00D353AF">
        <w:rPr>
          <w:lang w:eastAsia="en-GB"/>
        </w:rPr>
        <w:t xml:space="preserve"> </w:t>
      </w:r>
      <w:r w:rsidR="00A90F40">
        <w:rPr>
          <w:lang w:eastAsia="en-GB"/>
        </w:rPr>
        <w:t xml:space="preserve">quantity </w:t>
      </w:r>
      <w:r w:rsidRPr="00F44635">
        <w:rPr>
          <w:lang w:eastAsia="en-GB"/>
        </w:rPr>
        <w:t>of labelled data,</w:t>
      </w:r>
      <w:r w:rsidR="00D353AF">
        <w:rPr>
          <w:lang w:eastAsia="en-GB"/>
        </w:rPr>
        <w:t xml:space="preserve"> which </w:t>
      </w:r>
      <w:r w:rsidR="00A90F40">
        <w:rPr>
          <w:lang w:eastAsia="en-GB"/>
        </w:rPr>
        <w:t>may</w:t>
      </w:r>
      <w:r w:rsidR="00D353AF">
        <w:rPr>
          <w:lang w:eastAsia="en-GB"/>
        </w:rPr>
        <w:t xml:space="preserve"> make</w:t>
      </w:r>
      <w:r w:rsidRPr="00F44635">
        <w:rPr>
          <w:lang w:eastAsia="en-GB"/>
        </w:rPr>
        <w:t xml:space="preserve"> it challenging to </w:t>
      </w:r>
      <w:r w:rsidR="00FE499F">
        <w:rPr>
          <w:lang w:eastAsia="en-GB"/>
        </w:rPr>
        <w:t xml:space="preserve">compare </w:t>
      </w:r>
      <w:r w:rsidRPr="00F44635">
        <w:rPr>
          <w:lang w:eastAsia="en-GB"/>
        </w:rPr>
        <w:t>GPT</w:t>
      </w:r>
      <w:r w:rsidR="007A12BE">
        <w:rPr>
          <w:lang w:eastAsia="en-GB"/>
        </w:rPr>
        <w:t>-</w:t>
      </w:r>
      <w:r w:rsidRPr="00F44635">
        <w:rPr>
          <w:lang w:eastAsia="en-GB"/>
        </w:rPr>
        <w:t xml:space="preserve">4 outputs. </w:t>
      </w:r>
      <w:r w:rsidR="00FE499F">
        <w:rPr>
          <w:lang w:eastAsia="en-GB"/>
        </w:rPr>
        <w:t xml:space="preserve">Also, </w:t>
      </w:r>
      <w:r w:rsidR="00E5277A">
        <w:rPr>
          <w:lang w:eastAsia="en-GB"/>
        </w:rPr>
        <w:t>GPT-4</w:t>
      </w:r>
      <w:r w:rsidRPr="00F44635">
        <w:rPr>
          <w:lang w:eastAsia="en-GB"/>
        </w:rPr>
        <w:t>'s lack of interpretability remains a limitation, as the model functions as a black</w:t>
      </w:r>
      <w:r w:rsidR="00963832">
        <w:rPr>
          <w:lang w:eastAsia="en-GB"/>
        </w:rPr>
        <w:t xml:space="preserve"> </w:t>
      </w:r>
      <w:r w:rsidRPr="00F44635">
        <w:rPr>
          <w:lang w:eastAsia="en-GB"/>
        </w:rPr>
        <w:t>box system</w:t>
      </w:r>
      <w:r w:rsidR="006F3826">
        <w:rPr>
          <w:lang w:eastAsia="en-GB"/>
        </w:rPr>
        <w:t xml:space="preserve"> with </w:t>
      </w:r>
      <w:r w:rsidRPr="00F44635">
        <w:rPr>
          <w:lang w:eastAsia="en-GB"/>
        </w:rPr>
        <w:t>it</w:t>
      </w:r>
      <w:r w:rsidR="009F57F8">
        <w:rPr>
          <w:lang w:eastAsia="en-GB"/>
        </w:rPr>
        <w:t xml:space="preserve"> not always being clear why it gave a certain output.</w:t>
      </w:r>
    </w:p>
    <w:p w14:paraId="729CAC0F" w14:textId="2C8EB7CC" w:rsidR="00F44635" w:rsidRPr="00F44635" w:rsidRDefault="00F44635" w:rsidP="00F44635">
      <w:pPr>
        <w:rPr>
          <w:lang w:eastAsia="en-GB"/>
        </w:rPr>
      </w:pPr>
      <w:r w:rsidRPr="00F44635">
        <w:rPr>
          <w:lang w:eastAsia="en-GB"/>
        </w:rPr>
        <w:t>The generalisability of findings may also be constrained</w:t>
      </w:r>
      <w:r w:rsidR="00FE499F">
        <w:rPr>
          <w:lang w:eastAsia="en-GB"/>
        </w:rPr>
        <w:t xml:space="preserve"> with the </w:t>
      </w:r>
      <w:r w:rsidRPr="00F44635">
        <w:rPr>
          <w:lang w:eastAsia="en-GB"/>
        </w:rPr>
        <w:t xml:space="preserve">pipeline </w:t>
      </w:r>
      <w:r w:rsidR="00FE499F">
        <w:rPr>
          <w:lang w:eastAsia="en-GB"/>
        </w:rPr>
        <w:t>being set up</w:t>
      </w:r>
      <w:r w:rsidRPr="00F44635">
        <w:rPr>
          <w:lang w:eastAsia="en-GB"/>
        </w:rPr>
        <w:t xml:space="preserve"> to a specific domain and coding schema, which may</w:t>
      </w:r>
      <w:r w:rsidR="00685AE3" w:rsidRPr="00685AE3">
        <w:rPr>
          <w:lang w:eastAsia="en-GB"/>
        </w:rPr>
        <w:t xml:space="preserve"> not easily transfer to alternative contexts without substantial modification.</w:t>
      </w:r>
    </w:p>
    <w:p w14:paraId="3CE6B560" w14:textId="5BF0EA9C" w:rsidR="003F395D" w:rsidRDefault="003F395D" w:rsidP="00354B19">
      <w:pPr>
        <w:pStyle w:val="Heading2"/>
      </w:pPr>
      <w:bookmarkStart w:id="97" w:name="_Toc208136043"/>
      <w:r w:rsidRPr="004956A5">
        <w:t>Ethical</w:t>
      </w:r>
      <w:r>
        <w:t xml:space="preserve"> Issues</w:t>
      </w:r>
      <w:bookmarkEnd w:id="97"/>
    </w:p>
    <w:p w14:paraId="4DF0D00A" w14:textId="3994A22D" w:rsidR="00157D1A" w:rsidRPr="00157D1A" w:rsidRDefault="00157D1A" w:rsidP="00157D1A">
      <w:pPr>
        <w:shd w:val="clear" w:color="auto" w:fill="FFFFFF"/>
        <w:spacing w:after="0" w:line="240" w:lineRule="auto"/>
        <w:jc w:val="left"/>
        <w:textAlignment w:val="baseline"/>
        <w:rPr>
          <w:rFonts w:eastAsia="Times New Roman" w:cs="Arial"/>
          <w:sz w:val="24"/>
          <w:szCs w:val="24"/>
          <w:lang w:eastAsia="en-GB"/>
        </w:rPr>
      </w:pPr>
    </w:p>
    <w:p w14:paraId="4C29A566" w14:textId="77777777" w:rsidR="00530525" w:rsidRPr="00530525" w:rsidRDefault="00530525" w:rsidP="00530525">
      <w:pPr>
        <w:rPr>
          <w:lang w:eastAsia="en-GB"/>
        </w:rPr>
      </w:pPr>
      <w:r w:rsidRPr="00530525">
        <w:rPr>
          <w:lang w:eastAsia="en-GB"/>
        </w:rPr>
        <w:t>This study will use anonymous consultation data and will comply with the General Data Protection Regulation (GDPR). No personally identifiable information will be used on the project, and data processing will be done in a secure, access-controlled environment. Since the study does not include direct human participation, there are no ethical issues to consider regarding recruitment or interaction.</w:t>
      </w:r>
    </w:p>
    <w:p w14:paraId="16B26606" w14:textId="62E0C4F2" w:rsidR="00530525" w:rsidRPr="00530525" w:rsidRDefault="00530525" w:rsidP="00530525">
      <w:pPr>
        <w:rPr>
          <w:rFonts w:asciiTheme="majorHAnsi" w:eastAsiaTheme="majorEastAsia" w:hAnsiTheme="majorHAnsi" w:cstheme="majorBidi"/>
          <w:b/>
          <w:color w:val="156082" w:themeColor="accent1"/>
          <w:sz w:val="24"/>
          <w:szCs w:val="26"/>
        </w:rPr>
      </w:pPr>
      <w:r w:rsidRPr="00530525">
        <w:rPr>
          <w:lang w:eastAsia="en-GB"/>
        </w:rPr>
        <w:t xml:space="preserve">However, there are some concerns around the potential for bias in the AI outputs. For example, the model may amplify biases in the data, which could lead to misinterpretation of certain viewpoints. In addition, the decision-making processes of LLMs are not fully transparent which raises challenges around explainability and accountability. To mitigate these risks, results will need to be critically reviewed and ensure </w:t>
      </w:r>
      <w:r w:rsidR="00C0340C">
        <w:rPr>
          <w:lang w:eastAsia="en-GB"/>
        </w:rPr>
        <w:t xml:space="preserve">users understand </w:t>
      </w:r>
      <w:r w:rsidRPr="00530525">
        <w:rPr>
          <w:lang w:eastAsia="en-GB"/>
        </w:rPr>
        <w:t xml:space="preserve">that </w:t>
      </w:r>
      <w:r w:rsidR="006D6DD1">
        <w:rPr>
          <w:lang w:eastAsia="en-GB"/>
        </w:rPr>
        <w:t>t</w:t>
      </w:r>
      <w:r w:rsidR="006D6DD1" w:rsidRPr="005778DF">
        <w:rPr>
          <w:lang w:eastAsia="en-GB"/>
        </w:rPr>
        <w:t>he results are used as decision-support for experts rather than as a replacement for expert judgement.</w:t>
      </w:r>
    </w:p>
    <w:p w14:paraId="0FAF2AD5" w14:textId="63643782" w:rsidR="003F395D" w:rsidRDefault="003F395D" w:rsidP="00530525">
      <w:pPr>
        <w:pStyle w:val="Heading2"/>
      </w:pPr>
      <w:bookmarkStart w:id="98" w:name="_Toc208136044"/>
      <w:r w:rsidRPr="004956A5">
        <w:t>Validity</w:t>
      </w:r>
      <w:r>
        <w:t>, Reliability &amp; Generalisability</w:t>
      </w:r>
      <w:bookmarkEnd w:id="98"/>
    </w:p>
    <w:p w14:paraId="03533DD6" w14:textId="77777777" w:rsidR="00F44635" w:rsidRDefault="00F44635" w:rsidP="00F44635">
      <w:pPr>
        <w:pStyle w:val="Heading3"/>
        <w:rPr>
          <w:lang w:eastAsia="en-GB"/>
        </w:rPr>
      </w:pPr>
      <w:r w:rsidRPr="00F44635">
        <w:rPr>
          <w:lang w:eastAsia="en-GB"/>
        </w:rPr>
        <w:t>Validity</w:t>
      </w:r>
    </w:p>
    <w:p w14:paraId="13804D80" w14:textId="1A14D4AF" w:rsidR="002B0EC2" w:rsidRPr="002B0EC2" w:rsidRDefault="002B0EC2" w:rsidP="00A07832">
      <w:pPr>
        <w:rPr>
          <w:color w:val="156082" w:themeColor="accent1"/>
          <w:szCs w:val="24"/>
          <w:lang w:eastAsia="en-GB"/>
        </w:rPr>
      </w:pPr>
      <w:r w:rsidRPr="002B0EC2">
        <w:rPr>
          <w:lang w:eastAsia="en-GB"/>
        </w:rPr>
        <w:t xml:space="preserve">The method preserves validity by constructing prompts that </w:t>
      </w:r>
      <w:r w:rsidR="00A07832">
        <w:rPr>
          <w:lang w:eastAsia="en-GB"/>
        </w:rPr>
        <w:t>look for</w:t>
      </w:r>
      <w:r w:rsidRPr="002B0EC2">
        <w:rPr>
          <w:lang w:eastAsia="en-GB"/>
        </w:rPr>
        <w:t xml:space="preserve"> meaning </w:t>
      </w:r>
      <w:r w:rsidR="00A07832">
        <w:rPr>
          <w:lang w:eastAsia="en-GB"/>
        </w:rPr>
        <w:t xml:space="preserve">in </w:t>
      </w:r>
      <w:r w:rsidRPr="002B0EC2">
        <w:rPr>
          <w:lang w:eastAsia="en-GB"/>
        </w:rPr>
        <w:t xml:space="preserve">responses </w:t>
      </w:r>
      <w:r w:rsidR="00A07832">
        <w:rPr>
          <w:lang w:eastAsia="en-GB"/>
        </w:rPr>
        <w:t xml:space="preserve">and </w:t>
      </w:r>
      <w:r w:rsidRPr="002B0EC2">
        <w:rPr>
          <w:lang w:eastAsia="en-GB"/>
        </w:rPr>
        <w:t xml:space="preserve">not </w:t>
      </w:r>
      <w:r w:rsidR="00A07832">
        <w:rPr>
          <w:lang w:eastAsia="en-GB"/>
        </w:rPr>
        <w:t xml:space="preserve">just </w:t>
      </w:r>
      <w:r w:rsidRPr="002B0EC2">
        <w:rPr>
          <w:lang w:eastAsia="en-GB"/>
        </w:rPr>
        <w:t xml:space="preserve">surface word patterns. This is to allow the model’s classifications to </w:t>
      </w:r>
      <w:r w:rsidR="00DE3B37">
        <w:rPr>
          <w:lang w:eastAsia="en-GB"/>
        </w:rPr>
        <w:t>relate</w:t>
      </w:r>
      <w:r w:rsidRPr="002B0EC2">
        <w:rPr>
          <w:lang w:eastAsia="en-GB"/>
        </w:rPr>
        <w:t xml:space="preserve"> to the topics that a human expert would identify, so that the results are more meaningful and interpretable.</w:t>
      </w:r>
    </w:p>
    <w:p w14:paraId="25211ACE" w14:textId="43E06B47" w:rsidR="00F44635" w:rsidRDefault="00F44635" w:rsidP="00F44635">
      <w:pPr>
        <w:pStyle w:val="Heading3"/>
        <w:rPr>
          <w:lang w:eastAsia="en-GB"/>
        </w:rPr>
      </w:pPr>
      <w:r w:rsidRPr="00F44635">
        <w:rPr>
          <w:lang w:eastAsia="en-GB"/>
        </w:rPr>
        <w:lastRenderedPageBreak/>
        <w:t>Reliability</w:t>
      </w:r>
    </w:p>
    <w:p w14:paraId="36E2F229" w14:textId="77F85963" w:rsidR="005778DF" w:rsidRDefault="005778DF" w:rsidP="005778DF">
      <w:pPr>
        <w:rPr>
          <w:lang w:eastAsia="en-GB"/>
        </w:rPr>
      </w:pPr>
      <w:r w:rsidRPr="005778DF">
        <w:rPr>
          <w:lang w:eastAsia="en-GB"/>
        </w:rPr>
        <w:t xml:space="preserve">Reliability is supported through clear documentation of prompts and consistent use of the same dataset. </w:t>
      </w:r>
      <w:r w:rsidR="006D6DD1">
        <w:rPr>
          <w:lang w:eastAsia="en-GB"/>
        </w:rPr>
        <w:t>LLMs</w:t>
      </w:r>
      <w:r w:rsidRPr="005778DF">
        <w:rPr>
          <w:lang w:eastAsia="en-GB"/>
        </w:rPr>
        <w:t xml:space="preserve"> can produce some variation in their outputs</w:t>
      </w:r>
      <w:r w:rsidR="0041072C">
        <w:rPr>
          <w:lang w:eastAsia="en-GB"/>
        </w:rPr>
        <w:t xml:space="preserve"> therefore </w:t>
      </w:r>
      <w:r w:rsidRPr="005778DF">
        <w:rPr>
          <w:lang w:eastAsia="en-GB"/>
        </w:rPr>
        <w:t>applying fixed prompts helps to maintain consistency across different runs. The results are used as decision-support for experts rather than as a replacement for expert judgement.</w:t>
      </w:r>
    </w:p>
    <w:p w14:paraId="76E03596" w14:textId="76FF300A" w:rsidR="00F44635" w:rsidRDefault="00F44635" w:rsidP="005778DF">
      <w:pPr>
        <w:pStyle w:val="Heading3"/>
        <w:rPr>
          <w:lang w:eastAsia="en-GB"/>
        </w:rPr>
      </w:pPr>
      <w:r w:rsidRPr="00F44635">
        <w:rPr>
          <w:lang w:eastAsia="en-GB"/>
        </w:rPr>
        <w:t xml:space="preserve">Generalisability </w:t>
      </w:r>
    </w:p>
    <w:p w14:paraId="7BCFCF35" w14:textId="57F4EBC8" w:rsidR="00F44635" w:rsidRPr="00F44635" w:rsidRDefault="00F44635" w:rsidP="00F44635">
      <w:pPr>
        <w:rPr>
          <w:lang w:eastAsia="en-GB"/>
        </w:rPr>
      </w:pPr>
      <w:r>
        <w:rPr>
          <w:lang w:eastAsia="en-GB"/>
        </w:rPr>
        <w:t xml:space="preserve">Generalisability </w:t>
      </w:r>
      <w:r w:rsidRPr="00F44635">
        <w:rPr>
          <w:lang w:eastAsia="en-GB"/>
        </w:rPr>
        <w:t xml:space="preserve">is achieved </w:t>
      </w:r>
      <w:r w:rsidR="008144C3">
        <w:rPr>
          <w:lang w:eastAsia="en-GB"/>
        </w:rPr>
        <w:t>by ensuring that the process is as transferable as possible</w:t>
      </w:r>
      <w:r w:rsidRPr="00F44635">
        <w:rPr>
          <w:lang w:eastAsia="en-GB"/>
        </w:rPr>
        <w:t xml:space="preserve">. While specific prompts and classification schemas may </w:t>
      </w:r>
      <w:r w:rsidR="008144C3">
        <w:rPr>
          <w:lang w:eastAsia="en-GB"/>
        </w:rPr>
        <w:t xml:space="preserve">change depending on the domain, </w:t>
      </w:r>
      <w:r w:rsidRPr="00F44635">
        <w:rPr>
          <w:lang w:eastAsia="en-GB"/>
        </w:rPr>
        <w:t>the core workflow</w:t>
      </w:r>
      <w:r w:rsidR="00963832">
        <w:rPr>
          <w:lang w:eastAsia="en-GB"/>
        </w:rPr>
        <w:t xml:space="preserve"> </w:t>
      </w:r>
      <w:r w:rsidRPr="00F44635">
        <w:rPr>
          <w:lang w:eastAsia="en-GB"/>
        </w:rPr>
        <w:t>from data ingestion to evaluation and review</w:t>
      </w:r>
      <w:r w:rsidR="00963832">
        <w:rPr>
          <w:lang w:eastAsia="en-GB"/>
        </w:rPr>
        <w:t xml:space="preserve"> </w:t>
      </w:r>
      <w:r w:rsidRPr="00F44635">
        <w:rPr>
          <w:lang w:eastAsia="en-GB"/>
        </w:rPr>
        <w:t xml:space="preserve">can be reused in similar contexts. </w:t>
      </w:r>
    </w:p>
    <w:p w14:paraId="71F2A5E2" w14:textId="1F0E6D41" w:rsidR="003F395D" w:rsidRDefault="003F395D" w:rsidP="00354B19">
      <w:pPr>
        <w:pStyle w:val="Heading2"/>
      </w:pPr>
      <w:bookmarkStart w:id="99" w:name="_Toc208136045"/>
      <w:r w:rsidRPr="00E82666">
        <w:t>Resources</w:t>
      </w:r>
      <w:bookmarkEnd w:id="99"/>
    </w:p>
    <w:p w14:paraId="041E8193" w14:textId="370A940D" w:rsidR="003F395D" w:rsidRDefault="003F395D" w:rsidP="00016DF9">
      <w:pPr>
        <w:pStyle w:val="Heading3"/>
      </w:pPr>
      <w:r>
        <w:t>Hardware Resources</w:t>
      </w:r>
    </w:p>
    <w:p w14:paraId="2F2795C7" w14:textId="77777777" w:rsidR="00A00AC3" w:rsidRDefault="00A00AC3" w:rsidP="00A00AC3">
      <w:pPr>
        <w:rPr>
          <w:lang w:eastAsia="en-GB"/>
        </w:rPr>
      </w:pPr>
      <w:r w:rsidRPr="00A00AC3">
        <w:rPr>
          <w:lang w:eastAsia="en-GB"/>
        </w:rPr>
        <w:t>The project utilises a standard networked PC with internet access. Hardware specifications include</w:t>
      </w:r>
      <w:r>
        <w:rPr>
          <w:lang w:eastAsia="en-GB"/>
        </w:rPr>
        <w:t>:</w:t>
      </w:r>
    </w:p>
    <w:p w14:paraId="08C9ECFB" w14:textId="19D81CD5" w:rsidR="00A00AC3" w:rsidRDefault="00A00AC3" w:rsidP="00A00AC3">
      <w:pPr>
        <w:pStyle w:val="ListBullet"/>
        <w:rPr>
          <w:lang w:eastAsia="en-GB"/>
        </w:rPr>
      </w:pPr>
      <w:r w:rsidRPr="00A00AC3">
        <w:rPr>
          <w:lang w:eastAsia="en-GB"/>
        </w:rPr>
        <w:t>12th Gen Intel(R) Core(TM) i7</w:t>
      </w:r>
      <w:r w:rsidR="00963832">
        <w:rPr>
          <w:lang w:eastAsia="en-GB"/>
        </w:rPr>
        <w:t xml:space="preserve"> </w:t>
      </w:r>
      <w:r w:rsidRPr="00A00AC3">
        <w:rPr>
          <w:lang w:eastAsia="en-GB"/>
        </w:rPr>
        <w:t>12800H processor running at 2.40 GHz</w:t>
      </w:r>
    </w:p>
    <w:p w14:paraId="6AE6684B" w14:textId="77777777" w:rsidR="00A00AC3" w:rsidRDefault="00A00AC3" w:rsidP="00A00AC3">
      <w:pPr>
        <w:pStyle w:val="ListBullet"/>
        <w:rPr>
          <w:lang w:eastAsia="en-GB"/>
        </w:rPr>
      </w:pPr>
      <w:r w:rsidRPr="00A00AC3">
        <w:rPr>
          <w:lang w:eastAsia="en-GB"/>
        </w:rPr>
        <w:t>32.0 GB of RAM (31.7 GB usable)</w:t>
      </w:r>
    </w:p>
    <w:p w14:paraId="76631E33" w14:textId="2B69F40A" w:rsidR="00A00AC3" w:rsidRPr="00A00AC3" w:rsidRDefault="00A00AC3" w:rsidP="00A00AC3">
      <w:pPr>
        <w:pStyle w:val="ListBullet"/>
        <w:rPr>
          <w:lang w:eastAsia="en-GB"/>
        </w:rPr>
      </w:pPr>
      <w:r w:rsidRPr="00A00AC3">
        <w:rPr>
          <w:lang w:eastAsia="en-GB"/>
        </w:rPr>
        <w:t>64</w:t>
      </w:r>
      <w:r w:rsidR="00963832">
        <w:rPr>
          <w:lang w:eastAsia="en-GB"/>
        </w:rPr>
        <w:t xml:space="preserve"> </w:t>
      </w:r>
      <w:r w:rsidRPr="00A00AC3">
        <w:rPr>
          <w:lang w:eastAsia="en-GB"/>
        </w:rPr>
        <w:t>bit operating system on an x64</w:t>
      </w:r>
      <w:r w:rsidR="00963832">
        <w:rPr>
          <w:lang w:eastAsia="en-GB"/>
        </w:rPr>
        <w:t xml:space="preserve"> </w:t>
      </w:r>
      <w:r w:rsidRPr="00A00AC3">
        <w:rPr>
          <w:lang w:eastAsia="en-GB"/>
        </w:rPr>
        <w:t>based processor</w:t>
      </w:r>
    </w:p>
    <w:p w14:paraId="037CED44" w14:textId="0B09D328" w:rsidR="003F395D" w:rsidRDefault="003F395D" w:rsidP="00D30416">
      <w:pPr>
        <w:pStyle w:val="Heading3"/>
      </w:pPr>
      <w:r w:rsidRPr="00E82666">
        <w:t>Software</w:t>
      </w:r>
      <w:r>
        <w:t xml:space="preserve"> Resource</w:t>
      </w:r>
    </w:p>
    <w:p w14:paraId="7536DE79" w14:textId="3446CF34" w:rsidR="007A5349" w:rsidRDefault="007A5349" w:rsidP="007A5349">
      <w:pPr>
        <w:pStyle w:val="ListBullet"/>
      </w:pPr>
      <w:r>
        <w:t>Feature Manipulation Engine (FME)</w:t>
      </w:r>
      <w:r w:rsidR="00A94A9F">
        <w:t xml:space="preserve"> </w:t>
      </w:r>
      <w:r w:rsidR="00EE16D5">
        <w:t>-</w:t>
      </w:r>
      <w:r>
        <w:t xml:space="preserve"> for creating the data pipeline</w:t>
      </w:r>
      <w:r w:rsidR="009160AF">
        <w:t>.</w:t>
      </w:r>
    </w:p>
    <w:p w14:paraId="086CA662" w14:textId="63E76A58" w:rsidR="007A5349" w:rsidRDefault="007A5349" w:rsidP="007A5349">
      <w:pPr>
        <w:pStyle w:val="ListBullet"/>
      </w:pPr>
      <w:r>
        <w:t>Azure OpenAI</w:t>
      </w:r>
      <w:r w:rsidR="00A94A9F">
        <w:t xml:space="preserve"> </w:t>
      </w:r>
      <w:r w:rsidR="00EE16D5">
        <w:t>-</w:t>
      </w:r>
      <w:r>
        <w:t xml:space="preserve"> to create the </w:t>
      </w:r>
      <w:r w:rsidR="00C013FD">
        <w:t>model that will be called into FME via and API endpoint</w:t>
      </w:r>
      <w:r w:rsidR="009160AF">
        <w:t>.</w:t>
      </w:r>
    </w:p>
    <w:p w14:paraId="54590655" w14:textId="5FEF1EF4" w:rsidR="009160AF" w:rsidRDefault="009160AF" w:rsidP="007A5349">
      <w:pPr>
        <w:pStyle w:val="ListBullet"/>
      </w:pPr>
      <w:r>
        <w:t>Azure platform</w:t>
      </w:r>
      <w:r w:rsidR="00A94A9F">
        <w:t xml:space="preserve"> </w:t>
      </w:r>
      <w:r w:rsidR="00992668">
        <w:t xml:space="preserve">- </w:t>
      </w:r>
      <w:r>
        <w:t>for deploying and hosting web applications.</w:t>
      </w:r>
    </w:p>
    <w:p w14:paraId="79164178" w14:textId="1356A675" w:rsidR="00C013FD" w:rsidRDefault="00C013FD" w:rsidP="007A5349">
      <w:pPr>
        <w:pStyle w:val="ListBullet"/>
      </w:pPr>
      <w:r>
        <w:t>Visual Studio</w:t>
      </w:r>
      <w:r w:rsidR="00992668">
        <w:t xml:space="preserve"> -</w:t>
      </w:r>
      <w:r>
        <w:t xml:space="preserve"> Code</w:t>
      </w:r>
      <w:r w:rsidR="00A94A9F">
        <w:t xml:space="preserve"> </w:t>
      </w:r>
      <w:r>
        <w:t>for viewing and editing code</w:t>
      </w:r>
      <w:r w:rsidR="009160AF">
        <w:t>.</w:t>
      </w:r>
    </w:p>
    <w:p w14:paraId="7A1D36A6" w14:textId="749A2770" w:rsidR="00C013FD" w:rsidRDefault="00C013FD" w:rsidP="007A5349">
      <w:pPr>
        <w:pStyle w:val="ListBullet"/>
      </w:pPr>
      <w:r>
        <w:t>SQL Server Management S</w:t>
      </w:r>
      <w:r w:rsidR="00A00AC3">
        <w:t>tudio</w:t>
      </w:r>
      <w:r>
        <w:t xml:space="preserve"> </w:t>
      </w:r>
      <w:r w:rsidR="00992668">
        <w:t xml:space="preserve">- </w:t>
      </w:r>
      <w:r>
        <w:t xml:space="preserve">to </w:t>
      </w:r>
      <w:r w:rsidR="00A94A9F">
        <w:t xml:space="preserve">create and </w:t>
      </w:r>
      <w:r>
        <w:t xml:space="preserve">manage </w:t>
      </w:r>
      <w:r w:rsidR="00FA0524">
        <w:t>the database.</w:t>
      </w:r>
    </w:p>
    <w:p w14:paraId="44E5D26E" w14:textId="53ACD8C9" w:rsidR="00FA0524" w:rsidRDefault="00FA0524" w:rsidP="007A5349">
      <w:pPr>
        <w:pStyle w:val="ListBullet"/>
      </w:pPr>
      <w:r>
        <w:t>Microsoft PowerBI</w:t>
      </w:r>
      <w:r w:rsidR="00992668">
        <w:t xml:space="preserve"> -</w:t>
      </w:r>
      <w:r w:rsidR="00A94A9F">
        <w:t xml:space="preserve"> </w:t>
      </w:r>
      <w:r>
        <w:t xml:space="preserve">to create </w:t>
      </w:r>
      <w:r w:rsidR="00D563C5">
        <w:t>data visual</w:t>
      </w:r>
      <w:r>
        <w:t xml:space="preserve"> dashboard to </w:t>
      </w:r>
      <w:r w:rsidR="00E5131F">
        <w:t xml:space="preserve">display and </w:t>
      </w:r>
      <w:r>
        <w:t>analyse results.</w:t>
      </w:r>
    </w:p>
    <w:p w14:paraId="57A5B421" w14:textId="4F8E27B1" w:rsidR="00FA0524" w:rsidRDefault="00FA0524" w:rsidP="007A5349">
      <w:pPr>
        <w:pStyle w:val="ListBullet"/>
      </w:pPr>
      <w:r>
        <w:t>Code on Time</w:t>
      </w:r>
      <w:r w:rsidR="00A94A9F">
        <w:t xml:space="preserve"> </w:t>
      </w:r>
      <w:r w:rsidR="00992668">
        <w:t xml:space="preserve">- </w:t>
      </w:r>
      <w:r w:rsidR="003C4F5F">
        <w:t xml:space="preserve">a low code </w:t>
      </w:r>
      <w:r w:rsidR="0017222B">
        <w:t>front end development tool to create the front end for expert review.</w:t>
      </w:r>
    </w:p>
    <w:p w14:paraId="428B3D21" w14:textId="144483E1" w:rsidR="0017222B" w:rsidRDefault="00AA4E63" w:rsidP="007A5349">
      <w:pPr>
        <w:pStyle w:val="ListBullet"/>
      </w:pPr>
      <w:r>
        <w:t xml:space="preserve">Office 365 </w:t>
      </w:r>
      <w:r w:rsidR="00992668">
        <w:t xml:space="preserve">- </w:t>
      </w:r>
      <w:r>
        <w:t>for use of Microsoft word for documentation and Excel for viewing and manipulating data.</w:t>
      </w:r>
    </w:p>
    <w:p w14:paraId="703E34DE" w14:textId="1989B2D6" w:rsidR="00E82626" w:rsidRDefault="00123232" w:rsidP="007A5349">
      <w:pPr>
        <w:pStyle w:val="ListBullet"/>
      </w:pPr>
      <w:r>
        <w:t>GitHub</w:t>
      </w:r>
      <w:r w:rsidR="00E82626">
        <w:t xml:space="preserve"> </w:t>
      </w:r>
      <w:r w:rsidR="00992668">
        <w:t>-</w:t>
      </w:r>
      <w:r w:rsidR="00E82626">
        <w:t xml:space="preserve"> for storing working files and to</w:t>
      </w:r>
      <w:r w:rsidR="003A4102">
        <w:t xml:space="preserve"> keep track of changes.</w:t>
      </w:r>
    </w:p>
    <w:p w14:paraId="13796AD5" w14:textId="1437D791" w:rsidR="002B6BFD" w:rsidRPr="007A5349" w:rsidRDefault="002B6BFD" w:rsidP="007A5349">
      <w:pPr>
        <w:pStyle w:val="ListBullet"/>
      </w:pPr>
      <w:r>
        <w:t xml:space="preserve">Python </w:t>
      </w:r>
      <w:r w:rsidR="00992668">
        <w:t>-</w:t>
      </w:r>
      <w:r>
        <w:t xml:space="preserve"> </w:t>
      </w:r>
      <w:r w:rsidR="002D7777">
        <w:t>for running BERT models.</w:t>
      </w:r>
    </w:p>
    <w:p w14:paraId="6B63A58E" w14:textId="429CE3B5" w:rsidR="00D563C5" w:rsidRDefault="003F395D" w:rsidP="00354B19">
      <w:pPr>
        <w:pStyle w:val="Heading3"/>
      </w:pPr>
      <w:r>
        <w:lastRenderedPageBreak/>
        <w:t>Information Resources</w:t>
      </w:r>
    </w:p>
    <w:p w14:paraId="1D3CADD1" w14:textId="3AF72C54" w:rsidR="00A00AC3" w:rsidRPr="00A00AC3" w:rsidRDefault="00A00AC3" w:rsidP="00A00AC3">
      <w:pPr>
        <w:rPr>
          <w:lang w:eastAsia="en-GB"/>
        </w:rPr>
      </w:pPr>
      <w:r w:rsidRPr="00A00AC3">
        <w:rPr>
          <w:lang w:eastAsia="en-GB"/>
        </w:rPr>
        <w:t>Information resources comprise historical consultation datasets provided by the employer.</w:t>
      </w:r>
    </w:p>
    <w:p w14:paraId="6B131294" w14:textId="27CFE1AA" w:rsidR="003F395D" w:rsidRDefault="003F395D" w:rsidP="00354B19">
      <w:pPr>
        <w:pStyle w:val="Heading3"/>
      </w:pPr>
      <w:r>
        <w:t>Human Resources</w:t>
      </w:r>
    </w:p>
    <w:p w14:paraId="5D3F037A" w14:textId="7EAC81A9" w:rsidR="00253FAD" w:rsidRDefault="00A00AC3">
      <w:pPr>
        <w:spacing w:after="0" w:line="240" w:lineRule="auto"/>
        <w:jc w:val="left"/>
        <w:rPr>
          <w:rFonts w:asciiTheme="minorHAnsi" w:hAnsiTheme="minorHAnsi"/>
          <w:color w:val="EFCA2D" w:themeColor="accent3"/>
          <w:sz w:val="40"/>
          <w:szCs w:val="40"/>
        </w:rPr>
      </w:pPr>
      <w:r w:rsidRPr="00A00AC3">
        <w:t>Human resources include a domain expert who supports classification evaluation and usability testing.</w:t>
      </w:r>
      <w:r w:rsidR="00253FAD">
        <w:br w:type="page"/>
      </w:r>
    </w:p>
    <w:p w14:paraId="0DE41FE6" w14:textId="48F0E99D" w:rsidR="00A275F9" w:rsidRDefault="00A275F9" w:rsidP="00E82666">
      <w:pPr>
        <w:pStyle w:val="Heading1NoNumber-ForTOC"/>
      </w:pPr>
      <w:bookmarkStart w:id="100" w:name="_Ref207100003"/>
      <w:bookmarkStart w:id="101" w:name="_Toc208136046"/>
      <w:r w:rsidRPr="006D195D">
        <w:lastRenderedPageBreak/>
        <w:t>Design and Implementation</w:t>
      </w:r>
      <w:bookmarkEnd w:id="100"/>
      <w:bookmarkEnd w:id="101"/>
    </w:p>
    <w:p w14:paraId="3C55A9B5" w14:textId="47D16938" w:rsidR="00B429F9" w:rsidRDefault="00B429F9" w:rsidP="00B429F9">
      <w:pPr>
        <w:pStyle w:val="Heading2"/>
      </w:pPr>
      <w:bookmarkStart w:id="102" w:name="_Toc208136047"/>
      <w:r>
        <w:t>Overview</w:t>
      </w:r>
      <w:bookmarkEnd w:id="102"/>
    </w:p>
    <w:p w14:paraId="2BB72010" w14:textId="6A4A4119" w:rsidR="00BC5467" w:rsidRPr="00BC5467" w:rsidRDefault="00BC5467" w:rsidP="00BC5467">
      <w:r w:rsidRPr="00BC5467">
        <w:t xml:space="preserve">This chapter outlines the design, implementation, and evaluation of the developed NLP classification pipeline. The solution integrates a LLM and a </w:t>
      </w:r>
      <w:r w:rsidR="0024732C" w:rsidRPr="00BC5467">
        <w:t>fine</w:t>
      </w:r>
      <w:r w:rsidR="0024732C">
        <w:t>-tuned</w:t>
      </w:r>
      <w:r w:rsidRPr="00BC5467">
        <w:t xml:space="preserve"> transformer model into the company’s existing data ingestion process, enabling real</w:t>
      </w:r>
      <w:r w:rsidR="00963832">
        <w:t xml:space="preserve"> </w:t>
      </w:r>
      <w:r w:rsidRPr="00BC5467">
        <w:t>time classification of free</w:t>
      </w:r>
      <w:r w:rsidR="00963832">
        <w:t xml:space="preserve"> </w:t>
      </w:r>
      <w:r w:rsidRPr="00BC5467">
        <w:t>text consultation responses for visualisation in Power BI.</w:t>
      </w:r>
    </w:p>
    <w:p w14:paraId="5DED3BDE" w14:textId="7215CE08" w:rsidR="00A062E0" w:rsidRPr="00A062E0" w:rsidRDefault="00A062E0" w:rsidP="005E749D">
      <w:pPr>
        <w:pStyle w:val="Heading3"/>
        <w:jc w:val="left"/>
      </w:pPr>
      <w:r w:rsidRPr="00A062E0">
        <w:t>Aim</w:t>
      </w:r>
    </w:p>
    <w:p w14:paraId="1C273CC8" w14:textId="03BDDA40" w:rsidR="00BC5467" w:rsidRPr="00BC5467" w:rsidRDefault="00BC5467" w:rsidP="00BC5467">
      <w:pPr>
        <w:rPr>
          <w:color w:val="156082" w:themeColor="accent1"/>
          <w:szCs w:val="24"/>
        </w:rPr>
      </w:pPr>
      <w:r w:rsidRPr="00BC5467">
        <w:t xml:space="preserve">To integrate NLP using a </w:t>
      </w:r>
      <w:r w:rsidR="00525592">
        <w:t xml:space="preserve">LLM </w:t>
      </w:r>
      <w:r w:rsidRPr="00BC5467">
        <w:t>into the organisation’s data ingestion pipeline to automate the classification of free</w:t>
      </w:r>
      <w:r w:rsidR="00963832">
        <w:t xml:space="preserve"> </w:t>
      </w:r>
      <w:r w:rsidRPr="00BC5467">
        <w:t>text survey responses, enabling immediate visualisation in a Power BI dashboard, with manual review options for the project team.</w:t>
      </w:r>
    </w:p>
    <w:p w14:paraId="467B115E" w14:textId="29C8EC8A" w:rsidR="00A30DA1" w:rsidRPr="00A30DA1" w:rsidRDefault="00A30DA1" w:rsidP="00A30DA1">
      <w:pPr>
        <w:pStyle w:val="Heading3"/>
      </w:pPr>
      <w:r w:rsidRPr="00A30DA1">
        <w:t>Objectives</w:t>
      </w:r>
    </w:p>
    <w:p w14:paraId="7A560C0D" w14:textId="77777777" w:rsidR="00A30DA1" w:rsidRPr="00A30DA1" w:rsidRDefault="00A30DA1" w:rsidP="00BE69B5">
      <w:pPr>
        <w:numPr>
          <w:ilvl w:val="0"/>
          <w:numId w:val="37"/>
        </w:numPr>
      </w:pPr>
      <w:r w:rsidRPr="00A30DA1">
        <w:t>Research and evaluate NLP techniques suitable for text classification and theme extraction.</w:t>
      </w:r>
    </w:p>
    <w:p w14:paraId="521944CF" w14:textId="77777777" w:rsidR="00A30DA1" w:rsidRPr="00A30DA1" w:rsidRDefault="00A30DA1" w:rsidP="00BE69B5">
      <w:pPr>
        <w:numPr>
          <w:ilvl w:val="0"/>
          <w:numId w:val="37"/>
        </w:numPr>
      </w:pPr>
      <w:r w:rsidRPr="00A30DA1">
        <w:t>Design a pipeline that automatically processes, classifies, and stores survey feedback using NLP.</w:t>
      </w:r>
    </w:p>
    <w:p w14:paraId="2E719D3B" w14:textId="77777777" w:rsidR="00A30DA1" w:rsidRPr="00A30DA1" w:rsidRDefault="00A30DA1" w:rsidP="00BE69B5">
      <w:pPr>
        <w:numPr>
          <w:ilvl w:val="0"/>
          <w:numId w:val="37"/>
        </w:numPr>
      </w:pPr>
      <w:r w:rsidRPr="00A30DA1">
        <w:t>Reduce analyst workload by automating the classification of consultation responses</w:t>
      </w:r>
    </w:p>
    <w:p w14:paraId="57A9A6B7" w14:textId="58F710FF" w:rsidR="00A30DA1" w:rsidRPr="00A30DA1" w:rsidRDefault="00A30DA1" w:rsidP="00BE69B5">
      <w:pPr>
        <w:numPr>
          <w:ilvl w:val="0"/>
          <w:numId w:val="37"/>
        </w:numPr>
      </w:pPr>
      <w:r w:rsidRPr="00A30DA1">
        <w:t>View results in Power BI for real</w:t>
      </w:r>
      <w:r w:rsidR="00963832">
        <w:t xml:space="preserve"> </w:t>
      </w:r>
      <w:r w:rsidRPr="00A30DA1">
        <w:t>time display of classified themes as they come in.</w:t>
      </w:r>
    </w:p>
    <w:p w14:paraId="3EC16571" w14:textId="3FE7872D" w:rsidR="00A062E0" w:rsidRDefault="00A30DA1" w:rsidP="00BE69B5">
      <w:pPr>
        <w:numPr>
          <w:ilvl w:val="0"/>
          <w:numId w:val="37"/>
        </w:numPr>
      </w:pPr>
      <w:r w:rsidRPr="00A30DA1">
        <w:t>Validate the accuracy and performance of the NLP classifications against historic human classified consultation data.</w:t>
      </w:r>
    </w:p>
    <w:p w14:paraId="24BF6D40" w14:textId="4EACDA67" w:rsidR="00C96F0B" w:rsidRDefault="00B429F9" w:rsidP="00C96F0B">
      <w:pPr>
        <w:pStyle w:val="Heading2"/>
      </w:pPr>
      <w:bookmarkStart w:id="103" w:name="_Toc208136048"/>
      <w:r>
        <w:t>System Requirements</w:t>
      </w:r>
      <w:bookmarkEnd w:id="103"/>
    </w:p>
    <w:p w14:paraId="2F60CB9D" w14:textId="5C4101F0" w:rsidR="00BC5467" w:rsidRDefault="00147C1D" w:rsidP="00147C1D">
      <w:r w:rsidRPr="00147C1D">
        <w:t>Requirements were gathered through meetings with members of the town planning department, who manage consultation responses, alongside technical staff. User stories were then prioritised using the MoSCoW method, ensuring that development focused on the most essential functionality.</w:t>
      </w:r>
      <w:r w:rsidR="00BC5467">
        <w:br w:type="page"/>
      </w:r>
    </w:p>
    <w:p w14:paraId="0D515A78" w14:textId="77777777" w:rsidR="00BC5467" w:rsidRPr="005E749D" w:rsidRDefault="00BC5467" w:rsidP="002F27C7"/>
    <w:p w14:paraId="0B0C79F4" w14:textId="465EF302" w:rsidR="002B6BFD" w:rsidRDefault="002B6BFD" w:rsidP="002B6BFD">
      <w:pPr>
        <w:pStyle w:val="Caption"/>
      </w:pPr>
      <w:bookmarkStart w:id="104" w:name="_Toc207878101"/>
      <w:r>
        <w:t xml:space="preserve">Table </w:t>
      </w:r>
      <w:r>
        <w:fldChar w:fldCharType="begin"/>
      </w:r>
      <w:r>
        <w:instrText xml:space="preserve"> SEQ Table \* ARABIC </w:instrText>
      </w:r>
      <w:r>
        <w:fldChar w:fldCharType="separate"/>
      </w:r>
      <w:r w:rsidR="00CF168F">
        <w:rPr>
          <w:noProof/>
        </w:rPr>
        <w:t>2</w:t>
      </w:r>
      <w:r>
        <w:fldChar w:fldCharType="end"/>
      </w:r>
      <w:r>
        <w:t>: Table of User Requirements</w:t>
      </w:r>
      <w:bookmarkEnd w:id="104"/>
    </w:p>
    <w:tbl>
      <w:tblPr>
        <w:tblStyle w:val="PlainTable1"/>
        <w:tblW w:w="9634" w:type="dxa"/>
        <w:tblLayout w:type="fixed"/>
        <w:tblLook w:val="04A0" w:firstRow="1" w:lastRow="0" w:firstColumn="1" w:lastColumn="0" w:noHBand="0" w:noVBand="1"/>
      </w:tblPr>
      <w:tblGrid>
        <w:gridCol w:w="704"/>
        <w:gridCol w:w="1134"/>
        <w:gridCol w:w="2835"/>
        <w:gridCol w:w="3827"/>
        <w:gridCol w:w="1134"/>
      </w:tblGrid>
      <w:tr w:rsidR="00E976BC" w:rsidRPr="000B257E" w14:paraId="25864DEE" w14:textId="77777777" w:rsidTr="008A2F3C">
        <w:trPr>
          <w:cnfStyle w:val="100000000000" w:firstRow="1" w:lastRow="0" w:firstColumn="0" w:lastColumn="0" w:oddVBand="0" w:evenVBand="0" w:oddHBand="0" w:evenHBand="0" w:firstRowFirstColumn="0" w:firstRowLastColumn="0" w:lastRowFirstColumn="0" w:lastRowLastColumn="0"/>
          <w:trHeight w:val="291"/>
        </w:trPr>
        <w:tc>
          <w:tcPr>
            <w:cnfStyle w:val="001000000000" w:firstRow="0" w:lastRow="0" w:firstColumn="1" w:lastColumn="0" w:oddVBand="0" w:evenVBand="0" w:oddHBand="0" w:evenHBand="0" w:firstRowFirstColumn="0" w:firstRowLastColumn="0" w:lastRowFirstColumn="0" w:lastRowLastColumn="0"/>
            <w:tcW w:w="704" w:type="dxa"/>
            <w:hideMark/>
          </w:tcPr>
          <w:p w14:paraId="6A6FC32F" w14:textId="77777777" w:rsidR="000B257E" w:rsidRPr="000B257E" w:rsidRDefault="000B257E" w:rsidP="00464AAC">
            <w:pPr>
              <w:pStyle w:val="Table-SubHeading"/>
              <w:ind w:left="0"/>
              <w:rPr>
                <w:b/>
                <w:lang w:eastAsia="en-GB"/>
              </w:rPr>
            </w:pPr>
            <w:r w:rsidRPr="000B257E">
              <w:rPr>
                <w:b/>
                <w:lang w:eastAsia="en-GB"/>
              </w:rPr>
              <w:t>ID</w:t>
            </w:r>
          </w:p>
        </w:tc>
        <w:tc>
          <w:tcPr>
            <w:tcW w:w="1134" w:type="dxa"/>
            <w:hideMark/>
          </w:tcPr>
          <w:p w14:paraId="5C9FD0E4" w14:textId="77777777" w:rsidR="000B257E" w:rsidRPr="000B257E" w:rsidRDefault="000B257E" w:rsidP="00464AAC">
            <w:pPr>
              <w:pStyle w:val="Table-SubHeading"/>
              <w:ind w:left="0"/>
              <w:cnfStyle w:val="100000000000" w:firstRow="1" w:lastRow="0" w:firstColumn="0" w:lastColumn="0" w:oddVBand="0" w:evenVBand="0" w:oddHBand="0" w:evenHBand="0" w:firstRowFirstColumn="0" w:firstRowLastColumn="0" w:lastRowFirstColumn="0" w:lastRowLastColumn="0"/>
              <w:rPr>
                <w:b/>
                <w:lang w:eastAsia="en-GB"/>
              </w:rPr>
            </w:pPr>
            <w:r w:rsidRPr="000B257E">
              <w:rPr>
                <w:b/>
                <w:lang w:eastAsia="en-GB"/>
              </w:rPr>
              <w:t>As a…</w:t>
            </w:r>
          </w:p>
        </w:tc>
        <w:tc>
          <w:tcPr>
            <w:tcW w:w="2835" w:type="dxa"/>
            <w:hideMark/>
          </w:tcPr>
          <w:p w14:paraId="7A1DAD77" w14:textId="77777777" w:rsidR="000B257E" w:rsidRPr="000B257E" w:rsidRDefault="000B257E" w:rsidP="00464AAC">
            <w:pPr>
              <w:pStyle w:val="Table-SubHeading"/>
              <w:ind w:left="0"/>
              <w:cnfStyle w:val="100000000000" w:firstRow="1" w:lastRow="0" w:firstColumn="0" w:lastColumn="0" w:oddVBand="0" w:evenVBand="0" w:oddHBand="0" w:evenHBand="0" w:firstRowFirstColumn="0" w:firstRowLastColumn="0" w:lastRowFirstColumn="0" w:lastRowLastColumn="0"/>
              <w:rPr>
                <w:b/>
                <w:lang w:eastAsia="en-GB"/>
              </w:rPr>
            </w:pPr>
            <w:r w:rsidRPr="000B257E">
              <w:rPr>
                <w:b/>
                <w:lang w:eastAsia="en-GB"/>
              </w:rPr>
              <w:t>I want (to)…</w:t>
            </w:r>
          </w:p>
        </w:tc>
        <w:tc>
          <w:tcPr>
            <w:tcW w:w="3827" w:type="dxa"/>
            <w:hideMark/>
          </w:tcPr>
          <w:p w14:paraId="5F94AAFC" w14:textId="77777777" w:rsidR="000B257E" w:rsidRPr="000B257E" w:rsidRDefault="000B257E" w:rsidP="00464AAC">
            <w:pPr>
              <w:pStyle w:val="Table-SubHeading"/>
              <w:ind w:left="0"/>
              <w:cnfStyle w:val="100000000000" w:firstRow="1" w:lastRow="0" w:firstColumn="0" w:lastColumn="0" w:oddVBand="0" w:evenVBand="0" w:oddHBand="0" w:evenHBand="0" w:firstRowFirstColumn="0" w:firstRowLastColumn="0" w:lastRowFirstColumn="0" w:lastRowLastColumn="0"/>
              <w:rPr>
                <w:b/>
                <w:lang w:eastAsia="en-GB"/>
              </w:rPr>
            </w:pPr>
            <w:r w:rsidRPr="000B257E">
              <w:rPr>
                <w:b/>
                <w:lang w:eastAsia="en-GB"/>
              </w:rPr>
              <w:t>...so that ...</w:t>
            </w:r>
          </w:p>
        </w:tc>
        <w:tc>
          <w:tcPr>
            <w:tcW w:w="1134" w:type="dxa"/>
            <w:hideMark/>
          </w:tcPr>
          <w:p w14:paraId="65707005" w14:textId="77777777" w:rsidR="000B257E" w:rsidRPr="000B257E" w:rsidRDefault="000B257E" w:rsidP="00464AAC">
            <w:pPr>
              <w:pStyle w:val="Table-SubHeading"/>
              <w:ind w:left="0"/>
              <w:cnfStyle w:val="100000000000" w:firstRow="1" w:lastRow="0" w:firstColumn="0" w:lastColumn="0" w:oddVBand="0" w:evenVBand="0" w:oddHBand="0" w:evenHBand="0" w:firstRowFirstColumn="0" w:firstRowLastColumn="0" w:lastRowFirstColumn="0" w:lastRowLastColumn="0"/>
              <w:rPr>
                <w:b/>
                <w:lang w:eastAsia="en-GB"/>
              </w:rPr>
            </w:pPr>
            <w:r w:rsidRPr="000B257E">
              <w:rPr>
                <w:b/>
                <w:lang w:eastAsia="en-GB"/>
              </w:rPr>
              <w:t>Priority</w:t>
            </w:r>
          </w:p>
        </w:tc>
      </w:tr>
      <w:tr w:rsidR="00E976BC" w:rsidRPr="000B257E" w14:paraId="7DAF8274" w14:textId="77777777" w:rsidTr="008A2F3C">
        <w:trPr>
          <w:cnfStyle w:val="000000100000" w:firstRow="0" w:lastRow="0" w:firstColumn="0" w:lastColumn="0" w:oddVBand="0" w:evenVBand="0" w:oddHBand="1" w:evenHBand="0" w:firstRowFirstColumn="0" w:firstRowLastColumn="0" w:lastRowFirstColumn="0" w:lastRowLastColumn="0"/>
          <w:trHeight w:val="760"/>
        </w:trPr>
        <w:tc>
          <w:tcPr>
            <w:cnfStyle w:val="001000000000" w:firstRow="0" w:lastRow="0" w:firstColumn="1" w:lastColumn="0" w:oddVBand="0" w:evenVBand="0" w:oddHBand="0" w:evenHBand="0" w:firstRowFirstColumn="0" w:firstRowLastColumn="0" w:lastRowFirstColumn="0" w:lastRowLastColumn="0"/>
            <w:tcW w:w="704" w:type="dxa"/>
            <w:hideMark/>
          </w:tcPr>
          <w:p w14:paraId="2C685C55" w14:textId="77777777" w:rsidR="000B257E" w:rsidRPr="000B257E" w:rsidRDefault="000B257E" w:rsidP="000B257E">
            <w:pPr>
              <w:spacing w:after="0" w:line="240" w:lineRule="auto"/>
              <w:jc w:val="left"/>
              <w:rPr>
                <w:rFonts w:eastAsia="Times New Roman" w:cs="Arial"/>
                <w:color w:val="000000"/>
                <w:sz w:val="20"/>
                <w:szCs w:val="20"/>
                <w:lang w:eastAsia="en-GB"/>
              </w:rPr>
            </w:pPr>
            <w:r w:rsidRPr="000B257E">
              <w:rPr>
                <w:rFonts w:eastAsia="Times New Roman" w:cs="Arial"/>
                <w:color w:val="000000"/>
                <w:sz w:val="20"/>
                <w:szCs w:val="20"/>
                <w:lang w:eastAsia="en-GB"/>
              </w:rPr>
              <w:t>1</w:t>
            </w:r>
          </w:p>
        </w:tc>
        <w:tc>
          <w:tcPr>
            <w:tcW w:w="1134" w:type="dxa"/>
            <w:hideMark/>
          </w:tcPr>
          <w:p w14:paraId="3AAAFD8C" w14:textId="77777777" w:rsidR="000B257E" w:rsidRPr="000B257E" w:rsidRDefault="000B257E" w:rsidP="000B257E">
            <w:pPr>
              <w:spacing w:after="0" w:line="240" w:lineRule="auto"/>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Town Planner</w:t>
            </w:r>
          </w:p>
        </w:tc>
        <w:tc>
          <w:tcPr>
            <w:tcW w:w="2835" w:type="dxa"/>
            <w:hideMark/>
          </w:tcPr>
          <w:p w14:paraId="4CCDC770" w14:textId="77777777" w:rsidR="000B257E" w:rsidRPr="000B257E" w:rsidRDefault="000B257E" w:rsidP="000B257E">
            <w:pPr>
              <w:spacing w:after="0" w:line="240" w:lineRule="auto"/>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store public consultation feedback in a database.</w:t>
            </w:r>
          </w:p>
        </w:tc>
        <w:tc>
          <w:tcPr>
            <w:tcW w:w="3827" w:type="dxa"/>
            <w:hideMark/>
          </w:tcPr>
          <w:p w14:paraId="0D68FCE4" w14:textId="6F9FA01F" w:rsidR="000B257E" w:rsidRPr="000B257E" w:rsidRDefault="000B257E" w:rsidP="000B257E">
            <w:pPr>
              <w:spacing w:after="0" w:line="240" w:lineRule="auto"/>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 xml:space="preserve">the data is </w:t>
            </w:r>
            <w:r w:rsidR="00C17D99" w:rsidRPr="000B257E">
              <w:rPr>
                <w:rFonts w:eastAsia="Times New Roman" w:cs="Arial"/>
                <w:color w:val="000000"/>
                <w:sz w:val="20"/>
                <w:szCs w:val="20"/>
                <w:lang w:eastAsia="en-GB"/>
              </w:rPr>
              <w:t>secure,</w:t>
            </w:r>
            <w:r w:rsidRPr="000B257E">
              <w:rPr>
                <w:rFonts w:eastAsia="Times New Roman" w:cs="Arial"/>
                <w:color w:val="000000"/>
                <w:sz w:val="20"/>
                <w:szCs w:val="20"/>
                <w:lang w:eastAsia="en-GB"/>
              </w:rPr>
              <w:t xml:space="preserve"> and all members of the project team can work from one data source.</w:t>
            </w:r>
          </w:p>
        </w:tc>
        <w:tc>
          <w:tcPr>
            <w:tcW w:w="1134" w:type="dxa"/>
            <w:hideMark/>
          </w:tcPr>
          <w:p w14:paraId="0FBA6B35" w14:textId="77777777" w:rsidR="000B257E" w:rsidRPr="000B257E" w:rsidRDefault="000B257E" w:rsidP="000B257E">
            <w:pPr>
              <w:spacing w:after="0" w:line="240" w:lineRule="auto"/>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MUST</w:t>
            </w:r>
          </w:p>
        </w:tc>
      </w:tr>
      <w:tr w:rsidR="00E976BC" w:rsidRPr="000B257E" w14:paraId="5B65EA40" w14:textId="77777777" w:rsidTr="008A2F3C">
        <w:trPr>
          <w:trHeight w:val="760"/>
        </w:trPr>
        <w:tc>
          <w:tcPr>
            <w:cnfStyle w:val="001000000000" w:firstRow="0" w:lastRow="0" w:firstColumn="1" w:lastColumn="0" w:oddVBand="0" w:evenVBand="0" w:oddHBand="0" w:evenHBand="0" w:firstRowFirstColumn="0" w:firstRowLastColumn="0" w:lastRowFirstColumn="0" w:lastRowLastColumn="0"/>
            <w:tcW w:w="704" w:type="dxa"/>
            <w:hideMark/>
          </w:tcPr>
          <w:p w14:paraId="512C90CE" w14:textId="77777777" w:rsidR="000B257E" w:rsidRPr="000B257E" w:rsidRDefault="000B257E" w:rsidP="000B257E">
            <w:pPr>
              <w:spacing w:after="0" w:line="240" w:lineRule="auto"/>
              <w:jc w:val="left"/>
              <w:rPr>
                <w:rFonts w:eastAsia="Times New Roman" w:cs="Arial"/>
                <w:color w:val="000000"/>
                <w:sz w:val="20"/>
                <w:szCs w:val="20"/>
                <w:lang w:eastAsia="en-GB"/>
              </w:rPr>
            </w:pPr>
            <w:r w:rsidRPr="000B257E">
              <w:rPr>
                <w:rFonts w:eastAsia="Times New Roman" w:cs="Arial"/>
                <w:color w:val="000000"/>
                <w:sz w:val="20"/>
                <w:szCs w:val="20"/>
                <w:lang w:eastAsia="en-GB"/>
              </w:rPr>
              <w:t>2</w:t>
            </w:r>
          </w:p>
        </w:tc>
        <w:tc>
          <w:tcPr>
            <w:tcW w:w="1134" w:type="dxa"/>
            <w:hideMark/>
          </w:tcPr>
          <w:p w14:paraId="35BC01A2" w14:textId="77777777" w:rsidR="000B257E" w:rsidRPr="000B257E" w:rsidRDefault="000B257E" w:rsidP="000B257E">
            <w:pPr>
              <w:spacing w:after="0" w:line="240" w:lineRule="auto"/>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Town Planner</w:t>
            </w:r>
          </w:p>
        </w:tc>
        <w:tc>
          <w:tcPr>
            <w:tcW w:w="2835" w:type="dxa"/>
            <w:hideMark/>
          </w:tcPr>
          <w:p w14:paraId="089772AE" w14:textId="77777777" w:rsidR="000B257E" w:rsidRPr="000B257E" w:rsidRDefault="000B257E" w:rsidP="000B257E">
            <w:pPr>
              <w:spacing w:after="0" w:line="240" w:lineRule="auto"/>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be able to access the data via a web interface.</w:t>
            </w:r>
          </w:p>
        </w:tc>
        <w:tc>
          <w:tcPr>
            <w:tcW w:w="3827" w:type="dxa"/>
            <w:hideMark/>
          </w:tcPr>
          <w:p w14:paraId="351733FC" w14:textId="77777777" w:rsidR="000B257E" w:rsidRPr="000B257E" w:rsidRDefault="000B257E" w:rsidP="000B257E">
            <w:pPr>
              <w:spacing w:after="0" w:line="240" w:lineRule="auto"/>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I and other members of the project team can access the data with ease and from any location.</w:t>
            </w:r>
          </w:p>
        </w:tc>
        <w:tc>
          <w:tcPr>
            <w:tcW w:w="1134" w:type="dxa"/>
            <w:hideMark/>
          </w:tcPr>
          <w:p w14:paraId="56321BEB" w14:textId="77777777" w:rsidR="000B257E" w:rsidRPr="000B257E" w:rsidRDefault="000B257E" w:rsidP="000B257E">
            <w:pPr>
              <w:spacing w:after="0" w:line="240" w:lineRule="auto"/>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MUST</w:t>
            </w:r>
          </w:p>
        </w:tc>
      </w:tr>
      <w:tr w:rsidR="00E976BC" w:rsidRPr="000B257E" w14:paraId="5328B26B" w14:textId="77777777" w:rsidTr="008A2F3C">
        <w:trPr>
          <w:cnfStyle w:val="000000100000" w:firstRow="0" w:lastRow="0" w:firstColumn="0" w:lastColumn="0" w:oddVBand="0" w:evenVBand="0" w:oddHBand="1" w:evenHBand="0" w:firstRowFirstColumn="0" w:firstRowLastColumn="0" w:lastRowFirstColumn="0" w:lastRowLastColumn="0"/>
          <w:trHeight w:val="760"/>
        </w:trPr>
        <w:tc>
          <w:tcPr>
            <w:cnfStyle w:val="001000000000" w:firstRow="0" w:lastRow="0" w:firstColumn="1" w:lastColumn="0" w:oddVBand="0" w:evenVBand="0" w:oddHBand="0" w:evenHBand="0" w:firstRowFirstColumn="0" w:firstRowLastColumn="0" w:lastRowFirstColumn="0" w:lastRowLastColumn="0"/>
            <w:tcW w:w="704" w:type="dxa"/>
            <w:hideMark/>
          </w:tcPr>
          <w:p w14:paraId="6FD877F5" w14:textId="77777777" w:rsidR="000B257E" w:rsidRPr="000B257E" w:rsidRDefault="000B257E" w:rsidP="000B257E">
            <w:pPr>
              <w:spacing w:after="0" w:line="240" w:lineRule="auto"/>
              <w:jc w:val="left"/>
              <w:rPr>
                <w:rFonts w:eastAsia="Times New Roman" w:cs="Arial"/>
                <w:color w:val="000000"/>
                <w:sz w:val="20"/>
                <w:szCs w:val="20"/>
                <w:lang w:eastAsia="en-GB"/>
              </w:rPr>
            </w:pPr>
            <w:r w:rsidRPr="000B257E">
              <w:rPr>
                <w:rFonts w:eastAsia="Times New Roman" w:cs="Arial"/>
                <w:color w:val="000000"/>
                <w:sz w:val="20"/>
                <w:szCs w:val="20"/>
                <w:lang w:eastAsia="en-GB"/>
              </w:rPr>
              <w:t>3</w:t>
            </w:r>
          </w:p>
        </w:tc>
        <w:tc>
          <w:tcPr>
            <w:tcW w:w="1134" w:type="dxa"/>
            <w:hideMark/>
          </w:tcPr>
          <w:p w14:paraId="5E7EE29F" w14:textId="77777777" w:rsidR="000B257E" w:rsidRPr="000B257E" w:rsidRDefault="000B257E" w:rsidP="000B257E">
            <w:pPr>
              <w:spacing w:after="0" w:line="240" w:lineRule="auto"/>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Town Planner</w:t>
            </w:r>
          </w:p>
        </w:tc>
        <w:tc>
          <w:tcPr>
            <w:tcW w:w="2835" w:type="dxa"/>
            <w:hideMark/>
          </w:tcPr>
          <w:p w14:paraId="44C8C7E7" w14:textId="77777777" w:rsidR="000B257E" w:rsidRPr="000B257E" w:rsidRDefault="000B257E" w:rsidP="000B257E">
            <w:pPr>
              <w:spacing w:after="0" w:line="240" w:lineRule="auto"/>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be able to see all responses in one table and have the ability to sort and filter any column.</w:t>
            </w:r>
          </w:p>
        </w:tc>
        <w:tc>
          <w:tcPr>
            <w:tcW w:w="3827" w:type="dxa"/>
            <w:hideMark/>
          </w:tcPr>
          <w:p w14:paraId="65A9B019" w14:textId="77777777" w:rsidR="000B257E" w:rsidRPr="000B257E" w:rsidRDefault="000B257E" w:rsidP="000B257E">
            <w:pPr>
              <w:spacing w:after="0" w:line="240" w:lineRule="auto"/>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I can view all responses and search for specific ones based on category or key words.</w:t>
            </w:r>
          </w:p>
        </w:tc>
        <w:tc>
          <w:tcPr>
            <w:tcW w:w="1134" w:type="dxa"/>
            <w:hideMark/>
          </w:tcPr>
          <w:p w14:paraId="39D59E5A" w14:textId="77777777" w:rsidR="000B257E" w:rsidRPr="000B257E" w:rsidRDefault="000B257E" w:rsidP="000B257E">
            <w:pPr>
              <w:spacing w:after="0" w:line="240" w:lineRule="auto"/>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MUST</w:t>
            </w:r>
          </w:p>
        </w:tc>
      </w:tr>
      <w:tr w:rsidR="00E976BC" w:rsidRPr="000B257E" w14:paraId="1B386CC6" w14:textId="77777777" w:rsidTr="008A2F3C">
        <w:trPr>
          <w:trHeight w:val="760"/>
        </w:trPr>
        <w:tc>
          <w:tcPr>
            <w:cnfStyle w:val="001000000000" w:firstRow="0" w:lastRow="0" w:firstColumn="1" w:lastColumn="0" w:oddVBand="0" w:evenVBand="0" w:oddHBand="0" w:evenHBand="0" w:firstRowFirstColumn="0" w:firstRowLastColumn="0" w:lastRowFirstColumn="0" w:lastRowLastColumn="0"/>
            <w:tcW w:w="704" w:type="dxa"/>
            <w:hideMark/>
          </w:tcPr>
          <w:p w14:paraId="5B5196E6" w14:textId="77777777" w:rsidR="000B257E" w:rsidRPr="000B257E" w:rsidRDefault="000B257E" w:rsidP="000B257E">
            <w:pPr>
              <w:spacing w:after="0" w:line="240" w:lineRule="auto"/>
              <w:jc w:val="left"/>
              <w:rPr>
                <w:rFonts w:eastAsia="Times New Roman" w:cs="Arial"/>
                <w:color w:val="000000"/>
                <w:sz w:val="20"/>
                <w:szCs w:val="20"/>
                <w:lang w:eastAsia="en-GB"/>
              </w:rPr>
            </w:pPr>
            <w:r w:rsidRPr="000B257E">
              <w:rPr>
                <w:rFonts w:eastAsia="Times New Roman" w:cs="Arial"/>
                <w:color w:val="000000"/>
                <w:sz w:val="20"/>
                <w:szCs w:val="20"/>
                <w:lang w:eastAsia="en-GB"/>
              </w:rPr>
              <w:t>4</w:t>
            </w:r>
          </w:p>
        </w:tc>
        <w:tc>
          <w:tcPr>
            <w:tcW w:w="1134" w:type="dxa"/>
            <w:hideMark/>
          </w:tcPr>
          <w:p w14:paraId="6416E233" w14:textId="77777777" w:rsidR="000B257E" w:rsidRPr="000B257E" w:rsidRDefault="000B257E" w:rsidP="000B257E">
            <w:pPr>
              <w:spacing w:after="0" w:line="240" w:lineRule="auto"/>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Town Planner</w:t>
            </w:r>
          </w:p>
        </w:tc>
        <w:tc>
          <w:tcPr>
            <w:tcW w:w="2835" w:type="dxa"/>
            <w:hideMark/>
          </w:tcPr>
          <w:p w14:paraId="5CF0A6E7" w14:textId="77777777" w:rsidR="000B257E" w:rsidRPr="000B257E" w:rsidRDefault="000B257E" w:rsidP="000B257E">
            <w:pPr>
              <w:spacing w:after="0" w:line="240" w:lineRule="auto"/>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be able to read the response and classify it using multiple topics from a lookup table.</w:t>
            </w:r>
          </w:p>
        </w:tc>
        <w:tc>
          <w:tcPr>
            <w:tcW w:w="3827" w:type="dxa"/>
            <w:hideMark/>
          </w:tcPr>
          <w:p w14:paraId="173FC6BC" w14:textId="77777777" w:rsidR="000B257E" w:rsidRPr="000B257E" w:rsidRDefault="000B257E" w:rsidP="000B257E">
            <w:pPr>
              <w:spacing w:after="0" w:line="240" w:lineRule="auto"/>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I can easily assign topics using the defined topic framework.</w:t>
            </w:r>
          </w:p>
        </w:tc>
        <w:tc>
          <w:tcPr>
            <w:tcW w:w="1134" w:type="dxa"/>
            <w:hideMark/>
          </w:tcPr>
          <w:p w14:paraId="04B7D379" w14:textId="77777777" w:rsidR="000B257E" w:rsidRPr="000B257E" w:rsidRDefault="000B257E" w:rsidP="000B257E">
            <w:pPr>
              <w:spacing w:after="0" w:line="240" w:lineRule="auto"/>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MUST</w:t>
            </w:r>
          </w:p>
        </w:tc>
      </w:tr>
      <w:tr w:rsidR="00E976BC" w:rsidRPr="000B257E" w14:paraId="572B7ECE" w14:textId="77777777" w:rsidTr="008A2F3C">
        <w:trPr>
          <w:cnfStyle w:val="000000100000" w:firstRow="0" w:lastRow="0" w:firstColumn="0" w:lastColumn="0" w:oddVBand="0" w:evenVBand="0" w:oddHBand="1" w:evenHBand="0" w:firstRowFirstColumn="0" w:firstRowLastColumn="0" w:lastRowFirstColumn="0" w:lastRowLastColumn="0"/>
          <w:trHeight w:val="1013"/>
        </w:trPr>
        <w:tc>
          <w:tcPr>
            <w:cnfStyle w:val="001000000000" w:firstRow="0" w:lastRow="0" w:firstColumn="1" w:lastColumn="0" w:oddVBand="0" w:evenVBand="0" w:oddHBand="0" w:evenHBand="0" w:firstRowFirstColumn="0" w:firstRowLastColumn="0" w:lastRowFirstColumn="0" w:lastRowLastColumn="0"/>
            <w:tcW w:w="704" w:type="dxa"/>
            <w:hideMark/>
          </w:tcPr>
          <w:p w14:paraId="5EB1BB06" w14:textId="77777777" w:rsidR="000B257E" w:rsidRPr="000B257E" w:rsidRDefault="000B257E" w:rsidP="000B257E">
            <w:pPr>
              <w:spacing w:after="0" w:line="240" w:lineRule="auto"/>
              <w:jc w:val="left"/>
              <w:rPr>
                <w:rFonts w:eastAsia="Times New Roman" w:cs="Arial"/>
                <w:color w:val="000000"/>
                <w:sz w:val="20"/>
                <w:szCs w:val="20"/>
                <w:lang w:eastAsia="en-GB"/>
              </w:rPr>
            </w:pPr>
            <w:r w:rsidRPr="000B257E">
              <w:rPr>
                <w:rFonts w:eastAsia="Times New Roman" w:cs="Arial"/>
                <w:color w:val="000000"/>
                <w:sz w:val="20"/>
                <w:szCs w:val="20"/>
                <w:lang w:eastAsia="en-GB"/>
              </w:rPr>
              <w:t>5</w:t>
            </w:r>
          </w:p>
        </w:tc>
        <w:tc>
          <w:tcPr>
            <w:tcW w:w="1134" w:type="dxa"/>
            <w:hideMark/>
          </w:tcPr>
          <w:p w14:paraId="6360BFE0" w14:textId="77777777" w:rsidR="000B257E" w:rsidRPr="000B257E" w:rsidRDefault="000B257E" w:rsidP="000B257E">
            <w:pPr>
              <w:spacing w:after="0" w:line="240" w:lineRule="auto"/>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Town Planner</w:t>
            </w:r>
          </w:p>
        </w:tc>
        <w:tc>
          <w:tcPr>
            <w:tcW w:w="2835" w:type="dxa"/>
            <w:hideMark/>
          </w:tcPr>
          <w:p w14:paraId="11ADE765" w14:textId="77777777" w:rsidR="000B257E" w:rsidRPr="000B257E" w:rsidRDefault="000B257E" w:rsidP="000B257E">
            <w:pPr>
              <w:spacing w:after="0" w:line="240" w:lineRule="auto"/>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use AI to help classify each incoming response.</w:t>
            </w:r>
          </w:p>
        </w:tc>
        <w:tc>
          <w:tcPr>
            <w:tcW w:w="3827" w:type="dxa"/>
            <w:hideMark/>
          </w:tcPr>
          <w:p w14:paraId="5792BA33" w14:textId="77777777" w:rsidR="000B257E" w:rsidRPr="000B257E" w:rsidRDefault="000B257E" w:rsidP="000B257E">
            <w:pPr>
              <w:spacing w:after="0" w:line="240" w:lineRule="auto"/>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I can get a summary of what the emerging themes are in the data prior to the responses undergoing analysis by the project team.</w:t>
            </w:r>
          </w:p>
        </w:tc>
        <w:tc>
          <w:tcPr>
            <w:tcW w:w="1134" w:type="dxa"/>
            <w:hideMark/>
          </w:tcPr>
          <w:p w14:paraId="32FE0C52" w14:textId="77777777" w:rsidR="000B257E" w:rsidRPr="000B257E" w:rsidRDefault="000B257E" w:rsidP="000B257E">
            <w:pPr>
              <w:spacing w:after="0" w:line="240" w:lineRule="auto"/>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MUST</w:t>
            </w:r>
          </w:p>
        </w:tc>
      </w:tr>
      <w:tr w:rsidR="00E976BC" w:rsidRPr="000B257E" w14:paraId="57860D45" w14:textId="77777777" w:rsidTr="008A2F3C">
        <w:trPr>
          <w:trHeight w:val="1013"/>
        </w:trPr>
        <w:tc>
          <w:tcPr>
            <w:cnfStyle w:val="001000000000" w:firstRow="0" w:lastRow="0" w:firstColumn="1" w:lastColumn="0" w:oddVBand="0" w:evenVBand="0" w:oddHBand="0" w:evenHBand="0" w:firstRowFirstColumn="0" w:firstRowLastColumn="0" w:lastRowFirstColumn="0" w:lastRowLastColumn="0"/>
            <w:tcW w:w="704" w:type="dxa"/>
            <w:hideMark/>
          </w:tcPr>
          <w:p w14:paraId="3AAC7695" w14:textId="77777777" w:rsidR="000B257E" w:rsidRPr="000B257E" w:rsidRDefault="000B257E" w:rsidP="000B257E">
            <w:pPr>
              <w:spacing w:after="0" w:line="240" w:lineRule="auto"/>
              <w:jc w:val="left"/>
              <w:rPr>
                <w:rFonts w:eastAsia="Times New Roman" w:cs="Arial"/>
                <w:color w:val="000000"/>
                <w:sz w:val="20"/>
                <w:szCs w:val="20"/>
                <w:lang w:eastAsia="en-GB"/>
              </w:rPr>
            </w:pPr>
            <w:r w:rsidRPr="000B257E">
              <w:rPr>
                <w:rFonts w:eastAsia="Times New Roman" w:cs="Arial"/>
                <w:color w:val="000000"/>
                <w:sz w:val="20"/>
                <w:szCs w:val="20"/>
                <w:lang w:eastAsia="en-GB"/>
              </w:rPr>
              <w:t>6</w:t>
            </w:r>
          </w:p>
        </w:tc>
        <w:tc>
          <w:tcPr>
            <w:tcW w:w="1134" w:type="dxa"/>
            <w:hideMark/>
          </w:tcPr>
          <w:p w14:paraId="054E127E" w14:textId="77777777" w:rsidR="000B257E" w:rsidRPr="000B257E" w:rsidRDefault="000B257E" w:rsidP="000B257E">
            <w:pPr>
              <w:spacing w:after="0" w:line="240" w:lineRule="auto"/>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Town Planner</w:t>
            </w:r>
          </w:p>
        </w:tc>
        <w:tc>
          <w:tcPr>
            <w:tcW w:w="2835" w:type="dxa"/>
            <w:hideMark/>
          </w:tcPr>
          <w:p w14:paraId="1F280F84" w14:textId="77777777" w:rsidR="000B257E" w:rsidRPr="000B257E" w:rsidRDefault="000B257E" w:rsidP="000B257E">
            <w:pPr>
              <w:spacing w:after="0" w:line="240" w:lineRule="auto"/>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review AI classified responses and be able to accept classifications I agree with.</w:t>
            </w:r>
          </w:p>
        </w:tc>
        <w:tc>
          <w:tcPr>
            <w:tcW w:w="3827" w:type="dxa"/>
            <w:hideMark/>
          </w:tcPr>
          <w:p w14:paraId="5EE80714" w14:textId="77777777" w:rsidR="000B257E" w:rsidRPr="000B257E" w:rsidRDefault="000B257E" w:rsidP="000B257E">
            <w:pPr>
              <w:spacing w:after="0" w:line="240" w:lineRule="auto"/>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AI classifications aren't automatically accepted and added to the main classification table before they are reviewed by an expert.</w:t>
            </w:r>
          </w:p>
        </w:tc>
        <w:tc>
          <w:tcPr>
            <w:tcW w:w="1134" w:type="dxa"/>
            <w:hideMark/>
          </w:tcPr>
          <w:p w14:paraId="06647917" w14:textId="77777777" w:rsidR="000B257E" w:rsidRPr="000B257E" w:rsidRDefault="000B257E" w:rsidP="000B257E">
            <w:pPr>
              <w:spacing w:after="0" w:line="240" w:lineRule="auto"/>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SHOULD</w:t>
            </w:r>
          </w:p>
        </w:tc>
      </w:tr>
      <w:tr w:rsidR="00E976BC" w:rsidRPr="000B257E" w14:paraId="54B5DB17" w14:textId="77777777" w:rsidTr="008A2F3C">
        <w:trPr>
          <w:cnfStyle w:val="000000100000" w:firstRow="0" w:lastRow="0" w:firstColumn="0" w:lastColumn="0" w:oddVBand="0" w:evenVBand="0" w:oddHBand="1" w:evenHBand="0" w:firstRowFirstColumn="0" w:firstRowLastColumn="0" w:lastRowFirstColumn="0" w:lastRowLastColumn="0"/>
          <w:trHeight w:val="760"/>
        </w:trPr>
        <w:tc>
          <w:tcPr>
            <w:cnfStyle w:val="001000000000" w:firstRow="0" w:lastRow="0" w:firstColumn="1" w:lastColumn="0" w:oddVBand="0" w:evenVBand="0" w:oddHBand="0" w:evenHBand="0" w:firstRowFirstColumn="0" w:firstRowLastColumn="0" w:lastRowFirstColumn="0" w:lastRowLastColumn="0"/>
            <w:tcW w:w="704" w:type="dxa"/>
            <w:hideMark/>
          </w:tcPr>
          <w:p w14:paraId="4CB7E675" w14:textId="77777777" w:rsidR="000B257E" w:rsidRPr="000B257E" w:rsidRDefault="000B257E" w:rsidP="000B257E">
            <w:pPr>
              <w:spacing w:after="0" w:line="240" w:lineRule="auto"/>
              <w:jc w:val="left"/>
              <w:rPr>
                <w:rFonts w:eastAsia="Times New Roman" w:cs="Arial"/>
                <w:color w:val="000000"/>
                <w:sz w:val="20"/>
                <w:szCs w:val="20"/>
                <w:lang w:eastAsia="en-GB"/>
              </w:rPr>
            </w:pPr>
            <w:r w:rsidRPr="000B257E">
              <w:rPr>
                <w:rFonts w:eastAsia="Times New Roman" w:cs="Arial"/>
                <w:color w:val="000000"/>
                <w:sz w:val="20"/>
                <w:szCs w:val="20"/>
                <w:lang w:eastAsia="en-GB"/>
              </w:rPr>
              <w:t>7</w:t>
            </w:r>
          </w:p>
        </w:tc>
        <w:tc>
          <w:tcPr>
            <w:tcW w:w="1134" w:type="dxa"/>
            <w:hideMark/>
          </w:tcPr>
          <w:p w14:paraId="461100E7" w14:textId="77777777" w:rsidR="000B257E" w:rsidRPr="000B257E" w:rsidRDefault="000B257E" w:rsidP="000B257E">
            <w:pPr>
              <w:spacing w:after="0" w:line="240" w:lineRule="auto"/>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Town Planner</w:t>
            </w:r>
          </w:p>
        </w:tc>
        <w:tc>
          <w:tcPr>
            <w:tcW w:w="2835" w:type="dxa"/>
            <w:hideMark/>
          </w:tcPr>
          <w:p w14:paraId="155C7510" w14:textId="77777777" w:rsidR="000B257E" w:rsidRPr="000B257E" w:rsidRDefault="000B257E" w:rsidP="000B257E">
            <w:pPr>
              <w:spacing w:after="0" w:line="240" w:lineRule="auto"/>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view how many responses have been classified under each topic.</w:t>
            </w:r>
          </w:p>
        </w:tc>
        <w:tc>
          <w:tcPr>
            <w:tcW w:w="3827" w:type="dxa"/>
            <w:hideMark/>
          </w:tcPr>
          <w:p w14:paraId="1703A3CF" w14:textId="77777777" w:rsidR="000B257E" w:rsidRPr="000B257E" w:rsidRDefault="000B257E" w:rsidP="000B257E">
            <w:pPr>
              <w:spacing w:after="0" w:line="240" w:lineRule="auto"/>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I can understand what themes are coming up and be feed in the results to our report deliverable.</w:t>
            </w:r>
          </w:p>
        </w:tc>
        <w:tc>
          <w:tcPr>
            <w:tcW w:w="1134" w:type="dxa"/>
            <w:hideMark/>
          </w:tcPr>
          <w:p w14:paraId="01AFEA22" w14:textId="77777777" w:rsidR="000B257E" w:rsidRPr="000B257E" w:rsidRDefault="000B257E" w:rsidP="000B257E">
            <w:pPr>
              <w:spacing w:after="0" w:line="240" w:lineRule="auto"/>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MUST</w:t>
            </w:r>
          </w:p>
        </w:tc>
      </w:tr>
      <w:tr w:rsidR="00E976BC" w:rsidRPr="000B257E" w14:paraId="142F8392" w14:textId="77777777" w:rsidTr="008A2F3C">
        <w:trPr>
          <w:trHeight w:val="760"/>
        </w:trPr>
        <w:tc>
          <w:tcPr>
            <w:cnfStyle w:val="001000000000" w:firstRow="0" w:lastRow="0" w:firstColumn="1" w:lastColumn="0" w:oddVBand="0" w:evenVBand="0" w:oddHBand="0" w:evenHBand="0" w:firstRowFirstColumn="0" w:firstRowLastColumn="0" w:lastRowFirstColumn="0" w:lastRowLastColumn="0"/>
            <w:tcW w:w="704" w:type="dxa"/>
            <w:hideMark/>
          </w:tcPr>
          <w:p w14:paraId="5FA2D8CC" w14:textId="77777777" w:rsidR="000B257E" w:rsidRPr="000B257E" w:rsidRDefault="000B257E" w:rsidP="000B257E">
            <w:pPr>
              <w:spacing w:after="0" w:line="240" w:lineRule="auto"/>
              <w:jc w:val="left"/>
              <w:rPr>
                <w:rFonts w:eastAsia="Times New Roman" w:cs="Arial"/>
                <w:color w:val="000000"/>
                <w:sz w:val="20"/>
                <w:szCs w:val="20"/>
                <w:lang w:eastAsia="en-GB"/>
              </w:rPr>
            </w:pPr>
            <w:r w:rsidRPr="000B257E">
              <w:rPr>
                <w:rFonts w:eastAsia="Times New Roman" w:cs="Arial"/>
                <w:color w:val="000000"/>
                <w:sz w:val="20"/>
                <w:szCs w:val="20"/>
                <w:lang w:eastAsia="en-GB"/>
              </w:rPr>
              <w:t>8</w:t>
            </w:r>
          </w:p>
        </w:tc>
        <w:tc>
          <w:tcPr>
            <w:tcW w:w="1134" w:type="dxa"/>
            <w:hideMark/>
          </w:tcPr>
          <w:p w14:paraId="0563F9FB" w14:textId="77777777" w:rsidR="000B257E" w:rsidRPr="000B257E" w:rsidRDefault="000B257E" w:rsidP="000B257E">
            <w:pPr>
              <w:spacing w:after="0" w:line="240" w:lineRule="auto"/>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Town Planner</w:t>
            </w:r>
          </w:p>
        </w:tc>
        <w:tc>
          <w:tcPr>
            <w:tcW w:w="2835" w:type="dxa"/>
            <w:hideMark/>
          </w:tcPr>
          <w:p w14:paraId="6779CCED" w14:textId="77777777" w:rsidR="000B257E" w:rsidRPr="000B257E" w:rsidRDefault="000B257E" w:rsidP="000B257E">
            <w:pPr>
              <w:spacing w:after="0" w:line="240" w:lineRule="auto"/>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access visuals in a PowerBI dashboard.</w:t>
            </w:r>
          </w:p>
        </w:tc>
        <w:tc>
          <w:tcPr>
            <w:tcW w:w="3827" w:type="dxa"/>
            <w:hideMark/>
          </w:tcPr>
          <w:p w14:paraId="46B78986" w14:textId="77777777" w:rsidR="000B257E" w:rsidRPr="000B257E" w:rsidRDefault="000B257E" w:rsidP="000B257E">
            <w:pPr>
              <w:spacing w:after="0" w:line="240" w:lineRule="auto"/>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I can better understand the data and communicate information better with the team and client.</w:t>
            </w:r>
          </w:p>
        </w:tc>
        <w:tc>
          <w:tcPr>
            <w:tcW w:w="1134" w:type="dxa"/>
            <w:hideMark/>
          </w:tcPr>
          <w:p w14:paraId="0A23A2F7" w14:textId="77777777" w:rsidR="000B257E" w:rsidRPr="000B257E" w:rsidRDefault="000B257E" w:rsidP="000B257E">
            <w:pPr>
              <w:spacing w:after="0" w:line="240" w:lineRule="auto"/>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SHOULD</w:t>
            </w:r>
          </w:p>
        </w:tc>
      </w:tr>
      <w:tr w:rsidR="00E976BC" w:rsidRPr="000B257E" w14:paraId="7987FA82" w14:textId="77777777" w:rsidTr="008A2F3C">
        <w:trPr>
          <w:cnfStyle w:val="000000100000" w:firstRow="0" w:lastRow="0" w:firstColumn="0" w:lastColumn="0" w:oddVBand="0" w:evenVBand="0" w:oddHBand="1" w:evenHBand="0" w:firstRowFirstColumn="0" w:firstRowLastColumn="0" w:lastRowFirstColumn="0" w:lastRowLastColumn="0"/>
          <w:trHeight w:val="1013"/>
        </w:trPr>
        <w:tc>
          <w:tcPr>
            <w:cnfStyle w:val="001000000000" w:firstRow="0" w:lastRow="0" w:firstColumn="1" w:lastColumn="0" w:oddVBand="0" w:evenVBand="0" w:oddHBand="0" w:evenHBand="0" w:firstRowFirstColumn="0" w:firstRowLastColumn="0" w:lastRowFirstColumn="0" w:lastRowLastColumn="0"/>
            <w:tcW w:w="704" w:type="dxa"/>
            <w:hideMark/>
          </w:tcPr>
          <w:p w14:paraId="7DD74776" w14:textId="77777777" w:rsidR="000B257E" w:rsidRPr="000B257E" w:rsidRDefault="000B257E" w:rsidP="000B257E">
            <w:pPr>
              <w:spacing w:after="0" w:line="240" w:lineRule="auto"/>
              <w:jc w:val="left"/>
              <w:rPr>
                <w:rFonts w:eastAsia="Times New Roman" w:cs="Arial"/>
                <w:color w:val="000000"/>
                <w:sz w:val="20"/>
                <w:szCs w:val="20"/>
                <w:lang w:eastAsia="en-GB"/>
              </w:rPr>
            </w:pPr>
            <w:r w:rsidRPr="000B257E">
              <w:rPr>
                <w:rFonts w:eastAsia="Times New Roman" w:cs="Arial"/>
                <w:color w:val="000000"/>
                <w:sz w:val="20"/>
                <w:szCs w:val="20"/>
                <w:lang w:eastAsia="en-GB"/>
              </w:rPr>
              <w:t> </w:t>
            </w:r>
          </w:p>
        </w:tc>
        <w:tc>
          <w:tcPr>
            <w:tcW w:w="1134" w:type="dxa"/>
            <w:hideMark/>
          </w:tcPr>
          <w:p w14:paraId="46DD6863" w14:textId="77777777" w:rsidR="000B257E" w:rsidRPr="000B257E" w:rsidRDefault="000B257E" w:rsidP="000B257E">
            <w:pPr>
              <w:spacing w:after="0" w:line="240" w:lineRule="auto"/>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Data Engineer</w:t>
            </w:r>
          </w:p>
        </w:tc>
        <w:tc>
          <w:tcPr>
            <w:tcW w:w="2835" w:type="dxa"/>
            <w:hideMark/>
          </w:tcPr>
          <w:p w14:paraId="36FA74CF" w14:textId="77777777" w:rsidR="000B257E" w:rsidRPr="000B257E" w:rsidRDefault="000B257E" w:rsidP="000B257E">
            <w:pPr>
              <w:spacing w:after="0" w:line="240" w:lineRule="auto"/>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 xml:space="preserve">use Azure OpenAI to classify consultation response data </w:t>
            </w:r>
          </w:p>
        </w:tc>
        <w:tc>
          <w:tcPr>
            <w:tcW w:w="3827" w:type="dxa"/>
            <w:hideMark/>
          </w:tcPr>
          <w:p w14:paraId="415FF0AE" w14:textId="77777777" w:rsidR="000B257E" w:rsidRPr="000B257E" w:rsidRDefault="000B257E" w:rsidP="000B257E">
            <w:pPr>
              <w:spacing w:after="0" w:line="240" w:lineRule="auto"/>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make use of the companies OpenAI subscription and explore the suitability of the model and its uses going forward.</w:t>
            </w:r>
          </w:p>
        </w:tc>
        <w:tc>
          <w:tcPr>
            <w:tcW w:w="1134" w:type="dxa"/>
            <w:hideMark/>
          </w:tcPr>
          <w:p w14:paraId="18A127FE" w14:textId="77777777" w:rsidR="000B257E" w:rsidRPr="000B257E" w:rsidRDefault="000B257E" w:rsidP="000B257E">
            <w:pPr>
              <w:spacing w:after="0" w:line="240" w:lineRule="auto"/>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SHOULD</w:t>
            </w:r>
          </w:p>
        </w:tc>
      </w:tr>
      <w:tr w:rsidR="00E976BC" w:rsidRPr="000B257E" w14:paraId="0B7C58D2" w14:textId="77777777" w:rsidTr="008A2F3C">
        <w:trPr>
          <w:trHeight w:val="760"/>
        </w:trPr>
        <w:tc>
          <w:tcPr>
            <w:cnfStyle w:val="001000000000" w:firstRow="0" w:lastRow="0" w:firstColumn="1" w:lastColumn="0" w:oddVBand="0" w:evenVBand="0" w:oddHBand="0" w:evenHBand="0" w:firstRowFirstColumn="0" w:firstRowLastColumn="0" w:lastRowFirstColumn="0" w:lastRowLastColumn="0"/>
            <w:tcW w:w="704" w:type="dxa"/>
            <w:hideMark/>
          </w:tcPr>
          <w:p w14:paraId="70A2591D" w14:textId="77777777" w:rsidR="000B257E" w:rsidRPr="000B257E" w:rsidRDefault="000B257E" w:rsidP="000B257E">
            <w:pPr>
              <w:spacing w:after="0" w:line="240" w:lineRule="auto"/>
              <w:jc w:val="left"/>
              <w:rPr>
                <w:rFonts w:eastAsia="Times New Roman" w:cs="Arial"/>
                <w:color w:val="000000"/>
                <w:sz w:val="20"/>
                <w:szCs w:val="20"/>
                <w:lang w:eastAsia="en-GB"/>
              </w:rPr>
            </w:pPr>
            <w:r w:rsidRPr="000B257E">
              <w:rPr>
                <w:rFonts w:eastAsia="Times New Roman" w:cs="Arial"/>
                <w:color w:val="000000"/>
                <w:sz w:val="20"/>
                <w:szCs w:val="20"/>
                <w:lang w:eastAsia="en-GB"/>
              </w:rPr>
              <w:t>9</w:t>
            </w:r>
          </w:p>
        </w:tc>
        <w:tc>
          <w:tcPr>
            <w:tcW w:w="1134" w:type="dxa"/>
            <w:hideMark/>
          </w:tcPr>
          <w:p w14:paraId="1F41B289" w14:textId="77777777" w:rsidR="000B257E" w:rsidRPr="000B257E" w:rsidRDefault="000B257E" w:rsidP="000B257E">
            <w:pPr>
              <w:spacing w:after="0" w:line="240" w:lineRule="auto"/>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Data Engineer</w:t>
            </w:r>
          </w:p>
        </w:tc>
        <w:tc>
          <w:tcPr>
            <w:tcW w:w="2835" w:type="dxa"/>
            <w:hideMark/>
          </w:tcPr>
          <w:p w14:paraId="366AF522" w14:textId="77777777" w:rsidR="000B257E" w:rsidRPr="000B257E" w:rsidRDefault="000B257E" w:rsidP="000B257E">
            <w:pPr>
              <w:spacing w:after="0" w:line="240" w:lineRule="auto"/>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integrate the AI response class cation into the existing data ingestion process.</w:t>
            </w:r>
          </w:p>
        </w:tc>
        <w:tc>
          <w:tcPr>
            <w:tcW w:w="3827" w:type="dxa"/>
            <w:hideMark/>
          </w:tcPr>
          <w:p w14:paraId="404AD824" w14:textId="77777777" w:rsidR="000B257E" w:rsidRPr="000B257E" w:rsidRDefault="000B257E" w:rsidP="000B257E">
            <w:pPr>
              <w:spacing w:after="0" w:line="240" w:lineRule="auto"/>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responses are classified as they come to us and require no manual prompting/input to process.</w:t>
            </w:r>
          </w:p>
        </w:tc>
        <w:tc>
          <w:tcPr>
            <w:tcW w:w="1134" w:type="dxa"/>
            <w:hideMark/>
          </w:tcPr>
          <w:p w14:paraId="1252BF2A" w14:textId="77777777" w:rsidR="000B257E" w:rsidRPr="000B257E" w:rsidRDefault="000B257E" w:rsidP="000B257E">
            <w:pPr>
              <w:spacing w:after="0" w:line="240" w:lineRule="auto"/>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SHOULD</w:t>
            </w:r>
          </w:p>
        </w:tc>
      </w:tr>
      <w:tr w:rsidR="00E976BC" w:rsidRPr="000B257E" w14:paraId="3DDA7986" w14:textId="77777777" w:rsidTr="008A2F3C">
        <w:trPr>
          <w:cnfStyle w:val="000000100000" w:firstRow="0" w:lastRow="0" w:firstColumn="0" w:lastColumn="0" w:oddVBand="0" w:evenVBand="0" w:oddHBand="1" w:evenHBand="0" w:firstRowFirstColumn="0" w:firstRowLastColumn="0" w:lastRowFirstColumn="0" w:lastRowLastColumn="0"/>
          <w:trHeight w:val="1013"/>
        </w:trPr>
        <w:tc>
          <w:tcPr>
            <w:cnfStyle w:val="001000000000" w:firstRow="0" w:lastRow="0" w:firstColumn="1" w:lastColumn="0" w:oddVBand="0" w:evenVBand="0" w:oddHBand="0" w:evenHBand="0" w:firstRowFirstColumn="0" w:firstRowLastColumn="0" w:lastRowFirstColumn="0" w:lastRowLastColumn="0"/>
            <w:tcW w:w="704" w:type="dxa"/>
            <w:hideMark/>
          </w:tcPr>
          <w:p w14:paraId="3C682A5C" w14:textId="77777777" w:rsidR="000B257E" w:rsidRPr="000B257E" w:rsidRDefault="000B257E" w:rsidP="000B257E">
            <w:pPr>
              <w:spacing w:after="0" w:line="240" w:lineRule="auto"/>
              <w:jc w:val="left"/>
              <w:rPr>
                <w:rFonts w:eastAsia="Times New Roman" w:cs="Arial"/>
                <w:color w:val="000000"/>
                <w:sz w:val="20"/>
                <w:szCs w:val="20"/>
                <w:lang w:eastAsia="en-GB"/>
              </w:rPr>
            </w:pPr>
            <w:r w:rsidRPr="000B257E">
              <w:rPr>
                <w:rFonts w:eastAsia="Times New Roman" w:cs="Arial"/>
                <w:color w:val="000000"/>
                <w:sz w:val="20"/>
                <w:szCs w:val="20"/>
                <w:lang w:eastAsia="en-GB"/>
              </w:rPr>
              <w:t>10</w:t>
            </w:r>
          </w:p>
        </w:tc>
        <w:tc>
          <w:tcPr>
            <w:tcW w:w="1134" w:type="dxa"/>
            <w:hideMark/>
          </w:tcPr>
          <w:p w14:paraId="032DDC80" w14:textId="77777777" w:rsidR="000B257E" w:rsidRPr="000B257E" w:rsidRDefault="000B257E" w:rsidP="000B257E">
            <w:pPr>
              <w:spacing w:after="0" w:line="240" w:lineRule="auto"/>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Data Engineer</w:t>
            </w:r>
          </w:p>
        </w:tc>
        <w:tc>
          <w:tcPr>
            <w:tcW w:w="2835" w:type="dxa"/>
            <w:hideMark/>
          </w:tcPr>
          <w:p w14:paraId="1170BC25" w14:textId="77777777" w:rsidR="000B257E" w:rsidRPr="000B257E" w:rsidRDefault="000B257E" w:rsidP="000B257E">
            <w:pPr>
              <w:spacing w:after="0" w:line="240" w:lineRule="auto"/>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capture the metadata from the AI model and store it in the database alongside the classification.</w:t>
            </w:r>
          </w:p>
        </w:tc>
        <w:tc>
          <w:tcPr>
            <w:tcW w:w="3827" w:type="dxa"/>
            <w:hideMark/>
          </w:tcPr>
          <w:p w14:paraId="2CEEA047" w14:textId="77777777" w:rsidR="000B257E" w:rsidRPr="000B257E" w:rsidRDefault="000B257E" w:rsidP="000B257E">
            <w:pPr>
              <w:spacing w:after="0" w:line="240" w:lineRule="auto"/>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it's possible to see what prompts, what GPT model and other parameters were used to generate a given response classification.</w:t>
            </w:r>
          </w:p>
        </w:tc>
        <w:tc>
          <w:tcPr>
            <w:tcW w:w="1134" w:type="dxa"/>
            <w:hideMark/>
          </w:tcPr>
          <w:p w14:paraId="59877D30" w14:textId="77777777" w:rsidR="000B257E" w:rsidRPr="000B257E" w:rsidRDefault="000B257E" w:rsidP="000B257E">
            <w:pPr>
              <w:spacing w:after="0" w:line="240" w:lineRule="auto"/>
              <w:jc w:val="left"/>
              <w:cnfStyle w:val="000000100000" w:firstRow="0" w:lastRow="0" w:firstColumn="0" w:lastColumn="0" w:oddVBand="0" w:evenVBand="0" w:oddHBand="1"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MUST</w:t>
            </w:r>
          </w:p>
        </w:tc>
      </w:tr>
      <w:tr w:rsidR="00E976BC" w:rsidRPr="000B257E" w14:paraId="2F8D5128" w14:textId="77777777" w:rsidTr="008A2F3C">
        <w:trPr>
          <w:trHeight w:val="760"/>
        </w:trPr>
        <w:tc>
          <w:tcPr>
            <w:cnfStyle w:val="001000000000" w:firstRow="0" w:lastRow="0" w:firstColumn="1" w:lastColumn="0" w:oddVBand="0" w:evenVBand="0" w:oddHBand="0" w:evenHBand="0" w:firstRowFirstColumn="0" w:firstRowLastColumn="0" w:lastRowFirstColumn="0" w:lastRowLastColumn="0"/>
            <w:tcW w:w="704" w:type="dxa"/>
            <w:hideMark/>
          </w:tcPr>
          <w:p w14:paraId="0174D06B" w14:textId="77777777" w:rsidR="000B257E" w:rsidRPr="000B257E" w:rsidRDefault="000B257E" w:rsidP="000B257E">
            <w:pPr>
              <w:spacing w:after="0" w:line="240" w:lineRule="auto"/>
              <w:jc w:val="left"/>
              <w:rPr>
                <w:rFonts w:eastAsia="Times New Roman" w:cs="Arial"/>
                <w:color w:val="000000"/>
                <w:sz w:val="20"/>
                <w:szCs w:val="20"/>
                <w:lang w:eastAsia="en-GB"/>
              </w:rPr>
            </w:pPr>
            <w:r w:rsidRPr="000B257E">
              <w:rPr>
                <w:rFonts w:eastAsia="Times New Roman" w:cs="Arial"/>
                <w:color w:val="000000"/>
                <w:sz w:val="20"/>
                <w:szCs w:val="20"/>
                <w:lang w:eastAsia="en-GB"/>
              </w:rPr>
              <w:t>11</w:t>
            </w:r>
          </w:p>
        </w:tc>
        <w:tc>
          <w:tcPr>
            <w:tcW w:w="1134" w:type="dxa"/>
            <w:hideMark/>
          </w:tcPr>
          <w:p w14:paraId="796C37F7" w14:textId="77777777" w:rsidR="000B257E" w:rsidRPr="000B257E" w:rsidRDefault="000B257E" w:rsidP="000B257E">
            <w:pPr>
              <w:spacing w:after="0" w:line="240" w:lineRule="auto"/>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Data Engineer</w:t>
            </w:r>
          </w:p>
        </w:tc>
        <w:tc>
          <w:tcPr>
            <w:tcW w:w="2835" w:type="dxa"/>
            <w:hideMark/>
          </w:tcPr>
          <w:p w14:paraId="47ABE72E" w14:textId="77777777" w:rsidR="000B257E" w:rsidRPr="000B257E" w:rsidRDefault="000B257E" w:rsidP="000B257E">
            <w:pPr>
              <w:spacing w:after="0" w:line="240" w:lineRule="auto"/>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compare AI classified responses with human expert coded responses</w:t>
            </w:r>
          </w:p>
        </w:tc>
        <w:tc>
          <w:tcPr>
            <w:tcW w:w="3827" w:type="dxa"/>
            <w:hideMark/>
          </w:tcPr>
          <w:p w14:paraId="28D0BD08" w14:textId="77777777" w:rsidR="000B257E" w:rsidRPr="000B257E" w:rsidRDefault="000B257E" w:rsidP="000B257E">
            <w:pPr>
              <w:spacing w:after="0" w:line="240" w:lineRule="auto"/>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 xml:space="preserve">I can see how well the model preforms </w:t>
            </w:r>
          </w:p>
        </w:tc>
        <w:tc>
          <w:tcPr>
            <w:tcW w:w="1134" w:type="dxa"/>
            <w:hideMark/>
          </w:tcPr>
          <w:p w14:paraId="6AF0B644" w14:textId="77777777" w:rsidR="000B257E" w:rsidRPr="000B257E" w:rsidRDefault="000B257E" w:rsidP="000B257E">
            <w:pPr>
              <w:spacing w:after="0" w:line="240" w:lineRule="auto"/>
              <w:jc w:val="left"/>
              <w:cnfStyle w:val="000000000000" w:firstRow="0" w:lastRow="0" w:firstColumn="0" w:lastColumn="0" w:oddVBand="0" w:evenVBand="0" w:oddHBand="0" w:evenHBand="0" w:firstRowFirstColumn="0" w:firstRowLastColumn="0" w:lastRowFirstColumn="0" w:lastRowLastColumn="0"/>
              <w:rPr>
                <w:rFonts w:eastAsia="Times New Roman" w:cs="Arial"/>
                <w:color w:val="000000"/>
                <w:sz w:val="20"/>
                <w:szCs w:val="20"/>
                <w:lang w:eastAsia="en-GB"/>
              </w:rPr>
            </w:pPr>
            <w:r w:rsidRPr="000B257E">
              <w:rPr>
                <w:rFonts w:eastAsia="Times New Roman" w:cs="Arial"/>
                <w:color w:val="000000"/>
                <w:sz w:val="20"/>
                <w:szCs w:val="20"/>
                <w:lang w:eastAsia="en-GB"/>
              </w:rPr>
              <w:t>MUST</w:t>
            </w:r>
          </w:p>
        </w:tc>
      </w:tr>
    </w:tbl>
    <w:p w14:paraId="561CB970" w14:textId="77777777" w:rsidR="000B257E" w:rsidRPr="000B257E" w:rsidRDefault="000B257E" w:rsidP="000B257E"/>
    <w:p w14:paraId="7BCB82CF" w14:textId="77777777" w:rsidR="00BC5467" w:rsidRDefault="00BC5467">
      <w:pPr>
        <w:spacing w:after="0" w:line="240" w:lineRule="auto"/>
        <w:jc w:val="left"/>
        <w:rPr>
          <w:rFonts w:asciiTheme="majorHAnsi" w:eastAsiaTheme="majorEastAsia" w:hAnsiTheme="majorHAnsi" w:cstheme="majorBidi"/>
          <w:b/>
          <w:color w:val="156082" w:themeColor="accent1"/>
          <w:sz w:val="24"/>
          <w:szCs w:val="26"/>
        </w:rPr>
      </w:pPr>
      <w:r>
        <w:br w:type="page"/>
      </w:r>
    </w:p>
    <w:p w14:paraId="6F5774ED" w14:textId="2F7021C0" w:rsidR="00B429F9" w:rsidRDefault="00B429F9" w:rsidP="00B429F9">
      <w:pPr>
        <w:pStyle w:val="Heading2"/>
      </w:pPr>
      <w:bookmarkStart w:id="105" w:name="_Toc208136049"/>
      <w:r>
        <w:lastRenderedPageBreak/>
        <w:t>System Architecture</w:t>
      </w:r>
      <w:bookmarkEnd w:id="105"/>
    </w:p>
    <w:p w14:paraId="68163578" w14:textId="02046875" w:rsidR="00FF497D" w:rsidRPr="00FF497D" w:rsidRDefault="00FF497D" w:rsidP="00FF497D">
      <w:r w:rsidRPr="00FF497D">
        <w:t>The system architecture is illustrated below. The yellow</w:t>
      </w:r>
      <w:r w:rsidR="00963832">
        <w:t xml:space="preserve"> </w:t>
      </w:r>
      <w:r w:rsidRPr="00FF497D">
        <w:t xml:space="preserve">highlighted section represents the AI classification component, which is integrated into the data pipeline. The blue section corresponds to the </w:t>
      </w:r>
      <w:r w:rsidR="000C7ED4" w:rsidRPr="00FF497D">
        <w:t>front</w:t>
      </w:r>
      <w:r w:rsidR="000C7ED4">
        <w:t>-end</w:t>
      </w:r>
      <w:r w:rsidRPr="00FF497D">
        <w:t xml:space="preserve"> interface, where users can review responses that have been categorised by the AI. The pink section denotes the Power BI dashboard, which is used to visualise the processed data outputs.</w:t>
      </w:r>
    </w:p>
    <w:p w14:paraId="29F6FA84" w14:textId="77777777" w:rsidR="00354505" w:rsidRDefault="00796095" w:rsidP="00354505">
      <w:pPr>
        <w:keepNext/>
      </w:pPr>
      <w:r w:rsidRPr="00796095">
        <w:rPr>
          <w:noProof/>
        </w:rPr>
        <w:drawing>
          <wp:inline distT="0" distB="0" distL="0" distR="0" wp14:anchorId="22C4B43C" wp14:editId="7B93B355">
            <wp:extent cx="6174637" cy="2850078"/>
            <wp:effectExtent l="19050" t="19050" r="17145" b="26670"/>
            <wp:docPr id="90410442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4104420" name="Picture 1"/>
                    <pic:cNvPicPr/>
                  </pic:nvPicPr>
                  <pic:blipFill>
                    <a:blip r:embed="rId18" cstate="print">
                      <a:extLst>
                        <a:ext uri="{28A0092B-C50C-407E-A947-70E740481C1C}">
                          <a14:useLocalDpi xmlns:a14="http://schemas.microsoft.com/office/drawing/2010/main" val="0"/>
                        </a:ext>
                      </a:extLst>
                    </a:blip>
                    <a:stretch>
                      <a:fillRect/>
                    </a:stretch>
                  </pic:blipFill>
                  <pic:spPr>
                    <a:xfrm>
                      <a:off x="0" y="0"/>
                      <a:ext cx="6185584" cy="2855131"/>
                    </a:xfrm>
                    <a:prstGeom prst="rect">
                      <a:avLst/>
                    </a:prstGeom>
                    <a:ln>
                      <a:solidFill>
                        <a:schemeClr val="bg1">
                          <a:lumMod val="75000"/>
                        </a:schemeClr>
                      </a:solidFill>
                    </a:ln>
                  </pic:spPr>
                </pic:pic>
              </a:graphicData>
            </a:graphic>
          </wp:inline>
        </w:drawing>
      </w:r>
    </w:p>
    <w:p w14:paraId="13D5A7E6" w14:textId="039BDF29" w:rsidR="006340EE" w:rsidRDefault="00354505" w:rsidP="00354505">
      <w:pPr>
        <w:pStyle w:val="Caption"/>
      </w:pPr>
      <w:bookmarkStart w:id="106" w:name="_Toc208135662"/>
      <w:r>
        <w:t xml:space="preserve">Figure </w:t>
      </w:r>
      <w:r>
        <w:fldChar w:fldCharType="begin"/>
      </w:r>
      <w:r>
        <w:instrText xml:space="preserve"> SEQ Figure \* ARABIC </w:instrText>
      </w:r>
      <w:r>
        <w:fldChar w:fldCharType="separate"/>
      </w:r>
      <w:r w:rsidR="00830431">
        <w:rPr>
          <w:noProof/>
        </w:rPr>
        <w:t>2</w:t>
      </w:r>
      <w:r>
        <w:fldChar w:fldCharType="end"/>
      </w:r>
      <w:r>
        <w:t>: System Architecture</w:t>
      </w:r>
      <w:bookmarkEnd w:id="106"/>
    </w:p>
    <w:p w14:paraId="778188DB" w14:textId="1C1B4997" w:rsidR="00B429F9" w:rsidRDefault="00B429F9" w:rsidP="00B429F9">
      <w:pPr>
        <w:pStyle w:val="Heading2"/>
      </w:pPr>
      <w:bookmarkStart w:id="107" w:name="_Toc208136050"/>
      <w:r>
        <w:t>Design Decisions</w:t>
      </w:r>
      <w:bookmarkEnd w:id="107"/>
    </w:p>
    <w:p w14:paraId="63B450E4" w14:textId="15254B6F" w:rsidR="00F46A9C" w:rsidRDefault="00CD42F5" w:rsidP="00F46A9C">
      <w:pPr>
        <w:pStyle w:val="Heading3"/>
      </w:pPr>
      <w:r>
        <w:t xml:space="preserve">Microsoft </w:t>
      </w:r>
      <w:r w:rsidR="00F46A9C">
        <w:t>SQL Server</w:t>
      </w:r>
    </w:p>
    <w:p w14:paraId="503C2412" w14:textId="77777777" w:rsidR="00BC5467" w:rsidRPr="00BC5467" w:rsidRDefault="00BC5467" w:rsidP="00BC5467">
      <w:pPr>
        <w:rPr>
          <w:color w:val="156082" w:themeColor="accent1"/>
          <w:szCs w:val="24"/>
        </w:rPr>
      </w:pPr>
      <w:r w:rsidRPr="00BC5467">
        <w:t>SQL Server was chosen for robustness, scalability, and integration with the Microsoft ecosystem, satisfying storage and security requirements (Req. 1).</w:t>
      </w:r>
    </w:p>
    <w:p w14:paraId="7360F130" w14:textId="7947BD75" w:rsidR="0080273D" w:rsidRPr="0080273D" w:rsidRDefault="0080273D" w:rsidP="00CD42F5">
      <w:pPr>
        <w:pStyle w:val="Heading3"/>
      </w:pPr>
      <w:r>
        <w:t>F</w:t>
      </w:r>
      <w:r w:rsidR="00CD42F5">
        <w:t xml:space="preserve">eature </w:t>
      </w:r>
      <w:r>
        <w:t>M</w:t>
      </w:r>
      <w:r w:rsidR="00CD42F5">
        <w:t xml:space="preserve">anipulation </w:t>
      </w:r>
      <w:r>
        <w:t>E</w:t>
      </w:r>
      <w:r w:rsidR="00927F8C">
        <w:t>ngine (FME)</w:t>
      </w:r>
    </w:p>
    <w:p w14:paraId="35D120EF" w14:textId="27C8328A" w:rsidR="00B429F9" w:rsidRDefault="00EE18A8" w:rsidP="0080273D">
      <w:r w:rsidRPr="0080273D">
        <w:t>FME was chosen for this project as it is already widely used within the organisation and provides a robust solution for transforming data between formats. Unlike Power Automate</w:t>
      </w:r>
      <w:r w:rsidR="0089428E">
        <w:t xml:space="preserve"> </w:t>
      </w:r>
      <w:r w:rsidRPr="0080273D">
        <w:t>which is also available under our enterprise licence</w:t>
      </w:r>
      <w:r w:rsidR="0049618B">
        <w:t xml:space="preserve"> and </w:t>
      </w:r>
      <w:r w:rsidRPr="0080273D">
        <w:t>FME supports API calls without requiring premium licensing. Additionally, FME enables the use of triggers and scheduled pipeline executions, offering greater automation and reducing the need for manual staff intervention</w:t>
      </w:r>
      <w:r w:rsidR="00190B9F">
        <w:t xml:space="preserve"> </w:t>
      </w:r>
      <w:r w:rsidR="00190B9F" w:rsidRPr="00190B9F">
        <w:t>satisfying ingestion automation requirement (Req. 9).</w:t>
      </w:r>
    </w:p>
    <w:p w14:paraId="40B4B1E1" w14:textId="17EB06FA" w:rsidR="0080273D" w:rsidRDefault="0080273D" w:rsidP="0080273D">
      <w:pPr>
        <w:pStyle w:val="Heading3"/>
      </w:pPr>
      <w:r>
        <w:lastRenderedPageBreak/>
        <w:t>Azure Open AI</w:t>
      </w:r>
    </w:p>
    <w:p w14:paraId="20A54338" w14:textId="0FC6D07B" w:rsidR="000C4B84" w:rsidRPr="000C4B84" w:rsidRDefault="000C4B84" w:rsidP="00B77364">
      <w:pPr>
        <w:rPr>
          <w:lang w:eastAsia="en-GB"/>
        </w:rPr>
      </w:pPr>
      <w:r w:rsidRPr="000C4B84">
        <w:rPr>
          <w:lang w:eastAsia="en-GB"/>
        </w:rPr>
        <w:t xml:space="preserve">Azure OpenAI aligns with </w:t>
      </w:r>
      <w:r w:rsidR="00F900E0">
        <w:rPr>
          <w:lang w:eastAsia="en-GB"/>
        </w:rPr>
        <w:t>my organisation’s</w:t>
      </w:r>
      <w:r w:rsidRPr="000C4B84">
        <w:rPr>
          <w:lang w:eastAsia="en-GB"/>
        </w:rPr>
        <w:t xml:space="preserve"> enterprise licensing and ensures that all data remains within our secure internal environment</w:t>
      </w:r>
      <w:r w:rsidR="003C1ADA">
        <w:rPr>
          <w:lang w:eastAsia="en-GB"/>
        </w:rPr>
        <w:t xml:space="preserve"> which</w:t>
      </w:r>
      <w:r w:rsidRPr="000C4B84">
        <w:rPr>
          <w:lang w:eastAsia="en-GB"/>
        </w:rPr>
        <w:t xml:space="preserve"> address</w:t>
      </w:r>
      <w:r w:rsidR="003C1ADA">
        <w:rPr>
          <w:lang w:eastAsia="en-GB"/>
        </w:rPr>
        <w:t>es</w:t>
      </w:r>
      <w:r w:rsidRPr="000C4B84">
        <w:rPr>
          <w:lang w:eastAsia="en-GB"/>
        </w:rPr>
        <w:t xml:space="preserve"> confidentiality and compliance requirements.</w:t>
      </w:r>
    </w:p>
    <w:p w14:paraId="7F107F73" w14:textId="7F5EB6E9" w:rsidR="000C4B84" w:rsidRPr="000C4B84" w:rsidRDefault="000C4B84" w:rsidP="00B77364">
      <w:pPr>
        <w:rPr>
          <w:lang w:eastAsia="en-GB"/>
        </w:rPr>
      </w:pPr>
      <w:r w:rsidRPr="000C4B84">
        <w:rPr>
          <w:lang w:eastAsia="en-GB"/>
        </w:rPr>
        <w:t>Azure OpenAI provides access to both agents and assistants</w:t>
      </w:r>
      <w:r w:rsidR="004B4826">
        <w:rPr>
          <w:lang w:eastAsia="en-GB"/>
        </w:rPr>
        <w:t xml:space="preserve"> and the ability to host LLMs</w:t>
      </w:r>
      <w:r w:rsidRPr="000C4B84">
        <w:rPr>
          <w:lang w:eastAsia="en-GB"/>
        </w:rPr>
        <w:t xml:space="preserve">. Agents </w:t>
      </w:r>
      <w:sdt>
        <w:sdtPr>
          <w:rPr>
            <w:lang w:eastAsia="en-GB"/>
          </w:rPr>
          <w:id w:val="-1485306705"/>
          <w:citation/>
        </w:sdtPr>
        <w:sdtContent>
          <w:r w:rsidR="007B1B89">
            <w:rPr>
              <w:lang w:eastAsia="en-GB"/>
            </w:rPr>
            <w:fldChar w:fldCharType="begin"/>
          </w:r>
          <w:r w:rsidR="007B1B89">
            <w:rPr>
              <w:lang w:eastAsia="en-GB"/>
            </w:rPr>
            <w:instrText xml:space="preserve"> CITATION Mic256 \l 2057 </w:instrText>
          </w:r>
          <w:r w:rsidR="007B1B89">
            <w:rPr>
              <w:lang w:eastAsia="en-GB"/>
            </w:rPr>
            <w:fldChar w:fldCharType="separate"/>
          </w:r>
          <w:r w:rsidR="00D1675F" w:rsidRPr="00D1675F">
            <w:rPr>
              <w:noProof/>
              <w:lang w:eastAsia="en-GB"/>
            </w:rPr>
            <w:t>[32]</w:t>
          </w:r>
          <w:r w:rsidR="007B1B89">
            <w:rPr>
              <w:lang w:eastAsia="en-GB"/>
            </w:rPr>
            <w:fldChar w:fldCharType="end"/>
          </w:r>
        </w:sdtContent>
      </w:sdt>
      <w:r w:rsidR="007B1B89">
        <w:rPr>
          <w:lang w:eastAsia="en-GB"/>
        </w:rPr>
        <w:t xml:space="preserve"> </w:t>
      </w:r>
      <w:r w:rsidRPr="000C4B84">
        <w:rPr>
          <w:lang w:eastAsia="en-GB"/>
        </w:rPr>
        <w:t xml:space="preserve">are autonomous entities capable of managing conversations, taking actions, and maintaining memory across multiple interactions. They can </w:t>
      </w:r>
      <w:r w:rsidR="00A866FE">
        <w:rPr>
          <w:lang w:eastAsia="en-GB"/>
        </w:rPr>
        <w:t xml:space="preserve">carry out </w:t>
      </w:r>
      <w:r w:rsidRPr="000C4B84">
        <w:rPr>
          <w:lang w:eastAsia="en-GB"/>
        </w:rPr>
        <w:t xml:space="preserve">workflows, call tools or functions, and act as intelligent </w:t>
      </w:r>
      <w:r w:rsidR="0089428E">
        <w:rPr>
          <w:lang w:eastAsia="en-GB"/>
        </w:rPr>
        <w:t>mediators</w:t>
      </w:r>
      <w:r w:rsidRPr="000C4B84">
        <w:rPr>
          <w:lang w:eastAsia="en-GB"/>
        </w:rPr>
        <w:t xml:space="preserve"> in complex systems. Assistants</w:t>
      </w:r>
      <w:r w:rsidR="008421D1">
        <w:rPr>
          <w:lang w:eastAsia="en-GB"/>
        </w:rPr>
        <w:t xml:space="preserve"> </w:t>
      </w:r>
      <w:sdt>
        <w:sdtPr>
          <w:rPr>
            <w:lang w:eastAsia="en-GB"/>
          </w:rPr>
          <w:id w:val="-132331423"/>
          <w:citation/>
        </w:sdtPr>
        <w:sdtContent>
          <w:r w:rsidR="008421D1">
            <w:rPr>
              <w:lang w:eastAsia="en-GB"/>
            </w:rPr>
            <w:fldChar w:fldCharType="begin"/>
          </w:r>
          <w:r w:rsidR="008421D1">
            <w:rPr>
              <w:lang w:eastAsia="en-GB"/>
            </w:rPr>
            <w:instrText xml:space="preserve"> CITATION Mic257 \l 2057 </w:instrText>
          </w:r>
          <w:r w:rsidR="008421D1">
            <w:rPr>
              <w:lang w:eastAsia="en-GB"/>
            </w:rPr>
            <w:fldChar w:fldCharType="separate"/>
          </w:r>
          <w:r w:rsidR="00D1675F" w:rsidRPr="00D1675F">
            <w:rPr>
              <w:noProof/>
              <w:lang w:eastAsia="en-GB"/>
            </w:rPr>
            <w:t>[33]</w:t>
          </w:r>
          <w:r w:rsidR="008421D1">
            <w:rPr>
              <w:lang w:eastAsia="en-GB"/>
            </w:rPr>
            <w:fldChar w:fldCharType="end"/>
          </w:r>
        </w:sdtContent>
      </w:sdt>
      <w:r w:rsidR="008421D1">
        <w:rPr>
          <w:lang w:eastAsia="en-GB"/>
        </w:rPr>
        <w:t xml:space="preserve"> </w:t>
      </w:r>
      <w:r w:rsidRPr="000C4B84">
        <w:rPr>
          <w:lang w:eastAsia="en-GB"/>
        </w:rPr>
        <w:t>are purpose</w:t>
      </w:r>
      <w:r w:rsidR="00963832">
        <w:rPr>
          <w:lang w:eastAsia="en-GB"/>
        </w:rPr>
        <w:t xml:space="preserve"> </w:t>
      </w:r>
      <w:r w:rsidRPr="000C4B84">
        <w:rPr>
          <w:lang w:eastAsia="en-GB"/>
        </w:rPr>
        <w:t xml:space="preserve">built conversational models </w:t>
      </w:r>
      <w:r w:rsidR="0089428E">
        <w:rPr>
          <w:lang w:eastAsia="en-GB"/>
        </w:rPr>
        <w:t xml:space="preserve">that are </w:t>
      </w:r>
      <w:r w:rsidRPr="000C4B84">
        <w:rPr>
          <w:lang w:eastAsia="en-GB"/>
        </w:rPr>
        <w:t xml:space="preserve">configured to follow instructions or behave in a </w:t>
      </w:r>
      <w:r w:rsidR="0089428E">
        <w:rPr>
          <w:lang w:eastAsia="en-GB"/>
        </w:rPr>
        <w:t>manner defined by the user</w:t>
      </w:r>
      <w:r w:rsidR="00EF0E62">
        <w:rPr>
          <w:lang w:eastAsia="en-GB"/>
        </w:rPr>
        <w:t>.</w:t>
      </w:r>
    </w:p>
    <w:p w14:paraId="36F66340" w14:textId="62248FD8" w:rsidR="000C4B84" w:rsidRPr="000C4B84" w:rsidRDefault="000C4B84" w:rsidP="00B77364">
      <w:pPr>
        <w:rPr>
          <w:lang w:eastAsia="en-GB"/>
        </w:rPr>
      </w:pPr>
      <w:r w:rsidRPr="000C4B84">
        <w:rPr>
          <w:lang w:eastAsia="en-GB"/>
        </w:rPr>
        <w:t xml:space="preserve">For this project, </w:t>
      </w:r>
      <w:r w:rsidR="00EF0E62">
        <w:rPr>
          <w:lang w:eastAsia="en-GB"/>
        </w:rPr>
        <w:t>a</w:t>
      </w:r>
      <w:r w:rsidRPr="000C4B84">
        <w:rPr>
          <w:lang w:eastAsia="en-GB"/>
        </w:rPr>
        <w:t xml:space="preserve"> GPT</w:t>
      </w:r>
      <w:r w:rsidR="0091756F">
        <w:rPr>
          <w:lang w:eastAsia="en-GB"/>
        </w:rPr>
        <w:t>-</w:t>
      </w:r>
      <w:r w:rsidR="00762550">
        <w:rPr>
          <w:lang w:eastAsia="en-GB"/>
        </w:rPr>
        <w:t>4</w:t>
      </w:r>
      <w:r w:rsidRPr="000C4B84">
        <w:rPr>
          <w:lang w:eastAsia="en-GB"/>
        </w:rPr>
        <w:t xml:space="preserve"> model</w:t>
      </w:r>
      <w:r w:rsidR="00EF0E62">
        <w:rPr>
          <w:lang w:eastAsia="en-GB"/>
        </w:rPr>
        <w:t xml:space="preserve"> was selected</w:t>
      </w:r>
      <w:r w:rsidRPr="000C4B84">
        <w:rPr>
          <w:lang w:eastAsia="en-GB"/>
        </w:rPr>
        <w:t xml:space="preserve"> due to its language understanding,</w:t>
      </w:r>
      <w:r w:rsidR="00190B9F">
        <w:rPr>
          <w:lang w:eastAsia="en-GB"/>
        </w:rPr>
        <w:t xml:space="preserve"> </w:t>
      </w:r>
      <w:r w:rsidRPr="000C4B84">
        <w:rPr>
          <w:lang w:eastAsia="en-GB"/>
        </w:rPr>
        <w:t>ability to generate coherent and contextually relevant responses, and its performance in few</w:t>
      </w:r>
      <w:r w:rsidR="00963832">
        <w:rPr>
          <w:lang w:eastAsia="en-GB"/>
        </w:rPr>
        <w:t xml:space="preserve"> </w:t>
      </w:r>
      <w:r w:rsidRPr="000C4B84">
        <w:rPr>
          <w:lang w:eastAsia="en-GB"/>
        </w:rPr>
        <w:t>shot learning scenarios. GPT</w:t>
      </w:r>
      <w:r w:rsidR="0091756F">
        <w:rPr>
          <w:lang w:eastAsia="en-GB"/>
        </w:rPr>
        <w:t>-</w:t>
      </w:r>
      <w:r w:rsidR="00762550">
        <w:rPr>
          <w:lang w:eastAsia="en-GB"/>
        </w:rPr>
        <w:t>4</w:t>
      </w:r>
      <w:r w:rsidRPr="000C4B84">
        <w:rPr>
          <w:lang w:eastAsia="en-GB"/>
        </w:rPr>
        <w:t xml:space="preserve"> is also well</w:t>
      </w:r>
      <w:r w:rsidR="00963832">
        <w:rPr>
          <w:lang w:eastAsia="en-GB"/>
        </w:rPr>
        <w:t xml:space="preserve"> </w:t>
      </w:r>
      <w:r w:rsidRPr="000C4B84">
        <w:rPr>
          <w:lang w:eastAsia="en-GB"/>
        </w:rPr>
        <w:t>suited for classifying open</w:t>
      </w:r>
      <w:r w:rsidR="00963832">
        <w:rPr>
          <w:lang w:eastAsia="en-GB"/>
        </w:rPr>
        <w:t xml:space="preserve"> </w:t>
      </w:r>
      <w:r w:rsidRPr="000C4B84">
        <w:rPr>
          <w:lang w:eastAsia="en-GB"/>
        </w:rPr>
        <w:t>ended responses, as it can handle nuanced, domain</w:t>
      </w:r>
      <w:r w:rsidR="00963832">
        <w:rPr>
          <w:lang w:eastAsia="en-GB"/>
        </w:rPr>
        <w:t xml:space="preserve"> </w:t>
      </w:r>
      <w:r w:rsidRPr="000C4B84">
        <w:rPr>
          <w:lang w:eastAsia="en-GB"/>
        </w:rPr>
        <w:t>specific language and adapt to subtle variations in user input.</w:t>
      </w:r>
    </w:p>
    <w:p w14:paraId="254A6D7C" w14:textId="1B2222DC" w:rsidR="000C4B84" w:rsidRPr="000C4B84" w:rsidRDefault="000C4B84" w:rsidP="00B77364">
      <w:pPr>
        <w:rPr>
          <w:lang w:eastAsia="en-GB"/>
        </w:rPr>
      </w:pPr>
      <w:r w:rsidRPr="000C4B84">
        <w:rPr>
          <w:lang w:eastAsia="en-GB"/>
        </w:rPr>
        <w:t>While literature indicates that smaller, fine</w:t>
      </w:r>
      <w:r w:rsidR="00963832">
        <w:rPr>
          <w:lang w:eastAsia="en-GB"/>
        </w:rPr>
        <w:t xml:space="preserve"> </w:t>
      </w:r>
      <w:r w:rsidRPr="000C4B84">
        <w:rPr>
          <w:lang w:eastAsia="en-GB"/>
        </w:rPr>
        <w:t>tuned models such as BERT can outperform generative LLMs in narrowly defined classification tasks, GPT</w:t>
      </w:r>
      <w:r w:rsidR="0089428E">
        <w:rPr>
          <w:lang w:eastAsia="en-GB"/>
        </w:rPr>
        <w:t xml:space="preserve"> </w:t>
      </w:r>
      <w:r w:rsidRPr="000C4B84">
        <w:rPr>
          <w:lang w:eastAsia="en-GB"/>
        </w:rPr>
        <w:t>was selected for its general versatility, semantic depth, and seamless integration into the organisation's secure Azure environment. Its ability to handle a wide range of topics without additional fine</w:t>
      </w:r>
      <w:r w:rsidR="00963832">
        <w:rPr>
          <w:lang w:eastAsia="en-GB"/>
        </w:rPr>
        <w:t xml:space="preserve"> </w:t>
      </w:r>
      <w:r w:rsidRPr="000C4B84">
        <w:rPr>
          <w:lang w:eastAsia="en-GB"/>
        </w:rPr>
        <w:t>tuning made it the most practical solution for a dynamic, multi</w:t>
      </w:r>
      <w:r w:rsidR="00963832">
        <w:rPr>
          <w:lang w:eastAsia="en-GB"/>
        </w:rPr>
        <w:t xml:space="preserve"> </w:t>
      </w:r>
      <w:r w:rsidRPr="000C4B84">
        <w:rPr>
          <w:lang w:eastAsia="en-GB"/>
        </w:rPr>
        <w:t>topic consultation pipeline.</w:t>
      </w:r>
    </w:p>
    <w:p w14:paraId="3FE0CA80" w14:textId="254BB8CD" w:rsidR="0080273D" w:rsidRDefault="0080273D" w:rsidP="0080273D">
      <w:pPr>
        <w:pStyle w:val="Heading3"/>
      </w:pPr>
      <w:r>
        <w:t>Code On Time</w:t>
      </w:r>
    </w:p>
    <w:p w14:paraId="6D30E561" w14:textId="14B1DC34" w:rsidR="00FD2FBD" w:rsidRDefault="00347354" w:rsidP="00FD2FBD">
      <w:r w:rsidRPr="00347354">
        <w:t>We use Code On Time in our organi</w:t>
      </w:r>
      <w:r w:rsidR="00C363D2">
        <w:t>s</w:t>
      </w:r>
      <w:r w:rsidRPr="00347354">
        <w:t xml:space="preserve">ation to </w:t>
      </w:r>
      <w:r>
        <w:t xml:space="preserve">quickly </w:t>
      </w:r>
      <w:r w:rsidRPr="00347354">
        <w:t>build front end database app</w:t>
      </w:r>
      <w:r>
        <w:t>lications</w:t>
      </w:r>
      <w:r w:rsidRPr="00347354">
        <w:t xml:space="preserve">. It allows the user to access the data in a secure way as the user can only </w:t>
      </w:r>
      <w:r>
        <w:t>view and</w:t>
      </w:r>
      <w:r w:rsidRPr="00347354">
        <w:t xml:space="preserve"> edit data that </w:t>
      </w:r>
      <w:r w:rsidR="004110A1">
        <w:t xml:space="preserve">is </w:t>
      </w:r>
      <w:r>
        <w:t>assigned to their account</w:t>
      </w:r>
      <w:r w:rsidR="00E056BA">
        <w:t xml:space="preserve"> therefore securing the data and preventing accidental edits by unauthorised users. </w:t>
      </w:r>
      <w:r w:rsidR="003973B5">
        <w:t xml:space="preserve">(Req. </w:t>
      </w:r>
      <w:r w:rsidR="00190B9F" w:rsidRPr="00190B9F">
        <w:t>2, 3, 6).</w:t>
      </w:r>
    </w:p>
    <w:p w14:paraId="6D2D16CA" w14:textId="502EFBEC" w:rsidR="00690B10" w:rsidRDefault="00690B10" w:rsidP="00690B10">
      <w:pPr>
        <w:pStyle w:val="Heading3"/>
      </w:pPr>
      <w:r>
        <w:t>PowerBI</w:t>
      </w:r>
    </w:p>
    <w:p w14:paraId="1BE6628C" w14:textId="75253ED4" w:rsidR="00CD47FA" w:rsidRDefault="00CD47FA" w:rsidP="000307CA">
      <w:r w:rsidRPr="00CD47FA">
        <w:t>Power BI is used to enhance data visualisation and provide interactive dashboards that support clear interpretation and</w:t>
      </w:r>
      <w:r w:rsidR="001D72EB">
        <w:t xml:space="preserve"> i</w:t>
      </w:r>
      <w:r w:rsidRPr="00CD47FA">
        <w:t>nsights</w:t>
      </w:r>
      <w:r w:rsidR="00C972CF">
        <w:t>.</w:t>
      </w:r>
      <w:r w:rsidR="00190B9F">
        <w:t xml:space="preserve"> </w:t>
      </w:r>
      <w:r w:rsidR="00190B9F" w:rsidRPr="00190B9F">
        <w:t>(Req. 7, 8)</w:t>
      </w:r>
    </w:p>
    <w:p w14:paraId="50FF0BE1" w14:textId="65ECC6E0" w:rsidR="00762550" w:rsidRDefault="00762550" w:rsidP="00762550">
      <w:pPr>
        <w:pStyle w:val="Heading2"/>
      </w:pPr>
      <w:bookmarkStart w:id="108" w:name="_Toc208136051"/>
      <w:r>
        <w:t>Data Structure</w:t>
      </w:r>
      <w:bookmarkEnd w:id="108"/>
    </w:p>
    <w:p w14:paraId="048051FF" w14:textId="553A8522" w:rsidR="006F1C08" w:rsidRDefault="006F1C08" w:rsidP="006F1C08">
      <w:r>
        <w:t>The data model combines the original human</w:t>
      </w:r>
      <w:r w:rsidR="00963832">
        <w:t xml:space="preserve"> </w:t>
      </w:r>
      <w:r>
        <w:t xml:space="preserve">coded structure with a new AI development table shown in </w:t>
      </w:r>
      <w:r>
        <w:fldChar w:fldCharType="begin"/>
      </w:r>
      <w:r>
        <w:instrText xml:space="preserve"> REF _Ref207096139 \h </w:instrText>
      </w:r>
      <w:r>
        <w:fldChar w:fldCharType="separate"/>
      </w:r>
      <w:r w:rsidR="00830431">
        <w:t xml:space="preserve">Figure </w:t>
      </w:r>
      <w:r w:rsidR="00830431">
        <w:rPr>
          <w:noProof/>
        </w:rPr>
        <w:t>3</w:t>
      </w:r>
      <w:r w:rsidR="00830431">
        <w:t xml:space="preserve">: Data </w:t>
      </w:r>
      <w:r w:rsidR="00830431" w:rsidRPr="005A4FF2">
        <w:t>Structure</w:t>
      </w:r>
      <w:r>
        <w:fldChar w:fldCharType="end"/>
      </w:r>
      <w:r>
        <w:t>. The green tables represent the existing system: ConsultationResponse stores the response text and metadata, while Response_Code links each response to one or more themes (high</w:t>
      </w:r>
      <w:r w:rsidR="00963832">
        <w:t xml:space="preserve"> </w:t>
      </w:r>
      <w:r>
        <w:t>level categories) and topics (sub</w:t>
      </w:r>
      <w:r w:rsidR="005719C2">
        <w:t>-</w:t>
      </w:r>
      <w:r>
        <w:t xml:space="preserve">categories). Because </w:t>
      </w:r>
      <w:r>
        <w:lastRenderedPageBreak/>
        <w:t>responses can raise multiple issues, they may be assigned several themes and topics. Lookup tables maintain consistency in these values.</w:t>
      </w:r>
    </w:p>
    <w:p w14:paraId="0977EF0B" w14:textId="75241AE9" w:rsidR="005A4FF2" w:rsidRDefault="006F1C08" w:rsidP="006F1C08">
      <w:r>
        <w:t>The purple table (Response_Code_AI_Dev_gpt4o) was created to store GPT</w:t>
      </w:r>
      <w:r w:rsidR="005719C2">
        <w:t>-</w:t>
      </w:r>
      <w:r>
        <w:t>4 outputs. It mirrors the human</w:t>
      </w:r>
      <w:r w:rsidR="00963832">
        <w:t xml:space="preserve"> </w:t>
      </w:r>
      <w:r>
        <w:t>coded table but focuses on themes and topics, with additional fields for the prompt and run date/time. These additions enable version control and reproducibility of experiments, while supporting direct comparison between human and AI classifications.</w:t>
      </w:r>
      <w:r w:rsidR="00906E53" w:rsidRPr="00906E53">
        <w:rPr>
          <w:noProof/>
        </w:rPr>
        <w:drawing>
          <wp:inline distT="0" distB="0" distL="0" distR="0" wp14:anchorId="16E57F5A" wp14:editId="5AC4CBF7">
            <wp:extent cx="5619750" cy="3521944"/>
            <wp:effectExtent l="0" t="0" r="0" b="2540"/>
            <wp:docPr id="214705545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47055456" name="Picture 1"/>
                    <pic:cNvPicPr/>
                  </pic:nvPicPr>
                  <pic:blipFill>
                    <a:blip r:embed="rId19" cstate="print">
                      <a:extLst>
                        <a:ext uri="{28A0092B-C50C-407E-A947-70E740481C1C}">
                          <a14:useLocalDpi xmlns:a14="http://schemas.microsoft.com/office/drawing/2010/main" val="0"/>
                        </a:ext>
                      </a:extLst>
                    </a:blip>
                    <a:stretch>
                      <a:fillRect/>
                    </a:stretch>
                  </pic:blipFill>
                  <pic:spPr>
                    <a:xfrm>
                      <a:off x="0" y="0"/>
                      <a:ext cx="5622747" cy="3523822"/>
                    </a:xfrm>
                    <a:prstGeom prst="rect">
                      <a:avLst/>
                    </a:prstGeom>
                  </pic:spPr>
                </pic:pic>
              </a:graphicData>
            </a:graphic>
          </wp:inline>
        </w:drawing>
      </w:r>
    </w:p>
    <w:p w14:paraId="73A362B1" w14:textId="449C6A28" w:rsidR="00762550" w:rsidRPr="00762550" w:rsidRDefault="005A4FF2" w:rsidP="005A4FF2">
      <w:pPr>
        <w:pStyle w:val="Caption"/>
      </w:pPr>
      <w:bookmarkStart w:id="109" w:name="_Ref207096139"/>
      <w:bookmarkStart w:id="110" w:name="_Toc208135663"/>
      <w:r>
        <w:t xml:space="preserve">Figure </w:t>
      </w:r>
      <w:r>
        <w:fldChar w:fldCharType="begin"/>
      </w:r>
      <w:r>
        <w:instrText xml:space="preserve"> SEQ Figure \* ARABIC </w:instrText>
      </w:r>
      <w:r>
        <w:fldChar w:fldCharType="separate"/>
      </w:r>
      <w:r w:rsidR="00830431">
        <w:rPr>
          <w:noProof/>
        </w:rPr>
        <w:t>3</w:t>
      </w:r>
      <w:r>
        <w:fldChar w:fldCharType="end"/>
      </w:r>
      <w:r>
        <w:t xml:space="preserve">: Data </w:t>
      </w:r>
      <w:r w:rsidRPr="005A4FF2">
        <w:t>Structure</w:t>
      </w:r>
      <w:bookmarkEnd w:id="109"/>
      <w:bookmarkEnd w:id="110"/>
    </w:p>
    <w:p w14:paraId="5D09ED98" w14:textId="485C4AA3" w:rsidR="00B429F9" w:rsidRDefault="00B429F9" w:rsidP="00B429F9">
      <w:pPr>
        <w:pStyle w:val="Heading2"/>
      </w:pPr>
      <w:bookmarkStart w:id="111" w:name="_Toc208136052"/>
      <w:r>
        <w:t>Implementation Process</w:t>
      </w:r>
      <w:r w:rsidR="007B36DD">
        <w:t xml:space="preserve"> – FME Pipeline</w:t>
      </w:r>
      <w:bookmarkEnd w:id="111"/>
    </w:p>
    <w:p w14:paraId="7091A9D3" w14:textId="7A506C6B" w:rsidR="007B36DD" w:rsidRDefault="007B36DD" w:rsidP="007B36DD">
      <w:r>
        <w:t xml:space="preserve">The following section will discuss the pipeline used to </w:t>
      </w:r>
      <w:r w:rsidR="00D47453">
        <w:t xml:space="preserve">assign themes and topics to </w:t>
      </w:r>
      <w:r>
        <w:t>the consultation responses.</w:t>
      </w:r>
    </w:p>
    <w:p w14:paraId="12A38E3B" w14:textId="419D5BE4" w:rsidR="0019449E" w:rsidRDefault="007B36DD" w:rsidP="0019449E">
      <w:pPr>
        <w:pStyle w:val="Heading3"/>
      </w:pPr>
      <w:r>
        <w:t>High level overview of the FME Pipeline</w:t>
      </w:r>
    </w:p>
    <w:p w14:paraId="75FA9E49" w14:textId="39191767" w:rsidR="00DF099B" w:rsidRPr="00DF099B" w:rsidRDefault="00DF099B" w:rsidP="0019449E">
      <w:r w:rsidRPr="00DF099B">
        <w:t>The pipeline consists of seven key stages:</w:t>
      </w:r>
    </w:p>
    <w:p w14:paraId="0976D983" w14:textId="3BBA271C" w:rsidR="00DF099B" w:rsidRPr="00DF099B" w:rsidRDefault="00DF099B" w:rsidP="00DF099B">
      <w:pPr>
        <w:pStyle w:val="ListNumberNoSpacing"/>
        <w:numPr>
          <w:ilvl w:val="0"/>
          <w:numId w:val="42"/>
        </w:numPr>
      </w:pPr>
      <w:r w:rsidRPr="00DF099B">
        <w:rPr>
          <w:b/>
          <w:bCs/>
        </w:rPr>
        <w:t>Response data preparation</w:t>
      </w:r>
      <w:r w:rsidRPr="00DF099B">
        <w:t xml:space="preserve"> – the raw consultation responses are cleaned and structured for processing.</w:t>
      </w:r>
    </w:p>
    <w:p w14:paraId="557BC526" w14:textId="3A2C661E" w:rsidR="00DF099B" w:rsidRPr="00DF099B" w:rsidRDefault="00DF099B" w:rsidP="00DF099B">
      <w:pPr>
        <w:pStyle w:val="ListNumberNoSpacing"/>
      </w:pPr>
      <w:r w:rsidRPr="00DF099B">
        <w:rPr>
          <w:b/>
          <w:bCs/>
        </w:rPr>
        <w:t>Theme table preparation</w:t>
      </w:r>
      <w:r w:rsidRPr="00DF099B">
        <w:t xml:space="preserve"> – the predefined theme data is prepared for use in classification.</w:t>
      </w:r>
    </w:p>
    <w:p w14:paraId="2D647D9F" w14:textId="5BF68DAE" w:rsidR="00DF099B" w:rsidRPr="00DF099B" w:rsidRDefault="00DF099B" w:rsidP="00DF099B">
      <w:pPr>
        <w:pStyle w:val="ListNumberNoSpacing"/>
      </w:pPr>
      <w:r w:rsidRPr="00DF099B">
        <w:rPr>
          <w:b/>
          <w:bCs/>
        </w:rPr>
        <w:t>Theme assignment</w:t>
      </w:r>
      <w:r w:rsidRPr="00DF099B">
        <w:t xml:space="preserve"> – the GPT</w:t>
      </w:r>
      <w:r w:rsidR="00B21049">
        <w:t>-</w:t>
      </w:r>
      <w:r w:rsidRPr="00DF099B">
        <w:t>4 model is called and prompted to assign one or more themes to each response.</w:t>
      </w:r>
    </w:p>
    <w:p w14:paraId="7CDBAB93" w14:textId="2E6782E0" w:rsidR="00DF099B" w:rsidRPr="00DF099B" w:rsidRDefault="00DF099B" w:rsidP="00DF099B">
      <w:pPr>
        <w:pStyle w:val="ListNumberNoSpacing"/>
      </w:pPr>
      <w:r w:rsidRPr="00DF099B">
        <w:rPr>
          <w:b/>
          <w:bCs/>
        </w:rPr>
        <w:lastRenderedPageBreak/>
        <w:t>Theme output processing</w:t>
      </w:r>
      <w:r w:rsidRPr="00DF099B">
        <w:t xml:space="preserve"> – the JSON output from GPT</w:t>
      </w:r>
      <w:r w:rsidR="00B21049">
        <w:t>-</w:t>
      </w:r>
      <w:r w:rsidRPr="00DF099B">
        <w:t>4 is unpacked and converted into a tabular format.</w:t>
      </w:r>
    </w:p>
    <w:p w14:paraId="75AB4507" w14:textId="39E0563C" w:rsidR="00DF099B" w:rsidRPr="00DF099B" w:rsidRDefault="00DF099B" w:rsidP="00DF099B">
      <w:pPr>
        <w:pStyle w:val="ListNumberNoSpacing"/>
      </w:pPr>
      <w:r w:rsidRPr="00DF099B">
        <w:rPr>
          <w:b/>
          <w:bCs/>
        </w:rPr>
        <w:t>Topic preparation</w:t>
      </w:r>
      <w:r w:rsidRPr="00DF099B">
        <w:t xml:space="preserve"> – topics, which are subcategories of themes, are prepared for processing.</w:t>
      </w:r>
    </w:p>
    <w:p w14:paraId="55229DF5" w14:textId="38178ACC" w:rsidR="00DF099B" w:rsidRPr="00DF099B" w:rsidRDefault="00DF099B" w:rsidP="00DF099B">
      <w:pPr>
        <w:pStyle w:val="ListNumberNoSpacing"/>
      </w:pPr>
      <w:r w:rsidRPr="00DF099B">
        <w:rPr>
          <w:b/>
          <w:bCs/>
        </w:rPr>
        <w:t>Topic assignment</w:t>
      </w:r>
      <w:r w:rsidRPr="00DF099B">
        <w:t xml:space="preserve"> – theme IDs from the first GPT</w:t>
      </w:r>
      <w:r w:rsidR="00B21049">
        <w:t>-</w:t>
      </w:r>
      <w:r w:rsidRPr="00DF099B">
        <w:t>4 pass are used to filter the relevant topics, which are then passed to GPT</w:t>
      </w:r>
      <w:r w:rsidR="00BF6DFE">
        <w:t>-</w:t>
      </w:r>
      <w:r w:rsidRPr="00DF099B">
        <w:t>4 for topic classification.</w:t>
      </w:r>
    </w:p>
    <w:p w14:paraId="6225E05A" w14:textId="4CDA7916" w:rsidR="00DF099B" w:rsidRDefault="00DF099B" w:rsidP="00DF099B">
      <w:pPr>
        <w:pStyle w:val="ListNumberNoSpacing"/>
      </w:pPr>
      <w:r w:rsidRPr="00DF099B">
        <w:rPr>
          <w:b/>
          <w:bCs/>
        </w:rPr>
        <w:t>Final output processing</w:t>
      </w:r>
      <w:r w:rsidRPr="00DF099B">
        <w:t xml:space="preserve"> – the GPT</w:t>
      </w:r>
      <w:r w:rsidR="00BF6DFE">
        <w:t>-</w:t>
      </w:r>
      <w:r w:rsidRPr="00DF099B">
        <w:t>4 JSON output is unpacked and converted into a table, which is written securely to an SQL Server database.</w:t>
      </w:r>
    </w:p>
    <w:p w14:paraId="571C9E76" w14:textId="77777777" w:rsidR="0019449E" w:rsidRDefault="0019449E" w:rsidP="0019449E">
      <w:pPr>
        <w:pStyle w:val="ListNumberNoSpacing"/>
        <w:numPr>
          <w:ilvl w:val="0"/>
          <w:numId w:val="0"/>
        </w:numPr>
        <w:ind w:left="340" w:hanging="340"/>
      </w:pPr>
    </w:p>
    <w:p w14:paraId="6ED47E6F" w14:textId="77777777" w:rsidR="0019449E" w:rsidRDefault="0019449E" w:rsidP="0019449E">
      <w:pPr>
        <w:pStyle w:val="ListNumberNoSpacing"/>
        <w:keepNext/>
        <w:numPr>
          <w:ilvl w:val="0"/>
          <w:numId w:val="0"/>
        </w:numPr>
        <w:ind w:left="340" w:hanging="340"/>
      </w:pPr>
      <w:r w:rsidRPr="0019449E">
        <w:rPr>
          <w:noProof/>
        </w:rPr>
        <w:drawing>
          <wp:inline distT="0" distB="0" distL="0" distR="0" wp14:anchorId="17B5A5CA" wp14:editId="1B8C4DF7">
            <wp:extent cx="6120765" cy="1811020"/>
            <wp:effectExtent l="0" t="0" r="0" b="0"/>
            <wp:docPr id="1043376640" name="Picture 1" descr="A screenshot of a computer screen&#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43376640" name="Picture 1" descr="A screenshot of a computer screen&#10;&#10;AI-generated content may be incorrect."/>
                    <pic:cNvPicPr/>
                  </pic:nvPicPr>
                  <pic:blipFill>
                    <a:blip r:embed="rId20"/>
                    <a:stretch>
                      <a:fillRect/>
                    </a:stretch>
                  </pic:blipFill>
                  <pic:spPr>
                    <a:xfrm>
                      <a:off x="0" y="0"/>
                      <a:ext cx="6120765" cy="1811020"/>
                    </a:xfrm>
                    <a:prstGeom prst="rect">
                      <a:avLst/>
                    </a:prstGeom>
                  </pic:spPr>
                </pic:pic>
              </a:graphicData>
            </a:graphic>
          </wp:inline>
        </w:drawing>
      </w:r>
    </w:p>
    <w:p w14:paraId="1F8D2145" w14:textId="6758E5D7" w:rsidR="00105F40" w:rsidRDefault="0019449E" w:rsidP="00105F40">
      <w:pPr>
        <w:pStyle w:val="Caption"/>
      </w:pPr>
      <w:bookmarkStart w:id="112" w:name="_Toc208135664"/>
      <w:r>
        <w:t xml:space="preserve">Figure </w:t>
      </w:r>
      <w:r>
        <w:fldChar w:fldCharType="begin"/>
      </w:r>
      <w:r>
        <w:instrText xml:space="preserve"> SEQ Figure \* ARABIC </w:instrText>
      </w:r>
      <w:r>
        <w:fldChar w:fldCharType="separate"/>
      </w:r>
      <w:r w:rsidR="00830431">
        <w:rPr>
          <w:noProof/>
        </w:rPr>
        <w:t>4</w:t>
      </w:r>
      <w:r>
        <w:fldChar w:fldCharType="end"/>
      </w:r>
      <w:r>
        <w:t xml:space="preserve">: FME Pipeline </w:t>
      </w:r>
      <w:r w:rsidR="00027EB0">
        <w:t xml:space="preserve">- </w:t>
      </w:r>
      <w:r>
        <w:t xml:space="preserve">High Level </w:t>
      </w:r>
      <w:r w:rsidRPr="0019449E">
        <w:t>Stages</w:t>
      </w:r>
      <w:bookmarkEnd w:id="112"/>
    </w:p>
    <w:p w14:paraId="256B0EE2" w14:textId="0DA8CB55" w:rsidR="0019449E" w:rsidRDefault="0019449E" w:rsidP="00105F40">
      <w:pPr>
        <w:pStyle w:val="Heading3"/>
      </w:pPr>
      <w:r w:rsidRPr="00105F40">
        <w:t>Detailed</w:t>
      </w:r>
      <w:r>
        <w:t xml:space="preserve"> overview of the FME Pipeline</w:t>
      </w:r>
    </w:p>
    <w:p w14:paraId="7947EED3" w14:textId="6D8FD7C2" w:rsidR="00AC5DF3" w:rsidRDefault="008D42F1" w:rsidP="00F47BDD">
      <w:pPr>
        <w:pStyle w:val="Heading4"/>
      </w:pPr>
      <w:r w:rsidRPr="00DF099B">
        <w:t xml:space="preserve">Response </w:t>
      </w:r>
      <w:r w:rsidR="00605F6D">
        <w:t>D</w:t>
      </w:r>
      <w:r w:rsidRPr="00DF099B">
        <w:t xml:space="preserve">ata </w:t>
      </w:r>
      <w:r w:rsidR="00605F6D">
        <w:t>P</w:t>
      </w:r>
      <w:r w:rsidRPr="00DF099B">
        <w:t>reparation</w:t>
      </w:r>
    </w:p>
    <w:p w14:paraId="4D105D87" w14:textId="298424BB" w:rsidR="00A7596D" w:rsidRDefault="00A7596D" w:rsidP="00190B9F">
      <w:r w:rsidRPr="00A7596D">
        <w:t>The first stage of the pipeline focuses on preparing the response data for classification. Human</w:t>
      </w:r>
      <w:r w:rsidR="00963832">
        <w:t xml:space="preserve"> </w:t>
      </w:r>
      <w:r w:rsidRPr="00A7596D">
        <w:t>coded responses, previous GPT</w:t>
      </w:r>
      <w:r w:rsidR="003D3EDF">
        <w:t>-</w:t>
      </w:r>
      <w:r w:rsidRPr="00A7596D">
        <w:t>4 classifications, and the raw consultation responses are read into the workflow. A series of filters are applied to ensure only new, valid responses are processed</w:t>
      </w:r>
      <w:r w:rsidR="00D47C20">
        <w:t xml:space="preserve">. </w:t>
      </w:r>
      <w:r w:rsidR="006B3141">
        <w:t>D</w:t>
      </w:r>
      <w:r w:rsidRPr="00A7596D">
        <w:t>uplicates and previously classified responses are removed,</w:t>
      </w:r>
      <w:r w:rsidR="006B3141">
        <w:t xml:space="preserve"> as well as </w:t>
      </w:r>
      <w:r w:rsidRPr="00A7596D">
        <w:t xml:space="preserve">blank or overly short </w:t>
      </w:r>
      <w:r w:rsidR="00B263BF">
        <w:t xml:space="preserve">or long </w:t>
      </w:r>
      <w:r w:rsidRPr="00A7596D">
        <w:t xml:space="preserve">responses. Additional steps remove unnecessary fields, generate unique identifiers, and join the response text back to the data table so that the full content is available for later processing. This ensures that the dataset passed forward is clean, consistent, and optimised for </w:t>
      </w:r>
      <w:r w:rsidR="00AB273E">
        <w:t xml:space="preserve">assigning Themes and Topics. </w:t>
      </w:r>
      <w:r w:rsidR="000E1C56">
        <w:t xml:space="preserve">This is shown in </w:t>
      </w:r>
      <w:r w:rsidR="000E1C56">
        <w:fldChar w:fldCharType="begin"/>
      </w:r>
      <w:r w:rsidR="000E1C56">
        <w:instrText xml:space="preserve"> REF _Ref206934283 \h </w:instrText>
      </w:r>
      <w:r w:rsidR="000E1C56">
        <w:fldChar w:fldCharType="separate"/>
      </w:r>
      <w:r w:rsidR="00AB273E">
        <w:t xml:space="preserve">Figure </w:t>
      </w:r>
      <w:r w:rsidR="00AB273E">
        <w:rPr>
          <w:noProof/>
        </w:rPr>
        <w:t>5</w:t>
      </w:r>
      <w:r w:rsidR="00AB273E">
        <w:t xml:space="preserve">: FME Pipeline - Response </w:t>
      </w:r>
      <w:r w:rsidR="00AB273E" w:rsidRPr="000E1C56">
        <w:t>Data</w:t>
      </w:r>
      <w:r w:rsidR="00AB273E">
        <w:t xml:space="preserve"> Preparation</w:t>
      </w:r>
      <w:r w:rsidR="000E1C56">
        <w:fldChar w:fldCharType="end"/>
      </w:r>
      <w:r w:rsidR="000E1C56">
        <w:t>.</w:t>
      </w:r>
    </w:p>
    <w:p w14:paraId="60B8827C" w14:textId="77777777" w:rsidR="000E1C56" w:rsidRDefault="000E1C56" w:rsidP="000E1C56">
      <w:pPr>
        <w:keepNext/>
      </w:pPr>
      <w:r w:rsidRPr="000E1C56">
        <w:rPr>
          <w:noProof/>
        </w:rPr>
        <w:lastRenderedPageBreak/>
        <w:drawing>
          <wp:inline distT="0" distB="0" distL="0" distR="0" wp14:anchorId="48F848B6" wp14:editId="424FCBB3">
            <wp:extent cx="6120765" cy="2729230"/>
            <wp:effectExtent l="0" t="0" r="0" b="0"/>
            <wp:docPr id="160606992"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0606992" name="Picture 1" descr="A screenshot of a computer&#10;&#10;AI-generated content may be incorrect."/>
                    <pic:cNvPicPr/>
                  </pic:nvPicPr>
                  <pic:blipFill>
                    <a:blip r:embed="rId21"/>
                    <a:stretch>
                      <a:fillRect/>
                    </a:stretch>
                  </pic:blipFill>
                  <pic:spPr>
                    <a:xfrm>
                      <a:off x="0" y="0"/>
                      <a:ext cx="6120765" cy="2729230"/>
                    </a:xfrm>
                    <a:prstGeom prst="rect">
                      <a:avLst/>
                    </a:prstGeom>
                  </pic:spPr>
                </pic:pic>
              </a:graphicData>
            </a:graphic>
          </wp:inline>
        </w:drawing>
      </w:r>
    </w:p>
    <w:p w14:paraId="58EC35ED" w14:textId="52426FA1" w:rsidR="00A7596D" w:rsidRDefault="000E1C56" w:rsidP="000E1C56">
      <w:pPr>
        <w:pStyle w:val="Caption"/>
      </w:pPr>
      <w:bookmarkStart w:id="113" w:name="_Ref206934283"/>
      <w:bookmarkStart w:id="114" w:name="_Toc208135665"/>
      <w:r>
        <w:t xml:space="preserve">Figure </w:t>
      </w:r>
      <w:r>
        <w:fldChar w:fldCharType="begin"/>
      </w:r>
      <w:r>
        <w:instrText xml:space="preserve"> SEQ Figure \* ARABIC </w:instrText>
      </w:r>
      <w:r>
        <w:fldChar w:fldCharType="separate"/>
      </w:r>
      <w:r w:rsidR="00830431">
        <w:rPr>
          <w:noProof/>
        </w:rPr>
        <w:t>5</w:t>
      </w:r>
      <w:r>
        <w:fldChar w:fldCharType="end"/>
      </w:r>
      <w:r>
        <w:t xml:space="preserve">: FME Pipeline </w:t>
      </w:r>
      <w:r w:rsidR="00027EB0">
        <w:t>-</w:t>
      </w:r>
      <w:r>
        <w:t xml:space="preserve"> Response </w:t>
      </w:r>
      <w:r w:rsidRPr="000E1C56">
        <w:t>Data</w:t>
      </w:r>
      <w:r>
        <w:t xml:space="preserve"> Preparation</w:t>
      </w:r>
      <w:bookmarkEnd w:id="113"/>
      <w:bookmarkEnd w:id="114"/>
    </w:p>
    <w:p w14:paraId="0FFE227F" w14:textId="6710D652" w:rsidR="00EE114A" w:rsidRDefault="00EE114A" w:rsidP="00F47BDD">
      <w:pPr>
        <w:pStyle w:val="Heading4"/>
      </w:pPr>
      <w:r w:rsidRPr="00EE114A">
        <w:t>Theme Table Generation</w:t>
      </w:r>
    </w:p>
    <w:p w14:paraId="343B5D50" w14:textId="5816D8B5" w:rsidR="00EE114A" w:rsidRDefault="00EE114A" w:rsidP="00EE114A">
      <w:r w:rsidRPr="00EE114A">
        <w:t xml:space="preserve">The second stage of the pipeline prepares the theme data for use in classification. The table of available themes is read in and filtered to exclude any that are not required. Each theme is then converted into a JSON item, which is aggregated into a single list to ensure a structured format. Square brackets are added to wrap the JSON list, and the data is formatted to improve readability and consistency. Finally, any unnecessary attributes are removed, leaving a clean and </w:t>
      </w:r>
      <w:r w:rsidR="00702816" w:rsidRPr="00EE114A">
        <w:t>well</w:t>
      </w:r>
      <w:r w:rsidR="00702816">
        <w:t>-</w:t>
      </w:r>
      <w:r w:rsidR="00702816" w:rsidRPr="00EE114A">
        <w:t>structured</w:t>
      </w:r>
      <w:r w:rsidRPr="00EE114A">
        <w:t xml:space="preserve"> JSON </w:t>
      </w:r>
      <w:r w:rsidR="00702816">
        <w:t>format</w:t>
      </w:r>
      <w:r w:rsidRPr="00EE114A">
        <w:t xml:space="preserve"> ready to be passed into the classification process.</w:t>
      </w:r>
      <w:r w:rsidR="00AB2696">
        <w:t xml:space="preserve"> This is show in </w:t>
      </w:r>
      <w:r w:rsidR="008455EA">
        <w:fldChar w:fldCharType="begin"/>
      </w:r>
      <w:r w:rsidR="008455EA">
        <w:instrText xml:space="preserve"> REF _Ref206934531 \h </w:instrText>
      </w:r>
      <w:r w:rsidR="008455EA">
        <w:fldChar w:fldCharType="separate"/>
      </w:r>
      <w:r w:rsidR="009E32F5">
        <w:t xml:space="preserve">Figure </w:t>
      </w:r>
      <w:r w:rsidR="009E32F5">
        <w:rPr>
          <w:noProof/>
        </w:rPr>
        <w:t>6</w:t>
      </w:r>
      <w:r w:rsidR="009E32F5">
        <w:t>: FME Pipeline - Theme Data Preparation</w:t>
      </w:r>
      <w:r w:rsidR="008455EA">
        <w:fldChar w:fldCharType="end"/>
      </w:r>
      <w:r w:rsidR="008455EA">
        <w:t>.</w:t>
      </w:r>
    </w:p>
    <w:p w14:paraId="1C5E92B3" w14:textId="77777777" w:rsidR="00AB2696" w:rsidRDefault="00AB2696" w:rsidP="00AB2696">
      <w:pPr>
        <w:keepNext/>
      </w:pPr>
      <w:r w:rsidRPr="00AB2696">
        <w:rPr>
          <w:noProof/>
        </w:rPr>
        <w:drawing>
          <wp:inline distT="0" distB="0" distL="0" distR="0" wp14:anchorId="37F73BA2" wp14:editId="22CF942D">
            <wp:extent cx="6120765" cy="1228090"/>
            <wp:effectExtent l="0" t="0" r="0" b="0"/>
            <wp:docPr id="2120268807"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0268807" name="Picture 1" descr="A screenshot of a computer&#10;&#10;AI-generated content may be incorrect."/>
                    <pic:cNvPicPr/>
                  </pic:nvPicPr>
                  <pic:blipFill>
                    <a:blip r:embed="rId22"/>
                    <a:stretch>
                      <a:fillRect/>
                    </a:stretch>
                  </pic:blipFill>
                  <pic:spPr>
                    <a:xfrm>
                      <a:off x="0" y="0"/>
                      <a:ext cx="6120765" cy="1228090"/>
                    </a:xfrm>
                    <a:prstGeom prst="rect">
                      <a:avLst/>
                    </a:prstGeom>
                  </pic:spPr>
                </pic:pic>
              </a:graphicData>
            </a:graphic>
          </wp:inline>
        </w:drawing>
      </w:r>
    </w:p>
    <w:p w14:paraId="58EDD3AD" w14:textId="5113C042" w:rsidR="00EE114A" w:rsidRDefault="00AB2696" w:rsidP="00AB2696">
      <w:pPr>
        <w:pStyle w:val="Caption"/>
      </w:pPr>
      <w:bookmarkStart w:id="115" w:name="_Ref206934531"/>
      <w:bookmarkStart w:id="116" w:name="_Toc208135666"/>
      <w:r>
        <w:t xml:space="preserve">Figure </w:t>
      </w:r>
      <w:r>
        <w:fldChar w:fldCharType="begin"/>
      </w:r>
      <w:r>
        <w:instrText xml:space="preserve"> SEQ Figure \* ARABIC </w:instrText>
      </w:r>
      <w:r>
        <w:fldChar w:fldCharType="separate"/>
      </w:r>
      <w:r w:rsidR="00830431">
        <w:rPr>
          <w:noProof/>
        </w:rPr>
        <w:t>6</w:t>
      </w:r>
      <w:r>
        <w:fldChar w:fldCharType="end"/>
      </w:r>
      <w:r>
        <w:t xml:space="preserve">: FME Pipeline </w:t>
      </w:r>
      <w:r w:rsidR="00027EB0">
        <w:t xml:space="preserve">- </w:t>
      </w:r>
      <w:r>
        <w:t>Theme Data Preparation</w:t>
      </w:r>
      <w:bookmarkEnd w:id="115"/>
      <w:bookmarkEnd w:id="116"/>
    </w:p>
    <w:p w14:paraId="57A799BD" w14:textId="1E139248" w:rsidR="00C37E47" w:rsidRPr="001F7E9F" w:rsidRDefault="001F7E9F" w:rsidP="00105F40">
      <w:pPr>
        <w:pStyle w:val="Heading3NoNumber"/>
      </w:pPr>
      <w:r w:rsidRPr="001F7E9F">
        <w:t>Theme Assignment</w:t>
      </w:r>
    </w:p>
    <w:p w14:paraId="6D0FC745" w14:textId="1913CBCF" w:rsidR="001F7E9F" w:rsidRDefault="001F7E9F" w:rsidP="00C37E47">
      <w:r w:rsidRPr="001F7E9F">
        <w:t xml:space="preserve">The third stage of the pipeline assigns themes to each response using the </w:t>
      </w:r>
      <w:r w:rsidR="00E5277A">
        <w:t>GPT-4</w:t>
      </w:r>
      <w:r w:rsidR="00767804">
        <w:t>-</w:t>
      </w:r>
      <w:r w:rsidRPr="001F7E9F">
        <w:t>model. First, all themes are joined to the response data to ensure that the model has full visibility of the available categories. A structured prompt is then created and passed through a rate</w:t>
      </w:r>
      <w:r w:rsidR="00963832">
        <w:t xml:space="preserve"> </w:t>
      </w:r>
      <w:r w:rsidRPr="001F7E9F">
        <w:t xml:space="preserve">limiter to control the number of calls made to the model per second. This reduces the risk of </w:t>
      </w:r>
      <w:r w:rsidR="00A82CD1">
        <w:t>passing responses to</w:t>
      </w:r>
      <w:r w:rsidR="009C0BB6">
        <w:t>o</w:t>
      </w:r>
      <w:r w:rsidR="00A82CD1">
        <w:t xml:space="preserve"> quickly to </w:t>
      </w:r>
      <w:r w:rsidRPr="001F7E9F">
        <w:t xml:space="preserve">the API </w:t>
      </w:r>
      <w:r w:rsidR="00A82CD1">
        <w:t xml:space="preserve">and exceeding </w:t>
      </w:r>
      <w:r w:rsidRPr="001F7E9F">
        <w:t xml:space="preserve">usage limits. </w:t>
      </w:r>
      <w:r w:rsidR="009C0BB6">
        <w:t>The</w:t>
      </w:r>
      <w:r w:rsidRPr="001F7E9F">
        <w:t xml:space="preserve"> prompt is submitted to GPT</w:t>
      </w:r>
      <w:r w:rsidR="00A12799">
        <w:t>-</w:t>
      </w:r>
      <w:r w:rsidRPr="001F7E9F">
        <w:t xml:space="preserve">4 through the </w:t>
      </w:r>
      <w:r w:rsidR="009C0BB6">
        <w:t>Open</w:t>
      </w:r>
      <w:r w:rsidRPr="001F7E9F">
        <w:t xml:space="preserve">AI </w:t>
      </w:r>
      <w:r w:rsidR="00742E2B">
        <w:lastRenderedPageBreak/>
        <w:t>ChatGPT</w:t>
      </w:r>
      <w:r w:rsidRPr="001F7E9F">
        <w:t>C</w:t>
      </w:r>
      <w:r w:rsidR="00742E2B">
        <w:t>onnector</w:t>
      </w:r>
      <w:r w:rsidRPr="001F7E9F">
        <w:t>, where the model analyses the response text and assigns one or more relevant themes.</w:t>
      </w:r>
      <w:r w:rsidR="00D00B33">
        <w:t xml:space="preserve"> This can be seen in </w:t>
      </w:r>
      <w:r w:rsidR="00D00B33">
        <w:fldChar w:fldCharType="begin"/>
      </w:r>
      <w:r w:rsidR="00D00B33">
        <w:instrText xml:space="preserve"> REF _Ref206934802 \h </w:instrText>
      </w:r>
      <w:r w:rsidR="00D00B33">
        <w:fldChar w:fldCharType="separate"/>
      </w:r>
      <w:r w:rsidR="009E32F5">
        <w:t xml:space="preserve">Figure </w:t>
      </w:r>
      <w:r w:rsidR="009E32F5">
        <w:rPr>
          <w:noProof/>
        </w:rPr>
        <w:t>7</w:t>
      </w:r>
      <w:r w:rsidR="009E32F5">
        <w:t xml:space="preserve">: </w:t>
      </w:r>
      <w:r w:rsidR="009E32F5" w:rsidRPr="0075692B">
        <w:t xml:space="preserve">FME Pipeline </w:t>
      </w:r>
      <w:r w:rsidR="009E32F5">
        <w:t>-</w:t>
      </w:r>
      <w:r w:rsidR="009E32F5" w:rsidRPr="0075692B">
        <w:t xml:space="preserve"> </w:t>
      </w:r>
      <w:r w:rsidR="009E32F5">
        <w:t>Assign Themes using the GPT4 model.</w:t>
      </w:r>
      <w:r w:rsidR="00D00B33">
        <w:fldChar w:fldCharType="end"/>
      </w:r>
    </w:p>
    <w:p w14:paraId="589A25E9" w14:textId="77777777" w:rsidR="00D00B33" w:rsidRDefault="00D00B33" w:rsidP="00D00B33">
      <w:pPr>
        <w:keepNext/>
      </w:pPr>
      <w:r w:rsidRPr="00D00B33">
        <w:rPr>
          <w:noProof/>
        </w:rPr>
        <w:drawing>
          <wp:inline distT="0" distB="0" distL="0" distR="0" wp14:anchorId="77EA11F2" wp14:editId="0874E141">
            <wp:extent cx="6120765" cy="2107027"/>
            <wp:effectExtent l="0" t="0" r="0" b="7620"/>
            <wp:docPr id="69131415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1314150" name="Picture 1"/>
                    <pic:cNvPicPr/>
                  </pic:nvPicPr>
                  <pic:blipFill>
                    <a:blip r:embed="rId23">
                      <a:extLst>
                        <a:ext uri="{28A0092B-C50C-407E-A947-70E740481C1C}">
                          <a14:useLocalDpi xmlns:a14="http://schemas.microsoft.com/office/drawing/2010/main" val="0"/>
                        </a:ext>
                      </a:extLst>
                    </a:blip>
                    <a:stretch>
                      <a:fillRect/>
                    </a:stretch>
                  </pic:blipFill>
                  <pic:spPr>
                    <a:xfrm>
                      <a:off x="0" y="0"/>
                      <a:ext cx="6120765" cy="2107027"/>
                    </a:xfrm>
                    <a:prstGeom prst="rect">
                      <a:avLst/>
                    </a:prstGeom>
                  </pic:spPr>
                </pic:pic>
              </a:graphicData>
            </a:graphic>
          </wp:inline>
        </w:drawing>
      </w:r>
    </w:p>
    <w:p w14:paraId="30F8DA2D" w14:textId="0C2B9445" w:rsidR="001F7E9F" w:rsidRDefault="00D00B33" w:rsidP="00D00B33">
      <w:pPr>
        <w:pStyle w:val="Caption"/>
      </w:pPr>
      <w:bookmarkStart w:id="117" w:name="_Ref206934802"/>
      <w:bookmarkStart w:id="118" w:name="_Toc208135667"/>
      <w:r>
        <w:t xml:space="preserve">Figure </w:t>
      </w:r>
      <w:r>
        <w:fldChar w:fldCharType="begin"/>
      </w:r>
      <w:r>
        <w:instrText xml:space="preserve"> SEQ Figure \* ARABIC </w:instrText>
      </w:r>
      <w:r>
        <w:fldChar w:fldCharType="separate"/>
      </w:r>
      <w:r w:rsidR="00830431">
        <w:rPr>
          <w:noProof/>
        </w:rPr>
        <w:t>7</w:t>
      </w:r>
      <w:r>
        <w:fldChar w:fldCharType="end"/>
      </w:r>
      <w:r>
        <w:t xml:space="preserve">: </w:t>
      </w:r>
      <w:r w:rsidRPr="0075692B">
        <w:t xml:space="preserve">FME Pipeline </w:t>
      </w:r>
      <w:r w:rsidR="00027EB0">
        <w:t>-</w:t>
      </w:r>
      <w:r w:rsidRPr="0075692B">
        <w:t xml:space="preserve"> </w:t>
      </w:r>
      <w:r>
        <w:t>Assign Themes using the GPT4 model.</w:t>
      </w:r>
      <w:bookmarkEnd w:id="117"/>
      <w:bookmarkEnd w:id="118"/>
    </w:p>
    <w:p w14:paraId="76B6A203" w14:textId="42217D3D" w:rsidR="000E593D" w:rsidRDefault="000E593D" w:rsidP="000E593D">
      <w:r>
        <w:t>The OpenAI ChatGPT Connector was configured to call the GPT</w:t>
      </w:r>
      <w:r w:rsidR="00756708">
        <w:t>-</w:t>
      </w:r>
      <w:r>
        <w:t>4 model for theme and topic assignment. The grouping parameter was set to ResponseID UniqueID to ensure that each consultation response was processed independently. The API key and Base URL fields were populated securely, enabling the connector to authenticate with the Azure</w:t>
      </w:r>
      <w:r w:rsidR="00963832">
        <w:t xml:space="preserve"> </w:t>
      </w:r>
      <w:r>
        <w:t>hosted GPT</w:t>
      </w:r>
      <w:r w:rsidR="00756708">
        <w:t>-</w:t>
      </w:r>
      <w:r>
        <w:t>4 service.</w:t>
      </w:r>
    </w:p>
    <w:p w14:paraId="53ECEBF2" w14:textId="09541D77" w:rsidR="000E593D" w:rsidRDefault="000E593D" w:rsidP="000E593D">
      <w:r>
        <w:t>For model behaviour, the following parameters were selected:</w:t>
      </w:r>
    </w:p>
    <w:p w14:paraId="3E7EC6D1" w14:textId="3A879E8D" w:rsidR="000E593D" w:rsidRDefault="000E593D" w:rsidP="0031058E">
      <w:pPr>
        <w:pStyle w:val="ListBullet"/>
      </w:pPr>
      <w:r>
        <w:t>Role: set to user, ensuring that the prompt is treated as a direct user request.</w:t>
      </w:r>
    </w:p>
    <w:p w14:paraId="6CB9A116" w14:textId="5BFE5167" w:rsidR="000E593D" w:rsidRDefault="000E593D" w:rsidP="0031058E">
      <w:pPr>
        <w:pStyle w:val="ListBullet"/>
      </w:pPr>
      <w:r>
        <w:t>Content: defined as prompt, which dynamically inserts the prepared classification prompt for each response.</w:t>
      </w:r>
    </w:p>
    <w:p w14:paraId="63F87414" w14:textId="309CA18A" w:rsidR="000E593D" w:rsidRDefault="000E593D" w:rsidP="0031058E">
      <w:pPr>
        <w:pStyle w:val="ListBullet"/>
      </w:pPr>
      <w:r>
        <w:t>Temperature: fixed at 0.1, reducing variability, which is important for consistent classification results.</w:t>
      </w:r>
    </w:p>
    <w:p w14:paraId="45323EC7" w14:textId="03E279B9" w:rsidR="000E593D" w:rsidRDefault="000E593D" w:rsidP="0031058E">
      <w:pPr>
        <w:pStyle w:val="ListBullet"/>
      </w:pPr>
      <w:r>
        <w:t>Top_p: set to 1, meaning no nucleus sampling was applied, and the model considered the full probability distribution of responses.</w:t>
      </w:r>
    </w:p>
    <w:p w14:paraId="7D617360" w14:textId="7A83844F" w:rsidR="000E593D" w:rsidRDefault="000E593D" w:rsidP="00546F7D">
      <w:pPr>
        <w:pStyle w:val="ListBullet"/>
      </w:pPr>
      <w:r>
        <w:t>Number of Options (n): left as the default (1), so only one classification output was returned per response.</w:t>
      </w:r>
    </w:p>
    <w:p w14:paraId="31F7576E" w14:textId="3F163810" w:rsidR="000E593D" w:rsidRDefault="000E593D" w:rsidP="0031058E">
      <w:pPr>
        <w:pStyle w:val="ListBullet"/>
      </w:pPr>
      <w:r>
        <w:t>Presence Penalty: set to 0, avoiding artificial encouragement of new or novel themes beyond the given schema.</w:t>
      </w:r>
    </w:p>
    <w:p w14:paraId="0C3678CC" w14:textId="059EAE12" w:rsidR="000E593D" w:rsidRDefault="000E593D" w:rsidP="0031058E">
      <w:pPr>
        <w:pStyle w:val="ListBullet"/>
      </w:pPr>
      <w:r>
        <w:t>Frequency Penalty: also set to 0, meaning repeated terms were not penalised. This is important because consultation responses may legitimately repeat certain keywords related to themes.</w:t>
      </w:r>
    </w:p>
    <w:p w14:paraId="20E10DF5" w14:textId="011D465B" w:rsidR="00B912C0" w:rsidRDefault="000E593D" w:rsidP="000E593D">
      <w:r>
        <w:lastRenderedPageBreak/>
        <w:t>Other fields, such as Stop sequences, Max Tokens, and Logit Bias, were left unset, allowing the model to complete outputs naturally within its token limits.</w:t>
      </w:r>
      <w:r w:rsidR="0031058E">
        <w:t xml:space="preserve"> This is shown in </w:t>
      </w:r>
      <w:r w:rsidR="001D66AF">
        <w:fldChar w:fldCharType="begin"/>
      </w:r>
      <w:r w:rsidR="001D66AF">
        <w:instrText xml:space="preserve"> REF _Ref206935110 \h </w:instrText>
      </w:r>
      <w:r w:rsidR="001D66AF">
        <w:fldChar w:fldCharType="separate"/>
      </w:r>
      <w:r w:rsidR="00742E2B">
        <w:t xml:space="preserve">Figure </w:t>
      </w:r>
      <w:r w:rsidR="00742E2B">
        <w:rPr>
          <w:noProof/>
        </w:rPr>
        <w:t>8</w:t>
      </w:r>
      <w:r w:rsidR="00742E2B">
        <w:t xml:space="preserve">: FME Pipeline - </w:t>
      </w:r>
      <w:r w:rsidR="00742E2B" w:rsidRPr="00783D45">
        <w:t>OpenAI ChatGPT Connector</w:t>
      </w:r>
      <w:r w:rsidR="00742E2B">
        <w:t xml:space="preserve"> </w:t>
      </w:r>
      <w:r w:rsidR="001D66AF">
        <w:fldChar w:fldCharType="end"/>
      </w:r>
      <w:r w:rsidR="001D66AF">
        <w:t>.</w:t>
      </w:r>
    </w:p>
    <w:p w14:paraId="15FEE073" w14:textId="77777777" w:rsidR="001D66AF" w:rsidRDefault="001D66AF" w:rsidP="001D66AF">
      <w:pPr>
        <w:keepNext/>
        <w:jc w:val="center"/>
      </w:pPr>
      <w:r w:rsidRPr="001D66AF">
        <w:rPr>
          <w:noProof/>
        </w:rPr>
        <w:drawing>
          <wp:inline distT="0" distB="0" distL="0" distR="0" wp14:anchorId="3324A2A2" wp14:editId="5AF90AA2">
            <wp:extent cx="2370124" cy="4343415"/>
            <wp:effectExtent l="0" t="0" r="0" b="0"/>
            <wp:docPr id="911939268"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1939268" name="Picture 1" descr="A screenshot of a computer&#10;&#10;AI-generated content may be incorrect."/>
                    <pic:cNvPicPr/>
                  </pic:nvPicPr>
                  <pic:blipFill>
                    <a:blip r:embed="rId24"/>
                    <a:stretch>
                      <a:fillRect/>
                    </a:stretch>
                  </pic:blipFill>
                  <pic:spPr>
                    <a:xfrm>
                      <a:off x="0" y="0"/>
                      <a:ext cx="2377755" cy="4357399"/>
                    </a:xfrm>
                    <a:prstGeom prst="rect">
                      <a:avLst/>
                    </a:prstGeom>
                  </pic:spPr>
                </pic:pic>
              </a:graphicData>
            </a:graphic>
          </wp:inline>
        </w:drawing>
      </w:r>
    </w:p>
    <w:p w14:paraId="65017C7D" w14:textId="3121B36B" w:rsidR="0031058E" w:rsidRPr="00CF7CD6" w:rsidRDefault="001D66AF" w:rsidP="001D66AF">
      <w:pPr>
        <w:pStyle w:val="Caption"/>
      </w:pPr>
      <w:bookmarkStart w:id="119" w:name="_Ref206935110"/>
      <w:bookmarkStart w:id="120" w:name="_Toc208135668"/>
      <w:r>
        <w:t xml:space="preserve">Figure </w:t>
      </w:r>
      <w:r>
        <w:fldChar w:fldCharType="begin"/>
      </w:r>
      <w:r>
        <w:instrText xml:space="preserve"> SEQ Figure \* ARABIC </w:instrText>
      </w:r>
      <w:r>
        <w:fldChar w:fldCharType="separate"/>
      </w:r>
      <w:r w:rsidR="00830431">
        <w:rPr>
          <w:noProof/>
        </w:rPr>
        <w:t>8</w:t>
      </w:r>
      <w:r>
        <w:fldChar w:fldCharType="end"/>
      </w:r>
      <w:r>
        <w:t xml:space="preserve">: FME Pipeline </w:t>
      </w:r>
      <w:r w:rsidR="008312F7">
        <w:t>-</w:t>
      </w:r>
      <w:r>
        <w:t xml:space="preserve"> </w:t>
      </w:r>
      <w:r w:rsidRPr="00783D45">
        <w:t>OpenAI ChatGPT Connector</w:t>
      </w:r>
      <w:r>
        <w:t xml:space="preserve"> </w:t>
      </w:r>
      <w:bookmarkEnd w:id="119"/>
      <w:r>
        <w:t>Parameters</w:t>
      </w:r>
      <w:bookmarkEnd w:id="120"/>
    </w:p>
    <w:p w14:paraId="112BEB3B" w14:textId="77777777" w:rsidR="003F4A71" w:rsidRDefault="003F4A71" w:rsidP="00F47BDD">
      <w:pPr>
        <w:pStyle w:val="Heading4"/>
      </w:pPr>
      <w:r w:rsidRPr="003F4A71">
        <w:t>Theme Output Processing</w:t>
      </w:r>
    </w:p>
    <w:p w14:paraId="607C6CB2" w14:textId="3AA8901A" w:rsidR="003F4A71" w:rsidRPr="003F4A71" w:rsidRDefault="003F4A71" w:rsidP="003F4A71">
      <w:r w:rsidRPr="003F4A71">
        <w:t xml:space="preserve">The fourth stage of the pipeline converts the </w:t>
      </w:r>
      <w:r w:rsidR="00E5277A">
        <w:t>GPT-4</w:t>
      </w:r>
      <w:r w:rsidRPr="003F4A71">
        <w:t xml:space="preserve"> output from JSON into a structured table format. Unnecessary fields are first removed, and string replacements are applied to tidy the data. A regex expression ((\[.*\])) is then used to identify and capture any themes enclosed in square brackets. The JSON output is unpacked in stages to break down nested elements into usable fragments, which are subsequently reformatted and cleaned. A duplicate filter ensures that only unique themes are retained, while a tester removes any empty JSON items from the dataset. The result is a clean, </w:t>
      </w:r>
      <w:r w:rsidR="004153F1">
        <w:t>unique</w:t>
      </w:r>
      <w:r w:rsidRPr="003F4A71">
        <w:t xml:space="preserve"> table of themes that can be reliably used in the next stage of processing.</w:t>
      </w:r>
      <w:r>
        <w:t xml:space="preserve"> This can be seen in</w:t>
      </w:r>
      <w:r w:rsidR="00884DE3">
        <w:t xml:space="preserve"> </w:t>
      </w:r>
      <w:r w:rsidR="00884DE3">
        <w:fldChar w:fldCharType="begin"/>
      </w:r>
      <w:r w:rsidR="00884DE3">
        <w:instrText xml:space="preserve"> REF _Ref206936682 \h </w:instrText>
      </w:r>
      <w:r w:rsidR="00884DE3">
        <w:fldChar w:fldCharType="separate"/>
      </w:r>
      <w:r w:rsidR="00933415">
        <w:t xml:space="preserve">Figure </w:t>
      </w:r>
      <w:r w:rsidR="00933415">
        <w:rPr>
          <w:noProof/>
        </w:rPr>
        <w:t>9</w:t>
      </w:r>
      <w:r w:rsidR="00933415">
        <w:t xml:space="preserve">: FME Pipeline - Theme </w:t>
      </w:r>
      <w:r w:rsidR="00933415" w:rsidRPr="00884DE3">
        <w:t>Output</w:t>
      </w:r>
      <w:r w:rsidR="00933415">
        <w:t xml:space="preserve"> Processing</w:t>
      </w:r>
      <w:r w:rsidR="00884DE3">
        <w:fldChar w:fldCharType="end"/>
      </w:r>
      <w:r w:rsidR="00884DE3">
        <w:t>.</w:t>
      </w:r>
    </w:p>
    <w:p w14:paraId="4D12D741" w14:textId="77777777" w:rsidR="00884DE3" w:rsidRDefault="00052100" w:rsidP="00884DE3">
      <w:pPr>
        <w:keepNext/>
      </w:pPr>
      <w:r w:rsidRPr="00052100">
        <w:rPr>
          <w:noProof/>
        </w:rPr>
        <w:lastRenderedPageBreak/>
        <w:drawing>
          <wp:inline distT="0" distB="0" distL="0" distR="0" wp14:anchorId="6179F9B5" wp14:editId="66807804">
            <wp:extent cx="6120765" cy="1934854"/>
            <wp:effectExtent l="0" t="0" r="0" b="8255"/>
            <wp:docPr id="103868209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38682096" name="Picture 1"/>
                    <pic:cNvPicPr/>
                  </pic:nvPicPr>
                  <pic:blipFill>
                    <a:blip r:embed="rId25">
                      <a:extLst>
                        <a:ext uri="{28A0092B-C50C-407E-A947-70E740481C1C}">
                          <a14:useLocalDpi xmlns:a14="http://schemas.microsoft.com/office/drawing/2010/main" val="0"/>
                        </a:ext>
                      </a:extLst>
                    </a:blip>
                    <a:stretch>
                      <a:fillRect/>
                    </a:stretch>
                  </pic:blipFill>
                  <pic:spPr>
                    <a:xfrm>
                      <a:off x="0" y="0"/>
                      <a:ext cx="6120765" cy="1934854"/>
                    </a:xfrm>
                    <a:prstGeom prst="rect">
                      <a:avLst/>
                    </a:prstGeom>
                  </pic:spPr>
                </pic:pic>
              </a:graphicData>
            </a:graphic>
          </wp:inline>
        </w:drawing>
      </w:r>
    </w:p>
    <w:p w14:paraId="66D8AE2E" w14:textId="587663C3" w:rsidR="00884DE3" w:rsidRDefault="00884DE3" w:rsidP="00884DE3">
      <w:pPr>
        <w:pStyle w:val="Caption"/>
      </w:pPr>
      <w:bookmarkStart w:id="121" w:name="_Ref206936682"/>
      <w:bookmarkStart w:id="122" w:name="_Toc208135669"/>
      <w:r>
        <w:t xml:space="preserve">Figure </w:t>
      </w:r>
      <w:r>
        <w:fldChar w:fldCharType="begin"/>
      </w:r>
      <w:r>
        <w:instrText xml:space="preserve"> SEQ Figure \* ARABIC </w:instrText>
      </w:r>
      <w:r>
        <w:fldChar w:fldCharType="separate"/>
      </w:r>
      <w:r w:rsidR="00830431">
        <w:rPr>
          <w:noProof/>
        </w:rPr>
        <w:t>9</w:t>
      </w:r>
      <w:r>
        <w:fldChar w:fldCharType="end"/>
      </w:r>
      <w:r>
        <w:t xml:space="preserve">: FME Pipeline </w:t>
      </w:r>
      <w:r w:rsidR="00027EB0">
        <w:t>-</w:t>
      </w:r>
      <w:r w:rsidR="00963832">
        <w:t xml:space="preserve"> </w:t>
      </w:r>
      <w:r>
        <w:t xml:space="preserve">Theme </w:t>
      </w:r>
      <w:r w:rsidRPr="00884DE3">
        <w:t>Output</w:t>
      </w:r>
      <w:r>
        <w:t xml:space="preserve"> Processing</w:t>
      </w:r>
      <w:bookmarkEnd w:id="121"/>
      <w:bookmarkEnd w:id="122"/>
    </w:p>
    <w:p w14:paraId="3A1AD9F2" w14:textId="2D422B2E" w:rsidR="00884DE3" w:rsidRDefault="00532AE7" w:rsidP="00F47BDD">
      <w:pPr>
        <w:pStyle w:val="Heading4"/>
      </w:pPr>
      <w:r w:rsidRPr="00DF099B">
        <w:t xml:space="preserve">Topic </w:t>
      </w:r>
      <w:r w:rsidR="00605F6D">
        <w:t>P</w:t>
      </w:r>
      <w:r w:rsidRPr="00DF099B">
        <w:t>reparation</w:t>
      </w:r>
    </w:p>
    <w:p w14:paraId="0B045CF6" w14:textId="21E85714" w:rsidR="00532AE7" w:rsidRDefault="000D5D97" w:rsidP="00884DE3">
      <w:r w:rsidRPr="000D5D97">
        <w:t xml:space="preserve">The fifth stage of the pipeline prepares the topics for classification. A lookup table of topics is first read in, with unnecessary fields removed and duplicate entries filtered out to ensure data quality. Topics are then grouped together by ResponseID and ThemeID, allowing them to be aligned with the themes that were assigned in Stage 3 of the pipeline. This ensures that only topics associated with the themes identified by </w:t>
      </w:r>
      <w:r w:rsidR="00E5277A">
        <w:t>GPT-4</w:t>
      </w:r>
      <w:r w:rsidRPr="000D5D97">
        <w:t xml:space="preserve"> are carried forward. Each topic is then converted into a JSON item, aggregated into a list, and formatted to produce a structured and readable JSON payload. As a result, the topic data is clean, deduplicated, and correctly filtered against the assigned themes, ready for the next stage of classification</w:t>
      </w:r>
      <w:r w:rsidR="00864F4C" w:rsidRPr="00864F4C">
        <w:t>.</w:t>
      </w:r>
      <w:r w:rsidR="00864F4C">
        <w:t xml:space="preserve"> This can be seen in</w:t>
      </w:r>
      <w:r>
        <w:t xml:space="preserve"> </w:t>
      </w:r>
      <w:r>
        <w:fldChar w:fldCharType="begin"/>
      </w:r>
      <w:r>
        <w:instrText xml:space="preserve"> REF _Ref206937069 \h </w:instrText>
      </w:r>
      <w:r>
        <w:fldChar w:fldCharType="separate"/>
      </w:r>
      <w:r w:rsidR="00830431">
        <w:t xml:space="preserve">Figure </w:t>
      </w:r>
      <w:r w:rsidR="00830431">
        <w:rPr>
          <w:noProof/>
        </w:rPr>
        <w:t>10</w:t>
      </w:r>
      <w:r w:rsidR="00830431">
        <w:t xml:space="preserve">: FME Pipeline </w:t>
      </w:r>
      <w:r w:rsidR="00027EB0">
        <w:t>-</w:t>
      </w:r>
      <w:r w:rsidR="00830431">
        <w:t xml:space="preserve"> Topic Data Preparation</w:t>
      </w:r>
      <w:r>
        <w:fldChar w:fldCharType="end"/>
      </w:r>
      <w:r>
        <w:t>.</w:t>
      </w:r>
    </w:p>
    <w:p w14:paraId="28789F3B" w14:textId="77777777" w:rsidR="00864F4C" w:rsidRDefault="00864F4C" w:rsidP="00864F4C">
      <w:pPr>
        <w:keepNext/>
      </w:pPr>
      <w:r w:rsidRPr="00864F4C">
        <w:rPr>
          <w:noProof/>
        </w:rPr>
        <w:lastRenderedPageBreak/>
        <w:drawing>
          <wp:inline distT="0" distB="0" distL="0" distR="0" wp14:anchorId="4231E062" wp14:editId="40246FEA">
            <wp:extent cx="6120765" cy="2736850"/>
            <wp:effectExtent l="0" t="0" r="0" b="6350"/>
            <wp:docPr id="681591173"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1591173" name="Picture 1" descr="A screenshot of a computer&#10;&#10;AI-generated content may be incorrect."/>
                    <pic:cNvPicPr/>
                  </pic:nvPicPr>
                  <pic:blipFill>
                    <a:blip r:embed="rId26"/>
                    <a:stretch>
                      <a:fillRect/>
                    </a:stretch>
                  </pic:blipFill>
                  <pic:spPr>
                    <a:xfrm>
                      <a:off x="0" y="0"/>
                      <a:ext cx="6120765" cy="2736850"/>
                    </a:xfrm>
                    <a:prstGeom prst="rect">
                      <a:avLst/>
                    </a:prstGeom>
                  </pic:spPr>
                </pic:pic>
              </a:graphicData>
            </a:graphic>
          </wp:inline>
        </w:drawing>
      </w:r>
    </w:p>
    <w:p w14:paraId="5D809003" w14:textId="7322F2FD" w:rsidR="00864F4C" w:rsidRDefault="00864F4C" w:rsidP="00864F4C">
      <w:pPr>
        <w:pStyle w:val="Caption"/>
      </w:pPr>
      <w:bookmarkStart w:id="123" w:name="_Ref206937069"/>
      <w:bookmarkStart w:id="124" w:name="_Toc208135670"/>
      <w:r>
        <w:t xml:space="preserve">Figure </w:t>
      </w:r>
      <w:r>
        <w:fldChar w:fldCharType="begin"/>
      </w:r>
      <w:r>
        <w:instrText xml:space="preserve"> SEQ Figure \* ARABIC </w:instrText>
      </w:r>
      <w:r>
        <w:fldChar w:fldCharType="separate"/>
      </w:r>
      <w:r w:rsidR="00830431">
        <w:rPr>
          <w:noProof/>
        </w:rPr>
        <w:t>10</w:t>
      </w:r>
      <w:r>
        <w:fldChar w:fldCharType="end"/>
      </w:r>
      <w:r>
        <w:t>: FME Pipeline</w:t>
      </w:r>
      <w:r w:rsidR="00963832">
        <w:t xml:space="preserve"> </w:t>
      </w:r>
      <w:r w:rsidR="00027EB0">
        <w:t>-</w:t>
      </w:r>
      <w:r>
        <w:t xml:space="preserve"> Topic Data Preparation</w:t>
      </w:r>
      <w:bookmarkEnd w:id="123"/>
      <w:bookmarkEnd w:id="124"/>
    </w:p>
    <w:p w14:paraId="7B085CE9" w14:textId="77777777" w:rsidR="0049528B" w:rsidRPr="00354221" w:rsidRDefault="0049528B" w:rsidP="00F47BDD">
      <w:pPr>
        <w:pStyle w:val="Heading4"/>
      </w:pPr>
      <w:r w:rsidRPr="00354221">
        <w:t>Topic Assignment</w:t>
      </w:r>
    </w:p>
    <w:p w14:paraId="2074FF9F" w14:textId="7F8C13A4" w:rsidR="0049528B" w:rsidRPr="0049528B" w:rsidRDefault="0049528B" w:rsidP="0049528B">
      <w:r w:rsidRPr="0049528B">
        <w:t xml:space="preserve">The sixth stage of the pipeline assigns topics to each response using the </w:t>
      </w:r>
      <w:r w:rsidR="00E5277A">
        <w:t>GPT-4</w:t>
      </w:r>
      <w:r w:rsidRPr="0049528B">
        <w:t xml:space="preserve"> model. A structured prompt is first created and then passed through a decelerator to regulate the number of API calls made per second, ensuring efficient and stable processing. The prompt is then submitted to </w:t>
      </w:r>
      <w:r w:rsidR="00E5277A">
        <w:t>GPT-4</w:t>
      </w:r>
      <w:r w:rsidRPr="0049528B">
        <w:t xml:space="preserve"> via the </w:t>
      </w:r>
      <w:r w:rsidR="009A6A50">
        <w:t>OpenAIChatGPT</w:t>
      </w:r>
      <w:r w:rsidRPr="0049528B">
        <w:t xml:space="preserve"> C</w:t>
      </w:r>
      <w:r w:rsidR="009A6A50">
        <w:t>onnecto</w:t>
      </w:r>
      <w:r w:rsidRPr="0049528B">
        <w:t>r, where the model analyses the response text in the context of the filtered topics and assigns the most relevant ones. The parameters used for this AI Caller are the same as those configured for the theme classification stage, with a low temperature setting to maintain consistency and reproducibility of results.</w:t>
      </w:r>
    </w:p>
    <w:p w14:paraId="7E69FC56" w14:textId="77777777" w:rsidR="004F3EFD" w:rsidRDefault="004F3EFD" w:rsidP="004F3EFD">
      <w:pPr>
        <w:keepNext/>
      </w:pPr>
      <w:r w:rsidRPr="004F3EFD">
        <w:rPr>
          <w:noProof/>
        </w:rPr>
        <w:drawing>
          <wp:inline distT="0" distB="0" distL="0" distR="0" wp14:anchorId="2CF6378D" wp14:editId="6B5F0A76">
            <wp:extent cx="6120765" cy="1959610"/>
            <wp:effectExtent l="0" t="0" r="0" b="2540"/>
            <wp:docPr id="1367772101"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7772101" name="Picture 1" descr="A screenshot of a computer&#10;&#10;AI-generated content may be incorrect."/>
                    <pic:cNvPicPr/>
                  </pic:nvPicPr>
                  <pic:blipFill>
                    <a:blip r:embed="rId27"/>
                    <a:stretch>
                      <a:fillRect/>
                    </a:stretch>
                  </pic:blipFill>
                  <pic:spPr>
                    <a:xfrm>
                      <a:off x="0" y="0"/>
                      <a:ext cx="6120765" cy="1959610"/>
                    </a:xfrm>
                    <a:prstGeom prst="rect">
                      <a:avLst/>
                    </a:prstGeom>
                  </pic:spPr>
                </pic:pic>
              </a:graphicData>
            </a:graphic>
          </wp:inline>
        </w:drawing>
      </w:r>
    </w:p>
    <w:p w14:paraId="2758386D" w14:textId="1DF6F930" w:rsidR="0049528B" w:rsidRDefault="004F3EFD" w:rsidP="004F3EFD">
      <w:pPr>
        <w:pStyle w:val="Caption"/>
      </w:pPr>
      <w:bookmarkStart w:id="125" w:name="_Toc208135671"/>
      <w:r>
        <w:t xml:space="preserve">Figure </w:t>
      </w:r>
      <w:r>
        <w:fldChar w:fldCharType="begin"/>
      </w:r>
      <w:r>
        <w:instrText xml:space="preserve"> SEQ Figure \* ARABIC </w:instrText>
      </w:r>
      <w:r>
        <w:fldChar w:fldCharType="separate"/>
      </w:r>
      <w:r w:rsidR="00830431">
        <w:rPr>
          <w:noProof/>
        </w:rPr>
        <w:t>11</w:t>
      </w:r>
      <w:r>
        <w:fldChar w:fldCharType="end"/>
      </w:r>
      <w:r>
        <w:t xml:space="preserve">: FME Pipeline </w:t>
      </w:r>
      <w:r w:rsidR="00027EB0">
        <w:t xml:space="preserve">- </w:t>
      </w:r>
      <w:r>
        <w:t>Topic Assignment</w:t>
      </w:r>
      <w:bookmarkEnd w:id="125"/>
    </w:p>
    <w:p w14:paraId="2938FB43" w14:textId="41EC0B40" w:rsidR="004F3EFD" w:rsidRDefault="00762783" w:rsidP="00F47BDD">
      <w:pPr>
        <w:pStyle w:val="Heading4"/>
      </w:pPr>
      <w:r w:rsidRPr="00762783">
        <w:t>Final Output Processing</w:t>
      </w:r>
    </w:p>
    <w:p w14:paraId="16D45827" w14:textId="60B633A3" w:rsidR="00830431" w:rsidRDefault="00E64EAA" w:rsidP="004C585A">
      <w:r w:rsidRPr="00E64EAA">
        <w:t xml:space="preserve">The final stage of the pipeline processes the </w:t>
      </w:r>
      <w:r w:rsidR="00E5277A">
        <w:t>GPT-4</w:t>
      </w:r>
      <w:r w:rsidRPr="00E64EAA">
        <w:t xml:space="preserve"> topic output and stores it in a secure SQL Server table. Unnecessary fields are first removed, and string replacements are applied to clean up the </w:t>
      </w:r>
      <w:r w:rsidRPr="00E64EAA">
        <w:lastRenderedPageBreak/>
        <w:t xml:space="preserve">JSON output. A regex expression ((\[.*\])) is used to identify strings enclosed in square brackets, capturing the entire bracketed section. The JSON is then unpacked in multiple steps to extract topic fragments, with empty arrays discarded and duplicates filtered out to maintain data </w:t>
      </w:r>
      <w:r w:rsidR="00132CE1">
        <w:t>clean data</w:t>
      </w:r>
      <w:r w:rsidRPr="00E64EAA">
        <w:t>. A timestamp is added to record when the pipeline run occurred</w:t>
      </w:r>
      <w:r w:rsidR="00132CE1">
        <w:t xml:space="preserve"> which </w:t>
      </w:r>
      <w:r w:rsidRPr="00E64EAA">
        <w:t>provid</w:t>
      </w:r>
      <w:r w:rsidR="00132CE1">
        <w:t xml:space="preserve">es </w:t>
      </w:r>
      <w:r w:rsidRPr="00E64EAA">
        <w:t xml:space="preserve">an audit trail for each batch of classifications. Finally, the cleaned and structured </w:t>
      </w:r>
      <w:r w:rsidR="009A6A50" w:rsidRPr="00E64EAA">
        <w:t>data including</w:t>
      </w:r>
      <w:r w:rsidRPr="00E64EAA">
        <w:t xml:space="preserve"> ResponseID, the prompt used, ThemeID, TopicID, and RunDateTime is written to the SQL database, ensuring results are stored in a consistent and format for downstream analysis. </w:t>
      </w:r>
      <w:r>
        <w:t xml:space="preserve">This can be seen in </w:t>
      </w:r>
      <w:r>
        <w:fldChar w:fldCharType="begin"/>
      </w:r>
      <w:r>
        <w:instrText xml:space="preserve"> REF _Ref206937678 \h </w:instrText>
      </w:r>
      <w:r w:rsidR="00027EB0">
        <w:instrText xml:space="preserve"> \* MERGEFORMAT </w:instrText>
      </w:r>
      <w:r>
        <w:fldChar w:fldCharType="separate"/>
      </w:r>
      <w:r w:rsidR="009A6A50">
        <w:rPr>
          <w:noProof/>
        </w:rPr>
        <w:fldChar w:fldCharType="begin"/>
      </w:r>
      <w:r w:rsidR="009A6A50">
        <w:instrText xml:space="preserve"> REF _Ref207724668 \h </w:instrText>
      </w:r>
      <w:r w:rsidR="009A6A50">
        <w:rPr>
          <w:noProof/>
        </w:rPr>
      </w:r>
      <w:r w:rsidR="009A6A50">
        <w:rPr>
          <w:noProof/>
        </w:rPr>
        <w:fldChar w:fldCharType="separate"/>
      </w:r>
      <w:r w:rsidR="009A6A50">
        <w:t xml:space="preserve">Figure </w:t>
      </w:r>
      <w:r w:rsidR="009A6A50">
        <w:rPr>
          <w:noProof/>
        </w:rPr>
        <w:t>12</w:t>
      </w:r>
      <w:r w:rsidR="009A6A50">
        <w:t>: FME Pipeline - Final Output Processing</w:t>
      </w:r>
      <w:r w:rsidR="009A6A50">
        <w:rPr>
          <w:noProof/>
        </w:rPr>
        <w:fldChar w:fldCharType="end"/>
      </w:r>
      <w:r w:rsidR="009A6A50">
        <w:rPr>
          <w:noProof/>
        </w:rPr>
        <w:t>.</w:t>
      </w:r>
      <w:r w:rsidR="00830431" w:rsidRPr="004330E0">
        <w:rPr>
          <w:noProof/>
        </w:rPr>
        <w:drawing>
          <wp:inline distT="0" distB="0" distL="0" distR="0" wp14:anchorId="0E03C249" wp14:editId="41412317">
            <wp:extent cx="6120765" cy="2383155"/>
            <wp:effectExtent l="0" t="0" r="0" b="0"/>
            <wp:docPr id="518447428"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498118" name="Picture 1" descr="A screenshot of a computer&#10;&#10;AI-generated content may be incorrect."/>
                    <pic:cNvPicPr/>
                  </pic:nvPicPr>
                  <pic:blipFill>
                    <a:blip r:embed="rId28"/>
                    <a:stretch>
                      <a:fillRect/>
                    </a:stretch>
                  </pic:blipFill>
                  <pic:spPr>
                    <a:xfrm>
                      <a:off x="0" y="0"/>
                      <a:ext cx="6120765" cy="2383155"/>
                    </a:xfrm>
                    <a:prstGeom prst="rect">
                      <a:avLst/>
                    </a:prstGeom>
                  </pic:spPr>
                </pic:pic>
              </a:graphicData>
            </a:graphic>
          </wp:inline>
        </w:drawing>
      </w:r>
    </w:p>
    <w:p w14:paraId="4B6FE702" w14:textId="413CB64F" w:rsidR="004330E0" w:rsidRDefault="00830431" w:rsidP="00027EB0">
      <w:pPr>
        <w:pStyle w:val="Caption"/>
      </w:pPr>
      <w:r>
        <w:t xml:space="preserve">Figure </w:t>
      </w:r>
      <w:r>
        <w:rPr>
          <w:noProof/>
        </w:rPr>
        <w:t>12</w:t>
      </w:r>
      <w:r>
        <w:t>: FME Pipeline</w:t>
      </w:r>
      <w:r w:rsidR="00027EB0">
        <w:t xml:space="preserve"> - </w:t>
      </w:r>
      <w:r>
        <w:t>Final Output Processing</w:t>
      </w:r>
      <w:r w:rsidR="00E64EAA">
        <w:fldChar w:fldCharType="end"/>
      </w:r>
      <w:r w:rsidR="00605F6D">
        <w:t>.</w:t>
      </w:r>
    </w:p>
    <w:p w14:paraId="57BA14ED" w14:textId="77777777" w:rsidR="004C585A" w:rsidRDefault="00605F6D" w:rsidP="004C585A">
      <w:bookmarkStart w:id="126" w:name="_Ref206937678"/>
      <w:r w:rsidRPr="004330E0">
        <w:rPr>
          <w:noProof/>
        </w:rPr>
        <w:drawing>
          <wp:inline distT="0" distB="0" distL="0" distR="0" wp14:anchorId="1C9C1EF2" wp14:editId="0BB97C62">
            <wp:extent cx="6120765" cy="2383155"/>
            <wp:effectExtent l="0" t="0" r="0" b="0"/>
            <wp:docPr id="182498118"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498118" name="Picture 1" descr="A screenshot of a computer&#10;&#10;AI-generated content may be incorrect."/>
                    <pic:cNvPicPr/>
                  </pic:nvPicPr>
                  <pic:blipFill>
                    <a:blip r:embed="rId28"/>
                    <a:stretch>
                      <a:fillRect/>
                    </a:stretch>
                  </pic:blipFill>
                  <pic:spPr>
                    <a:xfrm>
                      <a:off x="0" y="0"/>
                      <a:ext cx="6120765" cy="2383155"/>
                    </a:xfrm>
                    <a:prstGeom prst="rect">
                      <a:avLst/>
                    </a:prstGeom>
                  </pic:spPr>
                </pic:pic>
              </a:graphicData>
            </a:graphic>
          </wp:inline>
        </w:drawing>
      </w:r>
    </w:p>
    <w:p w14:paraId="6B8F33EC" w14:textId="4D9A9082" w:rsidR="004330E0" w:rsidRDefault="004330E0" w:rsidP="004C585A">
      <w:pPr>
        <w:pStyle w:val="Caption"/>
      </w:pPr>
      <w:bookmarkStart w:id="127" w:name="_Ref207724668"/>
      <w:bookmarkStart w:id="128" w:name="_Toc208135672"/>
      <w:r>
        <w:lastRenderedPageBreak/>
        <w:t xml:space="preserve">Figure </w:t>
      </w:r>
      <w:r>
        <w:fldChar w:fldCharType="begin"/>
      </w:r>
      <w:r>
        <w:instrText xml:space="preserve"> SEQ Figure \* ARABIC </w:instrText>
      </w:r>
      <w:r>
        <w:fldChar w:fldCharType="separate"/>
      </w:r>
      <w:r w:rsidR="00830431">
        <w:rPr>
          <w:noProof/>
        </w:rPr>
        <w:t>12</w:t>
      </w:r>
      <w:r>
        <w:fldChar w:fldCharType="end"/>
      </w:r>
      <w:r>
        <w:t xml:space="preserve">: FME Pipeline </w:t>
      </w:r>
      <w:r w:rsidR="00027EB0">
        <w:t xml:space="preserve">- </w:t>
      </w:r>
      <w:r>
        <w:t>Final Output Processing</w:t>
      </w:r>
      <w:bookmarkEnd w:id="126"/>
      <w:bookmarkEnd w:id="127"/>
      <w:bookmarkEnd w:id="128"/>
    </w:p>
    <w:p w14:paraId="74342C16" w14:textId="0B721B19" w:rsidR="00943705" w:rsidRPr="00943705" w:rsidRDefault="00943705" w:rsidP="00943705">
      <w:pPr>
        <w:pStyle w:val="Heading2"/>
      </w:pPr>
      <w:bookmarkStart w:id="129" w:name="_Toc208136053"/>
      <w:r w:rsidRPr="00943705">
        <w:t>Worked Example of Prompt Engineering Using GCSE Principles</w:t>
      </w:r>
      <w:bookmarkEnd w:id="129"/>
    </w:p>
    <w:p w14:paraId="108C3671" w14:textId="2AD72519" w:rsidR="00943705" w:rsidRPr="00533605" w:rsidRDefault="00943705" w:rsidP="00533605">
      <w:r w:rsidRPr="00A06B03">
        <w:t>The final theme</w:t>
      </w:r>
      <w:r w:rsidR="00963832" w:rsidRPr="00A06B03">
        <w:t xml:space="preserve"> </w:t>
      </w:r>
      <w:r w:rsidRPr="00A06B03">
        <w:t>classification prompt was developed using Microsoft’s GCSE framework</w:t>
      </w:r>
      <w:r w:rsidR="00533605" w:rsidRPr="00A06B03">
        <w:t xml:space="preserve"> </w:t>
      </w:r>
      <w:sdt>
        <w:sdtPr>
          <w:id w:val="39247827"/>
          <w:citation/>
        </w:sdtPr>
        <w:sdtContent>
          <w:r w:rsidR="00533605" w:rsidRPr="00A06B03">
            <w:fldChar w:fldCharType="begin"/>
          </w:r>
          <w:r w:rsidR="00533605" w:rsidRPr="00A06B03">
            <w:instrText xml:space="preserve"> CITATION Mic255 \l 2057 </w:instrText>
          </w:r>
          <w:r w:rsidR="00533605" w:rsidRPr="00A06B03">
            <w:fldChar w:fldCharType="separate"/>
          </w:r>
          <w:r w:rsidR="00D1675F" w:rsidRPr="00D1675F">
            <w:rPr>
              <w:noProof/>
            </w:rPr>
            <w:t>[28]</w:t>
          </w:r>
          <w:r w:rsidR="00533605" w:rsidRPr="00A06B03">
            <w:fldChar w:fldCharType="end"/>
          </w:r>
        </w:sdtContent>
      </w:sdt>
      <w:r w:rsidRPr="00A06B03">
        <w:t xml:space="preserve"> for</w:t>
      </w:r>
      <w:r w:rsidRPr="00533605">
        <w:t xml:space="preserve"> effective Copilot prompts, which emphasises </w:t>
      </w:r>
      <w:r w:rsidRPr="00533605">
        <w:rPr>
          <w:i/>
          <w:iCs/>
        </w:rPr>
        <w:t>Goal, Context, Source,</w:t>
      </w:r>
      <w:r w:rsidRPr="00533605">
        <w:t xml:space="preserve"> and </w:t>
      </w:r>
      <w:r w:rsidRPr="00533605">
        <w:rPr>
          <w:i/>
          <w:iCs/>
        </w:rPr>
        <w:t>Expectation</w:t>
      </w:r>
      <w:r w:rsidRPr="00533605">
        <w:t>. Applying this method ensured that the prompt was explicit, reproducible, and aligned with project objectives.</w:t>
      </w:r>
    </w:p>
    <w:p w14:paraId="63370D54" w14:textId="77777777" w:rsidR="00943705" w:rsidRDefault="00943705" w:rsidP="00943705">
      <w:pPr>
        <w:pStyle w:val="Heading3"/>
      </w:pPr>
      <w:r w:rsidRPr="00943705">
        <w:rPr>
          <w:rStyle w:val="Heading3Char"/>
        </w:rPr>
        <w:t>Goal</w:t>
      </w:r>
    </w:p>
    <w:p w14:paraId="6E1136A2" w14:textId="3916E6F6" w:rsidR="00943705" w:rsidRPr="00943705" w:rsidRDefault="00943705" w:rsidP="00943705">
      <w:r w:rsidRPr="00943705">
        <w:t>The AI’s purpose is to assign the most relevant themes to a public consultation response. The task is strictly classification, with no inference or speculation beyond what is clearly stated in the text.</w:t>
      </w:r>
    </w:p>
    <w:p w14:paraId="246EEC39" w14:textId="77777777" w:rsidR="00943705" w:rsidRPr="00943705" w:rsidRDefault="00943705" w:rsidP="00943705">
      <w:pPr>
        <w:pStyle w:val="Heading3"/>
      </w:pPr>
      <w:r w:rsidRPr="00943705">
        <w:t>Context</w:t>
      </w:r>
    </w:p>
    <w:p w14:paraId="2C7489C6" w14:textId="7C76445C" w:rsidR="009E619F" w:rsidRDefault="00943705" w:rsidP="00943705">
      <w:r w:rsidRPr="00943705">
        <w:t>The model is restricted to a fixed list of themes, each with a ThemeID and Theme name. Classification rules are provided to discourage generalisation, over</w:t>
      </w:r>
      <w:r w:rsidR="00963832">
        <w:t xml:space="preserve"> </w:t>
      </w:r>
      <w:r w:rsidRPr="00943705">
        <w:t>assignment, or overlapping themes. Specificity is prioritised, but broad categories (e.g. “Environment”) may be used if no narrower match exists.</w:t>
      </w:r>
    </w:p>
    <w:p w14:paraId="2B20164E" w14:textId="77777777" w:rsidR="009E619F" w:rsidRPr="009E619F" w:rsidRDefault="00943705" w:rsidP="009E619F">
      <w:pPr>
        <w:pStyle w:val="Heading3"/>
      </w:pPr>
      <w:r w:rsidRPr="009E619F">
        <w:rPr>
          <w:rStyle w:val="Heading3Char"/>
        </w:rPr>
        <w:t>Source</w:t>
      </w:r>
    </w:p>
    <w:p w14:paraId="696E4873" w14:textId="5EE24FE6" w:rsidR="00943705" w:rsidRPr="00943705" w:rsidRDefault="00943705" w:rsidP="009E619F">
      <w:r w:rsidRPr="00943705">
        <w:t>The AI receives two structured inputs dynamically injected by FME:</w:t>
      </w:r>
    </w:p>
    <w:p w14:paraId="46DE5B37" w14:textId="2F753AF3" w:rsidR="00943705" w:rsidRPr="00943705" w:rsidRDefault="00943705" w:rsidP="009E619F">
      <w:pPr>
        <w:pStyle w:val="ListBullet"/>
      </w:pPr>
      <w:r w:rsidRPr="00943705">
        <w:t>@Value(ThemeJson) – the JSON</w:t>
      </w:r>
      <w:r w:rsidR="00963832">
        <w:t xml:space="preserve"> </w:t>
      </w:r>
      <w:r w:rsidRPr="00943705">
        <w:t>formatted list of valid themes.</w:t>
      </w:r>
    </w:p>
    <w:p w14:paraId="1CBDFDEC" w14:textId="77777777" w:rsidR="009E619F" w:rsidRDefault="00943705" w:rsidP="00943705">
      <w:pPr>
        <w:pStyle w:val="ListBullet"/>
      </w:pPr>
      <w:r w:rsidRPr="00943705">
        <w:t>@Value(ResponseText) – the consultation response to be classified.</w:t>
      </w:r>
    </w:p>
    <w:p w14:paraId="495B85A8" w14:textId="77777777" w:rsidR="009E619F" w:rsidRDefault="00943705" w:rsidP="009E619F">
      <w:pPr>
        <w:pStyle w:val="Heading3"/>
        <w:rPr>
          <w:rStyle w:val="Heading3Char"/>
        </w:rPr>
      </w:pPr>
      <w:r w:rsidRPr="00943705">
        <w:rPr>
          <w:rStyle w:val="Heading3Char"/>
        </w:rPr>
        <w:t>Expectation</w:t>
      </w:r>
    </w:p>
    <w:p w14:paraId="20A19FC8" w14:textId="0A723355" w:rsidR="00943705" w:rsidRDefault="009E619F" w:rsidP="00FE769C">
      <w:r w:rsidRPr="009E619F">
        <w:t>T</w:t>
      </w:r>
      <w:r w:rsidR="00943705" w:rsidRPr="009E619F">
        <w:t>he required output is a JSON object containing the ResponseID and one or more selected ThemeIDs. No additional commentary or free text is permitted</w:t>
      </w:r>
      <w:r w:rsidR="00943705" w:rsidRPr="00943705">
        <w:t>. An example is embedded in the prompt to illustrate correct behaviour.</w:t>
      </w:r>
      <w:r w:rsidR="00FE769C">
        <w:t xml:space="preserve"> </w:t>
      </w:r>
      <w:r w:rsidR="00943705" w:rsidRPr="00943705">
        <w:t xml:space="preserve">The final prompt </w:t>
      </w:r>
      <w:r w:rsidR="00FE769C">
        <w:t xml:space="preserve">can be seen in </w:t>
      </w:r>
      <w:r w:rsidR="00FE769C">
        <w:fldChar w:fldCharType="begin"/>
      </w:r>
      <w:r w:rsidR="00FE769C">
        <w:instrText xml:space="preserve"> REF _Ref207094557 \h </w:instrText>
      </w:r>
      <w:r w:rsidR="00FE769C">
        <w:fldChar w:fldCharType="separate"/>
      </w:r>
      <w:r w:rsidR="00830431">
        <w:t xml:space="preserve">Figure </w:t>
      </w:r>
      <w:r w:rsidR="00830431">
        <w:rPr>
          <w:noProof/>
        </w:rPr>
        <w:t>13</w:t>
      </w:r>
      <w:r w:rsidR="00830431">
        <w:t xml:space="preserve">: </w:t>
      </w:r>
      <w:r w:rsidR="00830431" w:rsidRPr="00830BEA">
        <w:t>Prompt</w:t>
      </w:r>
      <w:r w:rsidR="00830431">
        <w:t xml:space="preserve"> Example</w:t>
      </w:r>
      <w:r w:rsidR="00FE769C">
        <w:fldChar w:fldCharType="end"/>
      </w:r>
      <w:r w:rsidR="00FE769C">
        <w:t>.</w:t>
      </w:r>
    </w:p>
    <w:p w14:paraId="1D748B5E" w14:textId="77777777" w:rsidR="00830BEA" w:rsidRDefault="00830BEA" w:rsidP="00830BEA">
      <w:pPr>
        <w:keepNext/>
      </w:pPr>
      <w:r w:rsidRPr="00830BEA">
        <w:rPr>
          <w:rFonts w:asciiTheme="minorHAnsi" w:hAnsiTheme="minorHAnsi"/>
          <w:noProof/>
          <w:color w:val="EFCA2D" w:themeColor="accent6"/>
          <w:sz w:val="20"/>
          <w:szCs w:val="20"/>
          <w:lang w:eastAsia="en-US"/>
        </w:rPr>
        <w:lastRenderedPageBreak/>
        <w:drawing>
          <wp:inline distT="0" distB="0" distL="0" distR="0" wp14:anchorId="43ABC29B" wp14:editId="36E5B0DC">
            <wp:extent cx="6120765" cy="6040316"/>
            <wp:effectExtent l="0" t="0" r="0" b="0"/>
            <wp:docPr id="40943428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9434285" name="Picture 1"/>
                    <pic:cNvPicPr/>
                  </pic:nvPicPr>
                  <pic:blipFill>
                    <a:blip r:embed="rId29">
                      <a:extLst>
                        <a:ext uri="{28A0092B-C50C-407E-A947-70E740481C1C}">
                          <a14:useLocalDpi xmlns:a14="http://schemas.microsoft.com/office/drawing/2010/main" val="0"/>
                        </a:ext>
                      </a:extLst>
                    </a:blip>
                    <a:stretch>
                      <a:fillRect/>
                    </a:stretch>
                  </pic:blipFill>
                  <pic:spPr>
                    <a:xfrm>
                      <a:off x="0" y="0"/>
                      <a:ext cx="6120765" cy="6040316"/>
                    </a:xfrm>
                    <a:prstGeom prst="rect">
                      <a:avLst/>
                    </a:prstGeom>
                  </pic:spPr>
                </pic:pic>
              </a:graphicData>
            </a:graphic>
          </wp:inline>
        </w:drawing>
      </w:r>
    </w:p>
    <w:p w14:paraId="353A5049" w14:textId="6877E573" w:rsidR="005111EE" w:rsidRDefault="00830BEA" w:rsidP="00830BEA">
      <w:pPr>
        <w:pStyle w:val="Caption"/>
      </w:pPr>
      <w:bookmarkStart w:id="130" w:name="_Ref207094557"/>
      <w:bookmarkStart w:id="131" w:name="_Toc208135673"/>
      <w:r>
        <w:t xml:space="preserve">Figure </w:t>
      </w:r>
      <w:r>
        <w:fldChar w:fldCharType="begin"/>
      </w:r>
      <w:r>
        <w:instrText xml:space="preserve"> SEQ Figure \* ARABIC </w:instrText>
      </w:r>
      <w:r>
        <w:fldChar w:fldCharType="separate"/>
      </w:r>
      <w:r w:rsidR="00830431">
        <w:rPr>
          <w:noProof/>
        </w:rPr>
        <w:t>13</w:t>
      </w:r>
      <w:r>
        <w:fldChar w:fldCharType="end"/>
      </w:r>
      <w:r>
        <w:t xml:space="preserve">: </w:t>
      </w:r>
      <w:r w:rsidRPr="00830BEA">
        <w:t>Prompt</w:t>
      </w:r>
      <w:r>
        <w:t xml:space="preserve"> Example</w:t>
      </w:r>
      <w:bookmarkEnd w:id="130"/>
      <w:bookmarkEnd w:id="131"/>
    </w:p>
    <w:p w14:paraId="43B1F7CF" w14:textId="2DACFF65" w:rsidR="00FB64C1" w:rsidRPr="00FB64C1" w:rsidRDefault="00FB64C1" w:rsidP="00FB64C1">
      <w:r w:rsidRPr="00FB64C1">
        <w:t xml:space="preserve">As part of the refinement process, the prompt was also reviewed using </w:t>
      </w:r>
      <w:r w:rsidR="002E24BC">
        <w:t>Generative AI</w:t>
      </w:r>
      <w:r w:rsidRPr="00FB64C1">
        <w:t>. This step was intended to streamline the instructions and verify whether another AI system could interpret the rules and expected outputs. The underlying assumption was that if</w:t>
      </w:r>
      <w:r w:rsidR="002E24BC">
        <w:t xml:space="preserve"> Generative AI</w:t>
      </w:r>
      <w:r w:rsidRPr="00FB64C1">
        <w:t xml:space="preserve"> could understand the structure and requirements of the prompt, then the GPT model would also be more likely to parse and follow it correctly. This cross</w:t>
      </w:r>
      <w:r w:rsidR="00963832">
        <w:t xml:space="preserve"> </w:t>
      </w:r>
      <w:r w:rsidRPr="00FB64C1">
        <w:t>AI validation acted as an additional check on clarity, helping to minimise ambiguity and improve prompt robustness.</w:t>
      </w:r>
    </w:p>
    <w:p w14:paraId="17207700" w14:textId="4B84743C" w:rsidR="00552029" w:rsidRPr="009B054F" w:rsidRDefault="00552029" w:rsidP="00552029">
      <w:pPr>
        <w:pStyle w:val="Heading2"/>
      </w:pPr>
      <w:bookmarkStart w:id="132" w:name="_Toc208136054"/>
      <w:r w:rsidRPr="009B054F">
        <w:lastRenderedPageBreak/>
        <w:t>Building the Dashboard</w:t>
      </w:r>
      <w:bookmarkEnd w:id="132"/>
    </w:p>
    <w:p w14:paraId="5DD49ED3" w14:textId="01B862C3" w:rsidR="00E30D9F" w:rsidRDefault="00E30D9F" w:rsidP="00E30D9F">
      <w:r>
        <w:t>To evaluate the performance of the classification model, a dashboard was built to visualise both the predicted themes and topics alongside Recall, Precision and F1 Scores. associated evaluation metrics. The aim of the dashboard is to provide transparency and assurance to end users by showing how well the model performs compared with a human domain expert.</w:t>
      </w:r>
    </w:p>
    <w:p w14:paraId="1A45DE1B" w14:textId="2776D56D" w:rsidR="00E30D9F" w:rsidRDefault="00E30D9F" w:rsidP="00E30D9F">
      <w:r>
        <w:t>The dashboard connects directly to the SQL Server database and it can be refreshed to display the most up to date classification outputs. When hosted on PowerBI server, the dashboard may also be configured to refresh on a schedule, ensuring that th</w:t>
      </w:r>
      <w:r w:rsidR="00F36488">
        <w:t>e</w:t>
      </w:r>
      <w:r>
        <w:t xml:space="preserve"> content of the dashboard is kept up to date.</w:t>
      </w:r>
    </w:p>
    <w:p w14:paraId="1AF26D17" w14:textId="4129B997" w:rsidR="009B054F" w:rsidRDefault="00E30D9F" w:rsidP="00E30D9F">
      <w:pPr>
        <w:rPr>
          <w:highlight w:val="yellow"/>
        </w:rPr>
      </w:pPr>
      <w:r>
        <w:t>The dashboard combines quantitative scores with visual comparisons of the themes and topics predicted by GPT-4 and human experts. Pie charts and bar charts show the distribution codes, while detailed performance tables show model accuracy broken down by per theme and topic. By combining metrics and classification breakdowns, the dashboard provides users with a clear picture of what the model is predicting and how much confidence they can place in those predictions.</w:t>
      </w:r>
      <w:r w:rsidR="00FE769C">
        <w:t xml:space="preserve"> </w:t>
      </w:r>
      <w:r w:rsidR="00FE769C">
        <w:fldChar w:fldCharType="begin"/>
      </w:r>
      <w:r w:rsidR="00FE769C">
        <w:instrText xml:space="preserve"> REF _Ref207094604 \h </w:instrText>
      </w:r>
      <w:r w:rsidR="00D97B57">
        <w:instrText xml:space="preserve"> \* MERGEFORMAT </w:instrText>
      </w:r>
      <w:r w:rsidR="00FE769C">
        <w:fldChar w:fldCharType="separate"/>
      </w:r>
      <w:r>
        <w:t xml:space="preserve">Figure </w:t>
      </w:r>
      <w:r>
        <w:rPr>
          <w:noProof/>
        </w:rPr>
        <w:t>14</w:t>
      </w:r>
      <w:r>
        <w:t>: Dashboard - Theme Output Analysis</w:t>
      </w:r>
      <w:r w:rsidR="00FE769C">
        <w:fldChar w:fldCharType="end"/>
      </w:r>
      <w:r w:rsidR="00FE769C">
        <w:t xml:space="preserve"> and </w:t>
      </w:r>
      <w:r w:rsidR="00FE769C">
        <w:fldChar w:fldCharType="begin"/>
      </w:r>
      <w:r w:rsidR="00FE769C">
        <w:instrText xml:space="preserve"> REF _Ref207094607 \h </w:instrText>
      </w:r>
      <w:r w:rsidR="00D97B57">
        <w:instrText xml:space="preserve"> \* MERGEFORMAT </w:instrText>
      </w:r>
      <w:r w:rsidR="00FE769C">
        <w:fldChar w:fldCharType="separate"/>
      </w:r>
      <w:r>
        <w:t xml:space="preserve">Figure </w:t>
      </w:r>
      <w:r>
        <w:rPr>
          <w:noProof/>
        </w:rPr>
        <w:t>15</w:t>
      </w:r>
      <w:r>
        <w:t xml:space="preserve">: Dashboard - </w:t>
      </w:r>
      <w:r w:rsidRPr="00AA0CCF">
        <w:t>Topic</w:t>
      </w:r>
      <w:r>
        <w:t xml:space="preserve"> Output Analysis</w:t>
      </w:r>
      <w:r w:rsidR="00FE769C">
        <w:fldChar w:fldCharType="end"/>
      </w:r>
      <w:r w:rsidR="00FE769C">
        <w:t>.</w:t>
      </w:r>
    </w:p>
    <w:p w14:paraId="6D3CE02B" w14:textId="77777777" w:rsidR="00FE769C" w:rsidRDefault="0081661E" w:rsidP="00FE769C">
      <w:pPr>
        <w:keepNext/>
      </w:pPr>
      <w:r w:rsidRPr="0081661E">
        <w:rPr>
          <w:noProof/>
        </w:rPr>
        <w:lastRenderedPageBreak/>
        <w:drawing>
          <wp:inline distT="0" distB="0" distL="0" distR="0" wp14:anchorId="40D931ED" wp14:editId="6F1AE369">
            <wp:extent cx="6124854" cy="3267986"/>
            <wp:effectExtent l="0" t="0" r="0" b="8890"/>
            <wp:docPr id="678451507"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78451507" name="Picture 1" descr="A screenshot of a computer&#10;&#10;AI-generated content may be incorrect."/>
                    <pic:cNvPicPr/>
                  </pic:nvPicPr>
                  <pic:blipFill>
                    <a:blip r:embed="rId30"/>
                    <a:stretch>
                      <a:fillRect/>
                    </a:stretch>
                  </pic:blipFill>
                  <pic:spPr>
                    <a:xfrm>
                      <a:off x="0" y="0"/>
                      <a:ext cx="6124854" cy="3267986"/>
                    </a:xfrm>
                    <a:prstGeom prst="rect">
                      <a:avLst/>
                    </a:prstGeom>
                  </pic:spPr>
                </pic:pic>
              </a:graphicData>
            </a:graphic>
          </wp:inline>
        </w:drawing>
      </w:r>
    </w:p>
    <w:p w14:paraId="17594A4F" w14:textId="0BE0A155" w:rsidR="009B054F" w:rsidRPr="00FE769C" w:rsidRDefault="00FE769C" w:rsidP="00FE769C">
      <w:pPr>
        <w:pStyle w:val="Caption"/>
        <w:rPr>
          <w:highlight w:val="yellow"/>
        </w:rPr>
      </w:pPr>
      <w:bookmarkStart w:id="133" w:name="_Ref207094604"/>
      <w:bookmarkStart w:id="134" w:name="_Toc208135674"/>
      <w:r>
        <w:t xml:space="preserve">Figure </w:t>
      </w:r>
      <w:r>
        <w:fldChar w:fldCharType="begin"/>
      </w:r>
      <w:r>
        <w:instrText xml:space="preserve"> SEQ Figure \* ARABIC </w:instrText>
      </w:r>
      <w:r>
        <w:fldChar w:fldCharType="separate"/>
      </w:r>
      <w:r w:rsidR="00830431">
        <w:rPr>
          <w:noProof/>
        </w:rPr>
        <w:t>14</w:t>
      </w:r>
      <w:r>
        <w:fldChar w:fldCharType="end"/>
      </w:r>
      <w:r>
        <w:t>: Dashboard</w:t>
      </w:r>
      <w:r w:rsidR="00963832">
        <w:t xml:space="preserve"> </w:t>
      </w:r>
      <w:r w:rsidR="003603EA">
        <w:t xml:space="preserve">- </w:t>
      </w:r>
      <w:r>
        <w:t>Theme Output Analysis</w:t>
      </w:r>
      <w:bookmarkEnd w:id="133"/>
      <w:bookmarkEnd w:id="134"/>
    </w:p>
    <w:p w14:paraId="429DF52D" w14:textId="77777777" w:rsidR="00FE769C" w:rsidRDefault="00FE769C" w:rsidP="00FE769C">
      <w:pPr>
        <w:keepNext/>
      </w:pPr>
      <w:r w:rsidRPr="00FE769C">
        <w:rPr>
          <w:noProof/>
        </w:rPr>
        <w:drawing>
          <wp:inline distT="0" distB="0" distL="0" distR="0" wp14:anchorId="5D5F3CBF" wp14:editId="654FAF18">
            <wp:extent cx="6082748" cy="3330082"/>
            <wp:effectExtent l="0" t="0" r="0" b="3810"/>
            <wp:docPr id="1850195450" name="Picture 1" descr="A screenshot of a computer&#10;&#10;AI-generated content may be incorrec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0195450" name="Picture 1" descr="A screenshot of a computer&#10;&#10;AI-generated content may be incorrect."/>
                    <pic:cNvPicPr/>
                  </pic:nvPicPr>
                  <pic:blipFill>
                    <a:blip r:embed="rId31"/>
                    <a:stretch>
                      <a:fillRect/>
                    </a:stretch>
                  </pic:blipFill>
                  <pic:spPr>
                    <a:xfrm>
                      <a:off x="0" y="0"/>
                      <a:ext cx="6101605" cy="3340405"/>
                    </a:xfrm>
                    <a:prstGeom prst="rect">
                      <a:avLst/>
                    </a:prstGeom>
                  </pic:spPr>
                </pic:pic>
              </a:graphicData>
            </a:graphic>
          </wp:inline>
        </w:drawing>
      </w:r>
    </w:p>
    <w:p w14:paraId="7819A622" w14:textId="1BA563B5" w:rsidR="00552029" w:rsidRPr="00552029" w:rsidRDefault="00FE769C" w:rsidP="00AA0CCF">
      <w:pPr>
        <w:pStyle w:val="Caption"/>
        <w:rPr>
          <w:highlight w:val="yellow"/>
        </w:rPr>
      </w:pPr>
      <w:bookmarkStart w:id="135" w:name="_Ref207094607"/>
      <w:bookmarkStart w:id="136" w:name="_Toc208135675"/>
      <w:r>
        <w:t xml:space="preserve">Figure </w:t>
      </w:r>
      <w:r>
        <w:fldChar w:fldCharType="begin"/>
      </w:r>
      <w:r>
        <w:instrText xml:space="preserve"> SEQ Figure \* ARABIC </w:instrText>
      </w:r>
      <w:r>
        <w:fldChar w:fldCharType="separate"/>
      </w:r>
      <w:r w:rsidR="00830431">
        <w:rPr>
          <w:noProof/>
        </w:rPr>
        <w:t>15</w:t>
      </w:r>
      <w:r>
        <w:fldChar w:fldCharType="end"/>
      </w:r>
      <w:r>
        <w:t xml:space="preserve">: Dashboard </w:t>
      </w:r>
      <w:r w:rsidR="003603EA">
        <w:t xml:space="preserve">- </w:t>
      </w:r>
      <w:r w:rsidRPr="00AA0CCF">
        <w:t>Topic</w:t>
      </w:r>
      <w:r>
        <w:t xml:space="preserve"> Output Analysis</w:t>
      </w:r>
      <w:bookmarkEnd w:id="135"/>
      <w:bookmarkEnd w:id="136"/>
    </w:p>
    <w:p w14:paraId="5A9914AE" w14:textId="37E02005" w:rsidR="007F299F" w:rsidRDefault="007F299F" w:rsidP="003A1604">
      <w:r>
        <w:br w:type="page"/>
      </w:r>
    </w:p>
    <w:p w14:paraId="03A87707" w14:textId="06F6B65C" w:rsidR="00A275F9" w:rsidRDefault="00A275F9" w:rsidP="00E82666">
      <w:pPr>
        <w:pStyle w:val="Heading1NoNumber-ForTOC"/>
      </w:pPr>
      <w:bookmarkStart w:id="137" w:name="_Toc208136055"/>
      <w:r w:rsidRPr="006D195D">
        <w:lastRenderedPageBreak/>
        <w:t>Evaluation</w:t>
      </w:r>
      <w:bookmarkEnd w:id="137"/>
    </w:p>
    <w:p w14:paraId="06D18AB3" w14:textId="11B90F7A" w:rsidR="00A9052C" w:rsidRDefault="006664D6" w:rsidP="00730AE5">
      <w:pPr>
        <w:pStyle w:val="Heading2"/>
      </w:pPr>
      <w:bookmarkStart w:id="138" w:name="_Toc208136056"/>
      <w:r w:rsidRPr="006664D6">
        <w:t>Evaluation Approach</w:t>
      </w:r>
      <w:bookmarkEnd w:id="138"/>
    </w:p>
    <w:p w14:paraId="458AEAAB" w14:textId="77777777" w:rsidR="00344804" w:rsidRDefault="00344804" w:rsidP="00344804">
      <w:r w:rsidRPr="00344804">
        <w:t xml:space="preserve">Evaluation of the system measures both its technical performance and its practical value to end users. A quantitative evaluation compared GPT-4’s classification predictions against historic human coded data using Precision, Recall, and F1 scores at theme and topic levels. The results were visualised in Power BI. The evaluation was supplemented by a qualitative evaluation, with a published dashboard and a System Usability Score (SUS) questionnaire to capture user perceptions of the dashboard and their confidence in the AI outputs. </w:t>
      </w:r>
    </w:p>
    <w:p w14:paraId="412F0EB9" w14:textId="474F3AAD" w:rsidR="006664D6" w:rsidRDefault="006664D6" w:rsidP="00344804">
      <w:pPr>
        <w:pStyle w:val="Heading2"/>
      </w:pPr>
      <w:bookmarkStart w:id="139" w:name="_Toc208136057"/>
      <w:r w:rsidRPr="006664D6">
        <w:t>Performance Against Objectives</w:t>
      </w:r>
      <w:bookmarkEnd w:id="139"/>
    </w:p>
    <w:p w14:paraId="5196527D" w14:textId="397BD60D" w:rsidR="00410250" w:rsidRPr="00410250" w:rsidRDefault="00410250" w:rsidP="00410250">
      <w:r w:rsidRPr="00410250">
        <w:t xml:space="preserve">The system was evaluated against the five objectives. Each objective is summarised below, with an indication of whether it was achieved </w:t>
      </w:r>
      <w:r w:rsidR="00146C53">
        <w:t>following the implementation phase of the project.</w:t>
      </w:r>
    </w:p>
    <w:p w14:paraId="347D8EE9" w14:textId="4ECE580F" w:rsidR="00BB0962" w:rsidRDefault="00BB0962" w:rsidP="00BB0962">
      <w:pPr>
        <w:pStyle w:val="Caption"/>
      </w:pPr>
      <w:bookmarkStart w:id="140" w:name="_Toc207878102"/>
      <w:r>
        <w:t xml:space="preserve">Table </w:t>
      </w:r>
      <w:r>
        <w:fldChar w:fldCharType="begin"/>
      </w:r>
      <w:r>
        <w:instrText xml:space="preserve"> SEQ Table \* ARABIC </w:instrText>
      </w:r>
      <w:r>
        <w:fldChar w:fldCharType="separate"/>
      </w:r>
      <w:r w:rsidR="00CF168F">
        <w:rPr>
          <w:noProof/>
        </w:rPr>
        <w:t>3</w:t>
      </w:r>
      <w:r>
        <w:fldChar w:fldCharType="end"/>
      </w:r>
      <w:r>
        <w:t>: Performance Against Objectives</w:t>
      </w:r>
      <w:bookmarkEnd w:id="140"/>
    </w:p>
    <w:tbl>
      <w:tblPr>
        <w:tblStyle w:val="TableGrid"/>
        <w:tblW w:w="0" w:type="auto"/>
        <w:tblLook w:val="04A0" w:firstRow="1" w:lastRow="0" w:firstColumn="1" w:lastColumn="0" w:noHBand="0" w:noVBand="1"/>
      </w:tblPr>
      <w:tblGrid>
        <w:gridCol w:w="3457"/>
        <w:gridCol w:w="1216"/>
        <w:gridCol w:w="4956"/>
      </w:tblGrid>
      <w:tr w:rsidR="003103D0" w14:paraId="32A2FB09" w14:textId="77777777" w:rsidTr="00E017FF">
        <w:tc>
          <w:tcPr>
            <w:tcW w:w="3457" w:type="dxa"/>
          </w:tcPr>
          <w:p w14:paraId="0D828943" w14:textId="0FDE1E11" w:rsidR="003103D0" w:rsidRDefault="003103D0" w:rsidP="00445C4B">
            <w:pPr>
              <w:pStyle w:val="TableNote"/>
            </w:pPr>
            <w:r>
              <w:t>Objective</w:t>
            </w:r>
          </w:p>
        </w:tc>
        <w:tc>
          <w:tcPr>
            <w:tcW w:w="1216" w:type="dxa"/>
          </w:tcPr>
          <w:p w14:paraId="63D880B7" w14:textId="671E0850" w:rsidR="003103D0" w:rsidRDefault="003103D0" w:rsidP="00445C4B">
            <w:pPr>
              <w:pStyle w:val="TableNote"/>
            </w:pPr>
            <w:r>
              <w:t>Achieved?</w:t>
            </w:r>
          </w:p>
        </w:tc>
        <w:tc>
          <w:tcPr>
            <w:tcW w:w="4956" w:type="dxa"/>
          </w:tcPr>
          <w:p w14:paraId="03CEE139" w14:textId="7C0C067C" w:rsidR="003103D0" w:rsidRDefault="003103D0" w:rsidP="00445C4B">
            <w:pPr>
              <w:pStyle w:val="TableNote"/>
            </w:pPr>
            <w:r>
              <w:t>Comments</w:t>
            </w:r>
          </w:p>
        </w:tc>
      </w:tr>
      <w:tr w:rsidR="003103D0" w14:paraId="62919A54" w14:textId="77777777" w:rsidTr="00E017FF">
        <w:tc>
          <w:tcPr>
            <w:tcW w:w="3457" w:type="dxa"/>
          </w:tcPr>
          <w:p w14:paraId="31854C02" w14:textId="0B8DC2F3" w:rsidR="003103D0" w:rsidRDefault="00AF07E8" w:rsidP="00445C4B">
            <w:pPr>
              <w:pStyle w:val="TableNote"/>
            </w:pPr>
            <w:r w:rsidRPr="00AF07E8">
              <w:t>1. Research and evaluate NLP techniques suitable for text classification and theme extraction.</w:t>
            </w:r>
          </w:p>
        </w:tc>
        <w:tc>
          <w:tcPr>
            <w:tcW w:w="1216" w:type="dxa"/>
          </w:tcPr>
          <w:p w14:paraId="61C1A3FE" w14:textId="2336EF1F" w:rsidR="00C97FF2" w:rsidRDefault="00C97FF2" w:rsidP="00445C4B">
            <w:pPr>
              <w:pStyle w:val="TableNote"/>
            </w:pPr>
            <w:r>
              <w:t>Yes</w:t>
            </w:r>
          </w:p>
        </w:tc>
        <w:tc>
          <w:tcPr>
            <w:tcW w:w="4956" w:type="dxa"/>
          </w:tcPr>
          <w:p w14:paraId="5CBD3B1C" w14:textId="2E40F33E" w:rsidR="003103D0" w:rsidRDefault="00BB0962" w:rsidP="00445C4B">
            <w:pPr>
              <w:pStyle w:val="TableNote"/>
            </w:pPr>
            <w:r w:rsidRPr="00BB0962">
              <w:t xml:space="preserve">Literature review covered traditional, deep learning, and generative approaches. Informed decision to trial </w:t>
            </w:r>
            <w:r w:rsidR="00E5277A">
              <w:t>GPT-4</w:t>
            </w:r>
            <w:r w:rsidRPr="00BB0962">
              <w:t xml:space="preserve"> alongside BERT.</w:t>
            </w:r>
          </w:p>
        </w:tc>
      </w:tr>
      <w:tr w:rsidR="003103D0" w14:paraId="1E179964" w14:textId="77777777" w:rsidTr="00E017FF">
        <w:tc>
          <w:tcPr>
            <w:tcW w:w="3457" w:type="dxa"/>
          </w:tcPr>
          <w:p w14:paraId="06DA7DB5" w14:textId="7C815AAB" w:rsidR="003103D0" w:rsidRDefault="00AF07E8" w:rsidP="00445C4B">
            <w:pPr>
              <w:pStyle w:val="TableNote"/>
            </w:pPr>
            <w:r w:rsidRPr="00AF07E8">
              <w:t>2. Design a pipeline that automatically processes, classifies, and stores survey feedback using NLP.</w:t>
            </w:r>
          </w:p>
        </w:tc>
        <w:tc>
          <w:tcPr>
            <w:tcW w:w="1216" w:type="dxa"/>
          </w:tcPr>
          <w:p w14:paraId="07153F88" w14:textId="7F8A0470" w:rsidR="003103D0" w:rsidRDefault="00C97FF2" w:rsidP="00445C4B">
            <w:pPr>
              <w:pStyle w:val="TableNote"/>
            </w:pPr>
            <w:r>
              <w:t>Yes</w:t>
            </w:r>
          </w:p>
        </w:tc>
        <w:tc>
          <w:tcPr>
            <w:tcW w:w="4956" w:type="dxa"/>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96"/>
            </w:tblGrid>
            <w:tr w:rsidR="00BB0962" w:rsidRPr="00BB0962" w14:paraId="66297B76" w14:textId="77777777" w:rsidTr="00BB0962">
              <w:trPr>
                <w:tblCellSpacing w:w="15" w:type="dxa"/>
              </w:trPr>
              <w:tc>
                <w:tcPr>
                  <w:tcW w:w="0" w:type="auto"/>
                  <w:vAlign w:val="center"/>
                  <w:hideMark/>
                </w:tcPr>
                <w:p w14:paraId="025085CB" w14:textId="77777777" w:rsidR="00BB0962" w:rsidRPr="00BB0962" w:rsidRDefault="00BB0962" w:rsidP="00445C4B">
                  <w:pPr>
                    <w:pStyle w:val="TableNote"/>
                  </w:pPr>
                </w:p>
              </w:tc>
            </w:tr>
          </w:tbl>
          <w:p w14:paraId="607238FB" w14:textId="77777777" w:rsidR="00BB0962" w:rsidRPr="00BB0962" w:rsidRDefault="00BB0962" w:rsidP="00445C4B">
            <w:pPr>
              <w:pStyle w:val="TableNote"/>
              <w:rPr>
                <w:vanish/>
              </w:rPr>
            </w:pPr>
          </w:p>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4740"/>
            </w:tblGrid>
            <w:tr w:rsidR="00BB0962" w:rsidRPr="00BB0962" w14:paraId="51CD6B6D" w14:textId="77777777" w:rsidTr="00BB0962">
              <w:trPr>
                <w:tblCellSpacing w:w="15" w:type="dxa"/>
              </w:trPr>
              <w:tc>
                <w:tcPr>
                  <w:tcW w:w="0" w:type="auto"/>
                  <w:vAlign w:val="center"/>
                  <w:hideMark/>
                </w:tcPr>
                <w:p w14:paraId="1900E13C" w14:textId="4AD877FE" w:rsidR="00BB0962" w:rsidRPr="00BB0962" w:rsidRDefault="00BB0962" w:rsidP="00445C4B">
                  <w:pPr>
                    <w:pStyle w:val="TableNote"/>
                  </w:pPr>
                  <w:r w:rsidRPr="00BB0962">
                    <w:t xml:space="preserve">Implemented in FME, integrated with Azure </w:t>
                  </w:r>
                  <w:r w:rsidR="00E5277A">
                    <w:t>GPT-4</w:t>
                  </w:r>
                  <w:r w:rsidRPr="00BB0962">
                    <w:t xml:space="preserve"> and SQL Server. Fully automated workflow with minimal human input.</w:t>
                  </w:r>
                </w:p>
              </w:tc>
            </w:tr>
          </w:tbl>
          <w:p w14:paraId="5532EF6A" w14:textId="77777777" w:rsidR="003103D0" w:rsidRDefault="003103D0" w:rsidP="00445C4B">
            <w:pPr>
              <w:pStyle w:val="TableNote"/>
            </w:pPr>
          </w:p>
        </w:tc>
      </w:tr>
      <w:tr w:rsidR="003103D0" w14:paraId="140DE0CE" w14:textId="77777777" w:rsidTr="00E017FF">
        <w:tc>
          <w:tcPr>
            <w:tcW w:w="3457" w:type="dxa"/>
          </w:tcPr>
          <w:p w14:paraId="0A6449AE" w14:textId="22A01F6C" w:rsidR="003103D0" w:rsidRDefault="00AF07E8" w:rsidP="00445C4B">
            <w:pPr>
              <w:pStyle w:val="TableNote"/>
            </w:pPr>
            <w:r w:rsidRPr="00AF07E8">
              <w:t>3. Reduce analyst workload by automating the classification of consultation responses.</w:t>
            </w:r>
          </w:p>
        </w:tc>
        <w:tc>
          <w:tcPr>
            <w:tcW w:w="1216" w:type="dxa"/>
          </w:tcPr>
          <w:p w14:paraId="446B3C1A" w14:textId="29009FEF" w:rsidR="003103D0" w:rsidRDefault="00C97FF2" w:rsidP="00445C4B">
            <w:pPr>
              <w:pStyle w:val="TableNote"/>
            </w:pPr>
            <w:r>
              <w:t>Partial</w:t>
            </w:r>
          </w:p>
        </w:tc>
        <w:tc>
          <w:tcPr>
            <w:tcW w:w="4956" w:type="dxa"/>
          </w:tcPr>
          <w:p w14:paraId="60ED8B82" w14:textId="051B7E43" w:rsidR="003103D0" w:rsidRDefault="00BB0962" w:rsidP="00445C4B">
            <w:pPr>
              <w:pStyle w:val="TableNote"/>
            </w:pPr>
            <w:r w:rsidRPr="00BB0962">
              <w:t>Automation reduced manual coding, but some human oversight is still required for ambiguous responses.</w:t>
            </w:r>
          </w:p>
        </w:tc>
      </w:tr>
      <w:tr w:rsidR="003103D0" w14:paraId="19632C2E" w14:textId="77777777" w:rsidTr="00E017FF">
        <w:tc>
          <w:tcPr>
            <w:tcW w:w="3457" w:type="dxa"/>
          </w:tcPr>
          <w:p w14:paraId="73760BDC" w14:textId="56679A5D" w:rsidR="003103D0" w:rsidRDefault="00AF07E8" w:rsidP="00445C4B">
            <w:pPr>
              <w:pStyle w:val="TableNote"/>
            </w:pPr>
            <w:r w:rsidRPr="00AF07E8">
              <w:t>4. View results in Power BI for real</w:t>
            </w:r>
            <w:r w:rsidR="00963832">
              <w:t xml:space="preserve"> </w:t>
            </w:r>
            <w:r w:rsidRPr="00AF07E8">
              <w:t>time display of classified themes as they come in.</w:t>
            </w:r>
          </w:p>
        </w:tc>
        <w:tc>
          <w:tcPr>
            <w:tcW w:w="1216" w:type="dxa"/>
          </w:tcPr>
          <w:p w14:paraId="12B1ECA3" w14:textId="71318B27" w:rsidR="003103D0" w:rsidRDefault="00C97FF2" w:rsidP="00445C4B">
            <w:pPr>
              <w:pStyle w:val="TableNote"/>
            </w:pPr>
            <w:r>
              <w:t>Yes</w:t>
            </w:r>
          </w:p>
        </w:tc>
        <w:tc>
          <w:tcPr>
            <w:tcW w:w="4956" w:type="dxa"/>
          </w:tcPr>
          <w:p w14:paraId="4ECFEA7A" w14:textId="27F93836" w:rsidR="003103D0" w:rsidRDefault="00BB0962" w:rsidP="00445C4B">
            <w:pPr>
              <w:pStyle w:val="TableNote"/>
            </w:pPr>
            <w:r w:rsidRPr="00BB0962">
              <w:t>Dashboard built, directly connected to SQL Server. Supports scheduled refresh and real</w:t>
            </w:r>
            <w:r w:rsidR="00963832">
              <w:t xml:space="preserve"> </w:t>
            </w:r>
            <w:r w:rsidRPr="00BB0962">
              <w:t>time updates.</w:t>
            </w:r>
          </w:p>
        </w:tc>
      </w:tr>
      <w:tr w:rsidR="003103D0" w14:paraId="74AB57A6" w14:textId="77777777" w:rsidTr="00E017FF">
        <w:tc>
          <w:tcPr>
            <w:tcW w:w="3457" w:type="dxa"/>
          </w:tcPr>
          <w:p w14:paraId="0CA29CBB" w14:textId="308EFD63" w:rsidR="003103D0" w:rsidRDefault="00C97FF2" w:rsidP="00445C4B">
            <w:pPr>
              <w:pStyle w:val="TableNote"/>
            </w:pPr>
            <w:r w:rsidRPr="00C97FF2">
              <w:t>5. Validate the accuracy and performance of the NLP classifications against historic human classified consultation data.</w:t>
            </w:r>
          </w:p>
        </w:tc>
        <w:tc>
          <w:tcPr>
            <w:tcW w:w="1216" w:type="dxa"/>
          </w:tcPr>
          <w:p w14:paraId="5563785D" w14:textId="3D8DEF3B" w:rsidR="003103D0" w:rsidRDefault="00C97FF2" w:rsidP="00445C4B">
            <w:pPr>
              <w:pStyle w:val="TableNote"/>
            </w:pPr>
            <w:r>
              <w:t>Yes</w:t>
            </w:r>
          </w:p>
        </w:tc>
        <w:tc>
          <w:tcPr>
            <w:tcW w:w="4956" w:type="dxa"/>
          </w:tcPr>
          <w:tbl>
            <w:tblPr>
              <w:tblW w:w="0" w:type="auto"/>
              <w:tblCellSpacing w:w="15" w:type="dxa"/>
              <w:tblCellMar>
                <w:top w:w="15" w:type="dxa"/>
                <w:left w:w="15" w:type="dxa"/>
                <w:bottom w:w="15" w:type="dxa"/>
                <w:right w:w="15" w:type="dxa"/>
              </w:tblCellMar>
              <w:tblLook w:val="04A0" w:firstRow="1" w:lastRow="0" w:firstColumn="1" w:lastColumn="0" w:noHBand="0" w:noVBand="1"/>
            </w:tblPr>
            <w:tblGrid>
              <w:gridCol w:w="81"/>
              <w:gridCol w:w="4659"/>
            </w:tblGrid>
            <w:tr w:rsidR="00BB0962" w:rsidRPr="00BB0962" w14:paraId="480F7B53" w14:textId="77777777" w:rsidTr="00BB0962">
              <w:trPr>
                <w:tblCellSpacing w:w="15" w:type="dxa"/>
              </w:trPr>
              <w:tc>
                <w:tcPr>
                  <w:tcW w:w="0" w:type="auto"/>
                  <w:vAlign w:val="center"/>
                  <w:hideMark/>
                </w:tcPr>
                <w:p w14:paraId="6213A446" w14:textId="77777777" w:rsidR="00BB0962" w:rsidRPr="00BB0962" w:rsidRDefault="00BB0962" w:rsidP="00445C4B">
                  <w:pPr>
                    <w:pStyle w:val="TableNote"/>
                  </w:pPr>
                </w:p>
              </w:tc>
              <w:tc>
                <w:tcPr>
                  <w:tcW w:w="0" w:type="auto"/>
                  <w:vAlign w:val="center"/>
                  <w:hideMark/>
                </w:tcPr>
                <w:p w14:paraId="2691F277" w14:textId="13356243" w:rsidR="00BB0962" w:rsidRPr="00BB0962" w:rsidRDefault="00BB0962" w:rsidP="00445C4B">
                  <w:pPr>
                    <w:pStyle w:val="TableNote"/>
                  </w:pPr>
                  <w:r w:rsidRPr="00BB0962">
                    <w:t>Precision, recall, and F1 scores calculated. Strong theme</w:t>
                  </w:r>
                  <w:r w:rsidR="00963832">
                    <w:t xml:space="preserve"> </w:t>
                  </w:r>
                  <w:r w:rsidRPr="00BB0962">
                    <w:t>level results (F1 = 0.68) but weaker topic</w:t>
                  </w:r>
                  <w:r w:rsidR="00963832">
                    <w:t xml:space="preserve"> </w:t>
                  </w:r>
                  <w:r w:rsidRPr="00BB0962">
                    <w:t>level (F1 = 0.37).</w:t>
                  </w:r>
                </w:p>
              </w:tc>
            </w:tr>
          </w:tbl>
          <w:p w14:paraId="640D7E18" w14:textId="77777777" w:rsidR="003103D0" w:rsidRDefault="003103D0" w:rsidP="00445C4B">
            <w:pPr>
              <w:pStyle w:val="TableNote"/>
            </w:pPr>
          </w:p>
        </w:tc>
      </w:tr>
    </w:tbl>
    <w:p w14:paraId="7187FAFA" w14:textId="77777777" w:rsidR="00E017FF" w:rsidRDefault="00E017FF" w:rsidP="00410250"/>
    <w:p w14:paraId="45CE3344" w14:textId="1DC112DC" w:rsidR="00410250" w:rsidRPr="00E017FF" w:rsidRDefault="00410250" w:rsidP="00410250">
      <w:r w:rsidRPr="00474FF5">
        <w:t xml:space="preserve">Although the original aim included developing </w:t>
      </w:r>
      <w:r w:rsidR="00741EC8" w:rsidRPr="00474FF5">
        <w:t>a manual</w:t>
      </w:r>
      <w:r w:rsidRPr="00474FF5">
        <w:t xml:space="preserve"> review option, this functionality was not implemented within the timeframe. The decision was made to prioritise the development and evaluation of the AI models themselves</w:t>
      </w:r>
      <w:r w:rsidR="0050586B" w:rsidRPr="00474FF5">
        <w:t xml:space="preserve"> to get the best possible scores</w:t>
      </w:r>
      <w:r w:rsidRPr="00474FF5">
        <w:t>.</w:t>
      </w:r>
    </w:p>
    <w:p w14:paraId="6385072C" w14:textId="7BDDA3A1" w:rsidR="006664D6" w:rsidRDefault="006664D6" w:rsidP="008F3E56">
      <w:pPr>
        <w:pStyle w:val="Heading2"/>
      </w:pPr>
      <w:bookmarkStart w:id="141" w:name="_Toc208136058"/>
      <w:r w:rsidRPr="006664D6">
        <w:t>Quantitative Results</w:t>
      </w:r>
      <w:bookmarkEnd w:id="141"/>
    </w:p>
    <w:p w14:paraId="2D800A71" w14:textId="2BD07D71" w:rsidR="00841AC4" w:rsidRDefault="00841AC4" w:rsidP="00841AC4">
      <w:r>
        <w:t xml:space="preserve">The </w:t>
      </w:r>
      <w:r w:rsidR="00E5277A">
        <w:t>GPT-4</w:t>
      </w:r>
      <w:r>
        <w:t xml:space="preserve"> model demonstrated </w:t>
      </w:r>
      <w:r w:rsidR="002A5754">
        <w:t>very differen</w:t>
      </w:r>
      <w:r w:rsidR="00A334ED">
        <w:t>t</w:t>
      </w:r>
      <w:r>
        <w:t xml:space="preserve"> performance</w:t>
      </w:r>
      <w:r w:rsidR="002A5754">
        <w:t xml:space="preserve"> scores</w:t>
      </w:r>
      <w:r>
        <w:t xml:space="preserve"> </w:t>
      </w:r>
      <w:r w:rsidR="00A334ED">
        <w:t>between the</w:t>
      </w:r>
      <w:r>
        <w:t xml:space="preserve"> theme and topic levels. For theme classification, it achieved high precision (0.90) but lower recall (0.54), resulting in an F1 score of 0.68. This indicates that while most predictions were correct, the model missed some </w:t>
      </w:r>
      <w:r>
        <w:lastRenderedPageBreak/>
        <w:t xml:space="preserve">valid themes, with performance strongest in categories such as </w:t>
      </w:r>
      <w:r w:rsidR="00F1359A">
        <w:t>‘</w:t>
      </w:r>
      <w:r>
        <w:t>Ecology &amp; Biodiversity</w:t>
      </w:r>
      <w:r w:rsidR="00F1359A">
        <w:t>’</w:t>
      </w:r>
      <w:r>
        <w:t xml:space="preserve"> (F1 = 0.86) and </w:t>
      </w:r>
      <w:r w:rsidR="00F1359A">
        <w:t>‘</w:t>
      </w:r>
      <w:r>
        <w:t>Landscape &amp; Visual</w:t>
      </w:r>
      <w:r w:rsidR="00F1359A">
        <w:t>’</w:t>
      </w:r>
      <w:r>
        <w:t xml:space="preserve"> but weaker in more nuanced areas like </w:t>
      </w:r>
      <w:r w:rsidR="00F1359A">
        <w:t>‘</w:t>
      </w:r>
      <w:r>
        <w:t>Design</w:t>
      </w:r>
      <w:r w:rsidR="00F1359A">
        <w:t>’</w:t>
      </w:r>
      <w:r>
        <w:t xml:space="preserve">. </w:t>
      </w:r>
      <w:r w:rsidR="00E5277A">
        <w:t>GPT-4</w:t>
      </w:r>
      <w:r>
        <w:t xml:space="preserve"> produced 49 codes compared with 103 by the human expert, showing a more conservative output.</w:t>
      </w:r>
    </w:p>
    <w:p w14:paraId="164A2DA2" w14:textId="32604915" w:rsidR="00841AC4" w:rsidRDefault="00841AC4" w:rsidP="00841AC4">
      <w:r w:rsidRPr="00C23FDE">
        <w:t>At the topic level, performance dropped considerably, with precision</w:t>
      </w:r>
      <w:r w:rsidR="001E432B">
        <w:t xml:space="preserve"> (</w:t>
      </w:r>
      <w:r w:rsidR="00626B08">
        <w:t>0.</w:t>
      </w:r>
      <w:r w:rsidR="00645EDB">
        <w:t>37</w:t>
      </w:r>
      <w:r w:rsidR="00626B08">
        <w:t>)</w:t>
      </w:r>
      <w:r w:rsidRPr="00C23FDE">
        <w:t>, recall</w:t>
      </w:r>
      <w:r w:rsidR="00626B08">
        <w:t xml:space="preserve"> (0.</w:t>
      </w:r>
      <w:r w:rsidR="00645EDB">
        <w:t>37</w:t>
      </w:r>
      <w:r w:rsidR="00626B08">
        <w:t>)</w:t>
      </w:r>
      <w:r w:rsidRPr="00C23FDE">
        <w:t>, and F1</w:t>
      </w:r>
      <w:r w:rsidR="00626B08">
        <w:t xml:space="preserve"> score of </w:t>
      </w:r>
      <w:r w:rsidRPr="00C23FDE">
        <w:t xml:space="preserve">0.37. </w:t>
      </w:r>
      <w:r w:rsidR="00E5277A" w:rsidRPr="00C23FDE">
        <w:t>GPT-4</w:t>
      </w:r>
      <w:r w:rsidRPr="00C23FDE">
        <w:t xml:space="preserve"> generated 102 codes, close in number to the 104 identified by humans, but with far lower accuracy. Certain topics such as </w:t>
      </w:r>
      <w:r w:rsidR="00645EDB">
        <w:t>‘</w:t>
      </w:r>
      <w:r w:rsidRPr="00C23FDE">
        <w:t>Consultation – Engagement with Parish Councils</w:t>
      </w:r>
      <w:r w:rsidR="00645EDB">
        <w:t xml:space="preserve">’ </w:t>
      </w:r>
      <w:r w:rsidRPr="00C23FDE">
        <w:t>were identified correctly, yet many other topic</w:t>
      </w:r>
      <w:r w:rsidR="00963832" w:rsidRPr="00C23FDE">
        <w:t xml:space="preserve"> </w:t>
      </w:r>
      <w:r w:rsidRPr="00C23FDE">
        <w:t xml:space="preserve">level details were either missed or misclassified. </w:t>
      </w:r>
      <w:r w:rsidR="00BC2B9E">
        <w:t>A</w:t>
      </w:r>
      <w:r w:rsidRPr="00C23FDE">
        <w:t xml:space="preserve">nalysis shows that while </w:t>
      </w:r>
      <w:r w:rsidR="00E5277A" w:rsidRPr="00C23FDE">
        <w:t>GPT-4</w:t>
      </w:r>
      <w:r w:rsidRPr="00C23FDE">
        <w:t xml:space="preserve"> captured broad categories, it struggled to match the </w:t>
      </w:r>
      <w:r w:rsidR="00BC2B9E">
        <w:t xml:space="preserve">more detailed </w:t>
      </w:r>
      <w:r w:rsidR="00736B01">
        <w:t>classifications</w:t>
      </w:r>
      <w:r w:rsidRPr="00C23FDE">
        <w:t xml:space="preserve"> </w:t>
      </w:r>
      <w:r w:rsidR="00736B01">
        <w:t>identified</w:t>
      </w:r>
      <w:r w:rsidRPr="00C23FDE">
        <w:t xml:space="preserve"> by human </w:t>
      </w:r>
      <w:r w:rsidR="00736B01">
        <w:t>experts</w:t>
      </w:r>
      <w:r w:rsidRPr="00C23FDE">
        <w:t>.</w:t>
      </w:r>
    </w:p>
    <w:p w14:paraId="70D98A81" w14:textId="376EB82D" w:rsidR="006664D6" w:rsidRDefault="00E56DE6" w:rsidP="00730AE5">
      <w:pPr>
        <w:pStyle w:val="Heading2"/>
      </w:pPr>
      <w:bookmarkStart w:id="142" w:name="_Toc208136059"/>
      <w:r>
        <w:t>User Feedback</w:t>
      </w:r>
      <w:r w:rsidR="00713E26">
        <w:t xml:space="preserve"> using System Usability Score Questionnaire</w:t>
      </w:r>
      <w:bookmarkEnd w:id="142"/>
    </w:p>
    <w:p w14:paraId="64D34B8F" w14:textId="6929098E" w:rsidR="003C6A5C" w:rsidRPr="008E0B84" w:rsidRDefault="00CB267A" w:rsidP="00CB267A">
      <w:r w:rsidRPr="008E0B84">
        <w:t xml:space="preserve">A questionnaire was </w:t>
      </w:r>
      <w:r w:rsidR="00CB7314" w:rsidRPr="008E0B84">
        <w:t>issued</w:t>
      </w:r>
      <w:r w:rsidR="00791557" w:rsidRPr="008E0B84">
        <w:t xml:space="preserve"> to my colleagues</w:t>
      </w:r>
      <w:r w:rsidRPr="008E0B84">
        <w:t xml:space="preserve"> </w:t>
      </w:r>
      <w:r w:rsidR="00791557" w:rsidRPr="008E0B84">
        <w:t xml:space="preserve">using </w:t>
      </w:r>
      <w:r w:rsidRPr="008E0B84">
        <w:t>Microsoft Forms</w:t>
      </w:r>
      <w:r w:rsidR="00791557" w:rsidRPr="008E0B84">
        <w:t xml:space="preserve"> containing</w:t>
      </w:r>
      <w:r w:rsidR="00423712" w:rsidRPr="008E0B84">
        <w:t xml:space="preserve"> a link to the dashboard</w:t>
      </w:r>
      <w:r w:rsidR="00791557" w:rsidRPr="008E0B84">
        <w:t xml:space="preserve">. </w:t>
      </w:r>
      <w:r w:rsidR="00F206E9" w:rsidRPr="008E0B84">
        <w:t>The questionnaire aimed to collect feedback related to the dashboards usability and what participants thought about the application of AI to analyse consultations.</w:t>
      </w:r>
      <w:r w:rsidRPr="008E0B84">
        <w:t xml:space="preserve"> </w:t>
      </w:r>
      <w:r w:rsidR="003C6A5C" w:rsidRPr="008E0B84">
        <w:t>Based on the 1</w:t>
      </w:r>
      <w:r w:rsidR="00FF7627" w:rsidRPr="008E0B84">
        <w:t>2</w:t>
      </w:r>
      <w:r w:rsidR="003C6A5C" w:rsidRPr="008E0B84">
        <w:t xml:space="preserve"> responses received, t</w:t>
      </w:r>
      <w:r w:rsidRPr="008E0B84">
        <w:t xml:space="preserve">he results showed </w:t>
      </w:r>
      <w:r w:rsidR="00791557" w:rsidRPr="008E0B84">
        <w:t>positive feedback</w:t>
      </w:r>
      <w:r w:rsidR="00846D8E" w:rsidRPr="008E0B84">
        <w:t xml:space="preserve"> </w:t>
      </w:r>
      <w:r w:rsidR="00CB7314" w:rsidRPr="008E0B84">
        <w:t xml:space="preserve">with </w:t>
      </w:r>
      <w:r w:rsidRPr="008E0B84">
        <w:t>most participants agree</w:t>
      </w:r>
      <w:r w:rsidR="00CB7314" w:rsidRPr="008E0B84">
        <w:t>ing</w:t>
      </w:r>
      <w:r w:rsidRPr="008E0B84">
        <w:t xml:space="preserve"> they would like to use the system frequently and found it easy to use. </w:t>
      </w:r>
      <w:r w:rsidR="00F206E9" w:rsidRPr="008E0B84">
        <w:t>Most thought the functions were well integrated and reported confidence using the system. They also thought that most people would be able to learn to use it easily, and the number of people who said that they would require technical support was very low.</w:t>
      </w:r>
      <w:r w:rsidR="008E0B84" w:rsidRPr="008E0B84">
        <w:t xml:space="preserve"> Additional comments described the dashboard as neatly laid out and easy to navigate, though one participant suggested that acronyms used could be explained more clearly.</w:t>
      </w:r>
    </w:p>
    <w:p w14:paraId="4F272B14" w14:textId="3CB53F04" w:rsidR="00CB267A" w:rsidRPr="00CB267A" w:rsidRDefault="008E0B84" w:rsidP="00CB267A">
      <w:r w:rsidRPr="008E0B84">
        <w:t>Some</w:t>
      </w:r>
      <w:r w:rsidR="006F6515" w:rsidRPr="008E0B84">
        <w:t xml:space="preserve"> mentioned that including the</w:t>
      </w:r>
      <w:r w:rsidR="00CB267A" w:rsidRPr="008E0B84">
        <w:t xml:space="preserve"> performance metrics such as F1 scores </w:t>
      </w:r>
      <w:r w:rsidR="006F6515" w:rsidRPr="008E0B84">
        <w:t>let them know how</w:t>
      </w:r>
      <w:r w:rsidR="00971238" w:rsidRPr="008E0B84">
        <w:t xml:space="preserve"> well the</w:t>
      </w:r>
      <w:r w:rsidR="00937C6A" w:rsidRPr="008E0B84">
        <w:t xml:space="preserve"> GPT-4 </w:t>
      </w:r>
      <w:r w:rsidR="00971238" w:rsidRPr="008E0B84">
        <w:t>was doing</w:t>
      </w:r>
      <w:r w:rsidR="006F6515" w:rsidRPr="008E0B84">
        <w:t xml:space="preserve"> which gave them confidence in the outputs</w:t>
      </w:r>
      <w:r w:rsidR="00CB267A" w:rsidRPr="008E0B84">
        <w:t xml:space="preserve">. </w:t>
      </w:r>
      <w:r w:rsidRPr="008E0B84">
        <w:t>Others stated</w:t>
      </w:r>
      <w:r w:rsidR="00116FD8" w:rsidRPr="008E0B84">
        <w:t xml:space="preserve"> </w:t>
      </w:r>
      <w:r w:rsidR="00CB267A" w:rsidRPr="008E0B84">
        <w:t xml:space="preserve">that </w:t>
      </w:r>
      <w:r w:rsidR="00A370CA" w:rsidRPr="008E0B84">
        <w:t xml:space="preserve">even though </w:t>
      </w:r>
      <w:r w:rsidR="00CB267A" w:rsidRPr="008E0B84">
        <w:t>AI</w:t>
      </w:r>
      <w:r w:rsidR="00A370CA" w:rsidRPr="008E0B84">
        <w:t xml:space="preserve"> is a great means of carrying out classification tasks and can help speed up process</w:t>
      </w:r>
      <w:r w:rsidRPr="008E0B84">
        <w:t>es</w:t>
      </w:r>
      <w:r w:rsidR="00A370CA" w:rsidRPr="008E0B84">
        <w:t>, it</w:t>
      </w:r>
      <w:r w:rsidR="00CB267A" w:rsidRPr="008E0B84">
        <w:t xml:space="preserve"> should be seen as an assistant rather than a full replacement</w:t>
      </w:r>
      <w:r w:rsidR="00A370CA" w:rsidRPr="008E0B84">
        <w:t xml:space="preserve"> for human judgement.</w:t>
      </w:r>
      <w:r w:rsidR="00CB267A" w:rsidRPr="008E0B84">
        <w:t xml:space="preserve"> </w:t>
      </w:r>
      <w:r w:rsidR="00323B22" w:rsidRPr="008E0B84">
        <w:t xml:space="preserve">For </w:t>
      </w:r>
      <w:r w:rsidR="00AE6BF8" w:rsidRPr="008E0B84">
        <w:t>the complete results of the survey, please refer</w:t>
      </w:r>
      <w:r w:rsidR="002A01BA" w:rsidRPr="008E0B84">
        <w:t xml:space="preserve"> to appendix</w:t>
      </w:r>
      <w:r w:rsidR="00E11483" w:rsidRPr="008E0B84">
        <w:t xml:space="preserve"> </w:t>
      </w:r>
      <w:r w:rsidR="00E11483" w:rsidRPr="008E0B84">
        <w:fldChar w:fldCharType="begin"/>
      </w:r>
      <w:r w:rsidR="00E11483" w:rsidRPr="008E0B84">
        <w:instrText xml:space="preserve"> REF _Ref207635598 \r \h </w:instrText>
      </w:r>
      <w:r w:rsidR="00406179" w:rsidRPr="008E0B84">
        <w:instrText xml:space="preserve"> \* MERGEFORMAT </w:instrText>
      </w:r>
      <w:r w:rsidR="00E11483" w:rsidRPr="008E0B84">
        <w:fldChar w:fldCharType="separate"/>
      </w:r>
      <w:r w:rsidR="00E11483" w:rsidRPr="008E0B84">
        <w:t>A.1</w:t>
      </w:r>
      <w:r w:rsidR="00E11483" w:rsidRPr="008E0B84">
        <w:fldChar w:fldCharType="end"/>
      </w:r>
      <w:r w:rsidR="002A01BA" w:rsidRPr="008E0B84">
        <w:t>.</w:t>
      </w:r>
    </w:p>
    <w:p w14:paraId="5CF6B5AF" w14:textId="42941733" w:rsidR="00730AE5" w:rsidRDefault="00730AE5" w:rsidP="00730AE5">
      <w:pPr>
        <w:pStyle w:val="Heading2"/>
      </w:pPr>
      <w:bookmarkStart w:id="143" w:name="_Toc208136060"/>
      <w:r w:rsidRPr="00730AE5">
        <w:t>Comparison with Literatur</w:t>
      </w:r>
      <w:r w:rsidR="00D6271F">
        <w:t>e</w:t>
      </w:r>
      <w:bookmarkEnd w:id="143"/>
    </w:p>
    <w:p w14:paraId="3AC9291F" w14:textId="2C59912F" w:rsidR="00D13161" w:rsidRPr="00D13161" w:rsidRDefault="00D13161" w:rsidP="00D13161">
      <w:r w:rsidRPr="00D13161">
        <w:t xml:space="preserve">The evaluation findings align with patterns identified in the literature. At the theme level, </w:t>
      </w:r>
      <w:r w:rsidR="00E5277A">
        <w:t>GPT-4</w:t>
      </w:r>
      <w:r w:rsidRPr="00D13161">
        <w:t xml:space="preserve"> achieved high precision but lower recall, reflecting Alexander and Bondaronek’s observations that NLP can summarise consultation responses effectively but risks overlooking minority views. At the topic level, performance dropped (F1 = 0.37), consistent with Bucher and Li’s findings that </w:t>
      </w:r>
      <w:r w:rsidR="00BB06C9" w:rsidRPr="00D13161">
        <w:t>fine</w:t>
      </w:r>
      <w:r w:rsidR="00BB06C9">
        <w:t>-</w:t>
      </w:r>
      <w:r w:rsidR="00BB06C9" w:rsidRPr="00D13161">
        <w:t>tuned</w:t>
      </w:r>
      <w:r w:rsidRPr="00D13161">
        <w:t xml:space="preserve"> models such as BERT or RoBERTa often outperform generative LLMs in narrow, domain</w:t>
      </w:r>
      <w:r w:rsidR="00963832">
        <w:t xml:space="preserve"> </w:t>
      </w:r>
      <w:r w:rsidRPr="00D13161">
        <w:t xml:space="preserve">specific tasks. Similar to Fairie and Rahmadan’s work with LDA and </w:t>
      </w:r>
      <w:r w:rsidR="00BB06C9" w:rsidRPr="00D13161">
        <w:t>lexicon</w:t>
      </w:r>
      <w:r w:rsidR="00BB06C9">
        <w:t>-based</w:t>
      </w:r>
      <w:r w:rsidRPr="00D13161">
        <w:t xml:space="preserve"> methods, </w:t>
      </w:r>
      <w:r w:rsidR="00E5277A">
        <w:t>GPT-4</w:t>
      </w:r>
      <w:r w:rsidRPr="00D13161">
        <w:t xml:space="preserve"> also struggled with nuanced or noisy text.</w:t>
      </w:r>
      <w:r w:rsidR="00EB4F12">
        <w:t xml:space="preserve"> </w:t>
      </w:r>
    </w:p>
    <w:p w14:paraId="079CE3D3" w14:textId="6C42A966" w:rsidR="000C67A1" w:rsidRPr="000C67A1" w:rsidRDefault="000C67A1" w:rsidP="000C67A1">
      <w:pPr>
        <w:rPr>
          <w:rFonts w:asciiTheme="majorHAnsi" w:eastAsiaTheme="majorEastAsia" w:hAnsiTheme="majorHAnsi" w:cstheme="majorBidi"/>
          <w:b/>
          <w:color w:val="156082" w:themeColor="accent1"/>
          <w:sz w:val="24"/>
          <w:szCs w:val="26"/>
        </w:rPr>
      </w:pPr>
      <w:r w:rsidRPr="000C67A1">
        <w:lastRenderedPageBreak/>
        <w:t xml:space="preserve">The results of this project </w:t>
      </w:r>
      <w:r>
        <w:t xml:space="preserve">show similarities </w:t>
      </w:r>
      <w:r w:rsidRPr="000C67A1">
        <w:t xml:space="preserve">with the UK Government’s Consult tool, which also uses a GPT-4 pipeline on Azure for consultation analysis. Consult operates as a staged, human-in-the-loop system and </w:t>
      </w:r>
      <w:r w:rsidR="00AD4580">
        <w:t xml:space="preserve">which </w:t>
      </w:r>
      <w:r w:rsidR="009C4935">
        <w:t>achieved an</w:t>
      </w:r>
      <w:r w:rsidRPr="000C67A1">
        <w:t xml:space="preserve"> F1 score of 0.76. While this project delivered </w:t>
      </w:r>
      <w:r w:rsidR="009C4935">
        <w:t>efficiencies</w:t>
      </w:r>
      <w:r w:rsidRPr="000C67A1">
        <w:t xml:space="preserve">, its lower recall highlights the recurring theme that LLMs can accelerate classification but still require human oversight to ensure completeness and trust. A key difference </w:t>
      </w:r>
      <w:r w:rsidR="009C4935">
        <w:t xml:space="preserve">in methodology between the Consult tool and this project </w:t>
      </w:r>
      <w:r w:rsidRPr="000C67A1">
        <w:t xml:space="preserve">lies in how </w:t>
      </w:r>
      <w:r w:rsidR="009C4935">
        <w:t>categories</w:t>
      </w:r>
      <w:r w:rsidRPr="000C67A1">
        <w:t xml:space="preserve"> were applied</w:t>
      </w:r>
      <w:r w:rsidR="00A534CD">
        <w:t>.</w:t>
      </w:r>
      <w:r w:rsidRPr="000C67A1">
        <w:t xml:space="preserve"> Consult first extracted themes using a “theme finder” before assigning them to responses, whereas this project worked within a predefined coding framework</w:t>
      </w:r>
      <w:r w:rsidR="00FE2BE3">
        <w:t>,</w:t>
      </w:r>
      <w:r w:rsidRPr="000C67A1">
        <w:t xml:space="preserve"> containing </w:t>
      </w:r>
      <w:r w:rsidR="00FE2BE3">
        <w:t xml:space="preserve">upwards of </w:t>
      </w:r>
      <w:r w:rsidRPr="000C67A1">
        <w:t xml:space="preserve">300 </w:t>
      </w:r>
      <w:r w:rsidR="00A534CD">
        <w:t>topics, some of which may have overlapping meanings</w:t>
      </w:r>
      <w:r w:rsidRPr="000C67A1">
        <w:t>. This structural difference may have introduced interpretative challenges for the LLM</w:t>
      </w:r>
      <w:r w:rsidR="00AD4580">
        <w:t>.</w:t>
      </w:r>
    </w:p>
    <w:p w14:paraId="780745D7" w14:textId="60D28749" w:rsidR="00730AE5" w:rsidRDefault="00730AE5" w:rsidP="00D13161">
      <w:pPr>
        <w:pStyle w:val="Heading2"/>
      </w:pPr>
      <w:bookmarkStart w:id="144" w:name="_Toc208136061"/>
      <w:r w:rsidRPr="00730AE5">
        <w:t>Limitations</w:t>
      </w:r>
      <w:bookmarkEnd w:id="144"/>
    </w:p>
    <w:p w14:paraId="3FAAC9D5" w14:textId="6F51A7B6" w:rsidR="008F2EEB" w:rsidRDefault="008F2EEB" w:rsidP="008F2EEB">
      <w:r>
        <w:t>Several limitations affected the outcomes of this project. The planned manual review functionality was not implemented due to time constraints, with focus placed on developing and testing the AI models</w:t>
      </w:r>
      <w:r w:rsidR="009B40AD">
        <w:t xml:space="preserve"> in order to achieve the highest possible scores</w:t>
      </w:r>
      <w:r>
        <w:t xml:space="preserve">. </w:t>
      </w:r>
      <w:r w:rsidR="00DB2044">
        <w:t>The evidence strongly supports the need for manual expert review and will form part of the process in future development outside the scope of this report.</w:t>
      </w:r>
    </w:p>
    <w:p w14:paraId="26DA9D22" w14:textId="4386077F" w:rsidR="008F2EEB" w:rsidRDefault="008F2EEB" w:rsidP="008F2EEB">
      <w:r>
        <w:t xml:space="preserve">The evaluation was based on </w:t>
      </w:r>
      <w:r w:rsidR="00DB2044">
        <w:t>legacy</w:t>
      </w:r>
      <w:r>
        <w:t xml:space="preserve"> human</w:t>
      </w:r>
      <w:r w:rsidR="00963832">
        <w:t xml:space="preserve"> </w:t>
      </w:r>
      <w:r w:rsidR="00DB2044">
        <w:t>coded</w:t>
      </w:r>
      <w:r>
        <w:t xml:space="preserve"> responses, which may contain bias and limit generalisability. From a technical perspective, </w:t>
      </w:r>
      <w:r w:rsidR="00E5277A">
        <w:t>GPT-4</w:t>
      </w:r>
      <w:r>
        <w:t xml:space="preserve"> achieved strong precision at the theme level but lower recall, meaning</w:t>
      </w:r>
      <w:r w:rsidR="00B856BD">
        <w:t xml:space="preserve"> that some</w:t>
      </w:r>
      <w:r>
        <w:t xml:space="preserve"> themes were often overlooked. Topic</w:t>
      </w:r>
      <w:r w:rsidR="00963832">
        <w:t xml:space="preserve"> </w:t>
      </w:r>
      <w:r>
        <w:t xml:space="preserve">level performance was weaker across all metrics, reflecting the difficulty of </w:t>
      </w:r>
      <w:r w:rsidR="00B856BD">
        <w:t xml:space="preserve">more detailed </w:t>
      </w:r>
      <w:r>
        <w:t>classification without fine</w:t>
      </w:r>
      <w:r w:rsidR="00963832">
        <w:t xml:space="preserve"> </w:t>
      </w:r>
      <w:r>
        <w:t>tuning</w:t>
      </w:r>
      <w:r w:rsidR="00B856BD">
        <w:t xml:space="preserve"> the model</w:t>
      </w:r>
      <w:r>
        <w:t>.</w:t>
      </w:r>
    </w:p>
    <w:p w14:paraId="0E75276F" w14:textId="4B266B39" w:rsidR="00AE4A16" w:rsidRDefault="00E25280" w:rsidP="00AE4A16">
      <w:r w:rsidRPr="00E25280">
        <w:t xml:space="preserve">A further limitation is the </w:t>
      </w:r>
      <w:r w:rsidR="00AE4A16">
        <w:t>lack of transparency</w:t>
      </w:r>
      <w:r w:rsidRPr="00E25280">
        <w:t xml:space="preserve"> of</w:t>
      </w:r>
      <w:r>
        <w:t xml:space="preserve"> LLMs</w:t>
      </w:r>
      <w:r w:rsidRPr="00E25280">
        <w:t xml:space="preserve">. While </w:t>
      </w:r>
      <w:r>
        <w:t xml:space="preserve">it was possible to measure the outputs and identify where </w:t>
      </w:r>
      <w:r w:rsidR="00AE4A16">
        <w:t xml:space="preserve">the model performed well and </w:t>
      </w:r>
      <w:r w:rsidR="00024252">
        <w:t xml:space="preserve">where </w:t>
      </w:r>
      <w:r>
        <w:t>code allocation was weaker</w:t>
      </w:r>
      <w:r w:rsidRPr="00E25280">
        <w:t xml:space="preserve">, the internal decision-making process </w:t>
      </w:r>
      <w:r w:rsidR="00074E69">
        <w:t xml:space="preserve">is </w:t>
      </w:r>
      <w:r w:rsidR="00BC3533">
        <w:t xml:space="preserve">difficult to gauge </w:t>
      </w:r>
      <w:r w:rsidR="00074E69">
        <w:t>which makes</w:t>
      </w:r>
      <w:r w:rsidRPr="00E25280">
        <w:t xml:space="preserve"> it </w:t>
      </w:r>
      <w:r w:rsidR="00024252">
        <w:t>challenging</w:t>
      </w:r>
      <w:r w:rsidRPr="00E25280">
        <w:t xml:space="preserve"> to identify why certain themes were prioritised or missed. This </w:t>
      </w:r>
      <w:r w:rsidR="005F3B5D">
        <w:t>made it challenging to</w:t>
      </w:r>
      <w:r w:rsidRPr="00E25280">
        <w:t xml:space="preserve"> refine the model beyond prompt engineering. </w:t>
      </w:r>
    </w:p>
    <w:p w14:paraId="62153773" w14:textId="356C152D" w:rsidR="00DA48C7" w:rsidRDefault="00DA48C7" w:rsidP="00AE4A16">
      <w:pPr>
        <w:pStyle w:val="Heading2"/>
      </w:pPr>
      <w:bookmarkStart w:id="145" w:name="_Toc208136062"/>
      <w:r>
        <w:t>BERT</w:t>
      </w:r>
      <w:r w:rsidR="00963832">
        <w:t xml:space="preserve"> </w:t>
      </w:r>
      <w:r>
        <w:t>Based Classification (Supervised Learning)</w:t>
      </w:r>
      <w:bookmarkEnd w:id="145"/>
    </w:p>
    <w:p w14:paraId="1CF0F53F" w14:textId="36249942" w:rsidR="0012000B" w:rsidRPr="0041236B" w:rsidRDefault="0041236B" w:rsidP="0012000B">
      <w:r w:rsidRPr="0041236B">
        <w:t>Because I had access to a</w:t>
      </w:r>
      <w:r w:rsidR="0012000B" w:rsidRPr="0041236B">
        <w:t xml:space="preserve"> large legacy dataset of human-coded responses, I explored whether a supervised machine BERT based learning approach could outperform the GPT-4</w:t>
      </w:r>
      <w:r w:rsidRPr="0041236B">
        <w:t xml:space="preserve"> more domain specific setting as the literature suggests</w:t>
      </w:r>
      <w:r w:rsidR="0012000B" w:rsidRPr="0041236B">
        <w:t xml:space="preserve">. Initial results appeared promising, with topic-level F1 scores reaching 0.68 </w:t>
      </w:r>
      <w:r w:rsidR="00074F07" w:rsidRPr="0041236B">
        <w:t>which</w:t>
      </w:r>
      <w:r w:rsidR="0012000B" w:rsidRPr="0041236B">
        <w:t xml:space="preserve"> suggested performance </w:t>
      </w:r>
      <w:r>
        <w:t>almost</w:t>
      </w:r>
      <w:r w:rsidR="0012000B" w:rsidRPr="0041236B">
        <w:t xml:space="preserve"> twice as strong as the LLM at this more detailed level of classification.</w:t>
      </w:r>
    </w:p>
    <w:p w14:paraId="67C33656" w14:textId="3237322F" w:rsidR="0012000B" w:rsidRPr="002D74C3" w:rsidRDefault="0012000B" w:rsidP="0012000B">
      <w:pPr>
        <w:rPr>
          <w:highlight w:val="cyan"/>
        </w:rPr>
      </w:pPr>
      <w:r w:rsidRPr="009615FF">
        <w:lastRenderedPageBreak/>
        <w:t>However, I was not confident these results. The training code was generated using generative AI to support experimentation, but my knowledge of BERT</w:t>
      </w:r>
      <w:r w:rsidR="009615FF" w:rsidRPr="009615FF">
        <w:t xml:space="preserve"> </w:t>
      </w:r>
      <w:r w:rsidRPr="009615FF">
        <w:t>mo</w:t>
      </w:r>
      <w:r w:rsidRPr="008D286A">
        <w:t xml:space="preserve">del development is limited, and I did not fully understand </w:t>
      </w:r>
      <w:r w:rsidR="009615FF" w:rsidRPr="008D286A">
        <w:t>what each part of the code was doing</w:t>
      </w:r>
      <w:r w:rsidRPr="008D286A">
        <w:t>. When exporting</w:t>
      </w:r>
      <w:r w:rsidR="008B008E" w:rsidRPr="008D286A">
        <w:t xml:space="preserve"> raw</w:t>
      </w:r>
      <w:r w:rsidRPr="008D286A">
        <w:t xml:space="preserve"> predictions to the database, the scores I calculated in Power BI did not align with those reported by the model. As I could not manually replicate the reported scores, I chose not to include them </w:t>
      </w:r>
      <w:r w:rsidR="009615FF" w:rsidRPr="008D286A">
        <w:t xml:space="preserve">for direct comparison </w:t>
      </w:r>
      <w:r w:rsidRPr="008D286A">
        <w:t xml:space="preserve">with </w:t>
      </w:r>
      <w:r w:rsidR="009615FF" w:rsidRPr="008D286A">
        <w:t xml:space="preserve">the </w:t>
      </w:r>
      <w:r w:rsidRPr="008D286A">
        <w:t>GPT-4</w:t>
      </w:r>
      <w:r w:rsidR="008D286A" w:rsidRPr="008D286A">
        <w:t xml:space="preserve"> model scores</w:t>
      </w:r>
      <w:r w:rsidRPr="008D286A">
        <w:t xml:space="preserve">. </w:t>
      </w:r>
      <w:r w:rsidR="002D74C3">
        <w:t>However,</w:t>
      </w:r>
      <w:r w:rsidR="008D286A">
        <w:t xml:space="preserve"> </w:t>
      </w:r>
      <w:r w:rsidR="002D74C3">
        <w:t>it’s</w:t>
      </w:r>
      <w:r w:rsidR="008D286A">
        <w:t xml:space="preserve"> still worth highlighting </w:t>
      </w:r>
      <w:r w:rsidR="002D74C3">
        <w:t xml:space="preserve">as </w:t>
      </w:r>
      <w:r w:rsidRPr="008D286A">
        <w:t>an exploratory exercise, showing the potential of supervised learning approaches for future research</w:t>
      </w:r>
      <w:r w:rsidRPr="002D74C3">
        <w:t>.</w:t>
      </w:r>
      <w:r w:rsidR="002D74C3" w:rsidRPr="002D74C3">
        <w:t xml:space="preserve"> </w:t>
      </w:r>
      <w:r w:rsidR="00BD7DFD" w:rsidRPr="002D74C3">
        <w:t xml:space="preserve">A </w:t>
      </w:r>
      <w:r w:rsidR="002D74C3" w:rsidRPr="002D74C3">
        <w:t xml:space="preserve">more detailed </w:t>
      </w:r>
      <w:r w:rsidR="00BD7DFD" w:rsidRPr="002D74C3">
        <w:t xml:space="preserve">summary of the experiment can be </w:t>
      </w:r>
      <w:r w:rsidR="00CF1EED">
        <w:t>found</w:t>
      </w:r>
      <w:r w:rsidR="00BD7DFD" w:rsidRPr="002D74C3">
        <w:t xml:space="preserve"> in Appendix </w:t>
      </w:r>
      <w:r w:rsidR="00BD7DFD" w:rsidRPr="002D74C3">
        <w:fldChar w:fldCharType="begin"/>
      </w:r>
      <w:r w:rsidR="00BD7DFD" w:rsidRPr="002D74C3">
        <w:instrText xml:space="preserve"> REF _Ref207821894 \r \h </w:instrText>
      </w:r>
      <w:r w:rsidR="000F24EC" w:rsidRPr="002D74C3">
        <w:instrText xml:space="preserve"> \* MERGEFORMAT </w:instrText>
      </w:r>
      <w:r w:rsidR="00BD7DFD" w:rsidRPr="002D74C3">
        <w:fldChar w:fldCharType="separate"/>
      </w:r>
      <w:r w:rsidR="00BD7DFD" w:rsidRPr="002D74C3">
        <w:t>A.2</w:t>
      </w:r>
      <w:r w:rsidR="00BD7DFD" w:rsidRPr="002D74C3">
        <w:fldChar w:fldCharType="end"/>
      </w:r>
    </w:p>
    <w:p w14:paraId="70EAEB0E" w14:textId="0A1F2460" w:rsidR="00A275F9" w:rsidRDefault="00A275F9" w:rsidP="0012000B">
      <w:pPr>
        <w:pStyle w:val="Heading1NoNumber-ForTOC"/>
      </w:pPr>
      <w:bookmarkStart w:id="146" w:name="_Toc208136063"/>
      <w:r w:rsidRPr="006D195D">
        <w:t>Conclusion and Recommendations</w:t>
      </w:r>
      <w:bookmarkEnd w:id="146"/>
    </w:p>
    <w:p w14:paraId="24AC7116" w14:textId="61BB3133" w:rsidR="00487C04" w:rsidRDefault="00487C04" w:rsidP="00487C04">
      <w:pPr>
        <w:pStyle w:val="Heading2"/>
      </w:pPr>
      <w:bookmarkStart w:id="147" w:name="_Toc208136064"/>
      <w:r>
        <w:t>Conclusions</w:t>
      </w:r>
      <w:bookmarkEnd w:id="147"/>
    </w:p>
    <w:p w14:paraId="70932463" w14:textId="644289D3" w:rsidR="00377F19" w:rsidRPr="00377F19" w:rsidRDefault="00377F19" w:rsidP="00377F19">
      <w:r w:rsidRPr="00377F19">
        <w:t xml:space="preserve">This project investigated </w:t>
      </w:r>
      <w:r w:rsidR="00E96B38">
        <w:t xml:space="preserve">how NLP can be used to </w:t>
      </w:r>
      <w:r w:rsidRPr="00377F19">
        <w:t>classif</w:t>
      </w:r>
      <w:r w:rsidR="00E96B38">
        <w:t>y</w:t>
      </w:r>
      <w:r w:rsidRPr="00377F19">
        <w:t xml:space="preserve"> public consultation responses</w:t>
      </w:r>
      <w:r w:rsidR="00E96B38">
        <w:t xml:space="preserve"> and </w:t>
      </w:r>
      <w:r w:rsidRPr="00377F19">
        <w:t>reduce the burden of manual</w:t>
      </w:r>
      <w:r w:rsidR="00E96B38">
        <w:t>ly</w:t>
      </w:r>
      <w:r w:rsidRPr="00377F19">
        <w:t xml:space="preserve"> </w:t>
      </w:r>
      <w:r w:rsidR="00E96B38">
        <w:t>classifying responses while</w:t>
      </w:r>
      <w:r w:rsidRPr="00377F19">
        <w:t xml:space="preserve"> maintaining accuracy and trust</w:t>
      </w:r>
      <w:r w:rsidR="00E96B38">
        <w:t xml:space="preserve"> in the outputs</w:t>
      </w:r>
      <w:r w:rsidRPr="00377F19">
        <w:t xml:space="preserve">. A literature review </w:t>
      </w:r>
      <w:r w:rsidR="008D4B3B">
        <w:t>conducted</w:t>
      </w:r>
      <w:r w:rsidR="009B0977">
        <w:t xml:space="preserve"> which informed</w:t>
      </w:r>
      <w:r w:rsidRPr="00377F19">
        <w:t xml:space="preserve"> the design and</w:t>
      </w:r>
      <w:r w:rsidR="009B0977">
        <w:t xml:space="preserve"> implementation and final</w:t>
      </w:r>
      <w:r w:rsidRPr="00377F19">
        <w:t xml:space="preserve"> evaluation of a GPT-4 model embedded within an enterprise data pipeline. The findings show that LLMs </w:t>
      </w:r>
      <w:r w:rsidR="005753FE">
        <w:t>are capable of deliver</w:t>
      </w:r>
      <w:r w:rsidR="00D30ADB">
        <w:t>ing</w:t>
      </w:r>
      <w:r w:rsidR="005753FE">
        <w:t xml:space="preserve"> </w:t>
      </w:r>
      <w:r w:rsidRPr="00377F19">
        <w:t xml:space="preserve">benefits for consultation analysis but also </w:t>
      </w:r>
      <w:r w:rsidR="005753FE">
        <w:t>serve as a reminder,</w:t>
      </w:r>
      <w:r w:rsidRPr="00377F19">
        <w:t xml:space="preserve"> the importance of human oversight.</w:t>
      </w:r>
    </w:p>
    <w:p w14:paraId="72DF15AE" w14:textId="2065D842" w:rsidR="00377F19" w:rsidRPr="00377F19" w:rsidRDefault="00377F19" w:rsidP="00377F19">
      <w:r w:rsidRPr="00377F19">
        <w:t xml:space="preserve">The project objectives </w:t>
      </w:r>
      <w:r w:rsidR="00B61BE3">
        <w:t>were mostly achieved</w:t>
      </w:r>
      <w:r w:rsidRPr="00377F19">
        <w:t xml:space="preserve">. The literature confirmed that while methods such as sentiment analysis, topic modelling, and fine-tuned transformer models like BERT </w:t>
      </w:r>
      <w:r w:rsidR="00536FA9">
        <w:t>are effective</w:t>
      </w:r>
      <w:r w:rsidRPr="00377F19">
        <w:t xml:space="preserve">, generative LLMs offer greater scalability, flexibility, and usability. The pipeline, built in FME with GPT-4 hosted on Azure OpenAI and outputs stored in SQL Server and visualised through Power BI, demonstrated that such systems can be securely integrated into organisational workflows. </w:t>
      </w:r>
      <w:r w:rsidR="001A2356">
        <w:t>The model results</w:t>
      </w:r>
      <w:r w:rsidRPr="00377F19">
        <w:t xml:space="preserve"> indicated strong potential at the theme level (precision = 0.90; F1 = 0.68), but limited reliability at the more detailed topic level (F1 = 0.37). This </w:t>
      </w:r>
      <w:r w:rsidR="00B61BE3">
        <w:t xml:space="preserve">supports </w:t>
      </w:r>
      <w:r w:rsidR="008B1A38">
        <w:t xml:space="preserve">finer detail </w:t>
      </w:r>
      <w:r w:rsidR="001627DA">
        <w:t>require the assistance of</w:t>
      </w:r>
      <w:r w:rsidRPr="00377F19">
        <w:t xml:space="preserve"> fine-tuned models, combined with human expert validation, are more appropriate when detailed classification is required.</w:t>
      </w:r>
    </w:p>
    <w:p w14:paraId="50735EBD" w14:textId="10C8E7F2" w:rsidR="00377F19" w:rsidRPr="00377F19" w:rsidRDefault="00377F19" w:rsidP="00377F19">
      <w:r w:rsidRPr="00377F19">
        <w:t xml:space="preserve">The findings align closely with the wider body of literature. Like Alexander and Bondaronek, this project showed that NLP can aid large-scale analysis but risks overlooking minority perspectives. Like Fairie and Rahmadan, automated topic modelling was useful but </w:t>
      </w:r>
      <w:r w:rsidR="00BF5568">
        <w:t>can sometimes</w:t>
      </w:r>
      <w:r w:rsidRPr="00377F19">
        <w:t xml:space="preserve"> misrepresent </w:t>
      </w:r>
      <w:r w:rsidR="00BF5568">
        <w:t xml:space="preserve">the </w:t>
      </w:r>
      <w:r w:rsidRPr="00377F19">
        <w:t xml:space="preserve">context. </w:t>
      </w:r>
      <w:r w:rsidR="00157E23">
        <w:t>C</w:t>
      </w:r>
      <w:r w:rsidRPr="00377F19">
        <w:t>ontrast between theme</w:t>
      </w:r>
      <w:r w:rsidR="00157E23">
        <w:t xml:space="preserve"> </w:t>
      </w:r>
      <w:r w:rsidRPr="00377F19">
        <w:t>and topic</w:t>
      </w:r>
      <w:r w:rsidR="00157E23">
        <w:t xml:space="preserve"> </w:t>
      </w:r>
      <w:r w:rsidRPr="00377F19">
        <w:t xml:space="preserve">level outcomes </w:t>
      </w:r>
      <w:r w:rsidR="00157E23">
        <w:t xml:space="preserve">was </w:t>
      </w:r>
      <w:r w:rsidR="00FF391D">
        <w:t>like</w:t>
      </w:r>
      <w:r w:rsidR="00157E23">
        <w:t xml:space="preserve"> </w:t>
      </w:r>
      <w:r w:rsidRPr="00377F19">
        <w:t xml:space="preserve">Bucher and Li’s conclusion that fine-tuned models often outperform general generative LLMs in specialised domains. </w:t>
      </w:r>
      <w:r w:rsidR="00157E23">
        <w:t xml:space="preserve">In conclusion, </w:t>
      </w:r>
      <w:r w:rsidRPr="00377F19">
        <w:t>his supports the view that NLP is best deployed in hybrid frameworks where automation ensures scale and consistency while human reviewers safeguard accuracy.</w:t>
      </w:r>
    </w:p>
    <w:p w14:paraId="4D7B6B03" w14:textId="5FF4CAAD" w:rsidR="00377F19" w:rsidRPr="00377F19" w:rsidRDefault="00377F19" w:rsidP="00377F19">
      <w:pPr>
        <w:rPr>
          <w:rFonts w:asciiTheme="majorHAnsi" w:eastAsiaTheme="majorEastAsia" w:hAnsiTheme="majorHAnsi" w:cstheme="majorBidi"/>
          <w:b/>
          <w:color w:val="156082" w:themeColor="accent1"/>
          <w:sz w:val="24"/>
          <w:szCs w:val="26"/>
        </w:rPr>
      </w:pPr>
      <w:r w:rsidRPr="00377F19">
        <w:lastRenderedPageBreak/>
        <w:t xml:space="preserve">From an organisational perspective, the project demonstrates that LLMs can be embedded into enterprise systems for near real-time analysis of consultation data. </w:t>
      </w:r>
      <w:r w:rsidR="005332D7">
        <w:t>Some of the b</w:t>
      </w:r>
      <w:r w:rsidRPr="00377F19">
        <w:t xml:space="preserve">enefits include </w:t>
      </w:r>
      <w:r w:rsidR="005332D7">
        <w:t xml:space="preserve">a </w:t>
      </w:r>
      <w:r w:rsidRPr="00377F19">
        <w:t xml:space="preserve">faster turnaround, the ability to analyse </w:t>
      </w:r>
      <w:r w:rsidR="005332D7">
        <w:t>large volumes of data</w:t>
      </w:r>
      <w:r w:rsidRPr="00377F19">
        <w:t xml:space="preserve">, and improved transparency of outputs through dashboards. However, </w:t>
      </w:r>
      <w:r w:rsidR="005332D7">
        <w:t>m</w:t>
      </w:r>
      <w:r w:rsidRPr="00377F19">
        <w:t>odels may under-detect minority perspectives, over-simplify complex responses</w:t>
      </w:r>
      <w:r w:rsidR="00AC55FB">
        <w:t xml:space="preserve">. </w:t>
      </w:r>
      <w:r w:rsidR="00FD665E">
        <w:t xml:space="preserve">Finally, </w:t>
      </w:r>
      <w:r w:rsidRPr="00377F19">
        <w:t xml:space="preserve">the lack of transparency in how LLMs </w:t>
      </w:r>
      <w:r w:rsidR="00FD665E">
        <w:t xml:space="preserve">are generating these </w:t>
      </w:r>
      <w:r w:rsidRPr="00377F19">
        <w:t>classifications</w:t>
      </w:r>
      <w:r w:rsidR="00AC55FB">
        <w:t xml:space="preserve"> </w:t>
      </w:r>
      <w:r w:rsidRPr="00377F19">
        <w:t>makes it difficult to fully verify</w:t>
      </w:r>
      <w:r w:rsidR="00FD665E">
        <w:t xml:space="preserve"> the</w:t>
      </w:r>
      <w:r w:rsidRPr="00377F19">
        <w:t xml:space="preserve"> outputs.</w:t>
      </w:r>
      <w:r w:rsidR="00915929">
        <w:t xml:space="preserve"> </w:t>
      </w:r>
      <w:r w:rsidRPr="00377F19">
        <w:t>Th</w:t>
      </w:r>
      <w:r w:rsidR="00FD665E">
        <w:t xml:space="preserve">is re-emphasises </w:t>
      </w:r>
      <w:r w:rsidRPr="00377F19">
        <w:t xml:space="preserve">that AI should not replace human expertise </w:t>
      </w:r>
      <w:r w:rsidR="00AE5E97">
        <w:t>and should be considered a tool</w:t>
      </w:r>
      <w:r w:rsidR="00816D5F">
        <w:t xml:space="preserve"> or an assistant</w:t>
      </w:r>
      <w:r w:rsidR="00AE5E97">
        <w:t xml:space="preserve"> to enhance the process.</w:t>
      </w:r>
    </w:p>
    <w:p w14:paraId="34F1A9F1" w14:textId="2BF0BC7A" w:rsidR="00A6264E" w:rsidRDefault="00A6264E" w:rsidP="00377F19">
      <w:pPr>
        <w:pStyle w:val="Heading2"/>
      </w:pPr>
      <w:bookmarkStart w:id="148" w:name="_Toc208136065"/>
      <w:r>
        <w:t>Recommendations</w:t>
      </w:r>
      <w:bookmarkEnd w:id="148"/>
    </w:p>
    <w:p w14:paraId="2F325724" w14:textId="7D71F030" w:rsidR="00A6264E" w:rsidRDefault="00A6264E" w:rsidP="00A6264E">
      <w:r>
        <w:t>The research suggests several recommendations for</w:t>
      </w:r>
      <w:r w:rsidR="00AE5E97">
        <w:t xml:space="preserve"> f</w:t>
      </w:r>
      <w:r>
        <w:t>uture work.</w:t>
      </w:r>
    </w:p>
    <w:p w14:paraId="3945C0BE" w14:textId="77777777" w:rsidR="00A6264E" w:rsidRDefault="00A6264E" w:rsidP="00A6264E">
      <w:pPr>
        <w:pStyle w:val="Heading3"/>
      </w:pPr>
      <w:r>
        <w:t>Adopt Hybrid Approaches</w:t>
      </w:r>
    </w:p>
    <w:p w14:paraId="50792A1F" w14:textId="11EB98D6" w:rsidR="00A6264E" w:rsidRDefault="00A6264E" w:rsidP="00A6264E">
      <w:r>
        <w:t xml:space="preserve">Organisations should embed LLMs into workflows as assistants rather than replacements. Automated classification can provide </w:t>
      </w:r>
      <w:r w:rsidR="00A2630D">
        <w:t xml:space="preserve">a </w:t>
      </w:r>
      <w:r w:rsidR="004C57ED">
        <w:t>high-level</w:t>
      </w:r>
      <w:r w:rsidR="00A2630D">
        <w:t xml:space="preserve"> a</w:t>
      </w:r>
      <w:r>
        <w:t>nalysis, but human reviewers must remain responsible for validation</w:t>
      </w:r>
      <w:r w:rsidR="00931B47">
        <w:t>.</w:t>
      </w:r>
    </w:p>
    <w:p w14:paraId="748F0C4B" w14:textId="77777777" w:rsidR="00A6264E" w:rsidRDefault="00A6264E" w:rsidP="00A6264E">
      <w:pPr>
        <w:pStyle w:val="Heading3"/>
      </w:pPr>
      <w:r>
        <w:t>Improve Data Quality and Representation</w:t>
      </w:r>
    </w:p>
    <w:p w14:paraId="209F5D18" w14:textId="518A95E1" w:rsidR="00A6264E" w:rsidRDefault="00A6264E" w:rsidP="00A6264E">
      <w:r>
        <w:t xml:space="preserve">To address bias, organisations should </w:t>
      </w:r>
      <w:r w:rsidR="00176402">
        <w:t>consider</w:t>
      </w:r>
      <w:r>
        <w:t xml:space="preserve"> </w:t>
      </w:r>
      <w:r w:rsidR="00176402">
        <w:t xml:space="preserve">improved </w:t>
      </w:r>
      <w:r>
        <w:t xml:space="preserve">data collection tools that capture a wider range of views. NLP systems </w:t>
      </w:r>
      <w:r w:rsidR="00F23D4C">
        <w:t>could be used to</w:t>
      </w:r>
      <w:r>
        <w:t xml:space="preserve"> flag under-represented groups, ensuring that minority voices are not lost</w:t>
      </w:r>
      <w:r w:rsidR="007707AA">
        <w:t>.</w:t>
      </w:r>
    </w:p>
    <w:p w14:paraId="1CC32E73" w14:textId="77777777" w:rsidR="00A6264E" w:rsidRDefault="00A6264E" w:rsidP="00A6264E">
      <w:pPr>
        <w:pStyle w:val="Heading3"/>
      </w:pPr>
      <w:r>
        <w:t>Increase Transparency and Interpretability</w:t>
      </w:r>
    </w:p>
    <w:p w14:paraId="66A58048" w14:textId="6A027BF7" w:rsidR="00A6264E" w:rsidRDefault="00A6264E" w:rsidP="00A6264E">
      <w:r>
        <w:t>Classification tools should provide confidence scores, example justifications, and metadata to support user trust. Developing explainable AI</w:t>
      </w:r>
      <w:r w:rsidR="004C57ED">
        <w:t xml:space="preserve"> tools</w:t>
      </w:r>
      <w:r>
        <w:t xml:space="preserve"> is important</w:t>
      </w:r>
      <w:r w:rsidR="004C57ED">
        <w:t xml:space="preserve">, especially </w:t>
      </w:r>
      <w:r>
        <w:t xml:space="preserve">where </w:t>
      </w:r>
      <w:r w:rsidR="0033169F">
        <w:t>findings</w:t>
      </w:r>
      <w:r>
        <w:t xml:space="preserve"> may </w:t>
      </w:r>
      <w:r w:rsidR="00C25B4E">
        <w:t>have an impact on</w:t>
      </w:r>
      <w:r>
        <w:t xml:space="preserve"> </w:t>
      </w:r>
      <w:r w:rsidR="00C25B4E">
        <w:t>government policy.</w:t>
      </w:r>
    </w:p>
    <w:p w14:paraId="763749E8" w14:textId="77777777" w:rsidR="00A6264E" w:rsidRDefault="00A6264E" w:rsidP="00A6264E">
      <w:pPr>
        <w:pStyle w:val="Heading3"/>
      </w:pPr>
      <w:r>
        <w:t>Strengthen Ethical Governance</w:t>
      </w:r>
    </w:p>
    <w:p w14:paraId="2A215FC4" w14:textId="0D433423" w:rsidR="00A6264E" w:rsidRDefault="00A6264E" w:rsidP="00A6264E">
      <w:r>
        <w:t>Deployment of LLMs in consultation analysis must be accompanied by ethical safeguards, including anonymisation, compliance with data protection regulations, and clear accountability frameworks. Human-in-the-loop processes should</w:t>
      </w:r>
      <w:r w:rsidR="00346A50">
        <w:t xml:space="preserve"> be</w:t>
      </w:r>
      <w:r>
        <w:t xml:space="preserve"> </w:t>
      </w:r>
      <w:r w:rsidR="00C25B4E">
        <w:t xml:space="preserve">clearly </w:t>
      </w:r>
      <w:r w:rsidR="00FF391D">
        <w:t>explain</w:t>
      </w:r>
      <w:r w:rsidR="00346A50">
        <w:t>ed</w:t>
      </w:r>
      <w:r>
        <w:t xml:space="preserve"> to avoid </w:t>
      </w:r>
      <w:r w:rsidR="00B45352">
        <w:t xml:space="preserve">those individuals working with the tools </w:t>
      </w:r>
      <w:r w:rsidR="00100A13">
        <w:t xml:space="preserve">becoming </w:t>
      </w:r>
      <w:r>
        <w:t>over-relian</w:t>
      </w:r>
      <w:r w:rsidR="00100A13">
        <w:t>t</w:t>
      </w:r>
      <w:r>
        <w:t xml:space="preserve"> </w:t>
      </w:r>
      <w:r w:rsidR="00B45352">
        <w:t>on the outputs.</w:t>
      </w:r>
    </w:p>
    <w:p w14:paraId="5D63AE2E" w14:textId="77777777" w:rsidR="00A6264E" w:rsidRDefault="00A6264E" w:rsidP="00A6264E">
      <w:pPr>
        <w:pStyle w:val="Heading3"/>
      </w:pPr>
      <w:r>
        <w:t>Support Organisational Integration</w:t>
      </w:r>
    </w:p>
    <w:p w14:paraId="1D49CABE" w14:textId="670FF495" w:rsidR="00A6264E" w:rsidRDefault="00A6264E" w:rsidP="00A6264E">
      <w:r>
        <w:t xml:space="preserve">Adoption of AI tools requires not only technical infrastructure but also cultural readiness. Training analysts to understand both the potential and the </w:t>
      </w:r>
      <w:r w:rsidR="0059592A">
        <w:t>limitation</w:t>
      </w:r>
      <w:r>
        <w:t xml:space="preserve"> of AI is critical. Workflow redesign, resource allocation, and ongoing monitoring will help ensure sustainable integration into practice.</w:t>
      </w:r>
    </w:p>
    <w:p w14:paraId="50B35E3A" w14:textId="007C57E1" w:rsidR="00CC7CCF" w:rsidRDefault="00CC7CCF" w:rsidP="00CC7CCF">
      <w:pPr>
        <w:pStyle w:val="Heading3"/>
      </w:pPr>
      <w:r>
        <w:lastRenderedPageBreak/>
        <w:t>Explore the Consult-Tool Approach</w:t>
      </w:r>
    </w:p>
    <w:p w14:paraId="1675307B" w14:textId="6F92ABEB" w:rsidR="00F05A9A" w:rsidRPr="00F05A9A" w:rsidRDefault="00CC7CCF" w:rsidP="00CC7CCF">
      <w:r>
        <w:t xml:space="preserve">An alternative to predefined coding frameworks is the Consult-Tool method, where themes are first extracted directly from the data and then allocated across responses. </w:t>
      </w:r>
      <w:r w:rsidR="00DC2C85">
        <w:t>This method</w:t>
      </w:r>
      <w:r>
        <w:t xml:space="preserve"> </w:t>
      </w:r>
      <w:r w:rsidR="00DC2C85">
        <w:t>wouldn’t</w:t>
      </w:r>
      <w:r>
        <w:t xml:space="preserve"> </w:t>
      </w:r>
      <w:r w:rsidR="00FF391D">
        <w:t>coerce</w:t>
      </w:r>
      <w:r w:rsidR="00B95055">
        <w:t xml:space="preserve"> </w:t>
      </w:r>
      <w:r w:rsidR="00DC2C85">
        <w:t>the</w:t>
      </w:r>
      <w:r w:rsidR="00B95055">
        <w:t xml:space="preserve"> LLM </w:t>
      </w:r>
      <w:r w:rsidR="00FF391D">
        <w:t>into</w:t>
      </w:r>
      <w:r w:rsidR="00B95055">
        <w:t xml:space="preserve"> allocat</w:t>
      </w:r>
      <w:r w:rsidR="00FF391D">
        <w:t>ing</w:t>
      </w:r>
      <w:r>
        <w:t xml:space="preserve"> </w:t>
      </w:r>
      <w:r w:rsidR="00336583">
        <w:t xml:space="preserve">pre-existing categories to </w:t>
      </w:r>
      <w:r>
        <w:t>responses</w:t>
      </w:r>
      <w:r w:rsidR="00DC2C85">
        <w:t xml:space="preserve"> and could capture </w:t>
      </w:r>
      <w:r w:rsidR="00967B23">
        <w:t>themes</w:t>
      </w:r>
      <w:r w:rsidR="00DC2C85">
        <w:t xml:space="preserve"> that might otherwise be missed</w:t>
      </w:r>
      <w:r w:rsidR="00DC5FF9">
        <w:t>.</w:t>
      </w:r>
    </w:p>
    <w:p w14:paraId="32D4F7C6" w14:textId="77777777" w:rsidR="00CC7CCF" w:rsidRDefault="00CC7CCF">
      <w:pPr>
        <w:spacing w:after="0" w:line="240" w:lineRule="auto"/>
        <w:jc w:val="left"/>
        <w:rPr>
          <w:rFonts w:asciiTheme="minorHAnsi" w:hAnsiTheme="minorHAnsi"/>
          <w:color w:val="EFCA2D" w:themeColor="accent3"/>
          <w:sz w:val="40"/>
          <w:szCs w:val="40"/>
        </w:rPr>
      </w:pPr>
      <w:r>
        <w:br w:type="page"/>
      </w:r>
    </w:p>
    <w:p w14:paraId="4DC810AE" w14:textId="5E6DBC12" w:rsidR="006D195D" w:rsidRDefault="00A275F9" w:rsidP="00E82666">
      <w:pPr>
        <w:pStyle w:val="Heading1NoNumber-ForTOC"/>
      </w:pPr>
      <w:bookmarkStart w:id="149" w:name="_Toc208136066"/>
      <w:r w:rsidRPr="006D195D">
        <w:lastRenderedPageBreak/>
        <w:t>Reflection</w:t>
      </w:r>
      <w:bookmarkEnd w:id="149"/>
    </w:p>
    <w:p w14:paraId="5D0A6339" w14:textId="3939E3DF" w:rsidR="00ED06F7" w:rsidRDefault="00ED06F7" w:rsidP="00ED06F7">
      <w:r>
        <w:t>Working on this project has been a valuable learning experience for me, both technically and personally. I work with public consultation data daily, and I have discussed exploring the use of AI with Town Planning and saw this as an opportunity to explore the literature around NLP and to apply the knowledge to developing a tool. Through iterative experimentation, I developed a deeper appreciation for the importance of prompt engineering, evaluation design, and system testing.</w:t>
      </w:r>
    </w:p>
    <w:p w14:paraId="369E7D45" w14:textId="0A710C3A" w:rsidR="00ED06F7" w:rsidRDefault="00ED06F7" w:rsidP="00ED06F7">
      <w:r>
        <w:t>One of the most significant lessons, and a theme that came up frequently in this project, was the role of human validation. I set out assuming that once prompts were well structured, the model’s outputs would be reliable enough to stand alone. However, this was not the case, and both the evaluation metrics and feedback from users demonstrated that AI cannot fully replace expert judgement. This reinforced my understanding of AI as an assistant to human expertise rather than a substitute, and highlighted the continuing need for transparency, accountability, and critical oversight when deploying tools such as this.</w:t>
      </w:r>
    </w:p>
    <w:p w14:paraId="0A9AB4C9" w14:textId="0A7BBD23" w:rsidR="00ED06F7" w:rsidRDefault="00ED06F7" w:rsidP="00ED06F7">
      <w:r>
        <w:t>From a technical perspective, I expanded my skills across multiple platforms. Although I am experienced in ETL pipelines, I had never integrated them with AI models before this project, and not only has it been useful for this case, but the experience I’ve gained has sparked ideas for new use cases on other projects. I designed and built a Power BI dashboard that would help me in testing the model and would also provide a way for end users to visualise the outputs. Having the dashboard available to check results immediately after the flow runs was very useful, as I could easily gain insight. A small but important lesson came when I discovered a DAX calculation error that slightly distorted the results. By reconstructing the calculations in FME (a platform with which I am familiar and confident), I was able to determine where in the dashboard the error originated, highlighting to me the importance of cross-checking.</w:t>
      </w:r>
    </w:p>
    <w:p w14:paraId="6C163C7D" w14:textId="77777777" w:rsidR="00ED06F7" w:rsidRDefault="00ED06F7" w:rsidP="00ED06F7">
      <w:r>
        <w:t>I also experimented with transformer-based models such as BERT and RoBERTa, which was challenging to implement as writing code is not my strongest skill. The literature mentioned that BERT-style models aren’t very user friendly, but I was curious to see if I could get a working example up and running with the help of generative AI. Although the results seemed promising, I did not fully understand what the code was doing, and I soon realised that gaining a proper understanding would require significant time and study, which, within the given timeframe, was unrealistic. I also thought that the scope of my report was becoming too broad and that it would be better to focus more on the LLM, which is what I set out to do initially. However, this was interesting to look into and it’s something I would like to investigate more in future work.</w:t>
      </w:r>
    </w:p>
    <w:p w14:paraId="2C1B6D77" w14:textId="77777777" w:rsidR="00ED06F7" w:rsidRDefault="00ED06F7" w:rsidP="00ED06F7"/>
    <w:p w14:paraId="33BB540B" w14:textId="310325F2" w:rsidR="00ED06F7" w:rsidRDefault="00ED06F7" w:rsidP="00ED06F7">
      <w:r>
        <w:lastRenderedPageBreak/>
        <w:t>Another important discovery during this project has been the wider value of generative AI. I used it as a form of interactive logbook by maintaining a folder of project-related queries and conversations, which created a record of design decisions and issues encountered. This was useful because it enabled me to quickly recap previous work and the reasoning behind it. I also found generative AI helpful in reducing word count by asking it to suggest ways to condense sections I had written, reducing the length without losing the key message. Overall, I found that generative AI was valuable both as a technical assistant and as a tool for reflection.</w:t>
      </w:r>
    </w:p>
    <w:p w14:paraId="043EC323" w14:textId="349406AF" w:rsidR="00D03E40" w:rsidRDefault="00ED06F7" w:rsidP="00ED06F7">
      <w:r>
        <w:t>Overall, this project has strengthened my technical expertise in the field of NLP. It has reinforced my understanding of approaching AI deployment with caution and transparency, whilst also sparking my interest in exploring fine-tuned models. After completing this project, I have gained experience and understanding in applying computing skills to real-world problems, while also appreciating the ethical and professional responsibilities that come with deploying AI tools.</w:t>
      </w:r>
    </w:p>
    <w:p w14:paraId="3EC26A98" w14:textId="6F2BF40F" w:rsidR="00E04470" w:rsidRDefault="00E04470" w:rsidP="00E04470">
      <w:pPr>
        <w:spacing w:after="0" w:line="240" w:lineRule="auto"/>
        <w:jc w:val="left"/>
      </w:pPr>
      <w:r>
        <w:br w:type="page"/>
      </w:r>
    </w:p>
    <w:bookmarkStart w:id="150" w:name="_Toc208136067" w:displacedByCustomXml="next"/>
    <w:sdt>
      <w:sdtPr>
        <w:rPr>
          <w:rFonts w:ascii="Arial" w:hAnsi="Arial"/>
          <w:color w:val="auto"/>
          <w:sz w:val="22"/>
          <w:szCs w:val="22"/>
        </w:rPr>
        <w:id w:val="1220175645"/>
        <w:docPartObj>
          <w:docPartGallery w:val="Bibliographies"/>
          <w:docPartUnique/>
        </w:docPartObj>
      </w:sdtPr>
      <w:sdtContent>
        <w:p w14:paraId="2B19DC69" w14:textId="1455384C" w:rsidR="003B141A" w:rsidRDefault="003B141A" w:rsidP="00E82666">
          <w:pPr>
            <w:pStyle w:val="Heading1NoNumber-ForTOC"/>
          </w:pPr>
          <w:r>
            <w:t>References</w:t>
          </w:r>
          <w:bookmarkEnd w:id="150"/>
        </w:p>
        <w:sdt>
          <w:sdtPr>
            <w:id w:val="-573587230"/>
            <w:bibliography/>
          </w:sdtPr>
          <w:sdtContent>
            <w:p w14:paraId="3B8CA48F" w14:textId="77777777" w:rsidR="00693F16" w:rsidRDefault="003B141A" w:rsidP="00DF3BC7">
              <w:pPr>
                <w:rPr>
                  <w:rFonts w:asciiTheme="minorHAnsi" w:hAnsiTheme="minorHAnsi"/>
                  <w:noProof/>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42"/>
                <w:gridCol w:w="9197"/>
              </w:tblGrid>
              <w:tr w:rsidR="00693F16" w14:paraId="07D4A65E" w14:textId="77777777">
                <w:trPr>
                  <w:divId w:val="1644234199"/>
                  <w:tblCellSpacing w:w="15" w:type="dxa"/>
                </w:trPr>
                <w:tc>
                  <w:tcPr>
                    <w:tcW w:w="50" w:type="pct"/>
                    <w:hideMark/>
                  </w:tcPr>
                  <w:p w14:paraId="039FFA90" w14:textId="22A553CD" w:rsidR="00693F16" w:rsidRDefault="00693F16">
                    <w:pPr>
                      <w:pStyle w:val="Bibliography"/>
                      <w:rPr>
                        <w:noProof/>
                        <w:sz w:val="24"/>
                        <w:szCs w:val="24"/>
                      </w:rPr>
                    </w:pPr>
                    <w:r>
                      <w:rPr>
                        <w:noProof/>
                      </w:rPr>
                      <w:t xml:space="preserve">[1] </w:t>
                    </w:r>
                  </w:p>
                </w:tc>
                <w:tc>
                  <w:tcPr>
                    <w:tcW w:w="0" w:type="auto"/>
                    <w:hideMark/>
                  </w:tcPr>
                  <w:p w14:paraId="2B5C1D16" w14:textId="77777777" w:rsidR="00693F16" w:rsidRDefault="00693F16">
                    <w:pPr>
                      <w:pStyle w:val="Bibliography"/>
                      <w:rPr>
                        <w:noProof/>
                      </w:rPr>
                    </w:pPr>
                    <w:r>
                      <w:rPr>
                        <w:noProof/>
                      </w:rPr>
                      <w:t>G. Alexander, M. Bahja and G. F. Butt, “Automating Large-scale Health Care Service Feedback Analysis: Sentiment Analysis and Topic Modeling Study,” The School of Computer Science, University of Birmingham, Birmingham, United Kingdom, 2021.</w:t>
                    </w:r>
                  </w:p>
                </w:tc>
              </w:tr>
              <w:tr w:rsidR="00693F16" w14:paraId="46CAA6D9" w14:textId="77777777">
                <w:trPr>
                  <w:divId w:val="1644234199"/>
                  <w:tblCellSpacing w:w="15" w:type="dxa"/>
                </w:trPr>
                <w:tc>
                  <w:tcPr>
                    <w:tcW w:w="50" w:type="pct"/>
                    <w:hideMark/>
                  </w:tcPr>
                  <w:p w14:paraId="03FF21AB" w14:textId="77777777" w:rsidR="00693F16" w:rsidRDefault="00693F16">
                    <w:pPr>
                      <w:pStyle w:val="Bibliography"/>
                      <w:rPr>
                        <w:noProof/>
                      </w:rPr>
                    </w:pPr>
                    <w:r>
                      <w:rPr>
                        <w:noProof/>
                      </w:rPr>
                      <w:t xml:space="preserve">[2] </w:t>
                    </w:r>
                  </w:p>
                </w:tc>
                <w:tc>
                  <w:tcPr>
                    <w:tcW w:w="0" w:type="auto"/>
                    <w:hideMark/>
                  </w:tcPr>
                  <w:p w14:paraId="6DBB5577" w14:textId="77777777" w:rsidR="00693F16" w:rsidRDefault="00693F16">
                    <w:pPr>
                      <w:pStyle w:val="Bibliography"/>
                      <w:rPr>
                        <w:noProof/>
                      </w:rPr>
                    </w:pPr>
                    <w:r>
                      <w:rPr>
                        <w:noProof/>
                      </w:rPr>
                      <w:t>Medium, “What is LSTM? Introduction to Long Short-Term Memory,” 06 December 2023. [Online]. Available: https://medium.com/@rebeen.jaff/what-is-lstm-introduction-to-long-short-term-memory-66bd3855b9ce. [Accessed 01 July 2025].</w:t>
                    </w:r>
                  </w:p>
                </w:tc>
              </w:tr>
              <w:tr w:rsidR="00693F16" w14:paraId="686BC37B" w14:textId="77777777">
                <w:trPr>
                  <w:divId w:val="1644234199"/>
                  <w:tblCellSpacing w:w="15" w:type="dxa"/>
                </w:trPr>
                <w:tc>
                  <w:tcPr>
                    <w:tcW w:w="50" w:type="pct"/>
                    <w:hideMark/>
                  </w:tcPr>
                  <w:p w14:paraId="676FACF8" w14:textId="77777777" w:rsidR="00693F16" w:rsidRDefault="00693F16">
                    <w:pPr>
                      <w:pStyle w:val="Bibliography"/>
                      <w:rPr>
                        <w:noProof/>
                      </w:rPr>
                    </w:pPr>
                    <w:r>
                      <w:rPr>
                        <w:noProof/>
                      </w:rPr>
                      <w:t xml:space="preserve">[3] </w:t>
                    </w:r>
                  </w:p>
                </w:tc>
                <w:tc>
                  <w:tcPr>
                    <w:tcW w:w="0" w:type="auto"/>
                    <w:hideMark/>
                  </w:tcPr>
                  <w:p w14:paraId="424B93A4" w14:textId="77777777" w:rsidR="00693F16" w:rsidRDefault="00693F16">
                    <w:pPr>
                      <w:pStyle w:val="Bibliography"/>
                      <w:rPr>
                        <w:noProof/>
                      </w:rPr>
                    </w:pPr>
                    <w:r>
                      <w:rPr>
                        <w:noProof/>
                      </w:rPr>
                      <w:t>Medium, “Word2Vec: From Google Labs to Real-World Applications,” 08 februrary 2024. [Online]. Available: https://medium.com/@datailm/word2vec-from-google-labs-to-real-world-applications-a6b9c305572f. [Accessed 01 July 2025].</w:t>
                    </w:r>
                  </w:p>
                </w:tc>
              </w:tr>
              <w:tr w:rsidR="00693F16" w14:paraId="4D0E2BDD" w14:textId="77777777">
                <w:trPr>
                  <w:divId w:val="1644234199"/>
                  <w:tblCellSpacing w:w="15" w:type="dxa"/>
                </w:trPr>
                <w:tc>
                  <w:tcPr>
                    <w:tcW w:w="50" w:type="pct"/>
                    <w:hideMark/>
                  </w:tcPr>
                  <w:p w14:paraId="09373BC6" w14:textId="77777777" w:rsidR="00693F16" w:rsidRDefault="00693F16">
                    <w:pPr>
                      <w:pStyle w:val="Bibliography"/>
                      <w:rPr>
                        <w:noProof/>
                      </w:rPr>
                    </w:pPr>
                    <w:r>
                      <w:rPr>
                        <w:noProof/>
                      </w:rPr>
                      <w:t xml:space="preserve">[4] </w:t>
                    </w:r>
                  </w:p>
                </w:tc>
                <w:tc>
                  <w:tcPr>
                    <w:tcW w:w="0" w:type="auto"/>
                    <w:hideMark/>
                  </w:tcPr>
                  <w:p w14:paraId="26FCD899" w14:textId="77777777" w:rsidR="00693F16" w:rsidRDefault="00693F16">
                    <w:pPr>
                      <w:pStyle w:val="Bibliography"/>
                      <w:rPr>
                        <w:noProof/>
                      </w:rPr>
                    </w:pPr>
                    <w:r>
                      <w:rPr>
                        <w:noProof/>
                      </w:rPr>
                      <w:t>Tech Target, “BERT language model,” 15 February 2024. [Online]. Available: https://www.techtarget.com/searchenterpriseai/definition/BERT-language-model. [Accessed 01 July 2025].</w:t>
                    </w:r>
                  </w:p>
                </w:tc>
              </w:tr>
              <w:tr w:rsidR="00693F16" w14:paraId="723713C9" w14:textId="77777777">
                <w:trPr>
                  <w:divId w:val="1644234199"/>
                  <w:tblCellSpacing w:w="15" w:type="dxa"/>
                </w:trPr>
                <w:tc>
                  <w:tcPr>
                    <w:tcW w:w="50" w:type="pct"/>
                    <w:hideMark/>
                  </w:tcPr>
                  <w:p w14:paraId="33B5A5A9" w14:textId="77777777" w:rsidR="00693F16" w:rsidRDefault="00693F16">
                    <w:pPr>
                      <w:pStyle w:val="Bibliography"/>
                      <w:rPr>
                        <w:noProof/>
                      </w:rPr>
                    </w:pPr>
                    <w:r>
                      <w:rPr>
                        <w:noProof/>
                      </w:rPr>
                      <w:t xml:space="preserve">[5] </w:t>
                    </w:r>
                  </w:p>
                </w:tc>
                <w:tc>
                  <w:tcPr>
                    <w:tcW w:w="0" w:type="auto"/>
                    <w:hideMark/>
                  </w:tcPr>
                  <w:p w14:paraId="5AA11F35" w14:textId="77777777" w:rsidR="00693F16" w:rsidRDefault="00693F16">
                    <w:pPr>
                      <w:pStyle w:val="Bibliography"/>
                      <w:rPr>
                        <w:noProof/>
                      </w:rPr>
                    </w:pPr>
                    <w:r>
                      <w:rPr>
                        <w:noProof/>
                      </w:rPr>
                      <w:t>W. J. Hutchins, “The Georgetown-IBM experiment demonstrated in January 1954,” 2004. [Online]. Available: https://aclanthology.org/www.mt-archive.info/00/AMTA-2004-Hutchins.pdf. [Accessed 08 July 2025].</w:t>
                    </w:r>
                  </w:p>
                </w:tc>
              </w:tr>
              <w:tr w:rsidR="00693F16" w14:paraId="4CB8D138" w14:textId="77777777">
                <w:trPr>
                  <w:divId w:val="1644234199"/>
                  <w:tblCellSpacing w:w="15" w:type="dxa"/>
                </w:trPr>
                <w:tc>
                  <w:tcPr>
                    <w:tcW w:w="50" w:type="pct"/>
                    <w:hideMark/>
                  </w:tcPr>
                  <w:p w14:paraId="45FEF690" w14:textId="77777777" w:rsidR="00693F16" w:rsidRDefault="00693F16">
                    <w:pPr>
                      <w:pStyle w:val="Bibliography"/>
                      <w:rPr>
                        <w:noProof/>
                      </w:rPr>
                    </w:pPr>
                    <w:r>
                      <w:rPr>
                        <w:noProof/>
                      </w:rPr>
                      <w:t xml:space="preserve">[6] </w:t>
                    </w:r>
                  </w:p>
                </w:tc>
                <w:tc>
                  <w:tcPr>
                    <w:tcW w:w="0" w:type="auto"/>
                    <w:hideMark/>
                  </w:tcPr>
                  <w:p w14:paraId="6145C58E" w14:textId="77777777" w:rsidR="00693F16" w:rsidRDefault="00693F16">
                    <w:pPr>
                      <w:pStyle w:val="Bibliography"/>
                      <w:rPr>
                        <w:noProof/>
                      </w:rPr>
                    </w:pPr>
                    <w:r>
                      <w:rPr>
                        <w:noProof/>
                      </w:rPr>
                      <w:t>D. Jurafsky and J. H. Martin, “Speech and Language Processing (3rd ed. draft),” 2003. [Online]. Available: https://web.stanford.edu/~jurafsky/slp3/. [Accessed 08 July 2025].</w:t>
                    </w:r>
                  </w:p>
                </w:tc>
              </w:tr>
              <w:tr w:rsidR="00693F16" w14:paraId="1889A312" w14:textId="77777777">
                <w:trPr>
                  <w:divId w:val="1644234199"/>
                  <w:tblCellSpacing w:w="15" w:type="dxa"/>
                </w:trPr>
                <w:tc>
                  <w:tcPr>
                    <w:tcW w:w="50" w:type="pct"/>
                    <w:hideMark/>
                  </w:tcPr>
                  <w:p w14:paraId="693F3C1D" w14:textId="77777777" w:rsidR="00693F16" w:rsidRDefault="00693F16">
                    <w:pPr>
                      <w:pStyle w:val="Bibliography"/>
                      <w:rPr>
                        <w:noProof/>
                      </w:rPr>
                    </w:pPr>
                    <w:r>
                      <w:rPr>
                        <w:noProof/>
                      </w:rPr>
                      <w:t xml:space="preserve">[7] </w:t>
                    </w:r>
                  </w:p>
                </w:tc>
                <w:tc>
                  <w:tcPr>
                    <w:tcW w:w="0" w:type="auto"/>
                    <w:hideMark/>
                  </w:tcPr>
                  <w:p w14:paraId="39F21E85" w14:textId="77777777" w:rsidR="00693F16" w:rsidRDefault="00693F16">
                    <w:pPr>
                      <w:pStyle w:val="Bibliography"/>
                      <w:rPr>
                        <w:noProof/>
                      </w:rPr>
                    </w:pPr>
                    <w:r>
                      <w:rPr>
                        <w:noProof/>
                      </w:rPr>
                      <w:t xml:space="preserve">T. Young, “Recent Trends in Deep Learning Based Natural Language Processing,” </w:t>
                    </w:r>
                    <w:r>
                      <w:rPr>
                        <w:i/>
                        <w:iCs/>
                        <w:noProof/>
                      </w:rPr>
                      <w:t xml:space="preserve">IEEE Computational Intelligence Magazine, </w:t>
                    </w:r>
                    <w:r>
                      <w:rPr>
                        <w:noProof/>
                      </w:rPr>
                      <w:t xml:space="preserve">vol. 13, no. 3, pp. 55-75, 2018. </w:t>
                    </w:r>
                  </w:p>
                </w:tc>
              </w:tr>
              <w:tr w:rsidR="00693F16" w14:paraId="63C68472" w14:textId="77777777">
                <w:trPr>
                  <w:divId w:val="1644234199"/>
                  <w:tblCellSpacing w:w="15" w:type="dxa"/>
                </w:trPr>
                <w:tc>
                  <w:tcPr>
                    <w:tcW w:w="50" w:type="pct"/>
                    <w:hideMark/>
                  </w:tcPr>
                  <w:p w14:paraId="73419957" w14:textId="77777777" w:rsidR="00693F16" w:rsidRDefault="00693F16">
                    <w:pPr>
                      <w:pStyle w:val="Bibliography"/>
                      <w:rPr>
                        <w:noProof/>
                      </w:rPr>
                    </w:pPr>
                    <w:r>
                      <w:rPr>
                        <w:noProof/>
                      </w:rPr>
                      <w:t xml:space="preserve">[8] </w:t>
                    </w:r>
                  </w:p>
                </w:tc>
                <w:tc>
                  <w:tcPr>
                    <w:tcW w:w="0" w:type="auto"/>
                    <w:hideMark/>
                  </w:tcPr>
                  <w:p w14:paraId="36A49A76" w14:textId="77777777" w:rsidR="00693F16" w:rsidRDefault="00693F16">
                    <w:pPr>
                      <w:pStyle w:val="Bibliography"/>
                      <w:rPr>
                        <w:noProof/>
                      </w:rPr>
                    </w:pPr>
                    <w:r>
                      <w:rPr>
                        <w:noProof/>
                      </w:rPr>
                      <w:t>A. Vaswani, “Attention is All You Need,” 2017. [Online]. Available: https://arxiv.org/pdf/1706.03762. [Accessed 08 July 2025].</w:t>
                    </w:r>
                  </w:p>
                </w:tc>
              </w:tr>
              <w:tr w:rsidR="00693F16" w14:paraId="24DAC37F" w14:textId="77777777">
                <w:trPr>
                  <w:divId w:val="1644234199"/>
                  <w:tblCellSpacing w:w="15" w:type="dxa"/>
                </w:trPr>
                <w:tc>
                  <w:tcPr>
                    <w:tcW w:w="50" w:type="pct"/>
                    <w:hideMark/>
                  </w:tcPr>
                  <w:p w14:paraId="51D3F29D" w14:textId="77777777" w:rsidR="00693F16" w:rsidRDefault="00693F16">
                    <w:pPr>
                      <w:pStyle w:val="Bibliography"/>
                      <w:rPr>
                        <w:noProof/>
                      </w:rPr>
                    </w:pPr>
                    <w:r>
                      <w:rPr>
                        <w:noProof/>
                      </w:rPr>
                      <w:t xml:space="preserve">[9] </w:t>
                    </w:r>
                  </w:p>
                </w:tc>
                <w:tc>
                  <w:tcPr>
                    <w:tcW w:w="0" w:type="auto"/>
                    <w:hideMark/>
                  </w:tcPr>
                  <w:p w14:paraId="4B0F4BC6" w14:textId="77777777" w:rsidR="00693F16" w:rsidRDefault="00693F16">
                    <w:pPr>
                      <w:pStyle w:val="Bibliography"/>
                      <w:rPr>
                        <w:noProof/>
                      </w:rPr>
                    </w:pPr>
                    <w:r>
                      <w:rPr>
                        <w:noProof/>
                      </w:rPr>
                      <w:t>DeepLearning.AI, “A Complete Guide to Natural Language Processing,” 11 January 2023. [Online]. Available: https://www.deeplearning.ai/resources/natural-language-processing/. [Accessed 14 April 2025].</w:t>
                    </w:r>
                  </w:p>
                </w:tc>
              </w:tr>
              <w:tr w:rsidR="00693F16" w14:paraId="2A7AA801" w14:textId="77777777">
                <w:trPr>
                  <w:divId w:val="1644234199"/>
                  <w:tblCellSpacing w:w="15" w:type="dxa"/>
                </w:trPr>
                <w:tc>
                  <w:tcPr>
                    <w:tcW w:w="50" w:type="pct"/>
                    <w:hideMark/>
                  </w:tcPr>
                  <w:p w14:paraId="778AAD6F" w14:textId="77777777" w:rsidR="00693F16" w:rsidRDefault="00693F16">
                    <w:pPr>
                      <w:pStyle w:val="Bibliography"/>
                      <w:rPr>
                        <w:noProof/>
                      </w:rPr>
                    </w:pPr>
                    <w:r>
                      <w:rPr>
                        <w:noProof/>
                      </w:rPr>
                      <w:lastRenderedPageBreak/>
                      <w:t xml:space="preserve">[10] </w:t>
                    </w:r>
                  </w:p>
                </w:tc>
                <w:tc>
                  <w:tcPr>
                    <w:tcW w:w="0" w:type="auto"/>
                    <w:hideMark/>
                  </w:tcPr>
                  <w:p w14:paraId="1E2C7469" w14:textId="77777777" w:rsidR="00693F16" w:rsidRDefault="00693F16">
                    <w:pPr>
                      <w:pStyle w:val="Bibliography"/>
                      <w:rPr>
                        <w:noProof/>
                      </w:rPr>
                    </w:pPr>
                    <w:r>
                      <w:rPr>
                        <w:noProof/>
                      </w:rPr>
                      <w:t>DeepLearning.AI, “A Complete Guide to Natural Language Processing,” 11 January 2023. [Online]. Available: https://www.deeplearning.ai/resources/natural-language-processing/. [Accessed 24 March 2025].</w:t>
                    </w:r>
                  </w:p>
                </w:tc>
              </w:tr>
              <w:tr w:rsidR="00693F16" w14:paraId="0F088CDD" w14:textId="77777777">
                <w:trPr>
                  <w:divId w:val="1644234199"/>
                  <w:tblCellSpacing w:w="15" w:type="dxa"/>
                </w:trPr>
                <w:tc>
                  <w:tcPr>
                    <w:tcW w:w="50" w:type="pct"/>
                    <w:hideMark/>
                  </w:tcPr>
                  <w:p w14:paraId="3E8BE942" w14:textId="77777777" w:rsidR="00693F16" w:rsidRDefault="00693F16">
                    <w:pPr>
                      <w:pStyle w:val="Bibliography"/>
                      <w:rPr>
                        <w:noProof/>
                      </w:rPr>
                    </w:pPr>
                    <w:r>
                      <w:rPr>
                        <w:noProof/>
                      </w:rPr>
                      <w:t xml:space="preserve">[11] </w:t>
                    </w:r>
                  </w:p>
                </w:tc>
                <w:tc>
                  <w:tcPr>
                    <w:tcW w:w="0" w:type="auto"/>
                    <w:hideMark/>
                  </w:tcPr>
                  <w:p w14:paraId="188059FA" w14:textId="77777777" w:rsidR="00693F16" w:rsidRDefault="00693F16">
                    <w:pPr>
                      <w:pStyle w:val="Bibliography"/>
                      <w:rPr>
                        <w:noProof/>
                      </w:rPr>
                    </w:pPr>
                    <w:r>
                      <w:rPr>
                        <w:noProof/>
                      </w:rPr>
                      <w:t>P. Bondaronek, T. Papakonstantinou, C. Stefanidou and T. Chadborn, “User feedback on the NHS test &amp; Trace Service during COVID-19: The use of machine learning to analyse free-text data from 37,914 England adults,” Department of Health and Social Care, London, United Kingdom, 2023.</w:t>
                    </w:r>
                  </w:p>
                </w:tc>
              </w:tr>
              <w:tr w:rsidR="00693F16" w14:paraId="1563CCCA" w14:textId="77777777">
                <w:trPr>
                  <w:divId w:val="1644234199"/>
                  <w:tblCellSpacing w:w="15" w:type="dxa"/>
                </w:trPr>
                <w:tc>
                  <w:tcPr>
                    <w:tcW w:w="50" w:type="pct"/>
                    <w:hideMark/>
                  </w:tcPr>
                  <w:p w14:paraId="5610A0DF" w14:textId="77777777" w:rsidR="00693F16" w:rsidRDefault="00693F16">
                    <w:pPr>
                      <w:pStyle w:val="Bibliography"/>
                      <w:rPr>
                        <w:noProof/>
                      </w:rPr>
                    </w:pPr>
                    <w:r>
                      <w:rPr>
                        <w:noProof/>
                      </w:rPr>
                      <w:t xml:space="preserve">[12] </w:t>
                    </w:r>
                  </w:p>
                </w:tc>
                <w:tc>
                  <w:tcPr>
                    <w:tcW w:w="0" w:type="auto"/>
                    <w:hideMark/>
                  </w:tcPr>
                  <w:p w14:paraId="56F879C1" w14:textId="77777777" w:rsidR="00693F16" w:rsidRDefault="00693F16">
                    <w:pPr>
                      <w:pStyle w:val="Bibliography"/>
                      <w:rPr>
                        <w:noProof/>
                      </w:rPr>
                    </w:pPr>
                    <w:r>
                      <w:rPr>
                        <w:noProof/>
                      </w:rPr>
                      <w:t>P. Fairie, Z. Zhang, A. D'Souza, T. Walsh, H. Quan and M. J. Santana, “Categorising Patient Concerns Using NLP Techniques,” BMJ Health &amp; Care Informatics, Alberta, Canada, 2021.</w:t>
                    </w:r>
                  </w:p>
                </w:tc>
              </w:tr>
              <w:tr w:rsidR="00693F16" w14:paraId="433D12A0" w14:textId="77777777">
                <w:trPr>
                  <w:divId w:val="1644234199"/>
                  <w:tblCellSpacing w:w="15" w:type="dxa"/>
                </w:trPr>
                <w:tc>
                  <w:tcPr>
                    <w:tcW w:w="50" w:type="pct"/>
                    <w:hideMark/>
                  </w:tcPr>
                  <w:p w14:paraId="30B41589" w14:textId="77777777" w:rsidR="00693F16" w:rsidRDefault="00693F16">
                    <w:pPr>
                      <w:pStyle w:val="Bibliography"/>
                      <w:rPr>
                        <w:noProof/>
                      </w:rPr>
                    </w:pPr>
                    <w:r>
                      <w:rPr>
                        <w:noProof/>
                      </w:rPr>
                      <w:t xml:space="preserve">[13] </w:t>
                    </w:r>
                  </w:p>
                </w:tc>
                <w:tc>
                  <w:tcPr>
                    <w:tcW w:w="0" w:type="auto"/>
                    <w:hideMark/>
                  </w:tcPr>
                  <w:p w14:paraId="07AAEC6F" w14:textId="77777777" w:rsidR="00693F16" w:rsidRDefault="00693F16">
                    <w:pPr>
                      <w:pStyle w:val="Bibliography"/>
                      <w:rPr>
                        <w:noProof/>
                      </w:rPr>
                    </w:pPr>
                    <w:r>
                      <w:rPr>
                        <w:noProof/>
                      </w:rPr>
                      <w:t>M. Choirul Rahmadan, A. Nizar Hidayanto, D. Swadani Ekasari, B. Purwandari and Theresiawati, “Sentiment Analysis and Topic Modelling Using the LDA Method related to the Flood Disaster in Jakarta on Twitter,” 2020 International Conference on Informatics, Multimedia, Cyber and Information System (ICIMCIS), 2020.</w:t>
                    </w:r>
                  </w:p>
                </w:tc>
              </w:tr>
              <w:tr w:rsidR="00693F16" w14:paraId="48852ED6" w14:textId="77777777">
                <w:trPr>
                  <w:divId w:val="1644234199"/>
                  <w:tblCellSpacing w:w="15" w:type="dxa"/>
                </w:trPr>
                <w:tc>
                  <w:tcPr>
                    <w:tcW w:w="50" w:type="pct"/>
                    <w:hideMark/>
                  </w:tcPr>
                  <w:p w14:paraId="190055BA" w14:textId="77777777" w:rsidR="00693F16" w:rsidRDefault="00693F16">
                    <w:pPr>
                      <w:pStyle w:val="Bibliography"/>
                      <w:rPr>
                        <w:noProof/>
                      </w:rPr>
                    </w:pPr>
                    <w:r>
                      <w:rPr>
                        <w:noProof/>
                      </w:rPr>
                      <w:t xml:space="preserve">[14] </w:t>
                    </w:r>
                  </w:p>
                </w:tc>
                <w:tc>
                  <w:tcPr>
                    <w:tcW w:w="0" w:type="auto"/>
                    <w:hideMark/>
                  </w:tcPr>
                  <w:p w14:paraId="3CE56CA1" w14:textId="77777777" w:rsidR="00693F16" w:rsidRDefault="00693F16">
                    <w:pPr>
                      <w:pStyle w:val="Bibliography"/>
                      <w:rPr>
                        <w:noProof/>
                      </w:rPr>
                    </w:pPr>
                    <w:r>
                      <w:rPr>
                        <w:noProof/>
                      </w:rPr>
                      <w:t>P3MPI, “Lexicon-Based Sentiment Analysis: A Comprehensive Guide,” 10 May 2024. [Online]. Available: https://p3mpi.uma.ac.id/2024/05/10/lexicon-based-sentiment-analysis-a-comprehensive-guide/. [Accessed 01 July 2025].</w:t>
                    </w:r>
                  </w:p>
                </w:tc>
              </w:tr>
              <w:tr w:rsidR="00693F16" w14:paraId="40A596F7" w14:textId="77777777">
                <w:trPr>
                  <w:divId w:val="1644234199"/>
                  <w:tblCellSpacing w:w="15" w:type="dxa"/>
                </w:trPr>
                <w:tc>
                  <w:tcPr>
                    <w:tcW w:w="50" w:type="pct"/>
                    <w:hideMark/>
                  </w:tcPr>
                  <w:p w14:paraId="3862931F" w14:textId="77777777" w:rsidR="00693F16" w:rsidRDefault="00693F16">
                    <w:pPr>
                      <w:pStyle w:val="Bibliography"/>
                      <w:rPr>
                        <w:noProof/>
                      </w:rPr>
                    </w:pPr>
                    <w:r>
                      <w:rPr>
                        <w:noProof/>
                      </w:rPr>
                      <w:t xml:space="preserve">[15] </w:t>
                    </w:r>
                  </w:p>
                </w:tc>
                <w:tc>
                  <w:tcPr>
                    <w:tcW w:w="0" w:type="auto"/>
                    <w:hideMark/>
                  </w:tcPr>
                  <w:p w14:paraId="38B2DBC3" w14:textId="77777777" w:rsidR="00693F16" w:rsidRDefault="00693F16">
                    <w:pPr>
                      <w:pStyle w:val="Bibliography"/>
                      <w:rPr>
                        <w:noProof/>
                      </w:rPr>
                    </w:pPr>
                    <w:r>
                      <w:rPr>
                        <w:noProof/>
                      </w:rPr>
                      <w:t>S. Ramadhan, T. Siswanto and S. Sari, “Sentiment Analysis And Topic Modelling Of Candidate News In The 2024 General Election On Twitter Social Media Using Latent Dirichlet Allocation (LDA) Method,” Universitas Trisakti, Trisakti, Indonesia, 2025.</w:t>
                    </w:r>
                  </w:p>
                </w:tc>
              </w:tr>
              <w:tr w:rsidR="00693F16" w14:paraId="12828702" w14:textId="77777777">
                <w:trPr>
                  <w:divId w:val="1644234199"/>
                  <w:tblCellSpacing w:w="15" w:type="dxa"/>
                </w:trPr>
                <w:tc>
                  <w:tcPr>
                    <w:tcW w:w="50" w:type="pct"/>
                    <w:hideMark/>
                  </w:tcPr>
                  <w:p w14:paraId="2B9D5461" w14:textId="77777777" w:rsidR="00693F16" w:rsidRDefault="00693F16">
                    <w:pPr>
                      <w:pStyle w:val="Bibliography"/>
                      <w:rPr>
                        <w:noProof/>
                      </w:rPr>
                    </w:pPr>
                    <w:r>
                      <w:rPr>
                        <w:noProof/>
                      </w:rPr>
                      <w:t xml:space="preserve">[16] </w:t>
                    </w:r>
                  </w:p>
                </w:tc>
                <w:tc>
                  <w:tcPr>
                    <w:tcW w:w="0" w:type="auto"/>
                    <w:hideMark/>
                  </w:tcPr>
                  <w:p w14:paraId="4DBACE20" w14:textId="77777777" w:rsidR="00693F16" w:rsidRDefault="00693F16">
                    <w:pPr>
                      <w:pStyle w:val="Bibliography"/>
                      <w:rPr>
                        <w:noProof/>
                      </w:rPr>
                    </w:pPr>
                    <w:r>
                      <w:rPr>
                        <w:noProof/>
                      </w:rPr>
                      <w:t>Data Camp, “Zero-Shot Prompting: Examples, Theory, Use Cases,” 21 July 2024. [Online]. Available: https://www.datacamp.com/tutorial/zero-shot-prompting. [Accessed 01 July 2025].</w:t>
                    </w:r>
                  </w:p>
                </w:tc>
              </w:tr>
              <w:tr w:rsidR="00693F16" w14:paraId="762BDC26" w14:textId="77777777">
                <w:trPr>
                  <w:divId w:val="1644234199"/>
                  <w:tblCellSpacing w:w="15" w:type="dxa"/>
                </w:trPr>
                <w:tc>
                  <w:tcPr>
                    <w:tcW w:w="50" w:type="pct"/>
                    <w:hideMark/>
                  </w:tcPr>
                  <w:p w14:paraId="348201FD" w14:textId="77777777" w:rsidR="00693F16" w:rsidRDefault="00693F16">
                    <w:pPr>
                      <w:pStyle w:val="Bibliography"/>
                      <w:rPr>
                        <w:noProof/>
                      </w:rPr>
                    </w:pPr>
                    <w:r>
                      <w:rPr>
                        <w:noProof/>
                      </w:rPr>
                      <w:t xml:space="preserve">[17] </w:t>
                    </w:r>
                  </w:p>
                </w:tc>
                <w:tc>
                  <w:tcPr>
                    <w:tcW w:w="0" w:type="auto"/>
                    <w:hideMark/>
                  </w:tcPr>
                  <w:p w14:paraId="7A930B77" w14:textId="77777777" w:rsidR="00693F16" w:rsidRDefault="00693F16">
                    <w:pPr>
                      <w:pStyle w:val="Bibliography"/>
                      <w:rPr>
                        <w:noProof/>
                      </w:rPr>
                    </w:pPr>
                    <w:r>
                      <w:rPr>
                        <w:noProof/>
                      </w:rPr>
                      <w:t>Stanford University, “AI Demystified: Introduction to large language models,” 13 December 2024. [Online]. Available: https://uit.stanford.edu/service/techtraining/ai-demystified/llm. [Accessed 01 July 2025].</w:t>
                    </w:r>
                  </w:p>
                </w:tc>
              </w:tr>
              <w:tr w:rsidR="00693F16" w14:paraId="5EC0124E" w14:textId="77777777">
                <w:trPr>
                  <w:divId w:val="1644234199"/>
                  <w:tblCellSpacing w:w="15" w:type="dxa"/>
                </w:trPr>
                <w:tc>
                  <w:tcPr>
                    <w:tcW w:w="50" w:type="pct"/>
                    <w:hideMark/>
                  </w:tcPr>
                  <w:p w14:paraId="0BA98AD4" w14:textId="77777777" w:rsidR="00693F16" w:rsidRDefault="00693F16">
                    <w:pPr>
                      <w:pStyle w:val="Bibliography"/>
                      <w:rPr>
                        <w:noProof/>
                      </w:rPr>
                    </w:pPr>
                    <w:r>
                      <w:rPr>
                        <w:noProof/>
                      </w:rPr>
                      <w:t xml:space="preserve">[18] </w:t>
                    </w:r>
                  </w:p>
                </w:tc>
                <w:tc>
                  <w:tcPr>
                    <w:tcW w:w="0" w:type="auto"/>
                    <w:hideMark/>
                  </w:tcPr>
                  <w:p w14:paraId="023FA596" w14:textId="77777777" w:rsidR="00693F16" w:rsidRDefault="00693F16">
                    <w:pPr>
                      <w:pStyle w:val="Bibliography"/>
                      <w:rPr>
                        <w:noProof/>
                      </w:rPr>
                    </w:pPr>
                    <w:r>
                      <w:rPr>
                        <w:noProof/>
                      </w:rPr>
                      <w:t>M. J. J. Bucher and M. Martini, “Fine-Tuned 'Small' LLMs Significantly Outperform Zero-Shot Generative AI Models in Text Classification,” California, 2024.</w:t>
                    </w:r>
                  </w:p>
                </w:tc>
              </w:tr>
              <w:tr w:rsidR="00693F16" w14:paraId="44991C79" w14:textId="77777777">
                <w:trPr>
                  <w:divId w:val="1644234199"/>
                  <w:tblCellSpacing w:w="15" w:type="dxa"/>
                </w:trPr>
                <w:tc>
                  <w:tcPr>
                    <w:tcW w:w="50" w:type="pct"/>
                    <w:hideMark/>
                  </w:tcPr>
                  <w:p w14:paraId="098B17A1" w14:textId="77777777" w:rsidR="00693F16" w:rsidRDefault="00693F16">
                    <w:pPr>
                      <w:pStyle w:val="Bibliography"/>
                      <w:rPr>
                        <w:noProof/>
                      </w:rPr>
                    </w:pPr>
                    <w:r>
                      <w:rPr>
                        <w:noProof/>
                      </w:rPr>
                      <w:t xml:space="preserve">[19] </w:t>
                    </w:r>
                  </w:p>
                </w:tc>
                <w:tc>
                  <w:tcPr>
                    <w:tcW w:w="0" w:type="auto"/>
                    <w:hideMark/>
                  </w:tcPr>
                  <w:p w14:paraId="38162513" w14:textId="77777777" w:rsidR="00693F16" w:rsidRDefault="00693F16">
                    <w:pPr>
                      <w:pStyle w:val="Bibliography"/>
                      <w:rPr>
                        <w:noProof/>
                      </w:rPr>
                    </w:pPr>
                    <w:r>
                      <w:rPr>
                        <w:noProof/>
                      </w:rPr>
                      <w:t>A. Li, “A Case Study of Sentiment Analysis on Survey Data Using LLMs versus Dedicated Neural Networks,” 23 March 2025. [Online]. Available: https://nhsjs.com/2025/a-case-study-of-sentiment-analysis-on-survey-data-using-llms-versus-dedicated-neural-networks/. [Accessed 17 May 2025].</w:t>
                    </w:r>
                  </w:p>
                </w:tc>
              </w:tr>
              <w:tr w:rsidR="00693F16" w14:paraId="6EC6FAA4" w14:textId="77777777">
                <w:trPr>
                  <w:divId w:val="1644234199"/>
                  <w:tblCellSpacing w:w="15" w:type="dxa"/>
                </w:trPr>
                <w:tc>
                  <w:tcPr>
                    <w:tcW w:w="50" w:type="pct"/>
                    <w:hideMark/>
                  </w:tcPr>
                  <w:p w14:paraId="40E62E3D" w14:textId="77777777" w:rsidR="00693F16" w:rsidRDefault="00693F16">
                    <w:pPr>
                      <w:pStyle w:val="Bibliography"/>
                      <w:rPr>
                        <w:noProof/>
                      </w:rPr>
                    </w:pPr>
                    <w:r>
                      <w:rPr>
                        <w:noProof/>
                      </w:rPr>
                      <w:lastRenderedPageBreak/>
                      <w:t xml:space="preserve">[20] </w:t>
                    </w:r>
                  </w:p>
                </w:tc>
                <w:tc>
                  <w:tcPr>
                    <w:tcW w:w="0" w:type="auto"/>
                    <w:hideMark/>
                  </w:tcPr>
                  <w:p w14:paraId="5988C3A8" w14:textId="77777777" w:rsidR="00693F16" w:rsidRDefault="00693F16">
                    <w:pPr>
                      <w:pStyle w:val="Bibliography"/>
                      <w:rPr>
                        <w:noProof/>
                      </w:rPr>
                    </w:pPr>
                    <w:r>
                      <w:rPr>
                        <w:noProof/>
                      </w:rPr>
                      <w:t>J. A. Lossio-Ventura, R. Weger, A. Y. Lee, E. P. Guinee, J. Chung, L. Atlas, E. Linos and F. Pereira, “A Comparison of ChatGPT and Fine-Tuned Open Pre-Trained Transformers (OPT) Against Widely Used Sentiment Analysis Tools: Sentiment Analysis of COVID-19 Survey Data,” 25 January 2024. [Online]. Available: https://mental.jmir.org/2024/1/e50150. [Accessed 17 May 2025].</w:t>
                    </w:r>
                  </w:p>
                </w:tc>
              </w:tr>
              <w:tr w:rsidR="00693F16" w14:paraId="22B0D690" w14:textId="77777777">
                <w:trPr>
                  <w:divId w:val="1644234199"/>
                  <w:tblCellSpacing w:w="15" w:type="dxa"/>
                </w:trPr>
                <w:tc>
                  <w:tcPr>
                    <w:tcW w:w="50" w:type="pct"/>
                    <w:hideMark/>
                  </w:tcPr>
                  <w:p w14:paraId="628A5405" w14:textId="77777777" w:rsidR="00693F16" w:rsidRDefault="00693F16">
                    <w:pPr>
                      <w:pStyle w:val="Bibliography"/>
                      <w:rPr>
                        <w:noProof/>
                      </w:rPr>
                    </w:pPr>
                    <w:r>
                      <w:rPr>
                        <w:noProof/>
                      </w:rPr>
                      <w:t xml:space="preserve">[21] </w:t>
                    </w:r>
                  </w:p>
                </w:tc>
                <w:tc>
                  <w:tcPr>
                    <w:tcW w:w="0" w:type="auto"/>
                    <w:hideMark/>
                  </w:tcPr>
                  <w:p w14:paraId="6FC63A20" w14:textId="77777777" w:rsidR="00693F16" w:rsidRDefault="00693F16">
                    <w:pPr>
                      <w:pStyle w:val="Bibliography"/>
                      <w:rPr>
                        <w:noProof/>
                      </w:rPr>
                    </w:pPr>
                    <w:r>
                      <w:rPr>
                        <w:noProof/>
                      </w:rPr>
                      <w:t>L. M. e. al, “Consult Evaluation: Scottish Governmentʼs Non-surgical cosmetic procedures consultation,” 2025.</w:t>
                    </w:r>
                  </w:p>
                </w:tc>
              </w:tr>
              <w:tr w:rsidR="00693F16" w14:paraId="134DA102" w14:textId="77777777">
                <w:trPr>
                  <w:divId w:val="1644234199"/>
                  <w:tblCellSpacing w:w="15" w:type="dxa"/>
                </w:trPr>
                <w:tc>
                  <w:tcPr>
                    <w:tcW w:w="50" w:type="pct"/>
                    <w:hideMark/>
                  </w:tcPr>
                  <w:p w14:paraId="75240C61" w14:textId="77777777" w:rsidR="00693F16" w:rsidRDefault="00693F16">
                    <w:pPr>
                      <w:pStyle w:val="Bibliography"/>
                      <w:rPr>
                        <w:noProof/>
                      </w:rPr>
                    </w:pPr>
                    <w:r>
                      <w:rPr>
                        <w:noProof/>
                      </w:rPr>
                      <w:t xml:space="preserve">[22] </w:t>
                    </w:r>
                  </w:p>
                </w:tc>
                <w:tc>
                  <w:tcPr>
                    <w:tcW w:w="0" w:type="auto"/>
                    <w:hideMark/>
                  </w:tcPr>
                  <w:p w14:paraId="02FBDCAE" w14:textId="77777777" w:rsidR="00693F16" w:rsidRDefault="00693F16">
                    <w:pPr>
                      <w:pStyle w:val="Bibliography"/>
                      <w:rPr>
                        <w:noProof/>
                      </w:rPr>
                    </w:pPr>
                    <w:r>
                      <w:rPr>
                        <w:noProof/>
                      </w:rPr>
                      <w:t>J. Perkins, “Python 3 Text Processing with NLTK 3 Cookbook,” Packt Publishing, Birmingham , 2014.</w:t>
                    </w:r>
                  </w:p>
                </w:tc>
              </w:tr>
              <w:tr w:rsidR="00693F16" w14:paraId="6A73C17B" w14:textId="77777777">
                <w:trPr>
                  <w:divId w:val="1644234199"/>
                  <w:tblCellSpacing w:w="15" w:type="dxa"/>
                </w:trPr>
                <w:tc>
                  <w:tcPr>
                    <w:tcW w:w="50" w:type="pct"/>
                    <w:hideMark/>
                  </w:tcPr>
                  <w:p w14:paraId="24267A22" w14:textId="77777777" w:rsidR="00693F16" w:rsidRDefault="00693F16">
                    <w:pPr>
                      <w:pStyle w:val="Bibliography"/>
                      <w:rPr>
                        <w:noProof/>
                      </w:rPr>
                    </w:pPr>
                    <w:r>
                      <w:rPr>
                        <w:noProof/>
                      </w:rPr>
                      <w:t xml:space="preserve">[23] </w:t>
                    </w:r>
                  </w:p>
                </w:tc>
                <w:tc>
                  <w:tcPr>
                    <w:tcW w:w="0" w:type="auto"/>
                    <w:hideMark/>
                  </w:tcPr>
                  <w:p w14:paraId="732841DD" w14:textId="77777777" w:rsidR="00693F16" w:rsidRDefault="00693F16">
                    <w:pPr>
                      <w:pStyle w:val="Bibliography"/>
                      <w:rPr>
                        <w:noProof/>
                      </w:rPr>
                    </w:pPr>
                    <w:r>
                      <w:rPr>
                        <w:noProof/>
                      </w:rPr>
                      <w:t>Domino, “What is spaCy?,” [Online]. Available: https://domino.ai/data-science-dictionary/spacy. [Accessed 01 July 2025].</w:t>
                    </w:r>
                  </w:p>
                </w:tc>
              </w:tr>
              <w:tr w:rsidR="00693F16" w14:paraId="2F10074E" w14:textId="77777777">
                <w:trPr>
                  <w:divId w:val="1644234199"/>
                  <w:tblCellSpacing w:w="15" w:type="dxa"/>
                </w:trPr>
                <w:tc>
                  <w:tcPr>
                    <w:tcW w:w="50" w:type="pct"/>
                    <w:hideMark/>
                  </w:tcPr>
                  <w:p w14:paraId="75D271CF" w14:textId="77777777" w:rsidR="00693F16" w:rsidRDefault="00693F16">
                    <w:pPr>
                      <w:pStyle w:val="Bibliography"/>
                      <w:rPr>
                        <w:noProof/>
                      </w:rPr>
                    </w:pPr>
                    <w:r>
                      <w:rPr>
                        <w:noProof/>
                      </w:rPr>
                      <w:t xml:space="preserve">[24] </w:t>
                    </w:r>
                  </w:p>
                </w:tc>
                <w:tc>
                  <w:tcPr>
                    <w:tcW w:w="0" w:type="auto"/>
                    <w:hideMark/>
                  </w:tcPr>
                  <w:p w14:paraId="25650225" w14:textId="77777777" w:rsidR="00693F16" w:rsidRDefault="00693F16">
                    <w:pPr>
                      <w:pStyle w:val="Bibliography"/>
                      <w:rPr>
                        <w:noProof/>
                      </w:rPr>
                    </w:pPr>
                    <w:r>
                      <w:rPr>
                        <w:noProof/>
                      </w:rPr>
                      <w:t>G. Zarate, M. J. L. Osa, A. I. Torre-Bastida and U. Iturraspe, “Evolution of Extract-Transform-Load (ETL) processes towards data product pipelines,” Association for Computing Machinery, New York, 2024.</w:t>
                    </w:r>
                  </w:p>
                </w:tc>
              </w:tr>
              <w:tr w:rsidR="00693F16" w14:paraId="62E1D71F" w14:textId="77777777">
                <w:trPr>
                  <w:divId w:val="1644234199"/>
                  <w:tblCellSpacing w:w="15" w:type="dxa"/>
                </w:trPr>
                <w:tc>
                  <w:tcPr>
                    <w:tcW w:w="50" w:type="pct"/>
                    <w:hideMark/>
                  </w:tcPr>
                  <w:p w14:paraId="14F50837" w14:textId="77777777" w:rsidR="00693F16" w:rsidRDefault="00693F16">
                    <w:pPr>
                      <w:pStyle w:val="Bibliography"/>
                      <w:rPr>
                        <w:noProof/>
                      </w:rPr>
                    </w:pPr>
                    <w:r>
                      <w:rPr>
                        <w:noProof/>
                      </w:rPr>
                      <w:t xml:space="preserve">[25] </w:t>
                    </w:r>
                  </w:p>
                </w:tc>
                <w:tc>
                  <w:tcPr>
                    <w:tcW w:w="0" w:type="auto"/>
                    <w:hideMark/>
                  </w:tcPr>
                  <w:p w14:paraId="1748E765" w14:textId="77777777" w:rsidR="00693F16" w:rsidRDefault="00693F16">
                    <w:pPr>
                      <w:pStyle w:val="Bibliography"/>
                      <w:rPr>
                        <w:noProof/>
                      </w:rPr>
                    </w:pPr>
                    <w:r>
                      <w:rPr>
                        <w:noProof/>
                      </w:rPr>
                      <w:t xml:space="preserve">E. Tufte, The Visual Display of Quantitative Information, Connecticut: Graphics Press LLC, 2009. </w:t>
                    </w:r>
                  </w:p>
                </w:tc>
              </w:tr>
              <w:tr w:rsidR="00693F16" w14:paraId="244864DA" w14:textId="77777777">
                <w:trPr>
                  <w:divId w:val="1644234199"/>
                  <w:tblCellSpacing w:w="15" w:type="dxa"/>
                </w:trPr>
                <w:tc>
                  <w:tcPr>
                    <w:tcW w:w="50" w:type="pct"/>
                    <w:hideMark/>
                  </w:tcPr>
                  <w:p w14:paraId="0D069A67" w14:textId="77777777" w:rsidR="00693F16" w:rsidRDefault="00693F16">
                    <w:pPr>
                      <w:pStyle w:val="Bibliography"/>
                      <w:rPr>
                        <w:noProof/>
                      </w:rPr>
                    </w:pPr>
                    <w:r>
                      <w:rPr>
                        <w:noProof/>
                      </w:rPr>
                      <w:t xml:space="preserve">[26] </w:t>
                    </w:r>
                  </w:p>
                </w:tc>
                <w:tc>
                  <w:tcPr>
                    <w:tcW w:w="0" w:type="auto"/>
                    <w:hideMark/>
                  </w:tcPr>
                  <w:p w14:paraId="515E2899" w14:textId="77777777" w:rsidR="00693F16" w:rsidRDefault="00693F16">
                    <w:pPr>
                      <w:pStyle w:val="Bibliography"/>
                      <w:rPr>
                        <w:noProof/>
                      </w:rPr>
                    </w:pPr>
                    <w:r>
                      <w:rPr>
                        <w:noProof/>
                      </w:rPr>
                      <w:t>Microsoft, “PowerBI,” [Online]. Available: https://www.microsoft.com/en-us/power-platform/products/power-bi/#tabs-pill-bar-ocb9d418_tab1. [Accessed 08 July 2025].</w:t>
                    </w:r>
                  </w:p>
                </w:tc>
              </w:tr>
              <w:tr w:rsidR="00693F16" w14:paraId="3EE8C2B3" w14:textId="77777777">
                <w:trPr>
                  <w:divId w:val="1644234199"/>
                  <w:tblCellSpacing w:w="15" w:type="dxa"/>
                </w:trPr>
                <w:tc>
                  <w:tcPr>
                    <w:tcW w:w="50" w:type="pct"/>
                    <w:hideMark/>
                  </w:tcPr>
                  <w:p w14:paraId="0851CEEC" w14:textId="77777777" w:rsidR="00693F16" w:rsidRDefault="00693F16">
                    <w:pPr>
                      <w:pStyle w:val="Bibliography"/>
                      <w:rPr>
                        <w:noProof/>
                      </w:rPr>
                    </w:pPr>
                    <w:r>
                      <w:rPr>
                        <w:noProof/>
                      </w:rPr>
                      <w:t xml:space="preserve">[27] </w:t>
                    </w:r>
                  </w:p>
                </w:tc>
                <w:tc>
                  <w:tcPr>
                    <w:tcW w:w="0" w:type="auto"/>
                    <w:hideMark/>
                  </w:tcPr>
                  <w:p w14:paraId="457BF166" w14:textId="77777777" w:rsidR="00693F16" w:rsidRDefault="00693F16">
                    <w:pPr>
                      <w:pStyle w:val="Bibliography"/>
                      <w:rPr>
                        <w:noProof/>
                      </w:rPr>
                    </w:pPr>
                    <w:r>
                      <w:rPr>
                        <w:noProof/>
                      </w:rPr>
                      <w:t>R. Wirth and J. Hipp, “CRISP-DM: Towards a Standard Process Model for Data Mining,” 2000.</w:t>
                    </w:r>
                  </w:p>
                </w:tc>
              </w:tr>
              <w:tr w:rsidR="00693F16" w14:paraId="4BB535F8" w14:textId="77777777">
                <w:trPr>
                  <w:divId w:val="1644234199"/>
                  <w:tblCellSpacing w:w="15" w:type="dxa"/>
                </w:trPr>
                <w:tc>
                  <w:tcPr>
                    <w:tcW w:w="50" w:type="pct"/>
                    <w:hideMark/>
                  </w:tcPr>
                  <w:p w14:paraId="02823568" w14:textId="77777777" w:rsidR="00693F16" w:rsidRDefault="00693F16">
                    <w:pPr>
                      <w:pStyle w:val="Bibliography"/>
                      <w:rPr>
                        <w:noProof/>
                      </w:rPr>
                    </w:pPr>
                    <w:r>
                      <w:rPr>
                        <w:noProof/>
                      </w:rPr>
                      <w:t xml:space="preserve">[28] </w:t>
                    </w:r>
                  </w:p>
                </w:tc>
                <w:tc>
                  <w:tcPr>
                    <w:tcW w:w="0" w:type="auto"/>
                    <w:hideMark/>
                  </w:tcPr>
                  <w:p w14:paraId="58478B3B" w14:textId="77777777" w:rsidR="00693F16" w:rsidRDefault="00693F16">
                    <w:pPr>
                      <w:pStyle w:val="Bibliography"/>
                      <w:rPr>
                        <w:noProof/>
                      </w:rPr>
                    </w:pPr>
                    <w:r>
                      <w:rPr>
                        <w:noProof/>
                      </w:rPr>
                      <w:t>Microsoft, “Learn about Copilot prompts,” [Online]. Available: https://support.microsoft.com/en-gb/topic/learn-about-copilot-prompts-f6c3b467-f07c-4db1-ae54-ffac96184dd5. [Accessed 01 July 2025].</w:t>
                    </w:r>
                  </w:p>
                </w:tc>
              </w:tr>
              <w:tr w:rsidR="00693F16" w14:paraId="2938A8D1" w14:textId="77777777">
                <w:trPr>
                  <w:divId w:val="1644234199"/>
                  <w:tblCellSpacing w:w="15" w:type="dxa"/>
                </w:trPr>
                <w:tc>
                  <w:tcPr>
                    <w:tcW w:w="50" w:type="pct"/>
                    <w:hideMark/>
                  </w:tcPr>
                  <w:p w14:paraId="01E44C48" w14:textId="77777777" w:rsidR="00693F16" w:rsidRDefault="00693F16">
                    <w:pPr>
                      <w:pStyle w:val="Bibliography"/>
                      <w:rPr>
                        <w:noProof/>
                      </w:rPr>
                    </w:pPr>
                    <w:r>
                      <w:rPr>
                        <w:noProof/>
                      </w:rPr>
                      <w:t xml:space="preserve">[29] </w:t>
                    </w:r>
                  </w:p>
                </w:tc>
                <w:tc>
                  <w:tcPr>
                    <w:tcW w:w="0" w:type="auto"/>
                    <w:hideMark/>
                  </w:tcPr>
                  <w:p w14:paraId="2E4F09D3" w14:textId="77777777" w:rsidR="00693F16" w:rsidRDefault="00693F16">
                    <w:pPr>
                      <w:pStyle w:val="Bibliography"/>
                      <w:rPr>
                        <w:noProof/>
                      </w:rPr>
                    </w:pPr>
                    <w:r>
                      <w:rPr>
                        <w:noProof/>
                      </w:rPr>
                      <w:t>L. Reynolds and K. Mcdonell, “Prompt Programming for Large Language Models: Beyond the Few-Shot Paradigm,” 2021.</w:t>
                    </w:r>
                  </w:p>
                </w:tc>
              </w:tr>
              <w:tr w:rsidR="00693F16" w14:paraId="3F57E388" w14:textId="77777777">
                <w:trPr>
                  <w:divId w:val="1644234199"/>
                  <w:tblCellSpacing w:w="15" w:type="dxa"/>
                </w:trPr>
                <w:tc>
                  <w:tcPr>
                    <w:tcW w:w="50" w:type="pct"/>
                    <w:hideMark/>
                  </w:tcPr>
                  <w:p w14:paraId="7DB11724" w14:textId="77777777" w:rsidR="00693F16" w:rsidRDefault="00693F16">
                    <w:pPr>
                      <w:pStyle w:val="Bibliography"/>
                      <w:rPr>
                        <w:noProof/>
                      </w:rPr>
                    </w:pPr>
                    <w:r>
                      <w:rPr>
                        <w:noProof/>
                      </w:rPr>
                      <w:t xml:space="preserve">[30] </w:t>
                    </w:r>
                  </w:p>
                </w:tc>
                <w:tc>
                  <w:tcPr>
                    <w:tcW w:w="0" w:type="auto"/>
                    <w:hideMark/>
                  </w:tcPr>
                  <w:p w14:paraId="0DD1A948" w14:textId="77777777" w:rsidR="00693F16" w:rsidRDefault="00693F16">
                    <w:pPr>
                      <w:pStyle w:val="Bibliography"/>
                      <w:rPr>
                        <w:noProof/>
                      </w:rPr>
                    </w:pPr>
                    <w:r>
                      <w:rPr>
                        <w:noProof/>
                      </w:rPr>
                      <w:t xml:space="preserve">V. Braune and V. Clarke, Using thematic analysis in psychology, 2006. </w:t>
                    </w:r>
                  </w:p>
                </w:tc>
              </w:tr>
              <w:tr w:rsidR="00693F16" w14:paraId="470CFB33" w14:textId="77777777">
                <w:trPr>
                  <w:divId w:val="1644234199"/>
                  <w:tblCellSpacing w:w="15" w:type="dxa"/>
                </w:trPr>
                <w:tc>
                  <w:tcPr>
                    <w:tcW w:w="50" w:type="pct"/>
                    <w:hideMark/>
                  </w:tcPr>
                  <w:p w14:paraId="29C0B0F9" w14:textId="77777777" w:rsidR="00693F16" w:rsidRDefault="00693F16">
                    <w:pPr>
                      <w:pStyle w:val="Bibliography"/>
                      <w:rPr>
                        <w:noProof/>
                      </w:rPr>
                    </w:pPr>
                    <w:r>
                      <w:rPr>
                        <w:noProof/>
                      </w:rPr>
                      <w:t xml:space="preserve">[31] </w:t>
                    </w:r>
                  </w:p>
                </w:tc>
                <w:tc>
                  <w:tcPr>
                    <w:tcW w:w="0" w:type="auto"/>
                    <w:hideMark/>
                  </w:tcPr>
                  <w:p w14:paraId="60520EC1" w14:textId="77777777" w:rsidR="00693F16" w:rsidRDefault="00693F16">
                    <w:pPr>
                      <w:pStyle w:val="Bibliography"/>
                      <w:rPr>
                        <w:noProof/>
                      </w:rPr>
                    </w:pPr>
                    <w:r>
                      <w:rPr>
                        <w:noProof/>
                      </w:rPr>
                      <w:t>J. Brooke, “SUS - A quick and dirty usability scale,” Digital Equipment Co Ltd, Reading, United Kingdom, 1996.</w:t>
                    </w:r>
                  </w:p>
                </w:tc>
              </w:tr>
              <w:tr w:rsidR="00693F16" w14:paraId="5EAECBEB" w14:textId="77777777">
                <w:trPr>
                  <w:divId w:val="1644234199"/>
                  <w:tblCellSpacing w:w="15" w:type="dxa"/>
                </w:trPr>
                <w:tc>
                  <w:tcPr>
                    <w:tcW w:w="50" w:type="pct"/>
                    <w:hideMark/>
                  </w:tcPr>
                  <w:p w14:paraId="580D9B62" w14:textId="77777777" w:rsidR="00693F16" w:rsidRDefault="00693F16">
                    <w:pPr>
                      <w:pStyle w:val="Bibliography"/>
                      <w:rPr>
                        <w:noProof/>
                      </w:rPr>
                    </w:pPr>
                    <w:r>
                      <w:rPr>
                        <w:noProof/>
                      </w:rPr>
                      <w:t xml:space="preserve">[32] </w:t>
                    </w:r>
                  </w:p>
                </w:tc>
                <w:tc>
                  <w:tcPr>
                    <w:tcW w:w="0" w:type="auto"/>
                    <w:hideMark/>
                  </w:tcPr>
                  <w:p w14:paraId="1D0EDFDC" w14:textId="77777777" w:rsidR="00693F16" w:rsidRDefault="00693F16">
                    <w:pPr>
                      <w:pStyle w:val="Bibliography"/>
                      <w:rPr>
                        <w:noProof/>
                      </w:rPr>
                    </w:pPr>
                    <w:r>
                      <w:rPr>
                        <w:noProof/>
                      </w:rPr>
                      <w:t>Microsoft, “What is Azure AI Foundry Agent Service?,” [Online]. Available: https://learn.microsoft.com/en-us/azure/ai-foundry/agents/overview. [Accessed 15 06 2025].</w:t>
                    </w:r>
                  </w:p>
                </w:tc>
              </w:tr>
              <w:tr w:rsidR="00693F16" w14:paraId="415BC38F" w14:textId="77777777">
                <w:trPr>
                  <w:divId w:val="1644234199"/>
                  <w:tblCellSpacing w:w="15" w:type="dxa"/>
                </w:trPr>
                <w:tc>
                  <w:tcPr>
                    <w:tcW w:w="50" w:type="pct"/>
                    <w:hideMark/>
                  </w:tcPr>
                  <w:p w14:paraId="72D1DDC5" w14:textId="77777777" w:rsidR="00693F16" w:rsidRDefault="00693F16">
                    <w:pPr>
                      <w:pStyle w:val="Bibliography"/>
                      <w:rPr>
                        <w:noProof/>
                      </w:rPr>
                    </w:pPr>
                    <w:r>
                      <w:rPr>
                        <w:noProof/>
                      </w:rPr>
                      <w:lastRenderedPageBreak/>
                      <w:t xml:space="preserve">[33] </w:t>
                    </w:r>
                  </w:p>
                </w:tc>
                <w:tc>
                  <w:tcPr>
                    <w:tcW w:w="0" w:type="auto"/>
                    <w:hideMark/>
                  </w:tcPr>
                  <w:p w14:paraId="7835C1E1" w14:textId="77777777" w:rsidR="00693F16" w:rsidRDefault="00693F16">
                    <w:pPr>
                      <w:pStyle w:val="Bibliography"/>
                      <w:rPr>
                        <w:noProof/>
                      </w:rPr>
                    </w:pPr>
                    <w:r>
                      <w:rPr>
                        <w:noProof/>
                      </w:rPr>
                      <w:t>Microsoft, “Azure OpenAI Assistants API,” [Online]. Available: https://learn.microsoft.com/en-us/azure/ai-foundry/openai/concepts/assistants. [Accessed 15 June 2025].</w:t>
                    </w:r>
                  </w:p>
                </w:tc>
              </w:tr>
              <w:tr w:rsidR="00693F16" w14:paraId="1B15674F" w14:textId="77777777">
                <w:trPr>
                  <w:divId w:val="1644234199"/>
                  <w:tblCellSpacing w:w="15" w:type="dxa"/>
                </w:trPr>
                <w:tc>
                  <w:tcPr>
                    <w:tcW w:w="50" w:type="pct"/>
                    <w:hideMark/>
                  </w:tcPr>
                  <w:p w14:paraId="786A114C" w14:textId="77777777" w:rsidR="00693F16" w:rsidRDefault="00693F16">
                    <w:pPr>
                      <w:pStyle w:val="Bibliography"/>
                      <w:rPr>
                        <w:noProof/>
                      </w:rPr>
                    </w:pPr>
                    <w:r>
                      <w:rPr>
                        <w:noProof/>
                      </w:rPr>
                      <w:t xml:space="preserve">[34] </w:t>
                    </w:r>
                  </w:p>
                </w:tc>
                <w:tc>
                  <w:tcPr>
                    <w:tcW w:w="0" w:type="auto"/>
                    <w:hideMark/>
                  </w:tcPr>
                  <w:p w14:paraId="18269456" w14:textId="77777777" w:rsidR="00693F16" w:rsidRDefault="00693F16">
                    <w:pPr>
                      <w:pStyle w:val="Bibliography"/>
                      <w:rPr>
                        <w:noProof/>
                      </w:rPr>
                    </w:pPr>
                    <w:r>
                      <w:rPr>
                        <w:noProof/>
                      </w:rPr>
                      <w:t>J. Solawetz, “An Overview of Natural Language Processing Applications,” 6 January 2021. [Online]. Available: https://medium.com/data-science/an-overview-of-natural-language-processing-caa471819e06. [Accessed 24 March 2025].</w:t>
                    </w:r>
                  </w:p>
                </w:tc>
              </w:tr>
              <w:tr w:rsidR="00693F16" w14:paraId="1C346343" w14:textId="77777777">
                <w:trPr>
                  <w:divId w:val="1644234199"/>
                  <w:tblCellSpacing w:w="15" w:type="dxa"/>
                </w:trPr>
                <w:tc>
                  <w:tcPr>
                    <w:tcW w:w="50" w:type="pct"/>
                    <w:hideMark/>
                  </w:tcPr>
                  <w:p w14:paraId="1F2900CB" w14:textId="77777777" w:rsidR="00693F16" w:rsidRDefault="00693F16">
                    <w:pPr>
                      <w:pStyle w:val="Bibliography"/>
                      <w:rPr>
                        <w:noProof/>
                      </w:rPr>
                    </w:pPr>
                    <w:r>
                      <w:rPr>
                        <w:noProof/>
                      </w:rPr>
                      <w:t xml:space="preserve">[35] </w:t>
                    </w:r>
                  </w:p>
                </w:tc>
                <w:tc>
                  <w:tcPr>
                    <w:tcW w:w="0" w:type="auto"/>
                    <w:hideMark/>
                  </w:tcPr>
                  <w:p w14:paraId="03101CFA" w14:textId="77777777" w:rsidR="00693F16" w:rsidRDefault="00693F16">
                    <w:pPr>
                      <w:pStyle w:val="Bibliography"/>
                      <w:rPr>
                        <w:noProof/>
                      </w:rPr>
                    </w:pPr>
                    <w:r>
                      <w:rPr>
                        <w:noProof/>
                      </w:rPr>
                      <w:t>productscope.ai, “Sentiment Analysis Using LLM: Expert Techniques Revealed,” 06 May 2025. [Online]. Available: https://productscope.ai/blog/sentiment-analysis-using-llm/. [Accessed 19 May 2025].</w:t>
                    </w:r>
                  </w:p>
                </w:tc>
              </w:tr>
              <w:tr w:rsidR="00693F16" w14:paraId="3546F676" w14:textId="77777777">
                <w:trPr>
                  <w:divId w:val="1644234199"/>
                  <w:tblCellSpacing w:w="15" w:type="dxa"/>
                </w:trPr>
                <w:tc>
                  <w:tcPr>
                    <w:tcW w:w="50" w:type="pct"/>
                    <w:hideMark/>
                  </w:tcPr>
                  <w:p w14:paraId="20D0BCEA" w14:textId="77777777" w:rsidR="00693F16" w:rsidRDefault="00693F16">
                    <w:pPr>
                      <w:pStyle w:val="Bibliography"/>
                      <w:rPr>
                        <w:noProof/>
                      </w:rPr>
                    </w:pPr>
                    <w:r>
                      <w:rPr>
                        <w:noProof/>
                      </w:rPr>
                      <w:t xml:space="preserve">[36] </w:t>
                    </w:r>
                  </w:p>
                </w:tc>
                <w:tc>
                  <w:tcPr>
                    <w:tcW w:w="0" w:type="auto"/>
                    <w:hideMark/>
                  </w:tcPr>
                  <w:p w14:paraId="02EC10A3" w14:textId="77777777" w:rsidR="00693F16" w:rsidRDefault="00693F16">
                    <w:pPr>
                      <w:pStyle w:val="Bibliography"/>
                      <w:rPr>
                        <w:noProof/>
                      </w:rPr>
                    </w:pPr>
                    <w:r>
                      <w:rPr>
                        <w:noProof/>
                      </w:rPr>
                      <w:t>Medium, “An in-depth introduction to Topic Modeling using LDA and BERTopic,” 1 November 2022. [Online]. Available: https://medium.com/cmotions/an-in-depth-introduction-to-topic-modeling-using-lda-and-bertopic-a71d3ed5b889. [Accessed 01 July 2025].</w:t>
                    </w:r>
                  </w:p>
                </w:tc>
              </w:tr>
              <w:tr w:rsidR="00693F16" w14:paraId="7BE3CF0A" w14:textId="77777777">
                <w:trPr>
                  <w:divId w:val="1644234199"/>
                  <w:tblCellSpacing w:w="15" w:type="dxa"/>
                </w:trPr>
                <w:tc>
                  <w:tcPr>
                    <w:tcW w:w="50" w:type="pct"/>
                    <w:hideMark/>
                  </w:tcPr>
                  <w:p w14:paraId="7E69DE03" w14:textId="77777777" w:rsidR="00693F16" w:rsidRDefault="00693F16">
                    <w:pPr>
                      <w:pStyle w:val="Bibliography"/>
                      <w:rPr>
                        <w:noProof/>
                      </w:rPr>
                    </w:pPr>
                    <w:r>
                      <w:rPr>
                        <w:noProof/>
                      </w:rPr>
                      <w:t xml:space="preserve">[37] </w:t>
                    </w:r>
                  </w:p>
                </w:tc>
                <w:tc>
                  <w:tcPr>
                    <w:tcW w:w="0" w:type="auto"/>
                    <w:hideMark/>
                  </w:tcPr>
                  <w:p w14:paraId="3E77256E" w14:textId="77777777" w:rsidR="00693F16" w:rsidRDefault="00693F16">
                    <w:pPr>
                      <w:pStyle w:val="Bibliography"/>
                      <w:rPr>
                        <w:noProof/>
                      </w:rPr>
                    </w:pPr>
                    <w:r>
                      <w:rPr>
                        <w:noProof/>
                      </w:rPr>
                      <w:t>GeeksForGeeks, “Introduction to Support Vector Machines (SVM),” 02 February 2023. [Online]. Available: https://www.geeksforgeeks.org/machine-learning/introduction-to-support-vector-machines-svm/. [Accessed 01 July 2025].</w:t>
                    </w:r>
                  </w:p>
                </w:tc>
              </w:tr>
              <w:tr w:rsidR="00693F16" w14:paraId="16B1BBFC" w14:textId="77777777">
                <w:trPr>
                  <w:divId w:val="1644234199"/>
                  <w:tblCellSpacing w:w="15" w:type="dxa"/>
                </w:trPr>
                <w:tc>
                  <w:tcPr>
                    <w:tcW w:w="50" w:type="pct"/>
                    <w:hideMark/>
                  </w:tcPr>
                  <w:p w14:paraId="6D8AA9EB" w14:textId="77777777" w:rsidR="00693F16" w:rsidRDefault="00693F16">
                    <w:pPr>
                      <w:pStyle w:val="Bibliography"/>
                      <w:rPr>
                        <w:noProof/>
                      </w:rPr>
                    </w:pPr>
                    <w:r>
                      <w:rPr>
                        <w:noProof/>
                      </w:rPr>
                      <w:t xml:space="preserve">[38] </w:t>
                    </w:r>
                  </w:p>
                </w:tc>
                <w:tc>
                  <w:tcPr>
                    <w:tcW w:w="0" w:type="auto"/>
                    <w:hideMark/>
                  </w:tcPr>
                  <w:p w14:paraId="7BA57CCD" w14:textId="77777777" w:rsidR="00693F16" w:rsidRDefault="00693F16">
                    <w:pPr>
                      <w:pStyle w:val="Bibliography"/>
                      <w:rPr>
                        <w:noProof/>
                      </w:rPr>
                    </w:pPr>
                    <w:r>
                      <w:rPr>
                        <w:noProof/>
                      </w:rPr>
                      <w:t>Medium, “Understanding the Open Pre-Trained Transformers (OPT) Library,” 06 June 2022. [Online]. Available: https://medium.com/data-science/understanding-the-open-pre-trained-transformers-opt-library-193a29c14a15. [Accessed 01 July 2025].</w:t>
                    </w:r>
                  </w:p>
                </w:tc>
              </w:tr>
              <w:tr w:rsidR="00693F16" w14:paraId="4F964D59" w14:textId="77777777">
                <w:trPr>
                  <w:divId w:val="1644234199"/>
                  <w:tblCellSpacing w:w="15" w:type="dxa"/>
                </w:trPr>
                <w:tc>
                  <w:tcPr>
                    <w:tcW w:w="50" w:type="pct"/>
                    <w:hideMark/>
                  </w:tcPr>
                  <w:p w14:paraId="3B858199" w14:textId="77777777" w:rsidR="00693F16" w:rsidRDefault="00693F16">
                    <w:pPr>
                      <w:pStyle w:val="Bibliography"/>
                      <w:rPr>
                        <w:noProof/>
                      </w:rPr>
                    </w:pPr>
                    <w:r>
                      <w:rPr>
                        <w:noProof/>
                      </w:rPr>
                      <w:t xml:space="preserve">[39] </w:t>
                    </w:r>
                  </w:p>
                </w:tc>
                <w:tc>
                  <w:tcPr>
                    <w:tcW w:w="0" w:type="auto"/>
                    <w:hideMark/>
                  </w:tcPr>
                  <w:p w14:paraId="0BC99643" w14:textId="77777777" w:rsidR="00693F16" w:rsidRDefault="00693F16">
                    <w:pPr>
                      <w:pStyle w:val="Bibliography"/>
                      <w:rPr>
                        <w:noProof/>
                      </w:rPr>
                    </w:pPr>
                    <w:r>
                      <w:rPr>
                        <w:noProof/>
                      </w:rPr>
                      <w:t xml:space="preserve">C. Sammut and G. I. Webb, Encyclopedia of Machine Learning, Springer, 2010. </w:t>
                    </w:r>
                  </w:p>
                </w:tc>
              </w:tr>
              <w:tr w:rsidR="00693F16" w14:paraId="5FDBFE21" w14:textId="77777777">
                <w:trPr>
                  <w:divId w:val="1644234199"/>
                  <w:tblCellSpacing w:w="15" w:type="dxa"/>
                </w:trPr>
                <w:tc>
                  <w:tcPr>
                    <w:tcW w:w="50" w:type="pct"/>
                    <w:hideMark/>
                  </w:tcPr>
                  <w:p w14:paraId="54223456" w14:textId="77777777" w:rsidR="00693F16" w:rsidRDefault="00693F16">
                    <w:pPr>
                      <w:pStyle w:val="Bibliography"/>
                      <w:rPr>
                        <w:noProof/>
                      </w:rPr>
                    </w:pPr>
                    <w:r>
                      <w:rPr>
                        <w:noProof/>
                      </w:rPr>
                      <w:t xml:space="preserve">[40] </w:t>
                    </w:r>
                  </w:p>
                </w:tc>
                <w:tc>
                  <w:tcPr>
                    <w:tcW w:w="0" w:type="auto"/>
                    <w:hideMark/>
                  </w:tcPr>
                  <w:p w14:paraId="3F3E9B63" w14:textId="77777777" w:rsidR="00693F16" w:rsidRDefault="00693F16">
                    <w:pPr>
                      <w:pStyle w:val="Bibliography"/>
                      <w:rPr>
                        <w:noProof/>
                      </w:rPr>
                    </w:pPr>
                    <w:r>
                      <w:rPr>
                        <w:noProof/>
                      </w:rPr>
                      <w:t>ChatGPT, “ChatGPT,” [Online]. Available: https://chatgpt.com/.</w:t>
                    </w:r>
                  </w:p>
                </w:tc>
              </w:tr>
            </w:tbl>
            <w:p w14:paraId="15B117AD" w14:textId="77777777" w:rsidR="00693F16" w:rsidRDefault="00693F16">
              <w:pPr>
                <w:divId w:val="1644234199"/>
                <w:rPr>
                  <w:rFonts w:eastAsia="Times New Roman"/>
                  <w:noProof/>
                </w:rPr>
              </w:pPr>
            </w:p>
            <w:p w14:paraId="1A297014" w14:textId="0114C1A3" w:rsidR="003B141A" w:rsidRDefault="003B141A" w:rsidP="00DF3BC7">
              <w:r>
                <w:rPr>
                  <w:b/>
                  <w:bCs/>
                  <w:noProof/>
                </w:rPr>
                <w:fldChar w:fldCharType="end"/>
              </w:r>
            </w:p>
          </w:sdtContent>
        </w:sdt>
      </w:sdtContent>
    </w:sdt>
    <w:p w14:paraId="54B1265F" w14:textId="0D2F659C" w:rsidR="003B141A" w:rsidRDefault="003B141A">
      <w:pPr>
        <w:spacing w:after="0" w:line="240" w:lineRule="auto"/>
        <w:jc w:val="left"/>
      </w:pPr>
      <w:r>
        <w:br w:type="page"/>
      </w:r>
    </w:p>
    <w:bookmarkStart w:id="151" w:name="_Toc208136068" w:displacedByCustomXml="next"/>
    <w:sdt>
      <w:sdtPr>
        <w:rPr>
          <w:rFonts w:ascii="Arial" w:hAnsi="Arial"/>
          <w:color w:val="auto"/>
          <w:sz w:val="22"/>
          <w:szCs w:val="22"/>
        </w:rPr>
        <w:id w:val="1626731826"/>
        <w:docPartObj>
          <w:docPartGallery w:val="Bibliographies"/>
          <w:docPartUnique/>
        </w:docPartObj>
      </w:sdtPr>
      <w:sdtContent>
        <w:p w14:paraId="066153BC" w14:textId="2AEF1164" w:rsidR="003B141A" w:rsidRDefault="003B141A" w:rsidP="00D1675F">
          <w:pPr>
            <w:pStyle w:val="Heading1NoNumber-ForTOC"/>
          </w:pPr>
          <w:r>
            <w:t>Bibliography</w:t>
          </w:r>
          <w:bookmarkEnd w:id="151"/>
        </w:p>
        <w:sdt>
          <w:sdtPr>
            <w:id w:val="111145805"/>
            <w:bibliography/>
          </w:sdtPr>
          <w:sdtContent>
            <w:p w14:paraId="6E0FA2A7" w14:textId="77777777" w:rsidR="00693F16" w:rsidRDefault="003B141A" w:rsidP="00DF3BC7">
              <w:pPr>
                <w:rPr>
                  <w:rFonts w:asciiTheme="minorHAnsi" w:hAnsiTheme="minorHAnsi"/>
                  <w:noProof/>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42"/>
                <w:gridCol w:w="9197"/>
              </w:tblGrid>
              <w:tr w:rsidR="00693F16" w14:paraId="1D01EF7D" w14:textId="77777777">
                <w:trPr>
                  <w:divId w:val="1266696880"/>
                  <w:tblCellSpacing w:w="15" w:type="dxa"/>
                </w:trPr>
                <w:tc>
                  <w:tcPr>
                    <w:tcW w:w="50" w:type="pct"/>
                    <w:hideMark/>
                  </w:tcPr>
                  <w:p w14:paraId="0017000B" w14:textId="6222D9EF" w:rsidR="00693F16" w:rsidRDefault="00693F16">
                    <w:pPr>
                      <w:pStyle w:val="Bibliography"/>
                      <w:rPr>
                        <w:noProof/>
                        <w:sz w:val="24"/>
                        <w:szCs w:val="24"/>
                      </w:rPr>
                    </w:pPr>
                    <w:r>
                      <w:rPr>
                        <w:noProof/>
                      </w:rPr>
                      <w:t xml:space="preserve">[1] </w:t>
                    </w:r>
                  </w:p>
                </w:tc>
                <w:tc>
                  <w:tcPr>
                    <w:tcW w:w="0" w:type="auto"/>
                    <w:hideMark/>
                  </w:tcPr>
                  <w:p w14:paraId="0D695581" w14:textId="77777777" w:rsidR="00693F16" w:rsidRDefault="00693F16">
                    <w:pPr>
                      <w:pStyle w:val="Bibliography"/>
                      <w:rPr>
                        <w:noProof/>
                      </w:rPr>
                    </w:pPr>
                    <w:r>
                      <w:rPr>
                        <w:noProof/>
                      </w:rPr>
                      <w:t>G. Alexander, M. Bahja and G. F. Butt, “Automating Large-scale Health Care Service Feedback Analysis: Sentiment Analysis and Topic Modeling Study,” The School of Computer Science, University of Birmingham, Birmingham, United Kingdom, 2021.</w:t>
                    </w:r>
                  </w:p>
                </w:tc>
              </w:tr>
              <w:tr w:rsidR="00693F16" w14:paraId="5C499D88" w14:textId="77777777">
                <w:trPr>
                  <w:divId w:val="1266696880"/>
                  <w:tblCellSpacing w:w="15" w:type="dxa"/>
                </w:trPr>
                <w:tc>
                  <w:tcPr>
                    <w:tcW w:w="50" w:type="pct"/>
                    <w:hideMark/>
                  </w:tcPr>
                  <w:p w14:paraId="6E4D4353" w14:textId="77777777" w:rsidR="00693F16" w:rsidRDefault="00693F16">
                    <w:pPr>
                      <w:pStyle w:val="Bibliography"/>
                      <w:rPr>
                        <w:noProof/>
                      </w:rPr>
                    </w:pPr>
                    <w:r>
                      <w:rPr>
                        <w:noProof/>
                      </w:rPr>
                      <w:t xml:space="preserve">[2] </w:t>
                    </w:r>
                  </w:p>
                </w:tc>
                <w:tc>
                  <w:tcPr>
                    <w:tcW w:w="0" w:type="auto"/>
                    <w:hideMark/>
                  </w:tcPr>
                  <w:p w14:paraId="251CC8A1" w14:textId="77777777" w:rsidR="00693F16" w:rsidRDefault="00693F16">
                    <w:pPr>
                      <w:pStyle w:val="Bibliography"/>
                      <w:rPr>
                        <w:noProof/>
                      </w:rPr>
                    </w:pPr>
                    <w:r>
                      <w:rPr>
                        <w:noProof/>
                      </w:rPr>
                      <w:t>Medium, “What is LSTM? Introduction to Long Short-Term Memory,” 06 December 2023. [Online]. Available: https://medium.com/@rebeen.jaff/what-is-lstm-introduction-to-long-short-term-memory-66bd3855b9ce. [Accessed 01 July 2025].</w:t>
                    </w:r>
                  </w:p>
                </w:tc>
              </w:tr>
              <w:tr w:rsidR="00693F16" w14:paraId="1296FA44" w14:textId="77777777">
                <w:trPr>
                  <w:divId w:val="1266696880"/>
                  <w:tblCellSpacing w:w="15" w:type="dxa"/>
                </w:trPr>
                <w:tc>
                  <w:tcPr>
                    <w:tcW w:w="50" w:type="pct"/>
                    <w:hideMark/>
                  </w:tcPr>
                  <w:p w14:paraId="0F2D4A78" w14:textId="77777777" w:rsidR="00693F16" w:rsidRDefault="00693F16">
                    <w:pPr>
                      <w:pStyle w:val="Bibliography"/>
                      <w:rPr>
                        <w:noProof/>
                      </w:rPr>
                    </w:pPr>
                    <w:r>
                      <w:rPr>
                        <w:noProof/>
                      </w:rPr>
                      <w:t xml:space="preserve">[3] </w:t>
                    </w:r>
                  </w:p>
                </w:tc>
                <w:tc>
                  <w:tcPr>
                    <w:tcW w:w="0" w:type="auto"/>
                    <w:hideMark/>
                  </w:tcPr>
                  <w:p w14:paraId="578E8BD3" w14:textId="77777777" w:rsidR="00693F16" w:rsidRDefault="00693F16">
                    <w:pPr>
                      <w:pStyle w:val="Bibliography"/>
                      <w:rPr>
                        <w:noProof/>
                      </w:rPr>
                    </w:pPr>
                    <w:r>
                      <w:rPr>
                        <w:noProof/>
                      </w:rPr>
                      <w:t>Medium, “Word2Vec: From Google Labs to Real-World Applications,” 08 februrary 2024. [Online]. Available: https://medium.com/@datailm/word2vec-from-google-labs-to-real-world-applications-a6b9c305572f. [Accessed 01 July 2025].</w:t>
                    </w:r>
                  </w:p>
                </w:tc>
              </w:tr>
              <w:tr w:rsidR="00693F16" w14:paraId="035C1891" w14:textId="77777777">
                <w:trPr>
                  <w:divId w:val="1266696880"/>
                  <w:tblCellSpacing w:w="15" w:type="dxa"/>
                </w:trPr>
                <w:tc>
                  <w:tcPr>
                    <w:tcW w:w="50" w:type="pct"/>
                    <w:hideMark/>
                  </w:tcPr>
                  <w:p w14:paraId="450BC9A9" w14:textId="77777777" w:rsidR="00693F16" w:rsidRDefault="00693F16">
                    <w:pPr>
                      <w:pStyle w:val="Bibliography"/>
                      <w:rPr>
                        <w:noProof/>
                      </w:rPr>
                    </w:pPr>
                    <w:r>
                      <w:rPr>
                        <w:noProof/>
                      </w:rPr>
                      <w:t xml:space="preserve">[4] </w:t>
                    </w:r>
                  </w:p>
                </w:tc>
                <w:tc>
                  <w:tcPr>
                    <w:tcW w:w="0" w:type="auto"/>
                    <w:hideMark/>
                  </w:tcPr>
                  <w:p w14:paraId="704432C1" w14:textId="77777777" w:rsidR="00693F16" w:rsidRDefault="00693F16">
                    <w:pPr>
                      <w:pStyle w:val="Bibliography"/>
                      <w:rPr>
                        <w:noProof/>
                      </w:rPr>
                    </w:pPr>
                    <w:r>
                      <w:rPr>
                        <w:noProof/>
                      </w:rPr>
                      <w:t>Tech Target, “BERT language model,” 15 February 2024. [Online]. Available: https://www.techtarget.com/searchenterpriseai/definition/BERT-language-model. [Accessed 01 July 2025].</w:t>
                    </w:r>
                  </w:p>
                </w:tc>
              </w:tr>
              <w:tr w:rsidR="00693F16" w14:paraId="5A63C328" w14:textId="77777777">
                <w:trPr>
                  <w:divId w:val="1266696880"/>
                  <w:tblCellSpacing w:w="15" w:type="dxa"/>
                </w:trPr>
                <w:tc>
                  <w:tcPr>
                    <w:tcW w:w="50" w:type="pct"/>
                    <w:hideMark/>
                  </w:tcPr>
                  <w:p w14:paraId="7F272F4A" w14:textId="77777777" w:rsidR="00693F16" w:rsidRDefault="00693F16">
                    <w:pPr>
                      <w:pStyle w:val="Bibliography"/>
                      <w:rPr>
                        <w:noProof/>
                      </w:rPr>
                    </w:pPr>
                    <w:r>
                      <w:rPr>
                        <w:noProof/>
                      </w:rPr>
                      <w:t xml:space="preserve">[5] </w:t>
                    </w:r>
                  </w:p>
                </w:tc>
                <w:tc>
                  <w:tcPr>
                    <w:tcW w:w="0" w:type="auto"/>
                    <w:hideMark/>
                  </w:tcPr>
                  <w:p w14:paraId="1D4E2811" w14:textId="77777777" w:rsidR="00693F16" w:rsidRDefault="00693F16">
                    <w:pPr>
                      <w:pStyle w:val="Bibliography"/>
                      <w:rPr>
                        <w:noProof/>
                      </w:rPr>
                    </w:pPr>
                    <w:r>
                      <w:rPr>
                        <w:noProof/>
                      </w:rPr>
                      <w:t>W. J. Hutchins, “The Georgetown-IBM experiment demonstrated in January 1954,” 2004. [Online]. Available: https://aclanthology.org/www.mt-archive.info/00/AMTA-2004-Hutchins.pdf. [Accessed 08 July 2025].</w:t>
                    </w:r>
                  </w:p>
                </w:tc>
              </w:tr>
              <w:tr w:rsidR="00693F16" w14:paraId="2ADCCDB3" w14:textId="77777777">
                <w:trPr>
                  <w:divId w:val="1266696880"/>
                  <w:tblCellSpacing w:w="15" w:type="dxa"/>
                </w:trPr>
                <w:tc>
                  <w:tcPr>
                    <w:tcW w:w="50" w:type="pct"/>
                    <w:hideMark/>
                  </w:tcPr>
                  <w:p w14:paraId="4042AB1A" w14:textId="77777777" w:rsidR="00693F16" w:rsidRDefault="00693F16">
                    <w:pPr>
                      <w:pStyle w:val="Bibliography"/>
                      <w:rPr>
                        <w:noProof/>
                      </w:rPr>
                    </w:pPr>
                    <w:r>
                      <w:rPr>
                        <w:noProof/>
                      </w:rPr>
                      <w:t xml:space="preserve">[6] </w:t>
                    </w:r>
                  </w:p>
                </w:tc>
                <w:tc>
                  <w:tcPr>
                    <w:tcW w:w="0" w:type="auto"/>
                    <w:hideMark/>
                  </w:tcPr>
                  <w:p w14:paraId="58AAC88E" w14:textId="77777777" w:rsidR="00693F16" w:rsidRDefault="00693F16">
                    <w:pPr>
                      <w:pStyle w:val="Bibliography"/>
                      <w:rPr>
                        <w:noProof/>
                      </w:rPr>
                    </w:pPr>
                    <w:r>
                      <w:rPr>
                        <w:noProof/>
                      </w:rPr>
                      <w:t>D. Jurafsky and J. H. Martin, “Speech and Language Processing (3rd ed. draft),” 2003. [Online]. Available: https://web.stanford.edu/~jurafsky/slp3/. [Accessed 08 July 2025].</w:t>
                    </w:r>
                  </w:p>
                </w:tc>
              </w:tr>
              <w:tr w:rsidR="00693F16" w14:paraId="06AF2E71" w14:textId="77777777">
                <w:trPr>
                  <w:divId w:val="1266696880"/>
                  <w:tblCellSpacing w:w="15" w:type="dxa"/>
                </w:trPr>
                <w:tc>
                  <w:tcPr>
                    <w:tcW w:w="50" w:type="pct"/>
                    <w:hideMark/>
                  </w:tcPr>
                  <w:p w14:paraId="73CC04E5" w14:textId="77777777" w:rsidR="00693F16" w:rsidRDefault="00693F16">
                    <w:pPr>
                      <w:pStyle w:val="Bibliography"/>
                      <w:rPr>
                        <w:noProof/>
                      </w:rPr>
                    </w:pPr>
                    <w:r>
                      <w:rPr>
                        <w:noProof/>
                      </w:rPr>
                      <w:t xml:space="preserve">[7] </w:t>
                    </w:r>
                  </w:p>
                </w:tc>
                <w:tc>
                  <w:tcPr>
                    <w:tcW w:w="0" w:type="auto"/>
                    <w:hideMark/>
                  </w:tcPr>
                  <w:p w14:paraId="74E4C039" w14:textId="77777777" w:rsidR="00693F16" w:rsidRDefault="00693F16">
                    <w:pPr>
                      <w:pStyle w:val="Bibliography"/>
                      <w:rPr>
                        <w:noProof/>
                      </w:rPr>
                    </w:pPr>
                    <w:r>
                      <w:rPr>
                        <w:noProof/>
                      </w:rPr>
                      <w:t xml:space="preserve">T. Young, “Recent Trends in Deep Learning Based Natural Language Processing,” </w:t>
                    </w:r>
                    <w:r>
                      <w:rPr>
                        <w:i/>
                        <w:iCs/>
                        <w:noProof/>
                      </w:rPr>
                      <w:t xml:space="preserve">IEEE Computational Intelligence Magazine, </w:t>
                    </w:r>
                    <w:r>
                      <w:rPr>
                        <w:noProof/>
                      </w:rPr>
                      <w:t xml:space="preserve">vol. 13, no. 3, pp. 55-75, 2018. </w:t>
                    </w:r>
                  </w:p>
                </w:tc>
              </w:tr>
              <w:tr w:rsidR="00693F16" w14:paraId="1D2A16FE" w14:textId="77777777">
                <w:trPr>
                  <w:divId w:val="1266696880"/>
                  <w:tblCellSpacing w:w="15" w:type="dxa"/>
                </w:trPr>
                <w:tc>
                  <w:tcPr>
                    <w:tcW w:w="50" w:type="pct"/>
                    <w:hideMark/>
                  </w:tcPr>
                  <w:p w14:paraId="09954F8A" w14:textId="77777777" w:rsidR="00693F16" w:rsidRDefault="00693F16">
                    <w:pPr>
                      <w:pStyle w:val="Bibliography"/>
                      <w:rPr>
                        <w:noProof/>
                      </w:rPr>
                    </w:pPr>
                    <w:r>
                      <w:rPr>
                        <w:noProof/>
                      </w:rPr>
                      <w:t xml:space="preserve">[8] </w:t>
                    </w:r>
                  </w:p>
                </w:tc>
                <w:tc>
                  <w:tcPr>
                    <w:tcW w:w="0" w:type="auto"/>
                    <w:hideMark/>
                  </w:tcPr>
                  <w:p w14:paraId="4019143C" w14:textId="77777777" w:rsidR="00693F16" w:rsidRDefault="00693F16">
                    <w:pPr>
                      <w:pStyle w:val="Bibliography"/>
                      <w:rPr>
                        <w:noProof/>
                      </w:rPr>
                    </w:pPr>
                    <w:r>
                      <w:rPr>
                        <w:noProof/>
                      </w:rPr>
                      <w:t>A. Vaswani, “Attention is All You Need,” 2017. [Online]. Available: https://arxiv.org/pdf/1706.03762. [Accessed 08 July 2025].</w:t>
                    </w:r>
                  </w:p>
                </w:tc>
              </w:tr>
              <w:tr w:rsidR="00693F16" w14:paraId="6C74B149" w14:textId="77777777">
                <w:trPr>
                  <w:divId w:val="1266696880"/>
                  <w:tblCellSpacing w:w="15" w:type="dxa"/>
                </w:trPr>
                <w:tc>
                  <w:tcPr>
                    <w:tcW w:w="50" w:type="pct"/>
                    <w:hideMark/>
                  </w:tcPr>
                  <w:p w14:paraId="72C0D5E7" w14:textId="77777777" w:rsidR="00693F16" w:rsidRDefault="00693F16">
                    <w:pPr>
                      <w:pStyle w:val="Bibliography"/>
                      <w:rPr>
                        <w:noProof/>
                      </w:rPr>
                    </w:pPr>
                    <w:r>
                      <w:rPr>
                        <w:noProof/>
                      </w:rPr>
                      <w:t xml:space="preserve">[9] </w:t>
                    </w:r>
                  </w:p>
                </w:tc>
                <w:tc>
                  <w:tcPr>
                    <w:tcW w:w="0" w:type="auto"/>
                    <w:hideMark/>
                  </w:tcPr>
                  <w:p w14:paraId="6ADAF1A2" w14:textId="77777777" w:rsidR="00693F16" w:rsidRDefault="00693F16">
                    <w:pPr>
                      <w:pStyle w:val="Bibliography"/>
                      <w:rPr>
                        <w:noProof/>
                      </w:rPr>
                    </w:pPr>
                    <w:r>
                      <w:rPr>
                        <w:noProof/>
                      </w:rPr>
                      <w:t>DeepLearning.AI, “A Complete Guide to Natural Language Processing,” 11 January 2023. [Online]. Available: https://www.deeplearning.ai/resources/natural-language-processing/. [Accessed 14 April 2025].</w:t>
                    </w:r>
                  </w:p>
                </w:tc>
              </w:tr>
              <w:tr w:rsidR="00693F16" w14:paraId="1DA23B8E" w14:textId="77777777">
                <w:trPr>
                  <w:divId w:val="1266696880"/>
                  <w:tblCellSpacing w:w="15" w:type="dxa"/>
                </w:trPr>
                <w:tc>
                  <w:tcPr>
                    <w:tcW w:w="50" w:type="pct"/>
                    <w:hideMark/>
                  </w:tcPr>
                  <w:p w14:paraId="53C22AD7" w14:textId="77777777" w:rsidR="00693F16" w:rsidRDefault="00693F16">
                    <w:pPr>
                      <w:pStyle w:val="Bibliography"/>
                      <w:rPr>
                        <w:noProof/>
                      </w:rPr>
                    </w:pPr>
                    <w:r>
                      <w:rPr>
                        <w:noProof/>
                      </w:rPr>
                      <w:lastRenderedPageBreak/>
                      <w:t xml:space="preserve">[10] </w:t>
                    </w:r>
                  </w:p>
                </w:tc>
                <w:tc>
                  <w:tcPr>
                    <w:tcW w:w="0" w:type="auto"/>
                    <w:hideMark/>
                  </w:tcPr>
                  <w:p w14:paraId="5AF2548B" w14:textId="77777777" w:rsidR="00693F16" w:rsidRDefault="00693F16">
                    <w:pPr>
                      <w:pStyle w:val="Bibliography"/>
                      <w:rPr>
                        <w:noProof/>
                      </w:rPr>
                    </w:pPr>
                    <w:r>
                      <w:rPr>
                        <w:noProof/>
                      </w:rPr>
                      <w:t>DeepLearning.AI, “A Complete Guide to Natural Language Processing,” 11 January 2023. [Online]. Available: https://www.deeplearning.ai/resources/natural-language-processing/. [Accessed 24 March 2025].</w:t>
                    </w:r>
                  </w:p>
                </w:tc>
              </w:tr>
              <w:tr w:rsidR="00693F16" w14:paraId="3C37F038" w14:textId="77777777">
                <w:trPr>
                  <w:divId w:val="1266696880"/>
                  <w:tblCellSpacing w:w="15" w:type="dxa"/>
                </w:trPr>
                <w:tc>
                  <w:tcPr>
                    <w:tcW w:w="50" w:type="pct"/>
                    <w:hideMark/>
                  </w:tcPr>
                  <w:p w14:paraId="73D36F01" w14:textId="77777777" w:rsidR="00693F16" w:rsidRDefault="00693F16">
                    <w:pPr>
                      <w:pStyle w:val="Bibliography"/>
                      <w:rPr>
                        <w:noProof/>
                      </w:rPr>
                    </w:pPr>
                    <w:r>
                      <w:rPr>
                        <w:noProof/>
                      </w:rPr>
                      <w:t xml:space="preserve">[11] </w:t>
                    </w:r>
                  </w:p>
                </w:tc>
                <w:tc>
                  <w:tcPr>
                    <w:tcW w:w="0" w:type="auto"/>
                    <w:hideMark/>
                  </w:tcPr>
                  <w:p w14:paraId="115670F4" w14:textId="77777777" w:rsidR="00693F16" w:rsidRDefault="00693F16">
                    <w:pPr>
                      <w:pStyle w:val="Bibliography"/>
                      <w:rPr>
                        <w:noProof/>
                      </w:rPr>
                    </w:pPr>
                    <w:r>
                      <w:rPr>
                        <w:noProof/>
                      </w:rPr>
                      <w:t>P. Bondaronek, T. Papakonstantinou, C. Stefanidou and T. Chadborn, “User feedback on the NHS test &amp; Trace Service during COVID-19: The use of machine learning to analyse free-text data from 37,914 England adults,” Department of Health and Social Care, London, United Kingdom, 2023.</w:t>
                    </w:r>
                  </w:p>
                </w:tc>
              </w:tr>
              <w:tr w:rsidR="00693F16" w14:paraId="2B3625A5" w14:textId="77777777">
                <w:trPr>
                  <w:divId w:val="1266696880"/>
                  <w:tblCellSpacing w:w="15" w:type="dxa"/>
                </w:trPr>
                <w:tc>
                  <w:tcPr>
                    <w:tcW w:w="50" w:type="pct"/>
                    <w:hideMark/>
                  </w:tcPr>
                  <w:p w14:paraId="49077B4C" w14:textId="77777777" w:rsidR="00693F16" w:rsidRDefault="00693F16">
                    <w:pPr>
                      <w:pStyle w:val="Bibliography"/>
                      <w:rPr>
                        <w:noProof/>
                      </w:rPr>
                    </w:pPr>
                    <w:r>
                      <w:rPr>
                        <w:noProof/>
                      </w:rPr>
                      <w:t xml:space="preserve">[12] </w:t>
                    </w:r>
                  </w:p>
                </w:tc>
                <w:tc>
                  <w:tcPr>
                    <w:tcW w:w="0" w:type="auto"/>
                    <w:hideMark/>
                  </w:tcPr>
                  <w:p w14:paraId="3F11DC1D" w14:textId="77777777" w:rsidR="00693F16" w:rsidRDefault="00693F16">
                    <w:pPr>
                      <w:pStyle w:val="Bibliography"/>
                      <w:rPr>
                        <w:noProof/>
                      </w:rPr>
                    </w:pPr>
                    <w:r>
                      <w:rPr>
                        <w:noProof/>
                      </w:rPr>
                      <w:t>P. Fairie, Z. Zhang, A. D'Souza, T. Walsh, H. Quan and M. J. Santana, “Categorising Patient Concerns Using NLP Techniques,” BMJ Health &amp; Care Informatics, Alberta, Canada, 2021.</w:t>
                    </w:r>
                  </w:p>
                </w:tc>
              </w:tr>
              <w:tr w:rsidR="00693F16" w14:paraId="3F013725" w14:textId="77777777">
                <w:trPr>
                  <w:divId w:val="1266696880"/>
                  <w:tblCellSpacing w:w="15" w:type="dxa"/>
                </w:trPr>
                <w:tc>
                  <w:tcPr>
                    <w:tcW w:w="50" w:type="pct"/>
                    <w:hideMark/>
                  </w:tcPr>
                  <w:p w14:paraId="574EEE00" w14:textId="77777777" w:rsidR="00693F16" w:rsidRDefault="00693F16">
                    <w:pPr>
                      <w:pStyle w:val="Bibliography"/>
                      <w:rPr>
                        <w:noProof/>
                      </w:rPr>
                    </w:pPr>
                    <w:r>
                      <w:rPr>
                        <w:noProof/>
                      </w:rPr>
                      <w:t xml:space="preserve">[13] </w:t>
                    </w:r>
                  </w:p>
                </w:tc>
                <w:tc>
                  <w:tcPr>
                    <w:tcW w:w="0" w:type="auto"/>
                    <w:hideMark/>
                  </w:tcPr>
                  <w:p w14:paraId="0A0D65A6" w14:textId="77777777" w:rsidR="00693F16" w:rsidRDefault="00693F16">
                    <w:pPr>
                      <w:pStyle w:val="Bibliography"/>
                      <w:rPr>
                        <w:noProof/>
                      </w:rPr>
                    </w:pPr>
                    <w:r>
                      <w:rPr>
                        <w:noProof/>
                      </w:rPr>
                      <w:t>M. Choirul Rahmadan, A. Nizar Hidayanto, D. Swadani Ekasari, B. Purwandari and Theresiawati, “Sentiment Analysis and Topic Modelling Using the LDA Method related to the Flood Disaster in Jakarta on Twitter,” 2020 International Conference on Informatics, Multimedia, Cyber and Information System (ICIMCIS), 2020.</w:t>
                    </w:r>
                  </w:p>
                </w:tc>
              </w:tr>
              <w:tr w:rsidR="00693F16" w14:paraId="4786CE9A" w14:textId="77777777">
                <w:trPr>
                  <w:divId w:val="1266696880"/>
                  <w:tblCellSpacing w:w="15" w:type="dxa"/>
                </w:trPr>
                <w:tc>
                  <w:tcPr>
                    <w:tcW w:w="50" w:type="pct"/>
                    <w:hideMark/>
                  </w:tcPr>
                  <w:p w14:paraId="2CAD55DE" w14:textId="77777777" w:rsidR="00693F16" w:rsidRDefault="00693F16">
                    <w:pPr>
                      <w:pStyle w:val="Bibliography"/>
                      <w:rPr>
                        <w:noProof/>
                      </w:rPr>
                    </w:pPr>
                    <w:r>
                      <w:rPr>
                        <w:noProof/>
                      </w:rPr>
                      <w:t xml:space="preserve">[14] </w:t>
                    </w:r>
                  </w:p>
                </w:tc>
                <w:tc>
                  <w:tcPr>
                    <w:tcW w:w="0" w:type="auto"/>
                    <w:hideMark/>
                  </w:tcPr>
                  <w:p w14:paraId="10C3EDCF" w14:textId="77777777" w:rsidR="00693F16" w:rsidRDefault="00693F16">
                    <w:pPr>
                      <w:pStyle w:val="Bibliography"/>
                      <w:rPr>
                        <w:noProof/>
                      </w:rPr>
                    </w:pPr>
                    <w:r>
                      <w:rPr>
                        <w:noProof/>
                      </w:rPr>
                      <w:t>P3MPI, “Lexicon-Based Sentiment Analysis: A Comprehensive Guide,” 10 May 2024. [Online]. Available: https://p3mpi.uma.ac.id/2024/05/10/lexicon-based-sentiment-analysis-a-comprehensive-guide/. [Accessed 01 July 2025].</w:t>
                    </w:r>
                  </w:p>
                </w:tc>
              </w:tr>
              <w:tr w:rsidR="00693F16" w14:paraId="75FCA3AA" w14:textId="77777777">
                <w:trPr>
                  <w:divId w:val="1266696880"/>
                  <w:tblCellSpacing w:w="15" w:type="dxa"/>
                </w:trPr>
                <w:tc>
                  <w:tcPr>
                    <w:tcW w:w="50" w:type="pct"/>
                    <w:hideMark/>
                  </w:tcPr>
                  <w:p w14:paraId="19B0D0D3" w14:textId="77777777" w:rsidR="00693F16" w:rsidRDefault="00693F16">
                    <w:pPr>
                      <w:pStyle w:val="Bibliography"/>
                      <w:rPr>
                        <w:noProof/>
                      </w:rPr>
                    </w:pPr>
                    <w:r>
                      <w:rPr>
                        <w:noProof/>
                      </w:rPr>
                      <w:t xml:space="preserve">[15] </w:t>
                    </w:r>
                  </w:p>
                </w:tc>
                <w:tc>
                  <w:tcPr>
                    <w:tcW w:w="0" w:type="auto"/>
                    <w:hideMark/>
                  </w:tcPr>
                  <w:p w14:paraId="2F47F131" w14:textId="77777777" w:rsidR="00693F16" w:rsidRDefault="00693F16">
                    <w:pPr>
                      <w:pStyle w:val="Bibliography"/>
                      <w:rPr>
                        <w:noProof/>
                      </w:rPr>
                    </w:pPr>
                    <w:r>
                      <w:rPr>
                        <w:noProof/>
                      </w:rPr>
                      <w:t>S. Ramadhan, T. Siswanto and S. Sari, “Sentiment Analysis And Topic Modelling Of Candidate News In The 2024 General Election On Twitter Social Media Using Latent Dirichlet Allocation (LDA) Method,” Universitas Trisakti, Trisakti, Indonesia, 2025.</w:t>
                    </w:r>
                  </w:p>
                </w:tc>
              </w:tr>
              <w:tr w:rsidR="00693F16" w14:paraId="46EE0BA0" w14:textId="77777777">
                <w:trPr>
                  <w:divId w:val="1266696880"/>
                  <w:tblCellSpacing w:w="15" w:type="dxa"/>
                </w:trPr>
                <w:tc>
                  <w:tcPr>
                    <w:tcW w:w="50" w:type="pct"/>
                    <w:hideMark/>
                  </w:tcPr>
                  <w:p w14:paraId="781F99CE" w14:textId="77777777" w:rsidR="00693F16" w:rsidRDefault="00693F16">
                    <w:pPr>
                      <w:pStyle w:val="Bibliography"/>
                      <w:rPr>
                        <w:noProof/>
                      </w:rPr>
                    </w:pPr>
                    <w:r>
                      <w:rPr>
                        <w:noProof/>
                      </w:rPr>
                      <w:t xml:space="preserve">[16] </w:t>
                    </w:r>
                  </w:p>
                </w:tc>
                <w:tc>
                  <w:tcPr>
                    <w:tcW w:w="0" w:type="auto"/>
                    <w:hideMark/>
                  </w:tcPr>
                  <w:p w14:paraId="6F5C6726" w14:textId="77777777" w:rsidR="00693F16" w:rsidRDefault="00693F16">
                    <w:pPr>
                      <w:pStyle w:val="Bibliography"/>
                      <w:rPr>
                        <w:noProof/>
                      </w:rPr>
                    </w:pPr>
                    <w:r>
                      <w:rPr>
                        <w:noProof/>
                      </w:rPr>
                      <w:t>Data Camp, “Zero-Shot Prompting: Examples, Theory, Use Cases,” 21 July 2024. [Online]. Available: https://www.datacamp.com/tutorial/zero-shot-prompting. [Accessed 01 July 2025].</w:t>
                    </w:r>
                  </w:p>
                </w:tc>
              </w:tr>
              <w:tr w:rsidR="00693F16" w14:paraId="3141177D" w14:textId="77777777">
                <w:trPr>
                  <w:divId w:val="1266696880"/>
                  <w:tblCellSpacing w:w="15" w:type="dxa"/>
                </w:trPr>
                <w:tc>
                  <w:tcPr>
                    <w:tcW w:w="50" w:type="pct"/>
                    <w:hideMark/>
                  </w:tcPr>
                  <w:p w14:paraId="3540C57A" w14:textId="77777777" w:rsidR="00693F16" w:rsidRDefault="00693F16">
                    <w:pPr>
                      <w:pStyle w:val="Bibliography"/>
                      <w:rPr>
                        <w:noProof/>
                      </w:rPr>
                    </w:pPr>
                    <w:r>
                      <w:rPr>
                        <w:noProof/>
                      </w:rPr>
                      <w:t xml:space="preserve">[17] </w:t>
                    </w:r>
                  </w:p>
                </w:tc>
                <w:tc>
                  <w:tcPr>
                    <w:tcW w:w="0" w:type="auto"/>
                    <w:hideMark/>
                  </w:tcPr>
                  <w:p w14:paraId="10E4B6AF" w14:textId="77777777" w:rsidR="00693F16" w:rsidRDefault="00693F16">
                    <w:pPr>
                      <w:pStyle w:val="Bibliography"/>
                      <w:rPr>
                        <w:noProof/>
                      </w:rPr>
                    </w:pPr>
                    <w:r>
                      <w:rPr>
                        <w:noProof/>
                      </w:rPr>
                      <w:t>Stanford University, “AI Demystified: Introduction to large language models,” 13 December 2024. [Online]. Available: https://uit.stanford.edu/service/techtraining/ai-demystified/llm. [Accessed 01 July 2025].</w:t>
                    </w:r>
                  </w:p>
                </w:tc>
              </w:tr>
              <w:tr w:rsidR="00693F16" w14:paraId="78479C83" w14:textId="77777777">
                <w:trPr>
                  <w:divId w:val="1266696880"/>
                  <w:tblCellSpacing w:w="15" w:type="dxa"/>
                </w:trPr>
                <w:tc>
                  <w:tcPr>
                    <w:tcW w:w="50" w:type="pct"/>
                    <w:hideMark/>
                  </w:tcPr>
                  <w:p w14:paraId="292EEDEE" w14:textId="77777777" w:rsidR="00693F16" w:rsidRDefault="00693F16">
                    <w:pPr>
                      <w:pStyle w:val="Bibliography"/>
                      <w:rPr>
                        <w:noProof/>
                      </w:rPr>
                    </w:pPr>
                    <w:r>
                      <w:rPr>
                        <w:noProof/>
                      </w:rPr>
                      <w:t xml:space="preserve">[18] </w:t>
                    </w:r>
                  </w:p>
                </w:tc>
                <w:tc>
                  <w:tcPr>
                    <w:tcW w:w="0" w:type="auto"/>
                    <w:hideMark/>
                  </w:tcPr>
                  <w:p w14:paraId="086A7CEF" w14:textId="77777777" w:rsidR="00693F16" w:rsidRDefault="00693F16">
                    <w:pPr>
                      <w:pStyle w:val="Bibliography"/>
                      <w:rPr>
                        <w:noProof/>
                      </w:rPr>
                    </w:pPr>
                    <w:r>
                      <w:rPr>
                        <w:noProof/>
                      </w:rPr>
                      <w:t>M. J. J. Bucher and M. Martini, “Fine-Tuned 'Small' LLMs Significantly Outperform Zero-Shot Generative AI Models in Text Classification,” California, 2024.</w:t>
                    </w:r>
                  </w:p>
                </w:tc>
              </w:tr>
              <w:tr w:rsidR="00693F16" w14:paraId="3D60261A" w14:textId="77777777">
                <w:trPr>
                  <w:divId w:val="1266696880"/>
                  <w:tblCellSpacing w:w="15" w:type="dxa"/>
                </w:trPr>
                <w:tc>
                  <w:tcPr>
                    <w:tcW w:w="50" w:type="pct"/>
                    <w:hideMark/>
                  </w:tcPr>
                  <w:p w14:paraId="6E4C3690" w14:textId="77777777" w:rsidR="00693F16" w:rsidRDefault="00693F16">
                    <w:pPr>
                      <w:pStyle w:val="Bibliography"/>
                      <w:rPr>
                        <w:noProof/>
                      </w:rPr>
                    </w:pPr>
                    <w:r>
                      <w:rPr>
                        <w:noProof/>
                      </w:rPr>
                      <w:t xml:space="preserve">[19] </w:t>
                    </w:r>
                  </w:p>
                </w:tc>
                <w:tc>
                  <w:tcPr>
                    <w:tcW w:w="0" w:type="auto"/>
                    <w:hideMark/>
                  </w:tcPr>
                  <w:p w14:paraId="7CD61E95" w14:textId="77777777" w:rsidR="00693F16" w:rsidRDefault="00693F16">
                    <w:pPr>
                      <w:pStyle w:val="Bibliography"/>
                      <w:rPr>
                        <w:noProof/>
                      </w:rPr>
                    </w:pPr>
                    <w:r>
                      <w:rPr>
                        <w:noProof/>
                      </w:rPr>
                      <w:t>A. Li, “A Case Study of Sentiment Analysis on Survey Data Using LLMs versus Dedicated Neural Networks,” 23 March 2025. [Online]. Available: https://nhsjs.com/2025/a-case-study-of-sentiment-analysis-on-survey-data-using-llms-versus-dedicated-neural-networks/. [Accessed 17 May 2025].</w:t>
                    </w:r>
                  </w:p>
                </w:tc>
              </w:tr>
              <w:tr w:rsidR="00693F16" w14:paraId="3A799A68" w14:textId="77777777">
                <w:trPr>
                  <w:divId w:val="1266696880"/>
                  <w:tblCellSpacing w:w="15" w:type="dxa"/>
                </w:trPr>
                <w:tc>
                  <w:tcPr>
                    <w:tcW w:w="50" w:type="pct"/>
                    <w:hideMark/>
                  </w:tcPr>
                  <w:p w14:paraId="2CA2838C" w14:textId="77777777" w:rsidR="00693F16" w:rsidRDefault="00693F16">
                    <w:pPr>
                      <w:pStyle w:val="Bibliography"/>
                      <w:rPr>
                        <w:noProof/>
                      </w:rPr>
                    </w:pPr>
                    <w:r>
                      <w:rPr>
                        <w:noProof/>
                      </w:rPr>
                      <w:lastRenderedPageBreak/>
                      <w:t xml:space="preserve">[20] </w:t>
                    </w:r>
                  </w:p>
                </w:tc>
                <w:tc>
                  <w:tcPr>
                    <w:tcW w:w="0" w:type="auto"/>
                    <w:hideMark/>
                  </w:tcPr>
                  <w:p w14:paraId="719D4C00" w14:textId="77777777" w:rsidR="00693F16" w:rsidRDefault="00693F16">
                    <w:pPr>
                      <w:pStyle w:val="Bibliography"/>
                      <w:rPr>
                        <w:noProof/>
                      </w:rPr>
                    </w:pPr>
                    <w:r>
                      <w:rPr>
                        <w:noProof/>
                      </w:rPr>
                      <w:t>J. A. Lossio-Ventura, R. Weger, A. Y. Lee, E. P. Guinee, J. Chung, L. Atlas, E. Linos and F. Pereira, “A Comparison of ChatGPT and Fine-Tuned Open Pre-Trained Transformers (OPT) Against Widely Used Sentiment Analysis Tools: Sentiment Analysis of COVID-19 Survey Data,” 25 January 2024. [Online]. Available: https://mental.jmir.org/2024/1/e50150. [Accessed 17 May 2025].</w:t>
                    </w:r>
                  </w:p>
                </w:tc>
              </w:tr>
              <w:tr w:rsidR="00693F16" w14:paraId="4A90CDA4" w14:textId="77777777">
                <w:trPr>
                  <w:divId w:val="1266696880"/>
                  <w:tblCellSpacing w:w="15" w:type="dxa"/>
                </w:trPr>
                <w:tc>
                  <w:tcPr>
                    <w:tcW w:w="50" w:type="pct"/>
                    <w:hideMark/>
                  </w:tcPr>
                  <w:p w14:paraId="66254BBD" w14:textId="77777777" w:rsidR="00693F16" w:rsidRDefault="00693F16">
                    <w:pPr>
                      <w:pStyle w:val="Bibliography"/>
                      <w:rPr>
                        <w:noProof/>
                      </w:rPr>
                    </w:pPr>
                    <w:r>
                      <w:rPr>
                        <w:noProof/>
                      </w:rPr>
                      <w:t xml:space="preserve">[21] </w:t>
                    </w:r>
                  </w:p>
                </w:tc>
                <w:tc>
                  <w:tcPr>
                    <w:tcW w:w="0" w:type="auto"/>
                    <w:hideMark/>
                  </w:tcPr>
                  <w:p w14:paraId="3FD78832" w14:textId="77777777" w:rsidR="00693F16" w:rsidRDefault="00693F16">
                    <w:pPr>
                      <w:pStyle w:val="Bibliography"/>
                      <w:rPr>
                        <w:noProof/>
                      </w:rPr>
                    </w:pPr>
                    <w:r>
                      <w:rPr>
                        <w:noProof/>
                      </w:rPr>
                      <w:t>L. M. e. al, “Consult Evaluation: Scottish Governmentʼs Non-surgical cosmetic procedures consultation,” 2025.</w:t>
                    </w:r>
                  </w:p>
                </w:tc>
              </w:tr>
              <w:tr w:rsidR="00693F16" w14:paraId="0615C887" w14:textId="77777777">
                <w:trPr>
                  <w:divId w:val="1266696880"/>
                  <w:tblCellSpacing w:w="15" w:type="dxa"/>
                </w:trPr>
                <w:tc>
                  <w:tcPr>
                    <w:tcW w:w="50" w:type="pct"/>
                    <w:hideMark/>
                  </w:tcPr>
                  <w:p w14:paraId="302DE080" w14:textId="77777777" w:rsidR="00693F16" w:rsidRDefault="00693F16">
                    <w:pPr>
                      <w:pStyle w:val="Bibliography"/>
                      <w:rPr>
                        <w:noProof/>
                      </w:rPr>
                    </w:pPr>
                    <w:r>
                      <w:rPr>
                        <w:noProof/>
                      </w:rPr>
                      <w:t xml:space="preserve">[22] </w:t>
                    </w:r>
                  </w:p>
                </w:tc>
                <w:tc>
                  <w:tcPr>
                    <w:tcW w:w="0" w:type="auto"/>
                    <w:hideMark/>
                  </w:tcPr>
                  <w:p w14:paraId="6B0A52C2" w14:textId="77777777" w:rsidR="00693F16" w:rsidRDefault="00693F16">
                    <w:pPr>
                      <w:pStyle w:val="Bibliography"/>
                      <w:rPr>
                        <w:noProof/>
                      </w:rPr>
                    </w:pPr>
                    <w:r>
                      <w:rPr>
                        <w:noProof/>
                      </w:rPr>
                      <w:t>J. Perkins, “Python 3 Text Processing with NLTK 3 Cookbook,” Packt Publishing, Birmingham , 2014.</w:t>
                    </w:r>
                  </w:p>
                </w:tc>
              </w:tr>
              <w:tr w:rsidR="00693F16" w14:paraId="79C9083C" w14:textId="77777777">
                <w:trPr>
                  <w:divId w:val="1266696880"/>
                  <w:tblCellSpacing w:w="15" w:type="dxa"/>
                </w:trPr>
                <w:tc>
                  <w:tcPr>
                    <w:tcW w:w="50" w:type="pct"/>
                    <w:hideMark/>
                  </w:tcPr>
                  <w:p w14:paraId="0CBA93D3" w14:textId="77777777" w:rsidR="00693F16" w:rsidRDefault="00693F16">
                    <w:pPr>
                      <w:pStyle w:val="Bibliography"/>
                      <w:rPr>
                        <w:noProof/>
                      </w:rPr>
                    </w:pPr>
                    <w:r>
                      <w:rPr>
                        <w:noProof/>
                      </w:rPr>
                      <w:t xml:space="preserve">[23] </w:t>
                    </w:r>
                  </w:p>
                </w:tc>
                <w:tc>
                  <w:tcPr>
                    <w:tcW w:w="0" w:type="auto"/>
                    <w:hideMark/>
                  </w:tcPr>
                  <w:p w14:paraId="6CC5C2A4" w14:textId="77777777" w:rsidR="00693F16" w:rsidRDefault="00693F16">
                    <w:pPr>
                      <w:pStyle w:val="Bibliography"/>
                      <w:rPr>
                        <w:noProof/>
                      </w:rPr>
                    </w:pPr>
                    <w:r>
                      <w:rPr>
                        <w:noProof/>
                      </w:rPr>
                      <w:t>Domino, “What is spaCy?,” [Online]. Available: https://domino.ai/data-science-dictionary/spacy. [Accessed 01 July 2025].</w:t>
                    </w:r>
                  </w:p>
                </w:tc>
              </w:tr>
              <w:tr w:rsidR="00693F16" w14:paraId="7FF0DB42" w14:textId="77777777">
                <w:trPr>
                  <w:divId w:val="1266696880"/>
                  <w:tblCellSpacing w:w="15" w:type="dxa"/>
                </w:trPr>
                <w:tc>
                  <w:tcPr>
                    <w:tcW w:w="50" w:type="pct"/>
                    <w:hideMark/>
                  </w:tcPr>
                  <w:p w14:paraId="304DCCF9" w14:textId="77777777" w:rsidR="00693F16" w:rsidRDefault="00693F16">
                    <w:pPr>
                      <w:pStyle w:val="Bibliography"/>
                      <w:rPr>
                        <w:noProof/>
                      </w:rPr>
                    </w:pPr>
                    <w:r>
                      <w:rPr>
                        <w:noProof/>
                      </w:rPr>
                      <w:t xml:space="preserve">[24] </w:t>
                    </w:r>
                  </w:p>
                </w:tc>
                <w:tc>
                  <w:tcPr>
                    <w:tcW w:w="0" w:type="auto"/>
                    <w:hideMark/>
                  </w:tcPr>
                  <w:p w14:paraId="33BD4AF1" w14:textId="77777777" w:rsidR="00693F16" w:rsidRDefault="00693F16">
                    <w:pPr>
                      <w:pStyle w:val="Bibliography"/>
                      <w:rPr>
                        <w:noProof/>
                      </w:rPr>
                    </w:pPr>
                    <w:r>
                      <w:rPr>
                        <w:noProof/>
                      </w:rPr>
                      <w:t>G. Zarate, M. J. L. Osa, A. I. Torre-Bastida and U. Iturraspe, “Evolution of Extract-Transform-Load (ETL) processes towards data product pipelines,” Association for Computing Machinery, New York, 2024.</w:t>
                    </w:r>
                  </w:p>
                </w:tc>
              </w:tr>
              <w:tr w:rsidR="00693F16" w14:paraId="2F9A4F7F" w14:textId="77777777">
                <w:trPr>
                  <w:divId w:val="1266696880"/>
                  <w:tblCellSpacing w:w="15" w:type="dxa"/>
                </w:trPr>
                <w:tc>
                  <w:tcPr>
                    <w:tcW w:w="50" w:type="pct"/>
                    <w:hideMark/>
                  </w:tcPr>
                  <w:p w14:paraId="56187FC4" w14:textId="77777777" w:rsidR="00693F16" w:rsidRDefault="00693F16">
                    <w:pPr>
                      <w:pStyle w:val="Bibliography"/>
                      <w:rPr>
                        <w:noProof/>
                      </w:rPr>
                    </w:pPr>
                    <w:r>
                      <w:rPr>
                        <w:noProof/>
                      </w:rPr>
                      <w:t xml:space="preserve">[25] </w:t>
                    </w:r>
                  </w:p>
                </w:tc>
                <w:tc>
                  <w:tcPr>
                    <w:tcW w:w="0" w:type="auto"/>
                    <w:hideMark/>
                  </w:tcPr>
                  <w:p w14:paraId="04EA67BC" w14:textId="77777777" w:rsidR="00693F16" w:rsidRDefault="00693F16">
                    <w:pPr>
                      <w:pStyle w:val="Bibliography"/>
                      <w:rPr>
                        <w:noProof/>
                      </w:rPr>
                    </w:pPr>
                    <w:r>
                      <w:rPr>
                        <w:noProof/>
                      </w:rPr>
                      <w:t xml:space="preserve">E. Tufte, The Visual Display of Quantitative Information, Connecticut: Graphics Press LLC, 2009. </w:t>
                    </w:r>
                  </w:p>
                </w:tc>
              </w:tr>
              <w:tr w:rsidR="00693F16" w14:paraId="07951E3F" w14:textId="77777777">
                <w:trPr>
                  <w:divId w:val="1266696880"/>
                  <w:tblCellSpacing w:w="15" w:type="dxa"/>
                </w:trPr>
                <w:tc>
                  <w:tcPr>
                    <w:tcW w:w="50" w:type="pct"/>
                    <w:hideMark/>
                  </w:tcPr>
                  <w:p w14:paraId="4DE87774" w14:textId="77777777" w:rsidR="00693F16" w:rsidRDefault="00693F16">
                    <w:pPr>
                      <w:pStyle w:val="Bibliography"/>
                      <w:rPr>
                        <w:noProof/>
                      </w:rPr>
                    </w:pPr>
                    <w:r>
                      <w:rPr>
                        <w:noProof/>
                      </w:rPr>
                      <w:t xml:space="preserve">[26] </w:t>
                    </w:r>
                  </w:p>
                </w:tc>
                <w:tc>
                  <w:tcPr>
                    <w:tcW w:w="0" w:type="auto"/>
                    <w:hideMark/>
                  </w:tcPr>
                  <w:p w14:paraId="6A3B7F72" w14:textId="77777777" w:rsidR="00693F16" w:rsidRDefault="00693F16">
                    <w:pPr>
                      <w:pStyle w:val="Bibliography"/>
                      <w:rPr>
                        <w:noProof/>
                      </w:rPr>
                    </w:pPr>
                    <w:r>
                      <w:rPr>
                        <w:noProof/>
                      </w:rPr>
                      <w:t>Microsoft, “PowerBI,” [Online]. Available: https://www.microsoft.com/en-us/power-platform/products/power-bi/#tabs-pill-bar-ocb9d418_tab1. [Accessed 08 July 2025].</w:t>
                    </w:r>
                  </w:p>
                </w:tc>
              </w:tr>
              <w:tr w:rsidR="00693F16" w14:paraId="199E7F64" w14:textId="77777777">
                <w:trPr>
                  <w:divId w:val="1266696880"/>
                  <w:tblCellSpacing w:w="15" w:type="dxa"/>
                </w:trPr>
                <w:tc>
                  <w:tcPr>
                    <w:tcW w:w="50" w:type="pct"/>
                    <w:hideMark/>
                  </w:tcPr>
                  <w:p w14:paraId="7EB60497" w14:textId="77777777" w:rsidR="00693F16" w:rsidRDefault="00693F16">
                    <w:pPr>
                      <w:pStyle w:val="Bibliography"/>
                      <w:rPr>
                        <w:noProof/>
                      </w:rPr>
                    </w:pPr>
                    <w:r>
                      <w:rPr>
                        <w:noProof/>
                      </w:rPr>
                      <w:t xml:space="preserve">[27] </w:t>
                    </w:r>
                  </w:p>
                </w:tc>
                <w:tc>
                  <w:tcPr>
                    <w:tcW w:w="0" w:type="auto"/>
                    <w:hideMark/>
                  </w:tcPr>
                  <w:p w14:paraId="27DB0D6B" w14:textId="77777777" w:rsidR="00693F16" w:rsidRDefault="00693F16">
                    <w:pPr>
                      <w:pStyle w:val="Bibliography"/>
                      <w:rPr>
                        <w:noProof/>
                      </w:rPr>
                    </w:pPr>
                    <w:r>
                      <w:rPr>
                        <w:noProof/>
                      </w:rPr>
                      <w:t>R. Wirth and J. Hipp, “CRISP-DM: Towards a Standard Process Model for Data Mining,” 2000.</w:t>
                    </w:r>
                  </w:p>
                </w:tc>
              </w:tr>
              <w:tr w:rsidR="00693F16" w14:paraId="40400996" w14:textId="77777777">
                <w:trPr>
                  <w:divId w:val="1266696880"/>
                  <w:tblCellSpacing w:w="15" w:type="dxa"/>
                </w:trPr>
                <w:tc>
                  <w:tcPr>
                    <w:tcW w:w="50" w:type="pct"/>
                    <w:hideMark/>
                  </w:tcPr>
                  <w:p w14:paraId="7089D7AC" w14:textId="77777777" w:rsidR="00693F16" w:rsidRDefault="00693F16">
                    <w:pPr>
                      <w:pStyle w:val="Bibliography"/>
                      <w:rPr>
                        <w:noProof/>
                      </w:rPr>
                    </w:pPr>
                    <w:r>
                      <w:rPr>
                        <w:noProof/>
                      </w:rPr>
                      <w:t xml:space="preserve">[28] </w:t>
                    </w:r>
                  </w:p>
                </w:tc>
                <w:tc>
                  <w:tcPr>
                    <w:tcW w:w="0" w:type="auto"/>
                    <w:hideMark/>
                  </w:tcPr>
                  <w:p w14:paraId="7323D219" w14:textId="77777777" w:rsidR="00693F16" w:rsidRDefault="00693F16">
                    <w:pPr>
                      <w:pStyle w:val="Bibliography"/>
                      <w:rPr>
                        <w:noProof/>
                      </w:rPr>
                    </w:pPr>
                    <w:r>
                      <w:rPr>
                        <w:noProof/>
                      </w:rPr>
                      <w:t>Microsoft, “Learn about Copilot prompts,” [Online]. Available: https://support.microsoft.com/en-gb/topic/learn-about-copilot-prompts-f6c3b467-f07c-4db1-ae54-ffac96184dd5. [Accessed 01 July 2025].</w:t>
                    </w:r>
                  </w:p>
                </w:tc>
              </w:tr>
              <w:tr w:rsidR="00693F16" w14:paraId="2D511CE1" w14:textId="77777777">
                <w:trPr>
                  <w:divId w:val="1266696880"/>
                  <w:tblCellSpacing w:w="15" w:type="dxa"/>
                </w:trPr>
                <w:tc>
                  <w:tcPr>
                    <w:tcW w:w="50" w:type="pct"/>
                    <w:hideMark/>
                  </w:tcPr>
                  <w:p w14:paraId="73BC86BF" w14:textId="77777777" w:rsidR="00693F16" w:rsidRDefault="00693F16">
                    <w:pPr>
                      <w:pStyle w:val="Bibliography"/>
                      <w:rPr>
                        <w:noProof/>
                      </w:rPr>
                    </w:pPr>
                    <w:r>
                      <w:rPr>
                        <w:noProof/>
                      </w:rPr>
                      <w:t xml:space="preserve">[29] </w:t>
                    </w:r>
                  </w:p>
                </w:tc>
                <w:tc>
                  <w:tcPr>
                    <w:tcW w:w="0" w:type="auto"/>
                    <w:hideMark/>
                  </w:tcPr>
                  <w:p w14:paraId="228A43A0" w14:textId="77777777" w:rsidR="00693F16" w:rsidRDefault="00693F16">
                    <w:pPr>
                      <w:pStyle w:val="Bibliography"/>
                      <w:rPr>
                        <w:noProof/>
                      </w:rPr>
                    </w:pPr>
                    <w:r>
                      <w:rPr>
                        <w:noProof/>
                      </w:rPr>
                      <w:t>L. Reynolds and K. Mcdonell, “Prompt Programming for Large Language Models: Beyond the Few-Shot Paradigm,” 2021.</w:t>
                    </w:r>
                  </w:p>
                </w:tc>
              </w:tr>
              <w:tr w:rsidR="00693F16" w14:paraId="33DE244E" w14:textId="77777777">
                <w:trPr>
                  <w:divId w:val="1266696880"/>
                  <w:tblCellSpacing w:w="15" w:type="dxa"/>
                </w:trPr>
                <w:tc>
                  <w:tcPr>
                    <w:tcW w:w="50" w:type="pct"/>
                    <w:hideMark/>
                  </w:tcPr>
                  <w:p w14:paraId="1BCDAFB8" w14:textId="77777777" w:rsidR="00693F16" w:rsidRDefault="00693F16">
                    <w:pPr>
                      <w:pStyle w:val="Bibliography"/>
                      <w:rPr>
                        <w:noProof/>
                      </w:rPr>
                    </w:pPr>
                    <w:r>
                      <w:rPr>
                        <w:noProof/>
                      </w:rPr>
                      <w:t xml:space="preserve">[30] </w:t>
                    </w:r>
                  </w:p>
                </w:tc>
                <w:tc>
                  <w:tcPr>
                    <w:tcW w:w="0" w:type="auto"/>
                    <w:hideMark/>
                  </w:tcPr>
                  <w:p w14:paraId="3CDAE05D" w14:textId="77777777" w:rsidR="00693F16" w:rsidRDefault="00693F16">
                    <w:pPr>
                      <w:pStyle w:val="Bibliography"/>
                      <w:rPr>
                        <w:noProof/>
                      </w:rPr>
                    </w:pPr>
                    <w:r>
                      <w:rPr>
                        <w:noProof/>
                      </w:rPr>
                      <w:t xml:space="preserve">V. Braune and V. Clarke, Using thematic analysis in psychology, 2006. </w:t>
                    </w:r>
                  </w:p>
                </w:tc>
              </w:tr>
              <w:tr w:rsidR="00693F16" w14:paraId="4EBECD7A" w14:textId="77777777">
                <w:trPr>
                  <w:divId w:val="1266696880"/>
                  <w:tblCellSpacing w:w="15" w:type="dxa"/>
                </w:trPr>
                <w:tc>
                  <w:tcPr>
                    <w:tcW w:w="50" w:type="pct"/>
                    <w:hideMark/>
                  </w:tcPr>
                  <w:p w14:paraId="6C2399FA" w14:textId="77777777" w:rsidR="00693F16" w:rsidRDefault="00693F16">
                    <w:pPr>
                      <w:pStyle w:val="Bibliography"/>
                      <w:rPr>
                        <w:noProof/>
                      </w:rPr>
                    </w:pPr>
                    <w:r>
                      <w:rPr>
                        <w:noProof/>
                      </w:rPr>
                      <w:t xml:space="preserve">[31] </w:t>
                    </w:r>
                  </w:p>
                </w:tc>
                <w:tc>
                  <w:tcPr>
                    <w:tcW w:w="0" w:type="auto"/>
                    <w:hideMark/>
                  </w:tcPr>
                  <w:p w14:paraId="2CD6FD43" w14:textId="77777777" w:rsidR="00693F16" w:rsidRDefault="00693F16">
                    <w:pPr>
                      <w:pStyle w:val="Bibliography"/>
                      <w:rPr>
                        <w:noProof/>
                      </w:rPr>
                    </w:pPr>
                    <w:r>
                      <w:rPr>
                        <w:noProof/>
                      </w:rPr>
                      <w:t>J. Brooke, “SUS - A quick and dirty usability scale,” Digital Equipment Co Ltd, Reading, United Kingdom, 1996.</w:t>
                    </w:r>
                  </w:p>
                </w:tc>
              </w:tr>
              <w:tr w:rsidR="00693F16" w14:paraId="424E6E4F" w14:textId="77777777">
                <w:trPr>
                  <w:divId w:val="1266696880"/>
                  <w:tblCellSpacing w:w="15" w:type="dxa"/>
                </w:trPr>
                <w:tc>
                  <w:tcPr>
                    <w:tcW w:w="50" w:type="pct"/>
                    <w:hideMark/>
                  </w:tcPr>
                  <w:p w14:paraId="08DDAEDF" w14:textId="77777777" w:rsidR="00693F16" w:rsidRDefault="00693F16">
                    <w:pPr>
                      <w:pStyle w:val="Bibliography"/>
                      <w:rPr>
                        <w:noProof/>
                      </w:rPr>
                    </w:pPr>
                    <w:r>
                      <w:rPr>
                        <w:noProof/>
                      </w:rPr>
                      <w:t xml:space="preserve">[32] </w:t>
                    </w:r>
                  </w:p>
                </w:tc>
                <w:tc>
                  <w:tcPr>
                    <w:tcW w:w="0" w:type="auto"/>
                    <w:hideMark/>
                  </w:tcPr>
                  <w:p w14:paraId="3B8A438E" w14:textId="77777777" w:rsidR="00693F16" w:rsidRDefault="00693F16">
                    <w:pPr>
                      <w:pStyle w:val="Bibliography"/>
                      <w:rPr>
                        <w:noProof/>
                      </w:rPr>
                    </w:pPr>
                    <w:r>
                      <w:rPr>
                        <w:noProof/>
                      </w:rPr>
                      <w:t>Microsoft, “What is Azure AI Foundry Agent Service?,” [Online]. Available: https://learn.microsoft.com/en-us/azure/ai-foundry/agents/overview. [Accessed 15 06 2025].</w:t>
                    </w:r>
                  </w:p>
                </w:tc>
              </w:tr>
              <w:tr w:rsidR="00693F16" w14:paraId="1063725C" w14:textId="77777777">
                <w:trPr>
                  <w:divId w:val="1266696880"/>
                  <w:tblCellSpacing w:w="15" w:type="dxa"/>
                </w:trPr>
                <w:tc>
                  <w:tcPr>
                    <w:tcW w:w="50" w:type="pct"/>
                    <w:hideMark/>
                  </w:tcPr>
                  <w:p w14:paraId="55EAB0BA" w14:textId="77777777" w:rsidR="00693F16" w:rsidRDefault="00693F16">
                    <w:pPr>
                      <w:pStyle w:val="Bibliography"/>
                      <w:rPr>
                        <w:noProof/>
                      </w:rPr>
                    </w:pPr>
                    <w:r>
                      <w:rPr>
                        <w:noProof/>
                      </w:rPr>
                      <w:lastRenderedPageBreak/>
                      <w:t xml:space="preserve">[33] </w:t>
                    </w:r>
                  </w:p>
                </w:tc>
                <w:tc>
                  <w:tcPr>
                    <w:tcW w:w="0" w:type="auto"/>
                    <w:hideMark/>
                  </w:tcPr>
                  <w:p w14:paraId="278ABC38" w14:textId="77777777" w:rsidR="00693F16" w:rsidRDefault="00693F16">
                    <w:pPr>
                      <w:pStyle w:val="Bibliography"/>
                      <w:rPr>
                        <w:noProof/>
                      </w:rPr>
                    </w:pPr>
                    <w:r>
                      <w:rPr>
                        <w:noProof/>
                      </w:rPr>
                      <w:t>Microsoft, “Azure OpenAI Assistants API,” [Online]. Available: https://learn.microsoft.com/en-us/azure/ai-foundry/openai/concepts/assistants. [Accessed 15 June 2025].</w:t>
                    </w:r>
                  </w:p>
                </w:tc>
              </w:tr>
              <w:tr w:rsidR="00693F16" w14:paraId="6C050609" w14:textId="77777777">
                <w:trPr>
                  <w:divId w:val="1266696880"/>
                  <w:tblCellSpacing w:w="15" w:type="dxa"/>
                </w:trPr>
                <w:tc>
                  <w:tcPr>
                    <w:tcW w:w="50" w:type="pct"/>
                    <w:hideMark/>
                  </w:tcPr>
                  <w:p w14:paraId="5226E7DF" w14:textId="77777777" w:rsidR="00693F16" w:rsidRDefault="00693F16">
                    <w:pPr>
                      <w:pStyle w:val="Bibliography"/>
                      <w:rPr>
                        <w:noProof/>
                      </w:rPr>
                    </w:pPr>
                    <w:r>
                      <w:rPr>
                        <w:noProof/>
                      </w:rPr>
                      <w:t xml:space="preserve">[34] </w:t>
                    </w:r>
                  </w:p>
                </w:tc>
                <w:tc>
                  <w:tcPr>
                    <w:tcW w:w="0" w:type="auto"/>
                    <w:hideMark/>
                  </w:tcPr>
                  <w:p w14:paraId="399A358C" w14:textId="77777777" w:rsidR="00693F16" w:rsidRDefault="00693F16">
                    <w:pPr>
                      <w:pStyle w:val="Bibliography"/>
                      <w:rPr>
                        <w:noProof/>
                      </w:rPr>
                    </w:pPr>
                    <w:r>
                      <w:rPr>
                        <w:noProof/>
                      </w:rPr>
                      <w:t>J. Solawetz, “An Overview of Natural Language Processing Applications,” 6 January 2021. [Online]. Available: https://medium.com/data-science/an-overview-of-natural-language-processing-caa471819e06. [Accessed 24 March 2025].</w:t>
                    </w:r>
                  </w:p>
                </w:tc>
              </w:tr>
              <w:tr w:rsidR="00693F16" w14:paraId="0078E598" w14:textId="77777777">
                <w:trPr>
                  <w:divId w:val="1266696880"/>
                  <w:tblCellSpacing w:w="15" w:type="dxa"/>
                </w:trPr>
                <w:tc>
                  <w:tcPr>
                    <w:tcW w:w="50" w:type="pct"/>
                    <w:hideMark/>
                  </w:tcPr>
                  <w:p w14:paraId="17C580BB" w14:textId="77777777" w:rsidR="00693F16" w:rsidRDefault="00693F16">
                    <w:pPr>
                      <w:pStyle w:val="Bibliography"/>
                      <w:rPr>
                        <w:noProof/>
                      </w:rPr>
                    </w:pPr>
                    <w:r>
                      <w:rPr>
                        <w:noProof/>
                      </w:rPr>
                      <w:t xml:space="preserve">[35] </w:t>
                    </w:r>
                  </w:p>
                </w:tc>
                <w:tc>
                  <w:tcPr>
                    <w:tcW w:w="0" w:type="auto"/>
                    <w:hideMark/>
                  </w:tcPr>
                  <w:p w14:paraId="0EE84A59" w14:textId="77777777" w:rsidR="00693F16" w:rsidRDefault="00693F16">
                    <w:pPr>
                      <w:pStyle w:val="Bibliography"/>
                      <w:rPr>
                        <w:noProof/>
                      </w:rPr>
                    </w:pPr>
                    <w:r>
                      <w:rPr>
                        <w:noProof/>
                      </w:rPr>
                      <w:t>productscope.ai, “Sentiment Analysis Using LLM: Expert Techniques Revealed,” 06 May 2025. [Online]. Available: https://productscope.ai/blog/sentiment-analysis-using-llm/. [Accessed 19 May 2025].</w:t>
                    </w:r>
                  </w:p>
                </w:tc>
              </w:tr>
              <w:tr w:rsidR="00693F16" w14:paraId="4EA29947" w14:textId="77777777">
                <w:trPr>
                  <w:divId w:val="1266696880"/>
                  <w:tblCellSpacing w:w="15" w:type="dxa"/>
                </w:trPr>
                <w:tc>
                  <w:tcPr>
                    <w:tcW w:w="50" w:type="pct"/>
                    <w:hideMark/>
                  </w:tcPr>
                  <w:p w14:paraId="390CA09B" w14:textId="77777777" w:rsidR="00693F16" w:rsidRDefault="00693F16">
                    <w:pPr>
                      <w:pStyle w:val="Bibliography"/>
                      <w:rPr>
                        <w:noProof/>
                      </w:rPr>
                    </w:pPr>
                    <w:r>
                      <w:rPr>
                        <w:noProof/>
                      </w:rPr>
                      <w:t xml:space="preserve">[36] </w:t>
                    </w:r>
                  </w:p>
                </w:tc>
                <w:tc>
                  <w:tcPr>
                    <w:tcW w:w="0" w:type="auto"/>
                    <w:hideMark/>
                  </w:tcPr>
                  <w:p w14:paraId="347A307A" w14:textId="77777777" w:rsidR="00693F16" w:rsidRDefault="00693F16">
                    <w:pPr>
                      <w:pStyle w:val="Bibliography"/>
                      <w:rPr>
                        <w:noProof/>
                      </w:rPr>
                    </w:pPr>
                    <w:r>
                      <w:rPr>
                        <w:noProof/>
                      </w:rPr>
                      <w:t>Medium, “An in-depth introduction to Topic Modeling using LDA and BERTopic,” 1 November 2022. [Online]. Available: https://medium.com/cmotions/an-in-depth-introduction-to-topic-modeling-using-lda-and-bertopic-a71d3ed5b889. [Accessed 01 July 2025].</w:t>
                    </w:r>
                  </w:p>
                </w:tc>
              </w:tr>
              <w:tr w:rsidR="00693F16" w14:paraId="7EA6E1A9" w14:textId="77777777">
                <w:trPr>
                  <w:divId w:val="1266696880"/>
                  <w:tblCellSpacing w:w="15" w:type="dxa"/>
                </w:trPr>
                <w:tc>
                  <w:tcPr>
                    <w:tcW w:w="50" w:type="pct"/>
                    <w:hideMark/>
                  </w:tcPr>
                  <w:p w14:paraId="4EDF1448" w14:textId="77777777" w:rsidR="00693F16" w:rsidRDefault="00693F16">
                    <w:pPr>
                      <w:pStyle w:val="Bibliography"/>
                      <w:rPr>
                        <w:noProof/>
                      </w:rPr>
                    </w:pPr>
                    <w:r>
                      <w:rPr>
                        <w:noProof/>
                      </w:rPr>
                      <w:t xml:space="preserve">[37] </w:t>
                    </w:r>
                  </w:p>
                </w:tc>
                <w:tc>
                  <w:tcPr>
                    <w:tcW w:w="0" w:type="auto"/>
                    <w:hideMark/>
                  </w:tcPr>
                  <w:p w14:paraId="5F19DFAD" w14:textId="77777777" w:rsidR="00693F16" w:rsidRDefault="00693F16">
                    <w:pPr>
                      <w:pStyle w:val="Bibliography"/>
                      <w:rPr>
                        <w:noProof/>
                      </w:rPr>
                    </w:pPr>
                    <w:r>
                      <w:rPr>
                        <w:noProof/>
                      </w:rPr>
                      <w:t>GeeksForGeeks, “Introduction to Support Vector Machines (SVM),” 02 February 2023. [Online]. Available: https://www.geeksforgeeks.org/machine-learning/introduction-to-support-vector-machines-svm/. [Accessed 01 July 2025].</w:t>
                    </w:r>
                  </w:p>
                </w:tc>
              </w:tr>
              <w:tr w:rsidR="00693F16" w14:paraId="387AACAA" w14:textId="77777777">
                <w:trPr>
                  <w:divId w:val="1266696880"/>
                  <w:tblCellSpacing w:w="15" w:type="dxa"/>
                </w:trPr>
                <w:tc>
                  <w:tcPr>
                    <w:tcW w:w="50" w:type="pct"/>
                    <w:hideMark/>
                  </w:tcPr>
                  <w:p w14:paraId="632C0D39" w14:textId="77777777" w:rsidR="00693F16" w:rsidRDefault="00693F16">
                    <w:pPr>
                      <w:pStyle w:val="Bibliography"/>
                      <w:rPr>
                        <w:noProof/>
                      </w:rPr>
                    </w:pPr>
                    <w:r>
                      <w:rPr>
                        <w:noProof/>
                      </w:rPr>
                      <w:t xml:space="preserve">[38] </w:t>
                    </w:r>
                  </w:p>
                </w:tc>
                <w:tc>
                  <w:tcPr>
                    <w:tcW w:w="0" w:type="auto"/>
                    <w:hideMark/>
                  </w:tcPr>
                  <w:p w14:paraId="2C04353A" w14:textId="77777777" w:rsidR="00693F16" w:rsidRDefault="00693F16">
                    <w:pPr>
                      <w:pStyle w:val="Bibliography"/>
                      <w:rPr>
                        <w:noProof/>
                      </w:rPr>
                    </w:pPr>
                    <w:r>
                      <w:rPr>
                        <w:noProof/>
                      </w:rPr>
                      <w:t>Medium, “Understanding the Open Pre-Trained Transformers (OPT) Library,” 06 June 2022. [Online]. Available: https://medium.com/data-science/understanding-the-open-pre-trained-transformers-opt-library-193a29c14a15. [Accessed 01 July 2025].</w:t>
                    </w:r>
                  </w:p>
                </w:tc>
              </w:tr>
              <w:tr w:rsidR="00693F16" w14:paraId="7D9D9A98" w14:textId="77777777">
                <w:trPr>
                  <w:divId w:val="1266696880"/>
                  <w:tblCellSpacing w:w="15" w:type="dxa"/>
                </w:trPr>
                <w:tc>
                  <w:tcPr>
                    <w:tcW w:w="50" w:type="pct"/>
                    <w:hideMark/>
                  </w:tcPr>
                  <w:p w14:paraId="553ED13F" w14:textId="77777777" w:rsidR="00693F16" w:rsidRDefault="00693F16">
                    <w:pPr>
                      <w:pStyle w:val="Bibliography"/>
                      <w:rPr>
                        <w:noProof/>
                      </w:rPr>
                    </w:pPr>
                    <w:r>
                      <w:rPr>
                        <w:noProof/>
                      </w:rPr>
                      <w:t xml:space="preserve">[39] </w:t>
                    </w:r>
                  </w:p>
                </w:tc>
                <w:tc>
                  <w:tcPr>
                    <w:tcW w:w="0" w:type="auto"/>
                    <w:hideMark/>
                  </w:tcPr>
                  <w:p w14:paraId="65EE2F68" w14:textId="77777777" w:rsidR="00693F16" w:rsidRDefault="00693F16">
                    <w:pPr>
                      <w:pStyle w:val="Bibliography"/>
                      <w:rPr>
                        <w:noProof/>
                      </w:rPr>
                    </w:pPr>
                    <w:r>
                      <w:rPr>
                        <w:noProof/>
                      </w:rPr>
                      <w:t xml:space="preserve">C. Sammut and G. I. Webb, Encyclopedia of Machine Learning, Springer, 2010. </w:t>
                    </w:r>
                  </w:p>
                </w:tc>
              </w:tr>
              <w:tr w:rsidR="00693F16" w14:paraId="14C40156" w14:textId="77777777">
                <w:trPr>
                  <w:divId w:val="1266696880"/>
                  <w:tblCellSpacing w:w="15" w:type="dxa"/>
                </w:trPr>
                <w:tc>
                  <w:tcPr>
                    <w:tcW w:w="50" w:type="pct"/>
                    <w:hideMark/>
                  </w:tcPr>
                  <w:p w14:paraId="2240B60D" w14:textId="77777777" w:rsidR="00693F16" w:rsidRDefault="00693F16">
                    <w:pPr>
                      <w:pStyle w:val="Bibliography"/>
                      <w:rPr>
                        <w:noProof/>
                      </w:rPr>
                    </w:pPr>
                    <w:r>
                      <w:rPr>
                        <w:noProof/>
                      </w:rPr>
                      <w:t xml:space="preserve">[40] </w:t>
                    </w:r>
                  </w:p>
                </w:tc>
                <w:tc>
                  <w:tcPr>
                    <w:tcW w:w="0" w:type="auto"/>
                    <w:hideMark/>
                  </w:tcPr>
                  <w:p w14:paraId="2794DBE1" w14:textId="77777777" w:rsidR="00693F16" w:rsidRDefault="00693F16">
                    <w:pPr>
                      <w:pStyle w:val="Bibliography"/>
                      <w:rPr>
                        <w:noProof/>
                      </w:rPr>
                    </w:pPr>
                    <w:r>
                      <w:rPr>
                        <w:noProof/>
                      </w:rPr>
                      <w:t>ChatGPT, “ChatGPT,” [Online]. Available: https://chatgpt.com/.</w:t>
                    </w:r>
                  </w:p>
                </w:tc>
              </w:tr>
            </w:tbl>
            <w:p w14:paraId="3E73F55E" w14:textId="77777777" w:rsidR="00693F16" w:rsidRDefault="00693F16">
              <w:pPr>
                <w:divId w:val="1266696880"/>
                <w:rPr>
                  <w:rFonts w:eastAsia="Times New Roman"/>
                  <w:noProof/>
                </w:rPr>
              </w:pPr>
            </w:p>
            <w:p w14:paraId="5ED5F696" w14:textId="4EF8695E" w:rsidR="003B141A" w:rsidRDefault="003B141A" w:rsidP="00DF3BC7">
              <w:r>
                <w:rPr>
                  <w:b/>
                  <w:bCs/>
                  <w:noProof/>
                </w:rPr>
                <w:fldChar w:fldCharType="end"/>
              </w:r>
            </w:p>
          </w:sdtContent>
        </w:sdt>
      </w:sdtContent>
    </w:sdt>
    <w:p w14:paraId="6E59CED9" w14:textId="77777777" w:rsidR="003B141A" w:rsidRPr="003B141A" w:rsidRDefault="003B141A" w:rsidP="003B141A"/>
    <w:sdt>
      <w:sdtPr>
        <w:alias w:val="LblBackCover"/>
        <w:tag w:val="{&quot;templafy&quot;:{&quot;id&quot;:&quot;dedb802e-eb3c-4fee-b34a-fa5479649cce&quot;}}"/>
        <w:id w:val="1028920182"/>
        <w:lock w:val="sdtLocked"/>
        <w:placeholder>
          <w:docPart w:val="0E057DF71F1B4BAFB59EFC42B1FFD92C"/>
        </w:placeholder>
        <w:showingPlcHdr/>
        <w15:color w:val="FF0000"/>
      </w:sdtPr>
      <w:sdtContent>
        <w:p w14:paraId="4B6EB27C" w14:textId="4E0BF5A0" w:rsidR="007A5132" w:rsidRDefault="003B141A" w:rsidP="00554AC9">
          <w:r>
            <w:rPr>
              <w:rStyle w:val="PlaceholderText"/>
              <w:vanish/>
            </w:rPr>
            <w:t>Click or tap here to enter text.</w:t>
          </w:r>
        </w:p>
      </w:sdtContent>
    </w:sdt>
    <w:p w14:paraId="20CA4D24" w14:textId="77777777" w:rsidR="001D55EB" w:rsidRDefault="001D55EB" w:rsidP="00554AC9"/>
    <w:p w14:paraId="2DB7BD77" w14:textId="77777777" w:rsidR="001D55EB" w:rsidRDefault="001D55EB" w:rsidP="00554AC9"/>
    <w:p w14:paraId="1029D12A" w14:textId="77777777" w:rsidR="001D55EB" w:rsidRDefault="001D55EB" w:rsidP="00554AC9"/>
    <w:p w14:paraId="4424431B" w14:textId="77777777" w:rsidR="001D55EB" w:rsidRDefault="001D55EB" w:rsidP="00554AC9"/>
    <w:p w14:paraId="325C5ED4" w14:textId="77777777" w:rsidR="001D55EB" w:rsidRDefault="001D55EB" w:rsidP="00554AC9"/>
    <w:p w14:paraId="73958756" w14:textId="77777777" w:rsidR="001D55EB" w:rsidRDefault="001D55EB" w:rsidP="00554AC9"/>
    <w:p w14:paraId="30B1FAC8" w14:textId="77777777" w:rsidR="001D55EB" w:rsidRDefault="001D55EB" w:rsidP="00554AC9"/>
    <w:p w14:paraId="46E97BD5" w14:textId="366B3868" w:rsidR="00AD2262" w:rsidRPr="0025391F" w:rsidRDefault="0025391F" w:rsidP="00AD0493">
      <w:pPr>
        <w:pStyle w:val="AppendixLevel1"/>
        <w:sectPr w:rsidR="00AD2262" w:rsidRPr="0025391F" w:rsidSect="000A015F">
          <w:headerReference w:type="even" r:id="rId32"/>
          <w:headerReference w:type="default" r:id="rId33"/>
          <w:footerReference w:type="even" r:id="rId34"/>
          <w:footerReference w:type="default" r:id="rId35"/>
          <w:type w:val="continuous"/>
          <w:pgSz w:w="11907" w:h="16840" w:code="9"/>
          <w:pgMar w:top="1415" w:right="1134" w:bottom="1418" w:left="1134" w:header="567" w:footer="95" w:gutter="0"/>
          <w:pgNumType w:start="1"/>
          <w:cols w:space="708"/>
          <w:docGrid w:linePitch="360"/>
        </w:sectPr>
      </w:pPr>
      <w:bookmarkStart w:id="152" w:name="_Ref207635598"/>
      <w:bookmarkStart w:id="153" w:name="_Toc208136069"/>
      <w:r>
        <w:t>System Usability Score Questionnaire</w:t>
      </w:r>
      <w:bookmarkEnd w:id="152"/>
      <w:bookmarkEnd w:id="153"/>
    </w:p>
    <w:tbl>
      <w:tblPr>
        <w:tblStyle w:val="TableGrid"/>
        <w:tblW w:w="0" w:type="auto"/>
        <w:tblLook w:val="04A0" w:firstRow="1" w:lastRow="0" w:firstColumn="1" w:lastColumn="0" w:noHBand="0" w:noVBand="1"/>
      </w:tblPr>
      <w:tblGrid>
        <w:gridCol w:w="574"/>
        <w:gridCol w:w="1213"/>
        <w:gridCol w:w="1339"/>
        <w:gridCol w:w="936"/>
        <w:gridCol w:w="1191"/>
        <w:gridCol w:w="1192"/>
        <w:gridCol w:w="1336"/>
        <w:gridCol w:w="1147"/>
        <w:gridCol w:w="1403"/>
        <w:gridCol w:w="1056"/>
        <w:gridCol w:w="1095"/>
        <w:gridCol w:w="1289"/>
        <w:gridCol w:w="1619"/>
      </w:tblGrid>
      <w:tr w:rsidR="00DC48F1" w:rsidRPr="006D4195" w14:paraId="6890A767" w14:textId="77777777" w:rsidTr="00BC5EE5">
        <w:trPr>
          <w:trHeight w:val="300"/>
        </w:trPr>
        <w:tc>
          <w:tcPr>
            <w:tcW w:w="575" w:type="dxa"/>
            <w:noWrap/>
            <w:hideMark/>
          </w:tcPr>
          <w:p w14:paraId="380B8D46" w14:textId="77777777" w:rsidR="00A319CB" w:rsidRPr="00DC48F1" w:rsidRDefault="00A319CB" w:rsidP="00DC48F1">
            <w:pPr>
              <w:pStyle w:val="Table-SubHeading"/>
              <w:rPr>
                <w:sz w:val="14"/>
                <w:szCs w:val="18"/>
              </w:rPr>
            </w:pPr>
            <w:r w:rsidRPr="00BC5EE5">
              <w:rPr>
                <w:sz w:val="12"/>
                <w:szCs w:val="16"/>
              </w:rPr>
              <w:lastRenderedPageBreak/>
              <w:t>ID</w:t>
            </w:r>
          </w:p>
        </w:tc>
        <w:tc>
          <w:tcPr>
            <w:tcW w:w="1214" w:type="dxa"/>
            <w:noWrap/>
            <w:hideMark/>
          </w:tcPr>
          <w:p w14:paraId="2E37961E" w14:textId="44391CE3" w:rsidR="00A319CB" w:rsidRPr="00DC48F1" w:rsidRDefault="00A319CB" w:rsidP="00DC48F1">
            <w:pPr>
              <w:pStyle w:val="Table-SubHeading"/>
              <w:rPr>
                <w:sz w:val="14"/>
                <w:szCs w:val="18"/>
              </w:rPr>
            </w:pPr>
            <w:r w:rsidRPr="00DC48F1">
              <w:rPr>
                <w:sz w:val="14"/>
                <w:szCs w:val="18"/>
              </w:rPr>
              <w:t>I think that I would like to use this system frequently.</w:t>
            </w:r>
          </w:p>
        </w:tc>
        <w:tc>
          <w:tcPr>
            <w:tcW w:w="1339" w:type="dxa"/>
            <w:noWrap/>
            <w:hideMark/>
          </w:tcPr>
          <w:p w14:paraId="2586C5A8" w14:textId="5E161039" w:rsidR="00A319CB" w:rsidRPr="00DC48F1" w:rsidRDefault="00A319CB" w:rsidP="00DC48F1">
            <w:pPr>
              <w:pStyle w:val="Table-SubHeading"/>
              <w:rPr>
                <w:sz w:val="14"/>
                <w:szCs w:val="18"/>
              </w:rPr>
            </w:pPr>
            <w:r w:rsidRPr="00DC48F1">
              <w:rPr>
                <w:sz w:val="14"/>
                <w:szCs w:val="18"/>
              </w:rPr>
              <w:t>I found the system unnecessarily complex.</w:t>
            </w:r>
          </w:p>
        </w:tc>
        <w:tc>
          <w:tcPr>
            <w:tcW w:w="936" w:type="dxa"/>
            <w:noWrap/>
            <w:hideMark/>
          </w:tcPr>
          <w:p w14:paraId="3E597FD2" w14:textId="0F7939CB" w:rsidR="00A319CB" w:rsidRPr="00DC48F1" w:rsidRDefault="00A319CB" w:rsidP="00DC48F1">
            <w:pPr>
              <w:pStyle w:val="Table-SubHeading"/>
              <w:rPr>
                <w:sz w:val="14"/>
                <w:szCs w:val="18"/>
              </w:rPr>
            </w:pPr>
            <w:r w:rsidRPr="00DC48F1">
              <w:rPr>
                <w:sz w:val="14"/>
                <w:szCs w:val="18"/>
              </w:rPr>
              <w:t>I thought the system was easy to use.</w:t>
            </w:r>
          </w:p>
        </w:tc>
        <w:tc>
          <w:tcPr>
            <w:tcW w:w="1191" w:type="dxa"/>
            <w:noWrap/>
            <w:hideMark/>
          </w:tcPr>
          <w:p w14:paraId="0A896133" w14:textId="38AAE77B" w:rsidR="00A319CB" w:rsidRPr="00DC48F1" w:rsidRDefault="00A319CB" w:rsidP="00DC48F1">
            <w:pPr>
              <w:pStyle w:val="Table-SubHeading"/>
              <w:rPr>
                <w:sz w:val="14"/>
                <w:szCs w:val="18"/>
              </w:rPr>
            </w:pPr>
            <w:r w:rsidRPr="00DC48F1">
              <w:rPr>
                <w:sz w:val="14"/>
                <w:szCs w:val="18"/>
              </w:rPr>
              <w:t>I think that I would need the support of a technical person to be able to use this system.</w:t>
            </w:r>
          </w:p>
        </w:tc>
        <w:tc>
          <w:tcPr>
            <w:tcW w:w="1192" w:type="dxa"/>
            <w:noWrap/>
            <w:hideMark/>
          </w:tcPr>
          <w:p w14:paraId="5362A70F" w14:textId="0F7F1F25" w:rsidR="00A319CB" w:rsidRPr="00DC48F1" w:rsidRDefault="00A319CB" w:rsidP="00DC48F1">
            <w:pPr>
              <w:pStyle w:val="Table-SubHeading"/>
              <w:rPr>
                <w:sz w:val="14"/>
                <w:szCs w:val="18"/>
              </w:rPr>
            </w:pPr>
            <w:r w:rsidRPr="00DC48F1">
              <w:rPr>
                <w:sz w:val="14"/>
                <w:szCs w:val="18"/>
              </w:rPr>
              <w:t>I found the various functions in this system were well integrated.</w:t>
            </w:r>
          </w:p>
        </w:tc>
        <w:tc>
          <w:tcPr>
            <w:tcW w:w="1335" w:type="dxa"/>
            <w:noWrap/>
            <w:hideMark/>
          </w:tcPr>
          <w:p w14:paraId="0AAFD9DF" w14:textId="1ADA9088" w:rsidR="00A319CB" w:rsidRPr="00DC48F1" w:rsidRDefault="00A319CB" w:rsidP="00DC48F1">
            <w:pPr>
              <w:pStyle w:val="Table-SubHeading"/>
              <w:rPr>
                <w:sz w:val="14"/>
                <w:szCs w:val="18"/>
              </w:rPr>
            </w:pPr>
            <w:r w:rsidRPr="00DC48F1">
              <w:rPr>
                <w:sz w:val="14"/>
                <w:szCs w:val="18"/>
              </w:rPr>
              <w:t>I thought there was too much inconsistency in this system.</w:t>
            </w:r>
          </w:p>
        </w:tc>
        <w:tc>
          <w:tcPr>
            <w:tcW w:w="1147" w:type="dxa"/>
            <w:noWrap/>
            <w:hideMark/>
          </w:tcPr>
          <w:p w14:paraId="1745F750" w14:textId="4DE76CD3" w:rsidR="00A319CB" w:rsidRPr="00DC48F1" w:rsidRDefault="00A319CB" w:rsidP="00DC48F1">
            <w:pPr>
              <w:pStyle w:val="Table-SubHeading"/>
              <w:rPr>
                <w:sz w:val="14"/>
                <w:szCs w:val="18"/>
              </w:rPr>
            </w:pPr>
            <w:r w:rsidRPr="00DC48F1">
              <w:rPr>
                <w:sz w:val="14"/>
                <w:szCs w:val="18"/>
              </w:rPr>
              <w:t>I would imagine that most people would learn to use this system very quickly.</w:t>
            </w:r>
          </w:p>
        </w:tc>
        <w:tc>
          <w:tcPr>
            <w:tcW w:w="1403" w:type="dxa"/>
            <w:noWrap/>
            <w:hideMark/>
          </w:tcPr>
          <w:p w14:paraId="722D6D7C" w14:textId="4246B611" w:rsidR="00A319CB" w:rsidRPr="00DC48F1" w:rsidRDefault="00A319CB" w:rsidP="00DC48F1">
            <w:pPr>
              <w:pStyle w:val="Table-SubHeading"/>
              <w:rPr>
                <w:sz w:val="14"/>
                <w:szCs w:val="18"/>
              </w:rPr>
            </w:pPr>
            <w:r w:rsidRPr="00DC48F1">
              <w:rPr>
                <w:sz w:val="14"/>
                <w:szCs w:val="18"/>
              </w:rPr>
              <w:t>I found the system very cumbersome to use.</w:t>
            </w:r>
          </w:p>
        </w:tc>
        <w:tc>
          <w:tcPr>
            <w:tcW w:w="1055" w:type="dxa"/>
            <w:noWrap/>
            <w:hideMark/>
          </w:tcPr>
          <w:p w14:paraId="53CE1B71" w14:textId="2DC374BB" w:rsidR="00A319CB" w:rsidRPr="00DC48F1" w:rsidRDefault="00A319CB" w:rsidP="00DC48F1">
            <w:pPr>
              <w:pStyle w:val="Table-SubHeading"/>
              <w:rPr>
                <w:sz w:val="14"/>
                <w:szCs w:val="18"/>
              </w:rPr>
            </w:pPr>
            <w:r w:rsidRPr="00DC48F1">
              <w:rPr>
                <w:sz w:val="14"/>
                <w:szCs w:val="18"/>
              </w:rPr>
              <w:t>I felt very confident using the system.</w:t>
            </w:r>
          </w:p>
        </w:tc>
        <w:tc>
          <w:tcPr>
            <w:tcW w:w="1095" w:type="dxa"/>
            <w:noWrap/>
            <w:hideMark/>
          </w:tcPr>
          <w:p w14:paraId="24FF9F62" w14:textId="3E61F982" w:rsidR="00A319CB" w:rsidRPr="00DC48F1" w:rsidRDefault="00A319CB" w:rsidP="00DC48F1">
            <w:pPr>
              <w:pStyle w:val="Table-SubHeading"/>
              <w:rPr>
                <w:sz w:val="14"/>
                <w:szCs w:val="18"/>
              </w:rPr>
            </w:pPr>
            <w:r w:rsidRPr="00DC48F1">
              <w:rPr>
                <w:sz w:val="14"/>
                <w:szCs w:val="18"/>
              </w:rPr>
              <w:t>I needed to learn a lot of things before I could get going with this system.</w:t>
            </w:r>
          </w:p>
        </w:tc>
        <w:tc>
          <w:tcPr>
            <w:tcW w:w="1289" w:type="dxa"/>
            <w:noWrap/>
            <w:hideMark/>
          </w:tcPr>
          <w:p w14:paraId="7D924A90" w14:textId="120A72A7" w:rsidR="00A319CB" w:rsidRPr="00DC48F1" w:rsidRDefault="00DC48F1" w:rsidP="00DC48F1">
            <w:pPr>
              <w:pStyle w:val="Table-SubHeading"/>
              <w:rPr>
                <w:sz w:val="14"/>
                <w:szCs w:val="18"/>
              </w:rPr>
            </w:pPr>
            <w:r w:rsidRPr="00DC48F1">
              <w:rPr>
                <w:sz w:val="14"/>
                <w:szCs w:val="18"/>
              </w:rPr>
              <w:t>Please share your thoughts on the use of AI for classifying responses. Does the inclusion of performance metrics (such as F1 scores) in the dashboard reassure you about its accuracy, or do you still have concerns?</w:t>
            </w:r>
          </w:p>
        </w:tc>
        <w:tc>
          <w:tcPr>
            <w:tcW w:w="1619" w:type="dxa"/>
            <w:noWrap/>
            <w:hideMark/>
          </w:tcPr>
          <w:p w14:paraId="70437FF4" w14:textId="77777777" w:rsidR="00A319CB" w:rsidRPr="00DC48F1" w:rsidRDefault="00A319CB" w:rsidP="00DC48F1">
            <w:pPr>
              <w:pStyle w:val="Table-SubHeading"/>
              <w:rPr>
                <w:sz w:val="14"/>
                <w:szCs w:val="18"/>
              </w:rPr>
            </w:pPr>
            <w:r w:rsidRPr="00DC48F1">
              <w:rPr>
                <w:sz w:val="14"/>
                <w:szCs w:val="18"/>
              </w:rPr>
              <w:t>Do you have any additional comments or suggestions about your experience with the system?</w:t>
            </w:r>
          </w:p>
        </w:tc>
      </w:tr>
      <w:tr w:rsidR="00DC48F1" w:rsidRPr="006D4195" w14:paraId="59DE5233" w14:textId="77777777" w:rsidTr="00BC5EE5">
        <w:trPr>
          <w:trHeight w:val="300"/>
        </w:trPr>
        <w:tc>
          <w:tcPr>
            <w:tcW w:w="575" w:type="dxa"/>
            <w:noWrap/>
            <w:hideMark/>
          </w:tcPr>
          <w:p w14:paraId="10730CB0" w14:textId="77777777" w:rsidR="00A319CB" w:rsidRPr="006D4195" w:rsidRDefault="00A319CB" w:rsidP="00AF68BE">
            <w:pPr>
              <w:pStyle w:val="TableNote"/>
              <w:rPr>
                <w:sz w:val="12"/>
                <w:szCs w:val="18"/>
              </w:rPr>
            </w:pPr>
            <w:r w:rsidRPr="006D4195">
              <w:rPr>
                <w:sz w:val="12"/>
                <w:szCs w:val="18"/>
              </w:rPr>
              <w:t>1</w:t>
            </w:r>
          </w:p>
        </w:tc>
        <w:tc>
          <w:tcPr>
            <w:tcW w:w="1214" w:type="dxa"/>
            <w:noWrap/>
            <w:hideMark/>
          </w:tcPr>
          <w:p w14:paraId="28BA6F7D" w14:textId="77777777" w:rsidR="00A319CB" w:rsidRPr="006D4195" w:rsidRDefault="00A319CB" w:rsidP="00AF68BE">
            <w:pPr>
              <w:pStyle w:val="TableNote"/>
              <w:rPr>
                <w:sz w:val="12"/>
                <w:szCs w:val="18"/>
              </w:rPr>
            </w:pPr>
            <w:r w:rsidRPr="006D4195">
              <w:rPr>
                <w:sz w:val="12"/>
                <w:szCs w:val="18"/>
              </w:rPr>
              <w:t>Agree</w:t>
            </w:r>
          </w:p>
        </w:tc>
        <w:tc>
          <w:tcPr>
            <w:tcW w:w="1339" w:type="dxa"/>
            <w:noWrap/>
            <w:hideMark/>
          </w:tcPr>
          <w:p w14:paraId="1353E70E" w14:textId="77777777" w:rsidR="00A319CB" w:rsidRPr="006D4195" w:rsidRDefault="00A319CB" w:rsidP="00AF68BE">
            <w:pPr>
              <w:pStyle w:val="TableNote"/>
              <w:rPr>
                <w:sz w:val="12"/>
                <w:szCs w:val="18"/>
              </w:rPr>
            </w:pPr>
            <w:r w:rsidRPr="006D4195">
              <w:rPr>
                <w:sz w:val="12"/>
                <w:szCs w:val="18"/>
              </w:rPr>
              <w:t>Disagree</w:t>
            </w:r>
          </w:p>
        </w:tc>
        <w:tc>
          <w:tcPr>
            <w:tcW w:w="936" w:type="dxa"/>
            <w:noWrap/>
            <w:hideMark/>
          </w:tcPr>
          <w:p w14:paraId="14D3B2FE" w14:textId="77777777" w:rsidR="00A319CB" w:rsidRPr="006D4195" w:rsidRDefault="00A319CB" w:rsidP="00AF68BE">
            <w:pPr>
              <w:pStyle w:val="TableNote"/>
              <w:rPr>
                <w:sz w:val="12"/>
                <w:szCs w:val="18"/>
              </w:rPr>
            </w:pPr>
            <w:r w:rsidRPr="006D4195">
              <w:rPr>
                <w:sz w:val="12"/>
                <w:szCs w:val="18"/>
              </w:rPr>
              <w:t>Strongly agree</w:t>
            </w:r>
          </w:p>
        </w:tc>
        <w:tc>
          <w:tcPr>
            <w:tcW w:w="1191" w:type="dxa"/>
            <w:noWrap/>
            <w:hideMark/>
          </w:tcPr>
          <w:p w14:paraId="188688E0" w14:textId="77777777" w:rsidR="00A319CB" w:rsidRPr="006D4195" w:rsidRDefault="00A319CB" w:rsidP="00AF68BE">
            <w:pPr>
              <w:pStyle w:val="TableNote"/>
              <w:rPr>
                <w:sz w:val="12"/>
                <w:szCs w:val="18"/>
              </w:rPr>
            </w:pPr>
            <w:r w:rsidRPr="006D4195">
              <w:rPr>
                <w:sz w:val="12"/>
                <w:szCs w:val="18"/>
              </w:rPr>
              <w:t>Strongly disagree</w:t>
            </w:r>
          </w:p>
        </w:tc>
        <w:tc>
          <w:tcPr>
            <w:tcW w:w="1192" w:type="dxa"/>
            <w:noWrap/>
            <w:hideMark/>
          </w:tcPr>
          <w:p w14:paraId="7C3DC19A" w14:textId="77777777" w:rsidR="00A319CB" w:rsidRPr="006D4195" w:rsidRDefault="00A319CB" w:rsidP="00AF68BE">
            <w:pPr>
              <w:pStyle w:val="TableNote"/>
              <w:rPr>
                <w:sz w:val="12"/>
                <w:szCs w:val="18"/>
              </w:rPr>
            </w:pPr>
            <w:r w:rsidRPr="006D4195">
              <w:rPr>
                <w:sz w:val="12"/>
                <w:szCs w:val="18"/>
              </w:rPr>
              <w:t>Strongly agree</w:t>
            </w:r>
          </w:p>
        </w:tc>
        <w:tc>
          <w:tcPr>
            <w:tcW w:w="1335" w:type="dxa"/>
            <w:noWrap/>
            <w:hideMark/>
          </w:tcPr>
          <w:p w14:paraId="6839350B" w14:textId="77777777" w:rsidR="00A319CB" w:rsidRPr="006D4195" w:rsidRDefault="00A319CB" w:rsidP="00AF68BE">
            <w:pPr>
              <w:pStyle w:val="TableNote"/>
              <w:rPr>
                <w:sz w:val="12"/>
                <w:szCs w:val="18"/>
              </w:rPr>
            </w:pPr>
            <w:r w:rsidRPr="006D4195">
              <w:rPr>
                <w:sz w:val="12"/>
                <w:szCs w:val="18"/>
              </w:rPr>
              <w:t>Strongly disagree</w:t>
            </w:r>
          </w:p>
        </w:tc>
        <w:tc>
          <w:tcPr>
            <w:tcW w:w="1147" w:type="dxa"/>
            <w:noWrap/>
            <w:hideMark/>
          </w:tcPr>
          <w:p w14:paraId="75B4C9D3" w14:textId="77777777" w:rsidR="00A319CB" w:rsidRPr="006D4195" w:rsidRDefault="00A319CB" w:rsidP="00AF68BE">
            <w:pPr>
              <w:pStyle w:val="TableNote"/>
              <w:rPr>
                <w:sz w:val="12"/>
                <w:szCs w:val="18"/>
              </w:rPr>
            </w:pPr>
            <w:r w:rsidRPr="006D4195">
              <w:rPr>
                <w:sz w:val="12"/>
                <w:szCs w:val="18"/>
              </w:rPr>
              <w:t>Strongly agree</w:t>
            </w:r>
          </w:p>
        </w:tc>
        <w:tc>
          <w:tcPr>
            <w:tcW w:w="1403" w:type="dxa"/>
            <w:noWrap/>
            <w:hideMark/>
          </w:tcPr>
          <w:p w14:paraId="33AF93E5" w14:textId="77777777" w:rsidR="00A319CB" w:rsidRPr="006D4195" w:rsidRDefault="00A319CB" w:rsidP="00AF68BE">
            <w:pPr>
              <w:pStyle w:val="TableNote"/>
              <w:rPr>
                <w:sz w:val="12"/>
                <w:szCs w:val="18"/>
              </w:rPr>
            </w:pPr>
            <w:r w:rsidRPr="006D4195">
              <w:rPr>
                <w:sz w:val="12"/>
                <w:szCs w:val="18"/>
              </w:rPr>
              <w:t>Strongly disagree</w:t>
            </w:r>
          </w:p>
        </w:tc>
        <w:tc>
          <w:tcPr>
            <w:tcW w:w="1055" w:type="dxa"/>
            <w:noWrap/>
            <w:hideMark/>
          </w:tcPr>
          <w:p w14:paraId="71C995ED" w14:textId="77777777" w:rsidR="00A319CB" w:rsidRPr="006D4195" w:rsidRDefault="00A319CB" w:rsidP="00AF68BE">
            <w:pPr>
              <w:pStyle w:val="TableNote"/>
              <w:rPr>
                <w:sz w:val="12"/>
                <w:szCs w:val="18"/>
              </w:rPr>
            </w:pPr>
            <w:r w:rsidRPr="006D4195">
              <w:rPr>
                <w:sz w:val="12"/>
                <w:szCs w:val="18"/>
              </w:rPr>
              <w:t>Strongly agree</w:t>
            </w:r>
          </w:p>
        </w:tc>
        <w:tc>
          <w:tcPr>
            <w:tcW w:w="1095" w:type="dxa"/>
            <w:noWrap/>
            <w:hideMark/>
          </w:tcPr>
          <w:p w14:paraId="5D8987DA" w14:textId="77777777" w:rsidR="00A319CB" w:rsidRPr="006D4195" w:rsidRDefault="00A319CB" w:rsidP="00AF68BE">
            <w:pPr>
              <w:pStyle w:val="TableNote"/>
              <w:rPr>
                <w:sz w:val="12"/>
                <w:szCs w:val="18"/>
              </w:rPr>
            </w:pPr>
            <w:r w:rsidRPr="006D4195">
              <w:rPr>
                <w:sz w:val="12"/>
                <w:szCs w:val="18"/>
              </w:rPr>
              <w:t>Disagree</w:t>
            </w:r>
          </w:p>
        </w:tc>
        <w:tc>
          <w:tcPr>
            <w:tcW w:w="1289" w:type="dxa"/>
            <w:noWrap/>
            <w:hideMark/>
          </w:tcPr>
          <w:p w14:paraId="002D9FA0" w14:textId="77777777" w:rsidR="00A319CB" w:rsidRPr="006D4195" w:rsidRDefault="00A319CB" w:rsidP="00AF68BE">
            <w:pPr>
              <w:pStyle w:val="TableNote"/>
              <w:rPr>
                <w:sz w:val="12"/>
                <w:szCs w:val="18"/>
              </w:rPr>
            </w:pPr>
            <w:r w:rsidRPr="006D4195">
              <w:rPr>
                <w:sz w:val="12"/>
                <w:szCs w:val="18"/>
              </w:rPr>
              <w:t>Yes, it is reassuring to see the accuracy of the AI compared to the human interpretation. I think this is fundamental to prove that AI is not a full on solution to classifying responses, but can be used to assist the process in conjunction with human domain expertise. The potential for it to speed up the initial classification process is exciting for this sector.</w:t>
            </w:r>
          </w:p>
        </w:tc>
        <w:tc>
          <w:tcPr>
            <w:tcW w:w="1619" w:type="dxa"/>
            <w:noWrap/>
            <w:hideMark/>
          </w:tcPr>
          <w:p w14:paraId="7151600A" w14:textId="77777777" w:rsidR="00A319CB" w:rsidRPr="006D4195" w:rsidRDefault="00A319CB" w:rsidP="00AF68BE">
            <w:pPr>
              <w:pStyle w:val="TableNote"/>
              <w:rPr>
                <w:sz w:val="12"/>
                <w:szCs w:val="18"/>
              </w:rPr>
            </w:pPr>
            <w:r w:rsidRPr="006D4195">
              <w:rPr>
                <w:sz w:val="12"/>
                <w:szCs w:val="18"/>
              </w:rPr>
              <w:t xml:space="preserve">The Terms page was very helpful in understanding the breakdown of the statistics. </w:t>
            </w:r>
          </w:p>
        </w:tc>
      </w:tr>
      <w:tr w:rsidR="00DC48F1" w:rsidRPr="006D4195" w14:paraId="309C6B28" w14:textId="77777777" w:rsidTr="00BC5EE5">
        <w:trPr>
          <w:trHeight w:val="300"/>
        </w:trPr>
        <w:tc>
          <w:tcPr>
            <w:tcW w:w="575" w:type="dxa"/>
            <w:noWrap/>
            <w:hideMark/>
          </w:tcPr>
          <w:p w14:paraId="41044C6A" w14:textId="77777777" w:rsidR="00A319CB" w:rsidRPr="006D4195" w:rsidRDefault="00A319CB" w:rsidP="00AF68BE">
            <w:pPr>
              <w:pStyle w:val="TableNote"/>
              <w:rPr>
                <w:sz w:val="12"/>
                <w:szCs w:val="18"/>
              </w:rPr>
            </w:pPr>
            <w:r w:rsidRPr="006D4195">
              <w:rPr>
                <w:sz w:val="12"/>
                <w:szCs w:val="18"/>
              </w:rPr>
              <w:t>2</w:t>
            </w:r>
          </w:p>
        </w:tc>
        <w:tc>
          <w:tcPr>
            <w:tcW w:w="1214" w:type="dxa"/>
            <w:noWrap/>
            <w:hideMark/>
          </w:tcPr>
          <w:p w14:paraId="5CF448D6" w14:textId="77777777" w:rsidR="00A319CB" w:rsidRPr="006D4195" w:rsidRDefault="00A319CB" w:rsidP="00AF68BE">
            <w:pPr>
              <w:pStyle w:val="TableNote"/>
              <w:rPr>
                <w:sz w:val="12"/>
                <w:szCs w:val="18"/>
              </w:rPr>
            </w:pPr>
            <w:r w:rsidRPr="006D4195">
              <w:rPr>
                <w:sz w:val="12"/>
                <w:szCs w:val="18"/>
              </w:rPr>
              <w:t>Agree</w:t>
            </w:r>
          </w:p>
        </w:tc>
        <w:tc>
          <w:tcPr>
            <w:tcW w:w="1339" w:type="dxa"/>
            <w:noWrap/>
            <w:hideMark/>
          </w:tcPr>
          <w:p w14:paraId="229B1AC7" w14:textId="77777777" w:rsidR="00A319CB" w:rsidRPr="006D4195" w:rsidRDefault="00A319CB" w:rsidP="00AF68BE">
            <w:pPr>
              <w:pStyle w:val="TableNote"/>
              <w:rPr>
                <w:sz w:val="12"/>
                <w:szCs w:val="18"/>
              </w:rPr>
            </w:pPr>
            <w:r w:rsidRPr="006D4195">
              <w:rPr>
                <w:sz w:val="12"/>
                <w:szCs w:val="18"/>
              </w:rPr>
              <w:t>Disagree</w:t>
            </w:r>
          </w:p>
        </w:tc>
        <w:tc>
          <w:tcPr>
            <w:tcW w:w="936" w:type="dxa"/>
            <w:noWrap/>
            <w:hideMark/>
          </w:tcPr>
          <w:p w14:paraId="335F0063" w14:textId="77777777" w:rsidR="00A319CB" w:rsidRPr="006D4195" w:rsidRDefault="00A319CB" w:rsidP="00AF68BE">
            <w:pPr>
              <w:pStyle w:val="TableNote"/>
              <w:rPr>
                <w:sz w:val="12"/>
                <w:szCs w:val="18"/>
              </w:rPr>
            </w:pPr>
            <w:r w:rsidRPr="006D4195">
              <w:rPr>
                <w:sz w:val="12"/>
                <w:szCs w:val="18"/>
              </w:rPr>
              <w:t>Strongly agree</w:t>
            </w:r>
          </w:p>
        </w:tc>
        <w:tc>
          <w:tcPr>
            <w:tcW w:w="1191" w:type="dxa"/>
            <w:noWrap/>
            <w:hideMark/>
          </w:tcPr>
          <w:p w14:paraId="5E9EA35D" w14:textId="77777777" w:rsidR="00A319CB" w:rsidRPr="006D4195" w:rsidRDefault="00A319CB" w:rsidP="00AF68BE">
            <w:pPr>
              <w:pStyle w:val="TableNote"/>
              <w:rPr>
                <w:sz w:val="12"/>
                <w:szCs w:val="18"/>
              </w:rPr>
            </w:pPr>
            <w:r w:rsidRPr="006D4195">
              <w:rPr>
                <w:sz w:val="12"/>
                <w:szCs w:val="18"/>
              </w:rPr>
              <w:t>Neutral</w:t>
            </w:r>
          </w:p>
        </w:tc>
        <w:tc>
          <w:tcPr>
            <w:tcW w:w="1192" w:type="dxa"/>
            <w:noWrap/>
            <w:hideMark/>
          </w:tcPr>
          <w:p w14:paraId="06EE18FB" w14:textId="77777777" w:rsidR="00A319CB" w:rsidRPr="006D4195" w:rsidRDefault="00A319CB" w:rsidP="00AF68BE">
            <w:pPr>
              <w:pStyle w:val="TableNote"/>
              <w:rPr>
                <w:sz w:val="12"/>
                <w:szCs w:val="18"/>
              </w:rPr>
            </w:pPr>
            <w:r w:rsidRPr="006D4195">
              <w:rPr>
                <w:sz w:val="12"/>
                <w:szCs w:val="18"/>
              </w:rPr>
              <w:t>Strongly agree</w:t>
            </w:r>
          </w:p>
        </w:tc>
        <w:tc>
          <w:tcPr>
            <w:tcW w:w="1335" w:type="dxa"/>
            <w:noWrap/>
            <w:hideMark/>
          </w:tcPr>
          <w:p w14:paraId="774101C3" w14:textId="77777777" w:rsidR="00A319CB" w:rsidRPr="006D4195" w:rsidRDefault="00A319CB" w:rsidP="00AF68BE">
            <w:pPr>
              <w:pStyle w:val="TableNote"/>
              <w:rPr>
                <w:sz w:val="12"/>
                <w:szCs w:val="18"/>
              </w:rPr>
            </w:pPr>
            <w:r w:rsidRPr="006D4195">
              <w:rPr>
                <w:sz w:val="12"/>
                <w:szCs w:val="18"/>
              </w:rPr>
              <w:t>Disagree</w:t>
            </w:r>
          </w:p>
        </w:tc>
        <w:tc>
          <w:tcPr>
            <w:tcW w:w="1147" w:type="dxa"/>
            <w:noWrap/>
            <w:hideMark/>
          </w:tcPr>
          <w:p w14:paraId="13ED98F8" w14:textId="77777777" w:rsidR="00A319CB" w:rsidRPr="006D4195" w:rsidRDefault="00A319CB" w:rsidP="00AF68BE">
            <w:pPr>
              <w:pStyle w:val="TableNote"/>
              <w:rPr>
                <w:sz w:val="12"/>
                <w:szCs w:val="18"/>
              </w:rPr>
            </w:pPr>
            <w:r w:rsidRPr="006D4195">
              <w:rPr>
                <w:sz w:val="12"/>
                <w:szCs w:val="18"/>
              </w:rPr>
              <w:t>Agree</w:t>
            </w:r>
          </w:p>
        </w:tc>
        <w:tc>
          <w:tcPr>
            <w:tcW w:w="1403" w:type="dxa"/>
            <w:noWrap/>
            <w:hideMark/>
          </w:tcPr>
          <w:p w14:paraId="1D1210C7" w14:textId="77777777" w:rsidR="00A319CB" w:rsidRPr="006D4195" w:rsidRDefault="00A319CB" w:rsidP="00AF68BE">
            <w:pPr>
              <w:pStyle w:val="TableNote"/>
              <w:rPr>
                <w:sz w:val="12"/>
                <w:szCs w:val="18"/>
              </w:rPr>
            </w:pPr>
            <w:r w:rsidRPr="006D4195">
              <w:rPr>
                <w:sz w:val="12"/>
                <w:szCs w:val="18"/>
              </w:rPr>
              <w:t>Neutral</w:t>
            </w:r>
          </w:p>
        </w:tc>
        <w:tc>
          <w:tcPr>
            <w:tcW w:w="1055" w:type="dxa"/>
            <w:noWrap/>
            <w:hideMark/>
          </w:tcPr>
          <w:p w14:paraId="591A5BFD" w14:textId="77777777" w:rsidR="00A319CB" w:rsidRPr="006D4195" w:rsidRDefault="00A319CB" w:rsidP="00AF68BE">
            <w:pPr>
              <w:pStyle w:val="TableNote"/>
              <w:rPr>
                <w:sz w:val="12"/>
                <w:szCs w:val="18"/>
              </w:rPr>
            </w:pPr>
            <w:r w:rsidRPr="006D4195">
              <w:rPr>
                <w:sz w:val="12"/>
                <w:szCs w:val="18"/>
              </w:rPr>
              <w:t>Agree</w:t>
            </w:r>
          </w:p>
        </w:tc>
        <w:tc>
          <w:tcPr>
            <w:tcW w:w="1095" w:type="dxa"/>
            <w:noWrap/>
            <w:hideMark/>
          </w:tcPr>
          <w:p w14:paraId="6347CD81" w14:textId="77777777" w:rsidR="00A319CB" w:rsidRPr="006D4195" w:rsidRDefault="00A319CB" w:rsidP="00AF68BE">
            <w:pPr>
              <w:pStyle w:val="TableNote"/>
              <w:rPr>
                <w:sz w:val="12"/>
                <w:szCs w:val="18"/>
              </w:rPr>
            </w:pPr>
            <w:r w:rsidRPr="006D4195">
              <w:rPr>
                <w:sz w:val="12"/>
                <w:szCs w:val="18"/>
              </w:rPr>
              <w:t>Neutral</w:t>
            </w:r>
          </w:p>
        </w:tc>
        <w:tc>
          <w:tcPr>
            <w:tcW w:w="1289" w:type="dxa"/>
            <w:noWrap/>
            <w:hideMark/>
          </w:tcPr>
          <w:p w14:paraId="54A3AA79" w14:textId="77777777" w:rsidR="00A319CB" w:rsidRPr="006D4195" w:rsidRDefault="00A319CB" w:rsidP="00AF68BE">
            <w:pPr>
              <w:pStyle w:val="TableNote"/>
              <w:rPr>
                <w:sz w:val="12"/>
                <w:szCs w:val="18"/>
              </w:rPr>
            </w:pPr>
            <w:r w:rsidRPr="006D4195">
              <w:rPr>
                <w:sz w:val="12"/>
                <w:szCs w:val="18"/>
              </w:rPr>
              <w:t>Yes having the metrics is very helpful.</w:t>
            </w:r>
          </w:p>
        </w:tc>
        <w:tc>
          <w:tcPr>
            <w:tcW w:w="1619" w:type="dxa"/>
            <w:noWrap/>
            <w:hideMark/>
          </w:tcPr>
          <w:p w14:paraId="25CFD148" w14:textId="77777777" w:rsidR="00A319CB" w:rsidRPr="006D4195" w:rsidRDefault="00A319CB" w:rsidP="00AF68BE">
            <w:pPr>
              <w:pStyle w:val="TableNote"/>
              <w:rPr>
                <w:sz w:val="12"/>
                <w:szCs w:val="18"/>
              </w:rPr>
            </w:pPr>
            <w:r w:rsidRPr="006D4195">
              <w:rPr>
                <w:sz w:val="12"/>
                <w:szCs w:val="18"/>
              </w:rPr>
              <w:t>Dashboard looks great, very neat and easy to use.</w:t>
            </w:r>
          </w:p>
        </w:tc>
      </w:tr>
      <w:tr w:rsidR="00DC48F1" w:rsidRPr="006D4195" w14:paraId="6CD1F96E" w14:textId="77777777" w:rsidTr="00BC5EE5">
        <w:trPr>
          <w:trHeight w:val="300"/>
        </w:trPr>
        <w:tc>
          <w:tcPr>
            <w:tcW w:w="575" w:type="dxa"/>
            <w:noWrap/>
            <w:hideMark/>
          </w:tcPr>
          <w:p w14:paraId="7BC7B99D" w14:textId="77777777" w:rsidR="00A319CB" w:rsidRPr="006D4195" w:rsidRDefault="00A319CB" w:rsidP="00AF68BE">
            <w:pPr>
              <w:pStyle w:val="TableNote"/>
              <w:rPr>
                <w:sz w:val="12"/>
                <w:szCs w:val="18"/>
              </w:rPr>
            </w:pPr>
            <w:r w:rsidRPr="006D4195">
              <w:rPr>
                <w:sz w:val="12"/>
                <w:szCs w:val="18"/>
              </w:rPr>
              <w:t>3</w:t>
            </w:r>
          </w:p>
        </w:tc>
        <w:tc>
          <w:tcPr>
            <w:tcW w:w="1214" w:type="dxa"/>
            <w:noWrap/>
            <w:hideMark/>
          </w:tcPr>
          <w:p w14:paraId="3828C54E" w14:textId="77777777" w:rsidR="00A319CB" w:rsidRPr="006D4195" w:rsidRDefault="00A319CB" w:rsidP="00AF68BE">
            <w:pPr>
              <w:pStyle w:val="TableNote"/>
              <w:rPr>
                <w:sz w:val="12"/>
                <w:szCs w:val="18"/>
              </w:rPr>
            </w:pPr>
            <w:r w:rsidRPr="006D4195">
              <w:rPr>
                <w:sz w:val="12"/>
                <w:szCs w:val="18"/>
              </w:rPr>
              <w:t>Agree</w:t>
            </w:r>
          </w:p>
        </w:tc>
        <w:tc>
          <w:tcPr>
            <w:tcW w:w="1339" w:type="dxa"/>
            <w:noWrap/>
            <w:hideMark/>
          </w:tcPr>
          <w:p w14:paraId="0F261230" w14:textId="77777777" w:rsidR="00A319CB" w:rsidRPr="006D4195" w:rsidRDefault="00A319CB" w:rsidP="00AF68BE">
            <w:pPr>
              <w:pStyle w:val="TableNote"/>
              <w:rPr>
                <w:sz w:val="12"/>
                <w:szCs w:val="18"/>
              </w:rPr>
            </w:pPr>
            <w:r w:rsidRPr="006D4195">
              <w:rPr>
                <w:sz w:val="12"/>
                <w:szCs w:val="18"/>
              </w:rPr>
              <w:t>Disagree</w:t>
            </w:r>
          </w:p>
        </w:tc>
        <w:tc>
          <w:tcPr>
            <w:tcW w:w="936" w:type="dxa"/>
            <w:noWrap/>
            <w:hideMark/>
          </w:tcPr>
          <w:p w14:paraId="42946E8A" w14:textId="77777777" w:rsidR="00A319CB" w:rsidRPr="006D4195" w:rsidRDefault="00A319CB" w:rsidP="00AF68BE">
            <w:pPr>
              <w:pStyle w:val="TableNote"/>
              <w:rPr>
                <w:sz w:val="12"/>
                <w:szCs w:val="18"/>
              </w:rPr>
            </w:pPr>
            <w:r w:rsidRPr="006D4195">
              <w:rPr>
                <w:sz w:val="12"/>
                <w:szCs w:val="18"/>
              </w:rPr>
              <w:t>Strongly agree</w:t>
            </w:r>
          </w:p>
        </w:tc>
        <w:tc>
          <w:tcPr>
            <w:tcW w:w="1191" w:type="dxa"/>
            <w:noWrap/>
            <w:hideMark/>
          </w:tcPr>
          <w:p w14:paraId="53617953" w14:textId="77777777" w:rsidR="00A319CB" w:rsidRPr="006D4195" w:rsidRDefault="00A319CB" w:rsidP="00AF68BE">
            <w:pPr>
              <w:pStyle w:val="TableNote"/>
              <w:rPr>
                <w:sz w:val="12"/>
                <w:szCs w:val="18"/>
              </w:rPr>
            </w:pPr>
            <w:r w:rsidRPr="006D4195">
              <w:rPr>
                <w:sz w:val="12"/>
                <w:szCs w:val="18"/>
              </w:rPr>
              <w:t>Strongly disagree</w:t>
            </w:r>
          </w:p>
        </w:tc>
        <w:tc>
          <w:tcPr>
            <w:tcW w:w="1192" w:type="dxa"/>
            <w:noWrap/>
            <w:hideMark/>
          </w:tcPr>
          <w:p w14:paraId="5D785325" w14:textId="77777777" w:rsidR="00A319CB" w:rsidRPr="006D4195" w:rsidRDefault="00A319CB" w:rsidP="00AF68BE">
            <w:pPr>
              <w:pStyle w:val="TableNote"/>
              <w:rPr>
                <w:sz w:val="12"/>
                <w:szCs w:val="18"/>
              </w:rPr>
            </w:pPr>
            <w:r w:rsidRPr="006D4195">
              <w:rPr>
                <w:sz w:val="12"/>
                <w:szCs w:val="18"/>
              </w:rPr>
              <w:t>Agree</w:t>
            </w:r>
          </w:p>
        </w:tc>
        <w:tc>
          <w:tcPr>
            <w:tcW w:w="1335" w:type="dxa"/>
            <w:noWrap/>
            <w:hideMark/>
          </w:tcPr>
          <w:p w14:paraId="6C1AA527" w14:textId="77777777" w:rsidR="00A319CB" w:rsidRPr="006D4195" w:rsidRDefault="00A319CB" w:rsidP="00AF68BE">
            <w:pPr>
              <w:pStyle w:val="TableNote"/>
              <w:rPr>
                <w:sz w:val="12"/>
                <w:szCs w:val="18"/>
              </w:rPr>
            </w:pPr>
            <w:r w:rsidRPr="006D4195">
              <w:rPr>
                <w:sz w:val="12"/>
                <w:szCs w:val="18"/>
              </w:rPr>
              <w:t>Disagree</w:t>
            </w:r>
          </w:p>
        </w:tc>
        <w:tc>
          <w:tcPr>
            <w:tcW w:w="1147" w:type="dxa"/>
            <w:noWrap/>
            <w:hideMark/>
          </w:tcPr>
          <w:p w14:paraId="553ECCE4" w14:textId="77777777" w:rsidR="00A319CB" w:rsidRPr="006D4195" w:rsidRDefault="00A319CB" w:rsidP="00AF68BE">
            <w:pPr>
              <w:pStyle w:val="TableNote"/>
              <w:rPr>
                <w:sz w:val="12"/>
                <w:szCs w:val="18"/>
              </w:rPr>
            </w:pPr>
            <w:r w:rsidRPr="006D4195">
              <w:rPr>
                <w:sz w:val="12"/>
                <w:szCs w:val="18"/>
              </w:rPr>
              <w:t>Agree</w:t>
            </w:r>
          </w:p>
        </w:tc>
        <w:tc>
          <w:tcPr>
            <w:tcW w:w="1403" w:type="dxa"/>
            <w:noWrap/>
            <w:hideMark/>
          </w:tcPr>
          <w:p w14:paraId="65472D41" w14:textId="77777777" w:rsidR="00A319CB" w:rsidRPr="006D4195" w:rsidRDefault="00A319CB" w:rsidP="00AF68BE">
            <w:pPr>
              <w:pStyle w:val="TableNote"/>
              <w:rPr>
                <w:sz w:val="12"/>
                <w:szCs w:val="18"/>
              </w:rPr>
            </w:pPr>
            <w:r w:rsidRPr="006D4195">
              <w:rPr>
                <w:sz w:val="12"/>
                <w:szCs w:val="18"/>
              </w:rPr>
              <w:t>Strongly disagree</w:t>
            </w:r>
          </w:p>
        </w:tc>
        <w:tc>
          <w:tcPr>
            <w:tcW w:w="1055" w:type="dxa"/>
            <w:noWrap/>
            <w:hideMark/>
          </w:tcPr>
          <w:p w14:paraId="769FFC10" w14:textId="77777777" w:rsidR="00A319CB" w:rsidRPr="006D4195" w:rsidRDefault="00A319CB" w:rsidP="00AF68BE">
            <w:pPr>
              <w:pStyle w:val="TableNote"/>
              <w:rPr>
                <w:sz w:val="12"/>
                <w:szCs w:val="18"/>
              </w:rPr>
            </w:pPr>
            <w:r w:rsidRPr="006D4195">
              <w:rPr>
                <w:sz w:val="12"/>
                <w:szCs w:val="18"/>
              </w:rPr>
              <w:t>Strongly agree</w:t>
            </w:r>
          </w:p>
        </w:tc>
        <w:tc>
          <w:tcPr>
            <w:tcW w:w="1095" w:type="dxa"/>
            <w:noWrap/>
            <w:hideMark/>
          </w:tcPr>
          <w:p w14:paraId="7295EFC4" w14:textId="77777777" w:rsidR="00A319CB" w:rsidRPr="006D4195" w:rsidRDefault="00A319CB" w:rsidP="00AF68BE">
            <w:pPr>
              <w:pStyle w:val="TableNote"/>
              <w:rPr>
                <w:sz w:val="12"/>
                <w:szCs w:val="18"/>
              </w:rPr>
            </w:pPr>
            <w:r w:rsidRPr="006D4195">
              <w:rPr>
                <w:sz w:val="12"/>
                <w:szCs w:val="18"/>
              </w:rPr>
              <w:t>Strongly disagree</w:t>
            </w:r>
          </w:p>
        </w:tc>
        <w:tc>
          <w:tcPr>
            <w:tcW w:w="1289" w:type="dxa"/>
            <w:noWrap/>
            <w:hideMark/>
          </w:tcPr>
          <w:p w14:paraId="7D1C1914" w14:textId="77777777" w:rsidR="00A319CB" w:rsidRPr="006D4195" w:rsidRDefault="00A319CB" w:rsidP="00AF68BE">
            <w:pPr>
              <w:pStyle w:val="TableNote"/>
              <w:rPr>
                <w:sz w:val="12"/>
                <w:szCs w:val="18"/>
              </w:rPr>
            </w:pPr>
            <w:r w:rsidRPr="006D4195">
              <w:rPr>
                <w:sz w:val="12"/>
                <w:szCs w:val="18"/>
              </w:rPr>
              <w:t>it's the future</w:t>
            </w:r>
          </w:p>
        </w:tc>
        <w:tc>
          <w:tcPr>
            <w:tcW w:w="1619" w:type="dxa"/>
            <w:noWrap/>
            <w:hideMark/>
          </w:tcPr>
          <w:p w14:paraId="39FAFD3E" w14:textId="77777777" w:rsidR="00A319CB" w:rsidRPr="006D4195" w:rsidRDefault="00A319CB" w:rsidP="00AF68BE">
            <w:pPr>
              <w:pStyle w:val="TableNote"/>
              <w:rPr>
                <w:sz w:val="12"/>
                <w:szCs w:val="18"/>
              </w:rPr>
            </w:pPr>
            <w:r w:rsidRPr="006D4195">
              <w:rPr>
                <w:sz w:val="12"/>
                <w:szCs w:val="18"/>
              </w:rPr>
              <w:t>Rhys is great! Good work</w:t>
            </w:r>
          </w:p>
        </w:tc>
      </w:tr>
      <w:tr w:rsidR="00DC48F1" w:rsidRPr="006D4195" w14:paraId="11DE398F" w14:textId="77777777" w:rsidTr="00BC5EE5">
        <w:trPr>
          <w:trHeight w:val="300"/>
        </w:trPr>
        <w:tc>
          <w:tcPr>
            <w:tcW w:w="575" w:type="dxa"/>
            <w:noWrap/>
            <w:hideMark/>
          </w:tcPr>
          <w:p w14:paraId="4E5ADCDB" w14:textId="77777777" w:rsidR="00A319CB" w:rsidRPr="006D4195" w:rsidRDefault="00A319CB" w:rsidP="00AF68BE">
            <w:pPr>
              <w:pStyle w:val="TableNote"/>
              <w:rPr>
                <w:sz w:val="12"/>
                <w:szCs w:val="18"/>
              </w:rPr>
            </w:pPr>
            <w:r w:rsidRPr="006D4195">
              <w:rPr>
                <w:sz w:val="12"/>
                <w:szCs w:val="18"/>
              </w:rPr>
              <w:t>4</w:t>
            </w:r>
          </w:p>
        </w:tc>
        <w:tc>
          <w:tcPr>
            <w:tcW w:w="1214" w:type="dxa"/>
            <w:noWrap/>
            <w:hideMark/>
          </w:tcPr>
          <w:p w14:paraId="0ED7ACFB" w14:textId="77777777" w:rsidR="00A319CB" w:rsidRPr="006D4195" w:rsidRDefault="00A319CB" w:rsidP="00AF68BE">
            <w:pPr>
              <w:pStyle w:val="TableNote"/>
              <w:rPr>
                <w:sz w:val="12"/>
                <w:szCs w:val="18"/>
              </w:rPr>
            </w:pPr>
            <w:r w:rsidRPr="006D4195">
              <w:rPr>
                <w:sz w:val="12"/>
                <w:szCs w:val="18"/>
              </w:rPr>
              <w:t>Strongly agree</w:t>
            </w:r>
          </w:p>
        </w:tc>
        <w:tc>
          <w:tcPr>
            <w:tcW w:w="1339" w:type="dxa"/>
            <w:noWrap/>
            <w:hideMark/>
          </w:tcPr>
          <w:p w14:paraId="0313D07C" w14:textId="77777777" w:rsidR="00A319CB" w:rsidRPr="006D4195" w:rsidRDefault="00A319CB" w:rsidP="00AF68BE">
            <w:pPr>
              <w:pStyle w:val="TableNote"/>
              <w:rPr>
                <w:sz w:val="12"/>
                <w:szCs w:val="18"/>
              </w:rPr>
            </w:pPr>
            <w:r w:rsidRPr="006D4195">
              <w:rPr>
                <w:sz w:val="12"/>
                <w:szCs w:val="18"/>
              </w:rPr>
              <w:t>Strongly disagree</w:t>
            </w:r>
          </w:p>
        </w:tc>
        <w:tc>
          <w:tcPr>
            <w:tcW w:w="936" w:type="dxa"/>
            <w:noWrap/>
            <w:hideMark/>
          </w:tcPr>
          <w:p w14:paraId="2A31DA79" w14:textId="77777777" w:rsidR="00A319CB" w:rsidRPr="006D4195" w:rsidRDefault="00A319CB" w:rsidP="00AF68BE">
            <w:pPr>
              <w:pStyle w:val="TableNote"/>
              <w:rPr>
                <w:sz w:val="12"/>
                <w:szCs w:val="18"/>
              </w:rPr>
            </w:pPr>
            <w:r w:rsidRPr="006D4195">
              <w:rPr>
                <w:sz w:val="12"/>
                <w:szCs w:val="18"/>
              </w:rPr>
              <w:t>Strongly agree</w:t>
            </w:r>
          </w:p>
        </w:tc>
        <w:tc>
          <w:tcPr>
            <w:tcW w:w="1191" w:type="dxa"/>
            <w:noWrap/>
            <w:hideMark/>
          </w:tcPr>
          <w:p w14:paraId="55971AFE" w14:textId="77777777" w:rsidR="00A319CB" w:rsidRPr="006D4195" w:rsidRDefault="00A319CB" w:rsidP="00AF68BE">
            <w:pPr>
              <w:pStyle w:val="TableNote"/>
              <w:rPr>
                <w:sz w:val="12"/>
                <w:szCs w:val="18"/>
              </w:rPr>
            </w:pPr>
            <w:r w:rsidRPr="006D4195">
              <w:rPr>
                <w:sz w:val="12"/>
                <w:szCs w:val="18"/>
              </w:rPr>
              <w:t>Disagree</w:t>
            </w:r>
          </w:p>
        </w:tc>
        <w:tc>
          <w:tcPr>
            <w:tcW w:w="1192" w:type="dxa"/>
            <w:noWrap/>
            <w:hideMark/>
          </w:tcPr>
          <w:p w14:paraId="20F3543F" w14:textId="77777777" w:rsidR="00A319CB" w:rsidRPr="006D4195" w:rsidRDefault="00A319CB" w:rsidP="00AF68BE">
            <w:pPr>
              <w:pStyle w:val="TableNote"/>
              <w:rPr>
                <w:sz w:val="12"/>
                <w:szCs w:val="18"/>
              </w:rPr>
            </w:pPr>
            <w:r w:rsidRPr="006D4195">
              <w:rPr>
                <w:sz w:val="12"/>
                <w:szCs w:val="18"/>
              </w:rPr>
              <w:t>Agree</w:t>
            </w:r>
          </w:p>
        </w:tc>
        <w:tc>
          <w:tcPr>
            <w:tcW w:w="1335" w:type="dxa"/>
            <w:noWrap/>
            <w:hideMark/>
          </w:tcPr>
          <w:p w14:paraId="31F3C3CA" w14:textId="77777777" w:rsidR="00A319CB" w:rsidRPr="006D4195" w:rsidRDefault="00A319CB" w:rsidP="00AF68BE">
            <w:pPr>
              <w:pStyle w:val="TableNote"/>
              <w:rPr>
                <w:sz w:val="12"/>
                <w:szCs w:val="18"/>
              </w:rPr>
            </w:pPr>
            <w:r w:rsidRPr="006D4195">
              <w:rPr>
                <w:sz w:val="12"/>
                <w:szCs w:val="18"/>
              </w:rPr>
              <w:t>Disagree</w:t>
            </w:r>
          </w:p>
        </w:tc>
        <w:tc>
          <w:tcPr>
            <w:tcW w:w="1147" w:type="dxa"/>
            <w:noWrap/>
            <w:hideMark/>
          </w:tcPr>
          <w:p w14:paraId="6FAADA1F" w14:textId="77777777" w:rsidR="00A319CB" w:rsidRPr="006D4195" w:rsidRDefault="00A319CB" w:rsidP="00AF68BE">
            <w:pPr>
              <w:pStyle w:val="TableNote"/>
              <w:rPr>
                <w:sz w:val="12"/>
                <w:szCs w:val="18"/>
              </w:rPr>
            </w:pPr>
            <w:r w:rsidRPr="006D4195">
              <w:rPr>
                <w:sz w:val="12"/>
                <w:szCs w:val="18"/>
              </w:rPr>
              <w:t>Strongly agree</w:t>
            </w:r>
          </w:p>
        </w:tc>
        <w:tc>
          <w:tcPr>
            <w:tcW w:w="1403" w:type="dxa"/>
            <w:noWrap/>
            <w:hideMark/>
          </w:tcPr>
          <w:p w14:paraId="087ECAE1" w14:textId="77777777" w:rsidR="00A319CB" w:rsidRPr="006D4195" w:rsidRDefault="00A319CB" w:rsidP="00AF68BE">
            <w:pPr>
              <w:pStyle w:val="TableNote"/>
              <w:rPr>
                <w:sz w:val="12"/>
                <w:szCs w:val="18"/>
              </w:rPr>
            </w:pPr>
            <w:r w:rsidRPr="006D4195">
              <w:rPr>
                <w:sz w:val="12"/>
                <w:szCs w:val="18"/>
              </w:rPr>
              <w:t>Disagree</w:t>
            </w:r>
          </w:p>
        </w:tc>
        <w:tc>
          <w:tcPr>
            <w:tcW w:w="1055" w:type="dxa"/>
            <w:noWrap/>
            <w:hideMark/>
          </w:tcPr>
          <w:p w14:paraId="0339D7B5" w14:textId="77777777" w:rsidR="00A319CB" w:rsidRPr="006D4195" w:rsidRDefault="00A319CB" w:rsidP="00AF68BE">
            <w:pPr>
              <w:pStyle w:val="TableNote"/>
              <w:rPr>
                <w:sz w:val="12"/>
                <w:szCs w:val="18"/>
              </w:rPr>
            </w:pPr>
            <w:r w:rsidRPr="006D4195">
              <w:rPr>
                <w:sz w:val="12"/>
                <w:szCs w:val="18"/>
              </w:rPr>
              <w:t>Agree</w:t>
            </w:r>
          </w:p>
        </w:tc>
        <w:tc>
          <w:tcPr>
            <w:tcW w:w="1095" w:type="dxa"/>
            <w:noWrap/>
            <w:hideMark/>
          </w:tcPr>
          <w:p w14:paraId="5D14F68C" w14:textId="77777777" w:rsidR="00A319CB" w:rsidRPr="006D4195" w:rsidRDefault="00A319CB" w:rsidP="00AF68BE">
            <w:pPr>
              <w:pStyle w:val="TableNote"/>
              <w:rPr>
                <w:sz w:val="12"/>
                <w:szCs w:val="18"/>
              </w:rPr>
            </w:pPr>
            <w:r w:rsidRPr="006D4195">
              <w:rPr>
                <w:sz w:val="12"/>
                <w:szCs w:val="18"/>
              </w:rPr>
              <w:t>Disagree</w:t>
            </w:r>
          </w:p>
        </w:tc>
        <w:tc>
          <w:tcPr>
            <w:tcW w:w="1289" w:type="dxa"/>
            <w:noWrap/>
            <w:hideMark/>
          </w:tcPr>
          <w:p w14:paraId="084330C2" w14:textId="77777777" w:rsidR="00A319CB" w:rsidRPr="006D4195" w:rsidRDefault="00A319CB" w:rsidP="00AF68BE">
            <w:pPr>
              <w:pStyle w:val="TableNote"/>
              <w:rPr>
                <w:sz w:val="12"/>
                <w:szCs w:val="18"/>
              </w:rPr>
            </w:pPr>
            <w:r w:rsidRPr="006D4195">
              <w:rPr>
                <w:sz w:val="12"/>
                <w:szCs w:val="18"/>
              </w:rPr>
              <w:t xml:space="preserve">I think the use of the F1 score is a useful way of </w:t>
            </w:r>
            <w:r w:rsidRPr="006D4195">
              <w:rPr>
                <w:sz w:val="12"/>
                <w:szCs w:val="18"/>
              </w:rPr>
              <w:lastRenderedPageBreak/>
              <w:t>understanding the accuracy of the AI's identification of the codes.</w:t>
            </w:r>
          </w:p>
        </w:tc>
        <w:tc>
          <w:tcPr>
            <w:tcW w:w="1619" w:type="dxa"/>
            <w:noWrap/>
            <w:hideMark/>
          </w:tcPr>
          <w:p w14:paraId="14B22911" w14:textId="77777777" w:rsidR="00A319CB" w:rsidRPr="006D4195" w:rsidRDefault="00A319CB" w:rsidP="00AF68BE">
            <w:pPr>
              <w:pStyle w:val="TableNote"/>
              <w:rPr>
                <w:sz w:val="12"/>
                <w:szCs w:val="18"/>
              </w:rPr>
            </w:pPr>
            <w:r w:rsidRPr="006D4195">
              <w:rPr>
                <w:sz w:val="12"/>
                <w:szCs w:val="18"/>
              </w:rPr>
              <w:lastRenderedPageBreak/>
              <w:t xml:space="preserve">The system is relatively easy to navigate and shows a </w:t>
            </w:r>
            <w:r w:rsidRPr="006D4195">
              <w:rPr>
                <w:sz w:val="12"/>
                <w:szCs w:val="18"/>
              </w:rPr>
              <w:lastRenderedPageBreak/>
              <w:t>clear breakdown of the topics and themes.</w:t>
            </w:r>
          </w:p>
        </w:tc>
      </w:tr>
      <w:tr w:rsidR="00DC48F1" w:rsidRPr="006D4195" w14:paraId="15E16822" w14:textId="77777777" w:rsidTr="00BC5EE5">
        <w:trPr>
          <w:trHeight w:val="300"/>
        </w:trPr>
        <w:tc>
          <w:tcPr>
            <w:tcW w:w="575" w:type="dxa"/>
            <w:noWrap/>
            <w:hideMark/>
          </w:tcPr>
          <w:p w14:paraId="1552E843" w14:textId="77777777" w:rsidR="00A319CB" w:rsidRPr="006D4195" w:rsidRDefault="00A319CB" w:rsidP="00AF68BE">
            <w:pPr>
              <w:pStyle w:val="TableNote"/>
              <w:rPr>
                <w:sz w:val="12"/>
                <w:szCs w:val="18"/>
              </w:rPr>
            </w:pPr>
            <w:r w:rsidRPr="006D4195">
              <w:rPr>
                <w:sz w:val="12"/>
                <w:szCs w:val="18"/>
              </w:rPr>
              <w:lastRenderedPageBreak/>
              <w:t>5</w:t>
            </w:r>
          </w:p>
        </w:tc>
        <w:tc>
          <w:tcPr>
            <w:tcW w:w="1214" w:type="dxa"/>
            <w:noWrap/>
            <w:hideMark/>
          </w:tcPr>
          <w:p w14:paraId="28A5067E" w14:textId="77777777" w:rsidR="00A319CB" w:rsidRPr="006D4195" w:rsidRDefault="00A319CB" w:rsidP="00AF68BE">
            <w:pPr>
              <w:pStyle w:val="TableNote"/>
              <w:rPr>
                <w:sz w:val="12"/>
                <w:szCs w:val="18"/>
              </w:rPr>
            </w:pPr>
            <w:r w:rsidRPr="006D4195">
              <w:rPr>
                <w:sz w:val="12"/>
                <w:szCs w:val="18"/>
              </w:rPr>
              <w:t>Agree</w:t>
            </w:r>
          </w:p>
        </w:tc>
        <w:tc>
          <w:tcPr>
            <w:tcW w:w="1339" w:type="dxa"/>
            <w:noWrap/>
            <w:hideMark/>
          </w:tcPr>
          <w:p w14:paraId="5DF6D36F" w14:textId="77777777" w:rsidR="00A319CB" w:rsidRPr="006D4195" w:rsidRDefault="00A319CB" w:rsidP="00AF68BE">
            <w:pPr>
              <w:pStyle w:val="TableNote"/>
              <w:rPr>
                <w:sz w:val="12"/>
                <w:szCs w:val="18"/>
              </w:rPr>
            </w:pPr>
            <w:r w:rsidRPr="006D4195">
              <w:rPr>
                <w:sz w:val="12"/>
                <w:szCs w:val="18"/>
              </w:rPr>
              <w:t>Strongly disagree</w:t>
            </w:r>
          </w:p>
        </w:tc>
        <w:tc>
          <w:tcPr>
            <w:tcW w:w="936" w:type="dxa"/>
            <w:noWrap/>
            <w:hideMark/>
          </w:tcPr>
          <w:p w14:paraId="611A23FC" w14:textId="77777777" w:rsidR="00A319CB" w:rsidRPr="006D4195" w:rsidRDefault="00A319CB" w:rsidP="00AF68BE">
            <w:pPr>
              <w:pStyle w:val="TableNote"/>
              <w:rPr>
                <w:sz w:val="12"/>
                <w:szCs w:val="18"/>
              </w:rPr>
            </w:pPr>
            <w:r w:rsidRPr="006D4195">
              <w:rPr>
                <w:sz w:val="12"/>
                <w:szCs w:val="18"/>
              </w:rPr>
              <w:t>Agree</w:t>
            </w:r>
          </w:p>
        </w:tc>
        <w:tc>
          <w:tcPr>
            <w:tcW w:w="1191" w:type="dxa"/>
            <w:noWrap/>
            <w:hideMark/>
          </w:tcPr>
          <w:p w14:paraId="42E37282" w14:textId="77777777" w:rsidR="00A319CB" w:rsidRPr="006D4195" w:rsidRDefault="00A319CB" w:rsidP="00AF68BE">
            <w:pPr>
              <w:pStyle w:val="TableNote"/>
              <w:rPr>
                <w:sz w:val="12"/>
                <w:szCs w:val="18"/>
              </w:rPr>
            </w:pPr>
            <w:r w:rsidRPr="006D4195">
              <w:rPr>
                <w:sz w:val="12"/>
                <w:szCs w:val="18"/>
              </w:rPr>
              <w:t>Strongly disagree</w:t>
            </w:r>
          </w:p>
        </w:tc>
        <w:tc>
          <w:tcPr>
            <w:tcW w:w="1192" w:type="dxa"/>
            <w:noWrap/>
            <w:hideMark/>
          </w:tcPr>
          <w:p w14:paraId="2AACB7A6" w14:textId="77777777" w:rsidR="00A319CB" w:rsidRPr="006D4195" w:rsidRDefault="00A319CB" w:rsidP="00AF68BE">
            <w:pPr>
              <w:pStyle w:val="TableNote"/>
              <w:rPr>
                <w:sz w:val="12"/>
                <w:szCs w:val="18"/>
              </w:rPr>
            </w:pPr>
            <w:r w:rsidRPr="006D4195">
              <w:rPr>
                <w:sz w:val="12"/>
                <w:szCs w:val="18"/>
              </w:rPr>
              <w:t>Agree</w:t>
            </w:r>
          </w:p>
        </w:tc>
        <w:tc>
          <w:tcPr>
            <w:tcW w:w="1335" w:type="dxa"/>
            <w:noWrap/>
            <w:hideMark/>
          </w:tcPr>
          <w:p w14:paraId="3F0E2DA7" w14:textId="77777777" w:rsidR="00A319CB" w:rsidRPr="006D4195" w:rsidRDefault="00A319CB" w:rsidP="00AF68BE">
            <w:pPr>
              <w:pStyle w:val="TableNote"/>
              <w:rPr>
                <w:sz w:val="12"/>
                <w:szCs w:val="18"/>
              </w:rPr>
            </w:pPr>
            <w:r w:rsidRPr="006D4195">
              <w:rPr>
                <w:sz w:val="12"/>
                <w:szCs w:val="18"/>
              </w:rPr>
              <w:t>Strongly disagree</w:t>
            </w:r>
          </w:p>
        </w:tc>
        <w:tc>
          <w:tcPr>
            <w:tcW w:w="1147" w:type="dxa"/>
            <w:noWrap/>
            <w:hideMark/>
          </w:tcPr>
          <w:p w14:paraId="1DFA2B0C" w14:textId="77777777" w:rsidR="00A319CB" w:rsidRPr="006D4195" w:rsidRDefault="00A319CB" w:rsidP="00AF68BE">
            <w:pPr>
              <w:pStyle w:val="TableNote"/>
              <w:rPr>
                <w:sz w:val="12"/>
                <w:szCs w:val="18"/>
              </w:rPr>
            </w:pPr>
            <w:r w:rsidRPr="006D4195">
              <w:rPr>
                <w:sz w:val="12"/>
                <w:szCs w:val="18"/>
              </w:rPr>
              <w:t>Strongly agree</w:t>
            </w:r>
          </w:p>
        </w:tc>
        <w:tc>
          <w:tcPr>
            <w:tcW w:w="1403" w:type="dxa"/>
            <w:noWrap/>
            <w:hideMark/>
          </w:tcPr>
          <w:p w14:paraId="21523ADC" w14:textId="77777777" w:rsidR="00A319CB" w:rsidRPr="006D4195" w:rsidRDefault="00A319CB" w:rsidP="00AF68BE">
            <w:pPr>
              <w:pStyle w:val="TableNote"/>
              <w:rPr>
                <w:sz w:val="12"/>
                <w:szCs w:val="18"/>
              </w:rPr>
            </w:pPr>
            <w:r w:rsidRPr="006D4195">
              <w:rPr>
                <w:sz w:val="12"/>
                <w:szCs w:val="18"/>
              </w:rPr>
              <w:t>Strongly disagree</w:t>
            </w:r>
          </w:p>
        </w:tc>
        <w:tc>
          <w:tcPr>
            <w:tcW w:w="1055" w:type="dxa"/>
            <w:noWrap/>
            <w:hideMark/>
          </w:tcPr>
          <w:p w14:paraId="6AA8D90B" w14:textId="77777777" w:rsidR="00A319CB" w:rsidRPr="006D4195" w:rsidRDefault="00A319CB" w:rsidP="00AF68BE">
            <w:pPr>
              <w:pStyle w:val="TableNote"/>
              <w:rPr>
                <w:sz w:val="12"/>
                <w:szCs w:val="18"/>
              </w:rPr>
            </w:pPr>
            <w:r w:rsidRPr="006D4195">
              <w:rPr>
                <w:sz w:val="12"/>
                <w:szCs w:val="18"/>
              </w:rPr>
              <w:t>Agree</w:t>
            </w:r>
          </w:p>
        </w:tc>
        <w:tc>
          <w:tcPr>
            <w:tcW w:w="1095" w:type="dxa"/>
            <w:noWrap/>
            <w:hideMark/>
          </w:tcPr>
          <w:p w14:paraId="6A9B7401" w14:textId="77777777" w:rsidR="00A319CB" w:rsidRPr="006D4195" w:rsidRDefault="00A319CB" w:rsidP="00AF68BE">
            <w:pPr>
              <w:pStyle w:val="TableNote"/>
              <w:rPr>
                <w:sz w:val="12"/>
                <w:szCs w:val="18"/>
              </w:rPr>
            </w:pPr>
            <w:r w:rsidRPr="006D4195">
              <w:rPr>
                <w:sz w:val="12"/>
                <w:szCs w:val="18"/>
              </w:rPr>
              <w:t>Disagree</w:t>
            </w:r>
          </w:p>
        </w:tc>
        <w:tc>
          <w:tcPr>
            <w:tcW w:w="1289" w:type="dxa"/>
            <w:noWrap/>
            <w:hideMark/>
          </w:tcPr>
          <w:p w14:paraId="68BE319D" w14:textId="77777777" w:rsidR="00A319CB" w:rsidRPr="006D4195" w:rsidRDefault="00A319CB" w:rsidP="00AF68BE">
            <w:pPr>
              <w:pStyle w:val="TableNote"/>
              <w:rPr>
                <w:sz w:val="12"/>
                <w:szCs w:val="18"/>
              </w:rPr>
            </w:pPr>
            <w:r w:rsidRPr="006D4195">
              <w:rPr>
                <w:sz w:val="12"/>
                <w:szCs w:val="18"/>
              </w:rPr>
              <w:t xml:space="preserve">The dashboard shows several cases where the AI identifies topics/themes that the human expert didn't, but I would argue are still correct. This means that the score cannot be used reliably in all cases as the score relies on the human being 100% correct. It makes me think that in isolation, neither the AI or human expert can classify perfectly, but AI could perhaps be used to check a human expert's work. </w:t>
            </w:r>
          </w:p>
        </w:tc>
        <w:tc>
          <w:tcPr>
            <w:tcW w:w="1619" w:type="dxa"/>
            <w:noWrap/>
            <w:hideMark/>
          </w:tcPr>
          <w:p w14:paraId="63823969" w14:textId="77777777" w:rsidR="00A319CB" w:rsidRPr="006D4195" w:rsidRDefault="00A319CB" w:rsidP="00AF68BE">
            <w:pPr>
              <w:pStyle w:val="TableNote"/>
              <w:rPr>
                <w:sz w:val="12"/>
                <w:szCs w:val="18"/>
              </w:rPr>
            </w:pPr>
            <w:r w:rsidRPr="006D4195">
              <w:rPr>
                <w:sz w:val="12"/>
                <w:szCs w:val="18"/>
              </w:rPr>
              <w:t xml:space="preserve">As someone who is not familiar with the abbreviations used, I found the 'terms' sheet really useful, but it would be even more helpful if the definitions could maybe appear when the mouse hovers over the headings. Also, if there was a note in the boxes for precision/recall/F1 saying what a value of 1 meant and what a value of 0 meant, I think it would have helped me interpret the results much quicker. </w:t>
            </w:r>
          </w:p>
        </w:tc>
      </w:tr>
      <w:tr w:rsidR="00DC48F1" w:rsidRPr="006D4195" w14:paraId="76790948" w14:textId="77777777" w:rsidTr="00BC5EE5">
        <w:trPr>
          <w:trHeight w:val="300"/>
        </w:trPr>
        <w:tc>
          <w:tcPr>
            <w:tcW w:w="575" w:type="dxa"/>
            <w:noWrap/>
            <w:hideMark/>
          </w:tcPr>
          <w:p w14:paraId="0364A4EA" w14:textId="77777777" w:rsidR="00A319CB" w:rsidRPr="006D4195" w:rsidRDefault="00A319CB" w:rsidP="00AF68BE">
            <w:pPr>
              <w:pStyle w:val="TableNote"/>
              <w:rPr>
                <w:sz w:val="12"/>
                <w:szCs w:val="18"/>
              </w:rPr>
            </w:pPr>
            <w:r w:rsidRPr="006D4195">
              <w:rPr>
                <w:sz w:val="12"/>
                <w:szCs w:val="18"/>
              </w:rPr>
              <w:t>6</w:t>
            </w:r>
          </w:p>
        </w:tc>
        <w:tc>
          <w:tcPr>
            <w:tcW w:w="1214" w:type="dxa"/>
            <w:noWrap/>
            <w:hideMark/>
          </w:tcPr>
          <w:p w14:paraId="47176033" w14:textId="77777777" w:rsidR="00A319CB" w:rsidRPr="006D4195" w:rsidRDefault="00A319CB" w:rsidP="00AF68BE">
            <w:pPr>
              <w:pStyle w:val="TableNote"/>
              <w:rPr>
                <w:sz w:val="12"/>
                <w:szCs w:val="18"/>
              </w:rPr>
            </w:pPr>
            <w:r w:rsidRPr="006D4195">
              <w:rPr>
                <w:sz w:val="12"/>
                <w:szCs w:val="18"/>
              </w:rPr>
              <w:t>Agree</w:t>
            </w:r>
          </w:p>
        </w:tc>
        <w:tc>
          <w:tcPr>
            <w:tcW w:w="1339" w:type="dxa"/>
            <w:noWrap/>
            <w:hideMark/>
          </w:tcPr>
          <w:p w14:paraId="66D27165" w14:textId="77777777" w:rsidR="00A319CB" w:rsidRPr="006D4195" w:rsidRDefault="00A319CB" w:rsidP="00AF68BE">
            <w:pPr>
              <w:pStyle w:val="TableNote"/>
              <w:rPr>
                <w:sz w:val="12"/>
                <w:szCs w:val="18"/>
              </w:rPr>
            </w:pPr>
            <w:r w:rsidRPr="006D4195">
              <w:rPr>
                <w:sz w:val="12"/>
                <w:szCs w:val="18"/>
              </w:rPr>
              <w:t>Disagree</w:t>
            </w:r>
          </w:p>
        </w:tc>
        <w:tc>
          <w:tcPr>
            <w:tcW w:w="936" w:type="dxa"/>
            <w:noWrap/>
            <w:hideMark/>
          </w:tcPr>
          <w:p w14:paraId="32552CF9" w14:textId="77777777" w:rsidR="00A319CB" w:rsidRPr="006D4195" w:rsidRDefault="00A319CB" w:rsidP="00AF68BE">
            <w:pPr>
              <w:pStyle w:val="TableNote"/>
              <w:rPr>
                <w:sz w:val="12"/>
                <w:szCs w:val="18"/>
              </w:rPr>
            </w:pPr>
            <w:r w:rsidRPr="006D4195">
              <w:rPr>
                <w:sz w:val="12"/>
                <w:szCs w:val="18"/>
              </w:rPr>
              <w:t>Agree</w:t>
            </w:r>
          </w:p>
        </w:tc>
        <w:tc>
          <w:tcPr>
            <w:tcW w:w="1191" w:type="dxa"/>
            <w:noWrap/>
            <w:hideMark/>
          </w:tcPr>
          <w:p w14:paraId="08AB1AE9" w14:textId="77777777" w:rsidR="00A319CB" w:rsidRPr="006D4195" w:rsidRDefault="00A319CB" w:rsidP="00AF68BE">
            <w:pPr>
              <w:pStyle w:val="TableNote"/>
              <w:rPr>
                <w:sz w:val="12"/>
                <w:szCs w:val="18"/>
              </w:rPr>
            </w:pPr>
            <w:r w:rsidRPr="006D4195">
              <w:rPr>
                <w:sz w:val="12"/>
                <w:szCs w:val="18"/>
              </w:rPr>
              <w:t>Disagree</w:t>
            </w:r>
          </w:p>
        </w:tc>
        <w:tc>
          <w:tcPr>
            <w:tcW w:w="1192" w:type="dxa"/>
            <w:noWrap/>
            <w:hideMark/>
          </w:tcPr>
          <w:p w14:paraId="273416F1" w14:textId="77777777" w:rsidR="00A319CB" w:rsidRPr="006D4195" w:rsidRDefault="00A319CB" w:rsidP="00AF68BE">
            <w:pPr>
              <w:pStyle w:val="TableNote"/>
              <w:rPr>
                <w:sz w:val="12"/>
                <w:szCs w:val="18"/>
              </w:rPr>
            </w:pPr>
            <w:r w:rsidRPr="006D4195">
              <w:rPr>
                <w:sz w:val="12"/>
                <w:szCs w:val="18"/>
              </w:rPr>
              <w:t>Agree</w:t>
            </w:r>
          </w:p>
        </w:tc>
        <w:tc>
          <w:tcPr>
            <w:tcW w:w="1335" w:type="dxa"/>
            <w:noWrap/>
            <w:hideMark/>
          </w:tcPr>
          <w:p w14:paraId="1460DB2B" w14:textId="77777777" w:rsidR="00A319CB" w:rsidRPr="006D4195" w:rsidRDefault="00A319CB" w:rsidP="00AF68BE">
            <w:pPr>
              <w:pStyle w:val="TableNote"/>
              <w:rPr>
                <w:sz w:val="12"/>
                <w:szCs w:val="18"/>
              </w:rPr>
            </w:pPr>
            <w:r w:rsidRPr="006D4195">
              <w:rPr>
                <w:sz w:val="12"/>
                <w:szCs w:val="18"/>
              </w:rPr>
              <w:t>Disagree</w:t>
            </w:r>
          </w:p>
        </w:tc>
        <w:tc>
          <w:tcPr>
            <w:tcW w:w="1147" w:type="dxa"/>
            <w:noWrap/>
            <w:hideMark/>
          </w:tcPr>
          <w:p w14:paraId="62C4BC43" w14:textId="77777777" w:rsidR="00A319CB" w:rsidRPr="006D4195" w:rsidRDefault="00A319CB" w:rsidP="00AF68BE">
            <w:pPr>
              <w:pStyle w:val="TableNote"/>
              <w:rPr>
                <w:sz w:val="12"/>
                <w:szCs w:val="18"/>
              </w:rPr>
            </w:pPr>
            <w:r w:rsidRPr="006D4195">
              <w:rPr>
                <w:sz w:val="12"/>
                <w:szCs w:val="18"/>
              </w:rPr>
              <w:t>Strongly agree</w:t>
            </w:r>
          </w:p>
        </w:tc>
        <w:tc>
          <w:tcPr>
            <w:tcW w:w="1403" w:type="dxa"/>
            <w:noWrap/>
            <w:hideMark/>
          </w:tcPr>
          <w:p w14:paraId="307746A9" w14:textId="77777777" w:rsidR="00A319CB" w:rsidRPr="006D4195" w:rsidRDefault="00A319CB" w:rsidP="00AF68BE">
            <w:pPr>
              <w:pStyle w:val="TableNote"/>
              <w:rPr>
                <w:sz w:val="12"/>
                <w:szCs w:val="18"/>
              </w:rPr>
            </w:pPr>
            <w:r w:rsidRPr="006D4195">
              <w:rPr>
                <w:sz w:val="12"/>
                <w:szCs w:val="18"/>
              </w:rPr>
              <w:t>Strongly disagree</w:t>
            </w:r>
          </w:p>
        </w:tc>
        <w:tc>
          <w:tcPr>
            <w:tcW w:w="1055" w:type="dxa"/>
            <w:noWrap/>
            <w:hideMark/>
          </w:tcPr>
          <w:p w14:paraId="6ADE7F95" w14:textId="77777777" w:rsidR="00A319CB" w:rsidRPr="006D4195" w:rsidRDefault="00A319CB" w:rsidP="00AF68BE">
            <w:pPr>
              <w:pStyle w:val="TableNote"/>
              <w:rPr>
                <w:sz w:val="12"/>
                <w:szCs w:val="18"/>
              </w:rPr>
            </w:pPr>
            <w:r w:rsidRPr="006D4195">
              <w:rPr>
                <w:sz w:val="12"/>
                <w:szCs w:val="18"/>
              </w:rPr>
              <w:t>Agree</w:t>
            </w:r>
          </w:p>
        </w:tc>
        <w:tc>
          <w:tcPr>
            <w:tcW w:w="1095" w:type="dxa"/>
            <w:noWrap/>
            <w:hideMark/>
          </w:tcPr>
          <w:p w14:paraId="74D16E30" w14:textId="77777777" w:rsidR="00A319CB" w:rsidRPr="006D4195" w:rsidRDefault="00A319CB" w:rsidP="00AF68BE">
            <w:pPr>
              <w:pStyle w:val="TableNote"/>
              <w:rPr>
                <w:sz w:val="12"/>
                <w:szCs w:val="18"/>
              </w:rPr>
            </w:pPr>
            <w:r w:rsidRPr="006D4195">
              <w:rPr>
                <w:sz w:val="12"/>
                <w:szCs w:val="18"/>
              </w:rPr>
              <w:t>Neutral</w:t>
            </w:r>
          </w:p>
        </w:tc>
        <w:tc>
          <w:tcPr>
            <w:tcW w:w="1289" w:type="dxa"/>
            <w:noWrap/>
            <w:hideMark/>
          </w:tcPr>
          <w:p w14:paraId="217D1968" w14:textId="77777777" w:rsidR="00A319CB" w:rsidRPr="006D4195" w:rsidRDefault="00A319CB" w:rsidP="00AF68BE">
            <w:pPr>
              <w:pStyle w:val="TableNote"/>
              <w:rPr>
                <w:sz w:val="12"/>
                <w:szCs w:val="18"/>
              </w:rPr>
            </w:pPr>
            <w:r w:rsidRPr="006D4195">
              <w:rPr>
                <w:sz w:val="12"/>
                <w:szCs w:val="18"/>
              </w:rPr>
              <w:t xml:space="preserve">I think that using AI to classify responses will be very useful to provide faster insight to project teams and clients regarding their designs. The main thing is to ensure that the classification is accurate enough to do this without adding further work. QA and Human in the loop confirmation of classifications should always be needed, however hopefully going forward this would be a lot quicker exercise </w:t>
            </w:r>
            <w:r w:rsidRPr="006D4195">
              <w:rPr>
                <w:sz w:val="12"/>
                <w:szCs w:val="18"/>
              </w:rPr>
              <w:lastRenderedPageBreak/>
              <w:t xml:space="preserve">to do. Having the F1 scores are very important as part of this QA process and this will aid in providing more clarity on accuracy of the classification. </w:t>
            </w:r>
          </w:p>
        </w:tc>
        <w:tc>
          <w:tcPr>
            <w:tcW w:w="1619" w:type="dxa"/>
            <w:noWrap/>
            <w:hideMark/>
          </w:tcPr>
          <w:p w14:paraId="574468E5" w14:textId="77777777" w:rsidR="00A319CB" w:rsidRPr="006D4195" w:rsidRDefault="00A319CB" w:rsidP="00AF68BE">
            <w:pPr>
              <w:pStyle w:val="TableNote"/>
              <w:rPr>
                <w:sz w:val="12"/>
                <w:szCs w:val="18"/>
              </w:rPr>
            </w:pPr>
            <w:r w:rsidRPr="006D4195">
              <w:rPr>
                <w:sz w:val="12"/>
                <w:szCs w:val="18"/>
              </w:rPr>
              <w:lastRenderedPageBreak/>
              <w:t xml:space="preserve">I think the system shows a lot of information related to how topics and themes have been classified. It offers clear comparisons between AI and Human responses and shows where the differences are occurring. The system allows to see where maybe a theme or topic has potentially been missed while also showing where these themes have been potentially miscoded by AI. </w:t>
            </w:r>
            <w:r w:rsidRPr="006D4195">
              <w:rPr>
                <w:sz w:val="12"/>
                <w:szCs w:val="18"/>
              </w:rPr>
              <w:br/>
              <w:t xml:space="preserve">The F1 scores allow easy understand where there are potential issues with accuracy of certain themes and topics. This allows us to be able to make better decisions in future classifications where </w:t>
            </w:r>
            <w:r w:rsidRPr="006D4195">
              <w:rPr>
                <w:sz w:val="12"/>
                <w:szCs w:val="18"/>
              </w:rPr>
              <w:lastRenderedPageBreak/>
              <w:t xml:space="preserve">we may be more confident in AI providing a suitable theme or topic. </w:t>
            </w:r>
            <w:r w:rsidRPr="006D4195">
              <w:rPr>
                <w:sz w:val="12"/>
                <w:szCs w:val="18"/>
              </w:rPr>
              <w:br/>
              <w:t>For future runs of AI classifications it would be nice to see what accuracy levels and results could be gained from other available LLM models and comparing the F1 scores for these.</w:t>
            </w:r>
            <w:r w:rsidRPr="006D4195">
              <w:rPr>
                <w:sz w:val="12"/>
                <w:szCs w:val="18"/>
              </w:rPr>
              <w:br/>
              <w:t xml:space="preserve">Having a Terms page helped me get up to speed with what the fields and results actually meant when needing to get into detail of the data and is a required read for the system. </w:t>
            </w:r>
          </w:p>
        </w:tc>
      </w:tr>
      <w:tr w:rsidR="00DC48F1" w:rsidRPr="006D4195" w14:paraId="7FF9F883" w14:textId="77777777" w:rsidTr="00BC5EE5">
        <w:trPr>
          <w:trHeight w:val="300"/>
        </w:trPr>
        <w:tc>
          <w:tcPr>
            <w:tcW w:w="575" w:type="dxa"/>
            <w:noWrap/>
            <w:hideMark/>
          </w:tcPr>
          <w:p w14:paraId="1C66052C" w14:textId="77777777" w:rsidR="00A319CB" w:rsidRPr="006D4195" w:rsidRDefault="00A319CB" w:rsidP="00AF68BE">
            <w:pPr>
              <w:pStyle w:val="TableNote"/>
              <w:rPr>
                <w:sz w:val="12"/>
                <w:szCs w:val="18"/>
              </w:rPr>
            </w:pPr>
            <w:r w:rsidRPr="006D4195">
              <w:rPr>
                <w:sz w:val="12"/>
                <w:szCs w:val="18"/>
              </w:rPr>
              <w:lastRenderedPageBreak/>
              <w:t>7</w:t>
            </w:r>
          </w:p>
        </w:tc>
        <w:tc>
          <w:tcPr>
            <w:tcW w:w="1214" w:type="dxa"/>
            <w:noWrap/>
            <w:hideMark/>
          </w:tcPr>
          <w:p w14:paraId="10E11FC3" w14:textId="77777777" w:rsidR="00A319CB" w:rsidRPr="006D4195" w:rsidRDefault="00A319CB" w:rsidP="00AF68BE">
            <w:pPr>
              <w:pStyle w:val="TableNote"/>
              <w:rPr>
                <w:sz w:val="12"/>
                <w:szCs w:val="18"/>
              </w:rPr>
            </w:pPr>
            <w:r w:rsidRPr="006D4195">
              <w:rPr>
                <w:sz w:val="12"/>
                <w:szCs w:val="18"/>
              </w:rPr>
              <w:t>Agree</w:t>
            </w:r>
          </w:p>
        </w:tc>
        <w:tc>
          <w:tcPr>
            <w:tcW w:w="1339" w:type="dxa"/>
            <w:noWrap/>
            <w:hideMark/>
          </w:tcPr>
          <w:p w14:paraId="278C26DA" w14:textId="77777777" w:rsidR="00A319CB" w:rsidRPr="006D4195" w:rsidRDefault="00A319CB" w:rsidP="00AF68BE">
            <w:pPr>
              <w:pStyle w:val="TableNote"/>
              <w:rPr>
                <w:sz w:val="12"/>
                <w:szCs w:val="18"/>
              </w:rPr>
            </w:pPr>
            <w:r w:rsidRPr="006D4195">
              <w:rPr>
                <w:sz w:val="12"/>
                <w:szCs w:val="18"/>
              </w:rPr>
              <w:t>Neutral</w:t>
            </w:r>
          </w:p>
        </w:tc>
        <w:tc>
          <w:tcPr>
            <w:tcW w:w="936" w:type="dxa"/>
            <w:noWrap/>
            <w:hideMark/>
          </w:tcPr>
          <w:p w14:paraId="46BB36B6" w14:textId="77777777" w:rsidR="00A319CB" w:rsidRPr="006D4195" w:rsidRDefault="00A319CB" w:rsidP="00AF68BE">
            <w:pPr>
              <w:pStyle w:val="TableNote"/>
              <w:rPr>
                <w:sz w:val="12"/>
                <w:szCs w:val="18"/>
              </w:rPr>
            </w:pPr>
            <w:r w:rsidRPr="006D4195">
              <w:rPr>
                <w:sz w:val="12"/>
                <w:szCs w:val="18"/>
              </w:rPr>
              <w:t>Agree</w:t>
            </w:r>
          </w:p>
        </w:tc>
        <w:tc>
          <w:tcPr>
            <w:tcW w:w="1191" w:type="dxa"/>
            <w:noWrap/>
            <w:hideMark/>
          </w:tcPr>
          <w:p w14:paraId="172EC2D4" w14:textId="77777777" w:rsidR="00A319CB" w:rsidRPr="006D4195" w:rsidRDefault="00A319CB" w:rsidP="00AF68BE">
            <w:pPr>
              <w:pStyle w:val="TableNote"/>
              <w:rPr>
                <w:sz w:val="12"/>
                <w:szCs w:val="18"/>
              </w:rPr>
            </w:pPr>
            <w:r w:rsidRPr="006D4195">
              <w:rPr>
                <w:sz w:val="12"/>
                <w:szCs w:val="18"/>
              </w:rPr>
              <w:t>Disagree</w:t>
            </w:r>
          </w:p>
        </w:tc>
        <w:tc>
          <w:tcPr>
            <w:tcW w:w="1192" w:type="dxa"/>
            <w:noWrap/>
            <w:hideMark/>
          </w:tcPr>
          <w:p w14:paraId="77F50944" w14:textId="77777777" w:rsidR="00A319CB" w:rsidRPr="006D4195" w:rsidRDefault="00A319CB" w:rsidP="00AF68BE">
            <w:pPr>
              <w:pStyle w:val="TableNote"/>
              <w:rPr>
                <w:sz w:val="12"/>
                <w:szCs w:val="18"/>
              </w:rPr>
            </w:pPr>
            <w:r w:rsidRPr="006D4195">
              <w:rPr>
                <w:sz w:val="12"/>
                <w:szCs w:val="18"/>
              </w:rPr>
              <w:t>Agree</w:t>
            </w:r>
          </w:p>
        </w:tc>
        <w:tc>
          <w:tcPr>
            <w:tcW w:w="1335" w:type="dxa"/>
            <w:noWrap/>
            <w:hideMark/>
          </w:tcPr>
          <w:p w14:paraId="0E717622" w14:textId="77777777" w:rsidR="00A319CB" w:rsidRPr="006D4195" w:rsidRDefault="00A319CB" w:rsidP="00AF68BE">
            <w:pPr>
              <w:pStyle w:val="TableNote"/>
              <w:rPr>
                <w:sz w:val="12"/>
                <w:szCs w:val="18"/>
              </w:rPr>
            </w:pPr>
            <w:r w:rsidRPr="006D4195">
              <w:rPr>
                <w:sz w:val="12"/>
                <w:szCs w:val="18"/>
              </w:rPr>
              <w:t>Strongly disagree</w:t>
            </w:r>
          </w:p>
        </w:tc>
        <w:tc>
          <w:tcPr>
            <w:tcW w:w="1147" w:type="dxa"/>
            <w:noWrap/>
            <w:hideMark/>
          </w:tcPr>
          <w:p w14:paraId="31CDB6B7" w14:textId="77777777" w:rsidR="00A319CB" w:rsidRPr="006D4195" w:rsidRDefault="00A319CB" w:rsidP="00AF68BE">
            <w:pPr>
              <w:pStyle w:val="TableNote"/>
              <w:rPr>
                <w:sz w:val="12"/>
                <w:szCs w:val="18"/>
              </w:rPr>
            </w:pPr>
            <w:r w:rsidRPr="006D4195">
              <w:rPr>
                <w:sz w:val="12"/>
                <w:szCs w:val="18"/>
              </w:rPr>
              <w:t>Agree</w:t>
            </w:r>
          </w:p>
        </w:tc>
        <w:tc>
          <w:tcPr>
            <w:tcW w:w="1403" w:type="dxa"/>
            <w:noWrap/>
            <w:hideMark/>
          </w:tcPr>
          <w:p w14:paraId="3BE76572" w14:textId="77777777" w:rsidR="00A319CB" w:rsidRPr="006D4195" w:rsidRDefault="00A319CB" w:rsidP="00AF68BE">
            <w:pPr>
              <w:pStyle w:val="TableNote"/>
              <w:rPr>
                <w:sz w:val="12"/>
                <w:szCs w:val="18"/>
              </w:rPr>
            </w:pPr>
            <w:r w:rsidRPr="006D4195">
              <w:rPr>
                <w:sz w:val="12"/>
                <w:szCs w:val="18"/>
              </w:rPr>
              <w:t>Disagree</w:t>
            </w:r>
          </w:p>
        </w:tc>
        <w:tc>
          <w:tcPr>
            <w:tcW w:w="1055" w:type="dxa"/>
            <w:noWrap/>
            <w:hideMark/>
          </w:tcPr>
          <w:p w14:paraId="372B8D86" w14:textId="77777777" w:rsidR="00A319CB" w:rsidRPr="006D4195" w:rsidRDefault="00A319CB" w:rsidP="00AF68BE">
            <w:pPr>
              <w:pStyle w:val="TableNote"/>
              <w:rPr>
                <w:sz w:val="12"/>
                <w:szCs w:val="18"/>
              </w:rPr>
            </w:pPr>
            <w:r w:rsidRPr="006D4195">
              <w:rPr>
                <w:sz w:val="12"/>
                <w:szCs w:val="18"/>
              </w:rPr>
              <w:t>Neutral</w:t>
            </w:r>
          </w:p>
        </w:tc>
        <w:tc>
          <w:tcPr>
            <w:tcW w:w="1095" w:type="dxa"/>
            <w:noWrap/>
            <w:hideMark/>
          </w:tcPr>
          <w:p w14:paraId="1CE10F9E" w14:textId="77777777" w:rsidR="00A319CB" w:rsidRPr="006D4195" w:rsidRDefault="00A319CB" w:rsidP="00AF68BE">
            <w:pPr>
              <w:pStyle w:val="TableNote"/>
              <w:rPr>
                <w:sz w:val="12"/>
                <w:szCs w:val="18"/>
              </w:rPr>
            </w:pPr>
            <w:r w:rsidRPr="006D4195">
              <w:rPr>
                <w:sz w:val="12"/>
                <w:szCs w:val="18"/>
              </w:rPr>
              <w:t>Disagree</w:t>
            </w:r>
          </w:p>
        </w:tc>
        <w:tc>
          <w:tcPr>
            <w:tcW w:w="1289" w:type="dxa"/>
            <w:noWrap/>
            <w:hideMark/>
          </w:tcPr>
          <w:p w14:paraId="0120F43F" w14:textId="77777777" w:rsidR="00A319CB" w:rsidRPr="006D4195" w:rsidRDefault="00A319CB" w:rsidP="00AF68BE">
            <w:pPr>
              <w:pStyle w:val="TableNote"/>
              <w:rPr>
                <w:sz w:val="12"/>
                <w:szCs w:val="18"/>
              </w:rPr>
            </w:pPr>
            <w:r w:rsidRPr="006D4195">
              <w:rPr>
                <w:sz w:val="12"/>
                <w:szCs w:val="18"/>
              </w:rPr>
              <w:t>I would feel more certain about the results having this to confirm accuracy. Anywhere you can add a check-point like this to check AI/automations i think is really beneficial</w:t>
            </w:r>
          </w:p>
        </w:tc>
        <w:tc>
          <w:tcPr>
            <w:tcW w:w="1619" w:type="dxa"/>
            <w:noWrap/>
            <w:hideMark/>
          </w:tcPr>
          <w:p w14:paraId="6846D22D" w14:textId="77777777" w:rsidR="00A319CB" w:rsidRPr="006D4195" w:rsidRDefault="00A319CB" w:rsidP="00AF68BE">
            <w:pPr>
              <w:pStyle w:val="TableNote"/>
              <w:rPr>
                <w:sz w:val="12"/>
                <w:szCs w:val="18"/>
              </w:rPr>
            </w:pPr>
            <w:r w:rsidRPr="006D4195">
              <w:rPr>
                <w:sz w:val="12"/>
                <w:szCs w:val="18"/>
              </w:rPr>
              <w:t>Possibly some descriptions (subheadings?) with the headers to quickly help understand what it's telling you</w:t>
            </w:r>
          </w:p>
        </w:tc>
      </w:tr>
      <w:tr w:rsidR="00DC48F1" w:rsidRPr="006D4195" w14:paraId="7FFBE957" w14:textId="77777777" w:rsidTr="00BC5EE5">
        <w:trPr>
          <w:trHeight w:val="300"/>
        </w:trPr>
        <w:tc>
          <w:tcPr>
            <w:tcW w:w="575" w:type="dxa"/>
            <w:noWrap/>
            <w:hideMark/>
          </w:tcPr>
          <w:p w14:paraId="33BFC209" w14:textId="77777777" w:rsidR="00A319CB" w:rsidRPr="006D4195" w:rsidRDefault="00A319CB" w:rsidP="00AF68BE">
            <w:pPr>
              <w:pStyle w:val="TableNote"/>
              <w:rPr>
                <w:sz w:val="12"/>
                <w:szCs w:val="18"/>
              </w:rPr>
            </w:pPr>
            <w:r w:rsidRPr="006D4195">
              <w:rPr>
                <w:sz w:val="12"/>
                <w:szCs w:val="18"/>
              </w:rPr>
              <w:t>8</w:t>
            </w:r>
          </w:p>
        </w:tc>
        <w:tc>
          <w:tcPr>
            <w:tcW w:w="1214" w:type="dxa"/>
            <w:noWrap/>
            <w:hideMark/>
          </w:tcPr>
          <w:p w14:paraId="5E83A444" w14:textId="77777777" w:rsidR="00A319CB" w:rsidRPr="006D4195" w:rsidRDefault="00A319CB" w:rsidP="00AF68BE">
            <w:pPr>
              <w:pStyle w:val="TableNote"/>
              <w:rPr>
                <w:sz w:val="12"/>
                <w:szCs w:val="18"/>
              </w:rPr>
            </w:pPr>
            <w:r w:rsidRPr="006D4195">
              <w:rPr>
                <w:sz w:val="12"/>
                <w:szCs w:val="18"/>
              </w:rPr>
              <w:t>Agree</w:t>
            </w:r>
          </w:p>
        </w:tc>
        <w:tc>
          <w:tcPr>
            <w:tcW w:w="1339" w:type="dxa"/>
            <w:noWrap/>
            <w:hideMark/>
          </w:tcPr>
          <w:p w14:paraId="7B41AC1A" w14:textId="77777777" w:rsidR="00A319CB" w:rsidRPr="006D4195" w:rsidRDefault="00A319CB" w:rsidP="00AF68BE">
            <w:pPr>
              <w:pStyle w:val="TableNote"/>
              <w:rPr>
                <w:sz w:val="12"/>
                <w:szCs w:val="18"/>
              </w:rPr>
            </w:pPr>
            <w:r w:rsidRPr="006D4195">
              <w:rPr>
                <w:sz w:val="12"/>
                <w:szCs w:val="18"/>
              </w:rPr>
              <w:t>Disagree</w:t>
            </w:r>
          </w:p>
        </w:tc>
        <w:tc>
          <w:tcPr>
            <w:tcW w:w="936" w:type="dxa"/>
            <w:noWrap/>
            <w:hideMark/>
          </w:tcPr>
          <w:p w14:paraId="217454C3" w14:textId="77777777" w:rsidR="00A319CB" w:rsidRPr="006D4195" w:rsidRDefault="00A319CB" w:rsidP="00AF68BE">
            <w:pPr>
              <w:pStyle w:val="TableNote"/>
              <w:rPr>
                <w:sz w:val="12"/>
                <w:szCs w:val="18"/>
              </w:rPr>
            </w:pPr>
            <w:r w:rsidRPr="006D4195">
              <w:rPr>
                <w:sz w:val="12"/>
                <w:szCs w:val="18"/>
              </w:rPr>
              <w:t>Agree</w:t>
            </w:r>
          </w:p>
        </w:tc>
        <w:tc>
          <w:tcPr>
            <w:tcW w:w="1191" w:type="dxa"/>
            <w:noWrap/>
            <w:hideMark/>
          </w:tcPr>
          <w:p w14:paraId="06E4854D" w14:textId="77777777" w:rsidR="00A319CB" w:rsidRPr="006D4195" w:rsidRDefault="00A319CB" w:rsidP="00AF68BE">
            <w:pPr>
              <w:pStyle w:val="TableNote"/>
              <w:rPr>
                <w:sz w:val="12"/>
                <w:szCs w:val="18"/>
              </w:rPr>
            </w:pPr>
            <w:r w:rsidRPr="006D4195">
              <w:rPr>
                <w:sz w:val="12"/>
                <w:szCs w:val="18"/>
              </w:rPr>
              <w:t>Agree</w:t>
            </w:r>
          </w:p>
        </w:tc>
        <w:tc>
          <w:tcPr>
            <w:tcW w:w="1192" w:type="dxa"/>
            <w:noWrap/>
            <w:hideMark/>
          </w:tcPr>
          <w:p w14:paraId="07DA80E4" w14:textId="77777777" w:rsidR="00A319CB" w:rsidRPr="006D4195" w:rsidRDefault="00A319CB" w:rsidP="00AF68BE">
            <w:pPr>
              <w:pStyle w:val="TableNote"/>
              <w:rPr>
                <w:sz w:val="12"/>
                <w:szCs w:val="18"/>
              </w:rPr>
            </w:pPr>
            <w:r w:rsidRPr="006D4195">
              <w:rPr>
                <w:sz w:val="12"/>
                <w:szCs w:val="18"/>
              </w:rPr>
              <w:t>Agree</w:t>
            </w:r>
          </w:p>
        </w:tc>
        <w:tc>
          <w:tcPr>
            <w:tcW w:w="1335" w:type="dxa"/>
            <w:noWrap/>
            <w:hideMark/>
          </w:tcPr>
          <w:p w14:paraId="648F5ADB" w14:textId="77777777" w:rsidR="00A319CB" w:rsidRPr="006D4195" w:rsidRDefault="00A319CB" w:rsidP="00AF68BE">
            <w:pPr>
              <w:pStyle w:val="TableNote"/>
              <w:rPr>
                <w:sz w:val="12"/>
                <w:szCs w:val="18"/>
              </w:rPr>
            </w:pPr>
            <w:r w:rsidRPr="006D4195">
              <w:rPr>
                <w:sz w:val="12"/>
                <w:szCs w:val="18"/>
              </w:rPr>
              <w:t>Disagree</w:t>
            </w:r>
          </w:p>
        </w:tc>
        <w:tc>
          <w:tcPr>
            <w:tcW w:w="1147" w:type="dxa"/>
            <w:noWrap/>
            <w:hideMark/>
          </w:tcPr>
          <w:p w14:paraId="6A9D6DF4" w14:textId="77777777" w:rsidR="00A319CB" w:rsidRPr="006D4195" w:rsidRDefault="00A319CB" w:rsidP="00AF68BE">
            <w:pPr>
              <w:pStyle w:val="TableNote"/>
              <w:rPr>
                <w:sz w:val="12"/>
                <w:szCs w:val="18"/>
              </w:rPr>
            </w:pPr>
            <w:r w:rsidRPr="006D4195">
              <w:rPr>
                <w:sz w:val="12"/>
                <w:szCs w:val="18"/>
              </w:rPr>
              <w:t>Agree</w:t>
            </w:r>
          </w:p>
        </w:tc>
        <w:tc>
          <w:tcPr>
            <w:tcW w:w="1403" w:type="dxa"/>
            <w:noWrap/>
            <w:hideMark/>
          </w:tcPr>
          <w:p w14:paraId="34902726" w14:textId="77777777" w:rsidR="00A319CB" w:rsidRPr="006D4195" w:rsidRDefault="00A319CB" w:rsidP="00AF68BE">
            <w:pPr>
              <w:pStyle w:val="TableNote"/>
              <w:rPr>
                <w:sz w:val="12"/>
                <w:szCs w:val="18"/>
              </w:rPr>
            </w:pPr>
            <w:r w:rsidRPr="006D4195">
              <w:rPr>
                <w:sz w:val="12"/>
                <w:szCs w:val="18"/>
              </w:rPr>
              <w:t>Disagree</w:t>
            </w:r>
          </w:p>
        </w:tc>
        <w:tc>
          <w:tcPr>
            <w:tcW w:w="1055" w:type="dxa"/>
            <w:noWrap/>
            <w:hideMark/>
          </w:tcPr>
          <w:p w14:paraId="193A99CD" w14:textId="77777777" w:rsidR="00A319CB" w:rsidRPr="006D4195" w:rsidRDefault="00A319CB" w:rsidP="00AF68BE">
            <w:pPr>
              <w:pStyle w:val="TableNote"/>
              <w:rPr>
                <w:sz w:val="12"/>
                <w:szCs w:val="18"/>
              </w:rPr>
            </w:pPr>
            <w:r w:rsidRPr="006D4195">
              <w:rPr>
                <w:sz w:val="12"/>
                <w:szCs w:val="18"/>
              </w:rPr>
              <w:t>Agree</w:t>
            </w:r>
          </w:p>
        </w:tc>
        <w:tc>
          <w:tcPr>
            <w:tcW w:w="1095" w:type="dxa"/>
            <w:noWrap/>
            <w:hideMark/>
          </w:tcPr>
          <w:p w14:paraId="782AFB67" w14:textId="77777777" w:rsidR="00A319CB" w:rsidRPr="006D4195" w:rsidRDefault="00A319CB" w:rsidP="00AF68BE">
            <w:pPr>
              <w:pStyle w:val="TableNote"/>
              <w:rPr>
                <w:sz w:val="12"/>
                <w:szCs w:val="18"/>
              </w:rPr>
            </w:pPr>
            <w:r w:rsidRPr="006D4195">
              <w:rPr>
                <w:sz w:val="12"/>
                <w:szCs w:val="18"/>
              </w:rPr>
              <w:t>Neutral</w:t>
            </w:r>
          </w:p>
        </w:tc>
        <w:tc>
          <w:tcPr>
            <w:tcW w:w="1289" w:type="dxa"/>
            <w:noWrap/>
            <w:hideMark/>
          </w:tcPr>
          <w:p w14:paraId="23FB8585" w14:textId="77777777" w:rsidR="00A319CB" w:rsidRPr="006D4195" w:rsidRDefault="00A319CB" w:rsidP="00AF68BE">
            <w:pPr>
              <w:pStyle w:val="TableNote"/>
              <w:rPr>
                <w:sz w:val="12"/>
                <w:szCs w:val="18"/>
              </w:rPr>
            </w:pPr>
            <w:r w:rsidRPr="006D4195">
              <w:rPr>
                <w:sz w:val="12"/>
                <w:szCs w:val="18"/>
              </w:rPr>
              <w:t xml:space="preserve">I think AI could be very useful in helping sort </w:t>
            </w:r>
          </w:p>
        </w:tc>
        <w:tc>
          <w:tcPr>
            <w:tcW w:w="1619" w:type="dxa"/>
            <w:noWrap/>
            <w:hideMark/>
          </w:tcPr>
          <w:p w14:paraId="033E16C3" w14:textId="77777777" w:rsidR="00A319CB" w:rsidRPr="006D4195" w:rsidRDefault="00A319CB" w:rsidP="00AF68BE">
            <w:pPr>
              <w:pStyle w:val="TableNote"/>
              <w:rPr>
                <w:sz w:val="12"/>
                <w:szCs w:val="18"/>
              </w:rPr>
            </w:pPr>
            <w:r w:rsidRPr="006D4195">
              <w:rPr>
                <w:sz w:val="12"/>
                <w:szCs w:val="18"/>
              </w:rPr>
              <w:t xml:space="preserve">Overall, well done! I like the simplicity of the dashboard which makes it easy to follow and read. Using the same format for both tabs makes it easy to follow. Could you explain the context around Theme and Topic in the Terms tab. Also a little bit of background or description (paragraph or two) on the backstory would be helpful in understanding what the context of the dashboard and what it is trying to show. Describing what a consultation is and why categorising the responses is helpful would bring greater understanding of what </w:t>
            </w:r>
            <w:r w:rsidRPr="006D4195">
              <w:rPr>
                <w:sz w:val="12"/>
                <w:szCs w:val="18"/>
              </w:rPr>
              <w:lastRenderedPageBreak/>
              <w:t>the dashboard is trying to achieve or show.</w:t>
            </w:r>
          </w:p>
        </w:tc>
      </w:tr>
      <w:tr w:rsidR="00DC48F1" w:rsidRPr="006D4195" w14:paraId="6EB6A4DF" w14:textId="77777777" w:rsidTr="00BC5EE5">
        <w:trPr>
          <w:trHeight w:val="300"/>
        </w:trPr>
        <w:tc>
          <w:tcPr>
            <w:tcW w:w="575" w:type="dxa"/>
            <w:noWrap/>
            <w:hideMark/>
          </w:tcPr>
          <w:p w14:paraId="7E3398C7" w14:textId="77777777" w:rsidR="00A319CB" w:rsidRPr="006D4195" w:rsidRDefault="00A319CB" w:rsidP="00AF68BE">
            <w:pPr>
              <w:pStyle w:val="TableNote"/>
              <w:rPr>
                <w:sz w:val="12"/>
                <w:szCs w:val="18"/>
              </w:rPr>
            </w:pPr>
            <w:r w:rsidRPr="006D4195">
              <w:rPr>
                <w:sz w:val="12"/>
                <w:szCs w:val="18"/>
              </w:rPr>
              <w:lastRenderedPageBreak/>
              <w:t>9</w:t>
            </w:r>
          </w:p>
        </w:tc>
        <w:tc>
          <w:tcPr>
            <w:tcW w:w="1214" w:type="dxa"/>
            <w:noWrap/>
            <w:hideMark/>
          </w:tcPr>
          <w:p w14:paraId="1C7909E6" w14:textId="77777777" w:rsidR="00A319CB" w:rsidRPr="006D4195" w:rsidRDefault="00A319CB" w:rsidP="00AF68BE">
            <w:pPr>
              <w:pStyle w:val="TableNote"/>
              <w:rPr>
                <w:sz w:val="12"/>
                <w:szCs w:val="18"/>
              </w:rPr>
            </w:pPr>
            <w:r w:rsidRPr="006D4195">
              <w:rPr>
                <w:sz w:val="12"/>
                <w:szCs w:val="18"/>
              </w:rPr>
              <w:t>Agree</w:t>
            </w:r>
          </w:p>
        </w:tc>
        <w:tc>
          <w:tcPr>
            <w:tcW w:w="1339" w:type="dxa"/>
            <w:noWrap/>
            <w:hideMark/>
          </w:tcPr>
          <w:p w14:paraId="6A7D7CEA" w14:textId="77777777" w:rsidR="00A319CB" w:rsidRPr="006D4195" w:rsidRDefault="00A319CB" w:rsidP="00AF68BE">
            <w:pPr>
              <w:pStyle w:val="TableNote"/>
              <w:rPr>
                <w:sz w:val="12"/>
                <w:szCs w:val="18"/>
              </w:rPr>
            </w:pPr>
            <w:r w:rsidRPr="006D4195">
              <w:rPr>
                <w:sz w:val="12"/>
                <w:szCs w:val="18"/>
              </w:rPr>
              <w:t>Disagree</w:t>
            </w:r>
          </w:p>
        </w:tc>
        <w:tc>
          <w:tcPr>
            <w:tcW w:w="936" w:type="dxa"/>
            <w:noWrap/>
            <w:hideMark/>
          </w:tcPr>
          <w:p w14:paraId="6B2E1E55" w14:textId="77777777" w:rsidR="00A319CB" w:rsidRPr="006D4195" w:rsidRDefault="00A319CB" w:rsidP="00AF68BE">
            <w:pPr>
              <w:pStyle w:val="TableNote"/>
              <w:rPr>
                <w:sz w:val="12"/>
                <w:szCs w:val="18"/>
              </w:rPr>
            </w:pPr>
            <w:r w:rsidRPr="006D4195">
              <w:rPr>
                <w:sz w:val="12"/>
                <w:szCs w:val="18"/>
              </w:rPr>
              <w:t>Agree</w:t>
            </w:r>
          </w:p>
        </w:tc>
        <w:tc>
          <w:tcPr>
            <w:tcW w:w="1191" w:type="dxa"/>
            <w:noWrap/>
            <w:hideMark/>
          </w:tcPr>
          <w:p w14:paraId="634E9059" w14:textId="77777777" w:rsidR="00A319CB" w:rsidRPr="006D4195" w:rsidRDefault="00A319CB" w:rsidP="00AF68BE">
            <w:pPr>
              <w:pStyle w:val="TableNote"/>
              <w:rPr>
                <w:sz w:val="12"/>
                <w:szCs w:val="18"/>
              </w:rPr>
            </w:pPr>
            <w:r w:rsidRPr="006D4195">
              <w:rPr>
                <w:sz w:val="12"/>
                <w:szCs w:val="18"/>
              </w:rPr>
              <w:t>Disagree</w:t>
            </w:r>
          </w:p>
        </w:tc>
        <w:tc>
          <w:tcPr>
            <w:tcW w:w="1192" w:type="dxa"/>
            <w:noWrap/>
            <w:hideMark/>
          </w:tcPr>
          <w:p w14:paraId="58048EB5" w14:textId="77777777" w:rsidR="00A319CB" w:rsidRPr="006D4195" w:rsidRDefault="00A319CB" w:rsidP="00AF68BE">
            <w:pPr>
              <w:pStyle w:val="TableNote"/>
              <w:rPr>
                <w:sz w:val="12"/>
                <w:szCs w:val="18"/>
              </w:rPr>
            </w:pPr>
            <w:r w:rsidRPr="006D4195">
              <w:rPr>
                <w:sz w:val="12"/>
                <w:szCs w:val="18"/>
              </w:rPr>
              <w:t>Disagree</w:t>
            </w:r>
          </w:p>
        </w:tc>
        <w:tc>
          <w:tcPr>
            <w:tcW w:w="1335" w:type="dxa"/>
            <w:noWrap/>
            <w:hideMark/>
          </w:tcPr>
          <w:p w14:paraId="41E39091" w14:textId="77777777" w:rsidR="00A319CB" w:rsidRPr="006D4195" w:rsidRDefault="00A319CB" w:rsidP="00AF68BE">
            <w:pPr>
              <w:pStyle w:val="TableNote"/>
              <w:rPr>
                <w:sz w:val="12"/>
                <w:szCs w:val="18"/>
              </w:rPr>
            </w:pPr>
            <w:r w:rsidRPr="006D4195">
              <w:rPr>
                <w:sz w:val="12"/>
                <w:szCs w:val="18"/>
              </w:rPr>
              <w:t>Disagree</w:t>
            </w:r>
          </w:p>
        </w:tc>
        <w:tc>
          <w:tcPr>
            <w:tcW w:w="1147" w:type="dxa"/>
            <w:noWrap/>
            <w:hideMark/>
          </w:tcPr>
          <w:p w14:paraId="522DEA35" w14:textId="77777777" w:rsidR="00A319CB" w:rsidRPr="006D4195" w:rsidRDefault="00A319CB" w:rsidP="00AF68BE">
            <w:pPr>
              <w:pStyle w:val="TableNote"/>
              <w:rPr>
                <w:sz w:val="12"/>
                <w:szCs w:val="18"/>
              </w:rPr>
            </w:pPr>
            <w:r w:rsidRPr="006D4195">
              <w:rPr>
                <w:sz w:val="12"/>
                <w:szCs w:val="18"/>
              </w:rPr>
              <w:t>Agree</w:t>
            </w:r>
          </w:p>
        </w:tc>
        <w:tc>
          <w:tcPr>
            <w:tcW w:w="1403" w:type="dxa"/>
            <w:noWrap/>
            <w:hideMark/>
          </w:tcPr>
          <w:p w14:paraId="467EE3CC" w14:textId="77777777" w:rsidR="00A319CB" w:rsidRPr="006D4195" w:rsidRDefault="00A319CB" w:rsidP="00AF68BE">
            <w:pPr>
              <w:pStyle w:val="TableNote"/>
              <w:rPr>
                <w:sz w:val="12"/>
                <w:szCs w:val="18"/>
              </w:rPr>
            </w:pPr>
            <w:r w:rsidRPr="006D4195">
              <w:rPr>
                <w:sz w:val="12"/>
                <w:szCs w:val="18"/>
              </w:rPr>
              <w:t>Disagree</w:t>
            </w:r>
          </w:p>
        </w:tc>
        <w:tc>
          <w:tcPr>
            <w:tcW w:w="1055" w:type="dxa"/>
            <w:noWrap/>
            <w:hideMark/>
          </w:tcPr>
          <w:p w14:paraId="0CF5DC35" w14:textId="77777777" w:rsidR="00A319CB" w:rsidRPr="006D4195" w:rsidRDefault="00A319CB" w:rsidP="00AF68BE">
            <w:pPr>
              <w:pStyle w:val="TableNote"/>
              <w:rPr>
                <w:sz w:val="12"/>
                <w:szCs w:val="18"/>
              </w:rPr>
            </w:pPr>
            <w:r w:rsidRPr="006D4195">
              <w:rPr>
                <w:sz w:val="12"/>
                <w:szCs w:val="18"/>
              </w:rPr>
              <w:t>Agree</w:t>
            </w:r>
          </w:p>
        </w:tc>
        <w:tc>
          <w:tcPr>
            <w:tcW w:w="1095" w:type="dxa"/>
            <w:noWrap/>
            <w:hideMark/>
          </w:tcPr>
          <w:p w14:paraId="4F0DA197" w14:textId="77777777" w:rsidR="00A319CB" w:rsidRPr="006D4195" w:rsidRDefault="00A319CB" w:rsidP="00AF68BE">
            <w:pPr>
              <w:pStyle w:val="TableNote"/>
              <w:rPr>
                <w:sz w:val="12"/>
                <w:szCs w:val="18"/>
              </w:rPr>
            </w:pPr>
            <w:r w:rsidRPr="006D4195">
              <w:rPr>
                <w:sz w:val="12"/>
                <w:szCs w:val="18"/>
              </w:rPr>
              <w:t>Disagree</w:t>
            </w:r>
          </w:p>
        </w:tc>
        <w:tc>
          <w:tcPr>
            <w:tcW w:w="1289" w:type="dxa"/>
            <w:noWrap/>
            <w:hideMark/>
          </w:tcPr>
          <w:p w14:paraId="58FCEA82" w14:textId="77777777" w:rsidR="00A319CB" w:rsidRPr="006D4195" w:rsidRDefault="00A319CB" w:rsidP="00AF68BE">
            <w:pPr>
              <w:pStyle w:val="TableNote"/>
              <w:rPr>
                <w:sz w:val="12"/>
                <w:szCs w:val="18"/>
              </w:rPr>
            </w:pPr>
            <w:r w:rsidRPr="006D4195">
              <w:rPr>
                <w:sz w:val="12"/>
                <w:szCs w:val="18"/>
              </w:rPr>
              <w:t>I think for Theme classification, AI is a really good method for automating about 50% of the work. For topic classification the precision value and the recall value is too low for me to warrant wanting to use AI at this point in time. However, as I look closer at the data, the accuracy is scored very harshly, with near identical topic phrases not being considered as a true positive.</w:t>
            </w:r>
          </w:p>
        </w:tc>
        <w:tc>
          <w:tcPr>
            <w:tcW w:w="1619" w:type="dxa"/>
            <w:noWrap/>
            <w:hideMark/>
          </w:tcPr>
          <w:p w14:paraId="79BD5018" w14:textId="77777777" w:rsidR="00A319CB" w:rsidRPr="006D4195" w:rsidRDefault="00A319CB" w:rsidP="00AF68BE">
            <w:pPr>
              <w:pStyle w:val="TableNote"/>
              <w:rPr>
                <w:sz w:val="12"/>
                <w:szCs w:val="18"/>
              </w:rPr>
            </w:pPr>
            <w:r w:rsidRPr="006D4195">
              <w:rPr>
                <w:sz w:val="12"/>
                <w:szCs w:val="18"/>
              </w:rPr>
              <w:t>Syncing response selection across the two GPT pages might be useful.</w:t>
            </w:r>
            <w:r w:rsidRPr="006D4195">
              <w:rPr>
                <w:sz w:val="12"/>
                <w:szCs w:val="18"/>
              </w:rPr>
              <w:br/>
            </w:r>
            <w:r w:rsidRPr="006D4195">
              <w:rPr>
                <w:sz w:val="12"/>
                <w:szCs w:val="18"/>
              </w:rPr>
              <w:br/>
              <w:t>A better user experience is needed for when you select a response and the Precision, Recall, F1 are all (Blank). e.g. for Response 'This route is much to close to homes'</w:t>
            </w:r>
          </w:p>
        </w:tc>
      </w:tr>
      <w:tr w:rsidR="00DC48F1" w:rsidRPr="006D4195" w14:paraId="3D31F24C" w14:textId="77777777" w:rsidTr="00BC5EE5">
        <w:trPr>
          <w:trHeight w:val="300"/>
        </w:trPr>
        <w:tc>
          <w:tcPr>
            <w:tcW w:w="575" w:type="dxa"/>
            <w:noWrap/>
            <w:hideMark/>
          </w:tcPr>
          <w:p w14:paraId="6FDFFE76" w14:textId="77777777" w:rsidR="00A319CB" w:rsidRPr="006D4195" w:rsidRDefault="00A319CB" w:rsidP="00AF68BE">
            <w:pPr>
              <w:pStyle w:val="TableNote"/>
              <w:rPr>
                <w:sz w:val="12"/>
                <w:szCs w:val="18"/>
              </w:rPr>
            </w:pPr>
            <w:r w:rsidRPr="006D4195">
              <w:rPr>
                <w:sz w:val="12"/>
                <w:szCs w:val="18"/>
              </w:rPr>
              <w:t>10</w:t>
            </w:r>
          </w:p>
        </w:tc>
        <w:tc>
          <w:tcPr>
            <w:tcW w:w="1214" w:type="dxa"/>
            <w:noWrap/>
            <w:hideMark/>
          </w:tcPr>
          <w:p w14:paraId="7F31F404" w14:textId="77777777" w:rsidR="00A319CB" w:rsidRPr="006D4195" w:rsidRDefault="00A319CB" w:rsidP="00AF68BE">
            <w:pPr>
              <w:pStyle w:val="TableNote"/>
              <w:rPr>
                <w:sz w:val="12"/>
                <w:szCs w:val="18"/>
              </w:rPr>
            </w:pPr>
            <w:r w:rsidRPr="006D4195">
              <w:rPr>
                <w:sz w:val="12"/>
                <w:szCs w:val="18"/>
              </w:rPr>
              <w:t>Agree</w:t>
            </w:r>
          </w:p>
        </w:tc>
        <w:tc>
          <w:tcPr>
            <w:tcW w:w="1339" w:type="dxa"/>
            <w:noWrap/>
            <w:hideMark/>
          </w:tcPr>
          <w:p w14:paraId="3A6B4719" w14:textId="77777777" w:rsidR="00A319CB" w:rsidRPr="006D4195" w:rsidRDefault="00A319CB" w:rsidP="00AF68BE">
            <w:pPr>
              <w:pStyle w:val="TableNote"/>
              <w:rPr>
                <w:sz w:val="12"/>
                <w:szCs w:val="18"/>
              </w:rPr>
            </w:pPr>
            <w:r w:rsidRPr="006D4195">
              <w:rPr>
                <w:sz w:val="12"/>
                <w:szCs w:val="18"/>
              </w:rPr>
              <w:t>Disagree</w:t>
            </w:r>
          </w:p>
        </w:tc>
        <w:tc>
          <w:tcPr>
            <w:tcW w:w="936" w:type="dxa"/>
            <w:noWrap/>
            <w:hideMark/>
          </w:tcPr>
          <w:p w14:paraId="4093577C" w14:textId="77777777" w:rsidR="00A319CB" w:rsidRPr="006D4195" w:rsidRDefault="00A319CB" w:rsidP="00AF68BE">
            <w:pPr>
              <w:pStyle w:val="TableNote"/>
              <w:rPr>
                <w:sz w:val="12"/>
                <w:szCs w:val="18"/>
              </w:rPr>
            </w:pPr>
            <w:r w:rsidRPr="006D4195">
              <w:rPr>
                <w:sz w:val="12"/>
                <w:szCs w:val="18"/>
              </w:rPr>
              <w:t>Neutral</w:t>
            </w:r>
          </w:p>
        </w:tc>
        <w:tc>
          <w:tcPr>
            <w:tcW w:w="1191" w:type="dxa"/>
            <w:noWrap/>
            <w:hideMark/>
          </w:tcPr>
          <w:p w14:paraId="6F8FFBDF" w14:textId="77777777" w:rsidR="00A319CB" w:rsidRPr="006D4195" w:rsidRDefault="00A319CB" w:rsidP="00AF68BE">
            <w:pPr>
              <w:pStyle w:val="TableNote"/>
              <w:rPr>
                <w:sz w:val="12"/>
                <w:szCs w:val="18"/>
              </w:rPr>
            </w:pPr>
            <w:r w:rsidRPr="006D4195">
              <w:rPr>
                <w:sz w:val="12"/>
                <w:szCs w:val="18"/>
              </w:rPr>
              <w:t>Agree</w:t>
            </w:r>
          </w:p>
        </w:tc>
        <w:tc>
          <w:tcPr>
            <w:tcW w:w="1192" w:type="dxa"/>
            <w:noWrap/>
            <w:hideMark/>
          </w:tcPr>
          <w:p w14:paraId="01BE9353" w14:textId="77777777" w:rsidR="00A319CB" w:rsidRPr="006D4195" w:rsidRDefault="00A319CB" w:rsidP="00AF68BE">
            <w:pPr>
              <w:pStyle w:val="TableNote"/>
              <w:rPr>
                <w:sz w:val="12"/>
                <w:szCs w:val="18"/>
              </w:rPr>
            </w:pPr>
            <w:r w:rsidRPr="006D4195">
              <w:rPr>
                <w:sz w:val="12"/>
                <w:szCs w:val="18"/>
              </w:rPr>
              <w:t>Agree</w:t>
            </w:r>
          </w:p>
        </w:tc>
        <w:tc>
          <w:tcPr>
            <w:tcW w:w="1335" w:type="dxa"/>
            <w:noWrap/>
            <w:hideMark/>
          </w:tcPr>
          <w:p w14:paraId="07268DA1" w14:textId="77777777" w:rsidR="00A319CB" w:rsidRPr="006D4195" w:rsidRDefault="00A319CB" w:rsidP="00AF68BE">
            <w:pPr>
              <w:pStyle w:val="TableNote"/>
              <w:rPr>
                <w:sz w:val="12"/>
                <w:szCs w:val="18"/>
              </w:rPr>
            </w:pPr>
            <w:r w:rsidRPr="006D4195">
              <w:rPr>
                <w:sz w:val="12"/>
                <w:szCs w:val="18"/>
              </w:rPr>
              <w:t>Disagree</w:t>
            </w:r>
          </w:p>
        </w:tc>
        <w:tc>
          <w:tcPr>
            <w:tcW w:w="1147" w:type="dxa"/>
            <w:noWrap/>
            <w:hideMark/>
          </w:tcPr>
          <w:p w14:paraId="6D140EFD" w14:textId="77777777" w:rsidR="00A319CB" w:rsidRPr="006D4195" w:rsidRDefault="00A319CB" w:rsidP="00AF68BE">
            <w:pPr>
              <w:pStyle w:val="TableNote"/>
              <w:rPr>
                <w:sz w:val="12"/>
                <w:szCs w:val="18"/>
              </w:rPr>
            </w:pPr>
            <w:r w:rsidRPr="006D4195">
              <w:rPr>
                <w:sz w:val="12"/>
                <w:szCs w:val="18"/>
              </w:rPr>
              <w:t>Strongly agree</w:t>
            </w:r>
          </w:p>
        </w:tc>
        <w:tc>
          <w:tcPr>
            <w:tcW w:w="1403" w:type="dxa"/>
            <w:noWrap/>
            <w:hideMark/>
          </w:tcPr>
          <w:p w14:paraId="358FE4E8" w14:textId="77777777" w:rsidR="00A319CB" w:rsidRPr="006D4195" w:rsidRDefault="00A319CB" w:rsidP="00AF68BE">
            <w:pPr>
              <w:pStyle w:val="TableNote"/>
              <w:rPr>
                <w:sz w:val="12"/>
                <w:szCs w:val="18"/>
              </w:rPr>
            </w:pPr>
            <w:r w:rsidRPr="006D4195">
              <w:rPr>
                <w:sz w:val="12"/>
                <w:szCs w:val="18"/>
              </w:rPr>
              <w:t>Disagree</w:t>
            </w:r>
          </w:p>
        </w:tc>
        <w:tc>
          <w:tcPr>
            <w:tcW w:w="1055" w:type="dxa"/>
            <w:noWrap/>
            <w:hideMark/>
          </w:tcPr>
          <w:p w14:paraId="6C4D5D4A" w14:textId="77777777" w:rsidR="00A319CB" w:rsidRPr="006D4195" w:rsidRDefault="00A319CB" w:rsidP="00AF68BE">
            <w:pPr>
              <w:pStyle w:val="TableNote"/>
              <w:rPr>
                <w:sz w:val="12"/>
                <w:szCs w:val="18"/>
              </w:rPr>
            </w:pPr>
            <w:r w:rsidRPr="006D4195">
              <w:rPr>
                <w:sz w:val="12"/>
                <w:szCs w:val="18"/>
              </w:rPr>
              <w:t>Neutral</w:t>
            </w:r>
          </w:p>
        </w:tc>
        <w:tc>
          <w:tcPr>
            <w:tcW w:w="1095" w:type="dxa"/>
            <w:noWrap/>
            <w:hideMark/>
          </w:tcPr>
          <w:p w14:paraId="6F00C4E2" w14:textId="77777777" w:rsidR="00A319CB" w:rsidRPr="006D4195" w:rsidRDefault="00A319CB" w:rsidP="00AF68BE">
            <w:pPr>
              <w:pStyle w:val="TableNote"/>
              <w:rPr>
                <w:sz w:val="12"/>
                <w:szCs w:val="18"/>
              </w:rPr>
            </w:pPr>
            <w:r w:rsidRPr="006D4195">
              <w:rPr>
                <w:sz w:val="12"/>
                <w:szCs w:val="18"/>
              </w:rPr>
              <w:t>Neutral</w:t>
            </w:r>
          </w:p>
        </w:tc>
        <w:tc>
          <w:tcPr>
            <w:tcW w:w="1289" w:type="dxa"/>
            <w:noWrap/>
            <w:hideMark/>
          </w:tcPr>
          <w:p w14:paraId="0B8E0C9D" w14:textId="77777777" w:rsidR="00A319CB" w:rsidRPr="006D4195" w:rsidRDefault="00A319CB" w:rsidP="00AF68BE">
            <w:pPr>
              <w:pStyle w:val="TableNote"/>
              <w:rPr>
                <w:sz w:val="12"/>
                <w:szCs w:val="18"/>
              </w:rPr>
            </w:pPr>
          </w:p>
        </w:tc>
        <w:tc>
          <w:tcPr>
            <w:tcW w:w="1619" w:type="dxa"/>
            <w:noWrap/>
            <w:hideMark/>
          </w:tcPr>
          <w:p w14:paraId="638695E9" w14:textId="77777777" w:rsidR="00A319CB" w:rsidRPr="006D4195" w:rsidRDefault="00A319CB" w:rsidP="00AF68BE">
            <w:pPr>
              <w:pStyle w:val="TableNote"/>
              <w:rPr>
                <w:sz w:val="12"/>
                <w:szCs w:val="18"/>
              </w:rPr>
            </w:pPr>
          </w:p>
        </w:tc>
      </w:tr>
      <w:tr w:rsidR="00DC48F1" w:rsidRPr="006D4195" w14:paraId="44AE22CC" w14:textId="77777777" w:rsidTr="00BC5EE5">
        <w:trPr>
          <w:trHeight w:val="300"/>
        </w:trPr>
        <w:tc>
          <w:tcPr>
            <w:tcW w:w="575" w:type="dxa"/>
            <w:noWrap/>
            <w:hideMark/>
          </w:tcPr>
          <w:p w14:paraId="4029219B" w14:textId="77777777" w:rsidR="00A319CB" w:rsidRPr="006D4195" w:rsidRDefault="00A319CB" w:rsidP="00AF68BE">
            <w:pPr>
              <w:pStyle w:val="TableNote"/>
              <w:rPr>
                <w:sz w:val="12"/>
                <w:szCs w:val="18"/>
              </w:rPr>
            </w:pPr>
            <w:r w:rsidRPr="006D4195">
              <w:rPr>
                <w:sz w:val="12"/>
                <w:szCs w:val="18"/>
              </w:rPr>
              <w:t>11</w:t>
            </w:r>
          </w:p>
        </w:tc>
        <w:tc>
          <w:tcPr>
            <w:tcW w:w="1214" w:type="dxa"/>
            <w:noWrap/>
            <w:hideMark/>
          </w:tcPr>
          <w:p w14:paraId="04FB028A" w14:textId="77777777" w:rsidR="00A319CB" w:rsidRPr="006D4195" w:rsidRDefault="00A319CB" w:rsidP="00AF68BE">
            <w:pPr>
              <w:pStyle w:val="TableNote"/>
              <w:rPr>
                <w:sz w:val="12"/>
                <w:szCs w:val="18"/>
              </w:rPr>
            </w:pPr>
            <w:r w:rsidRPr="006D4195">
              <w:rPr>
                <w:sz w:val="12"/>
                <w:szCs w:val="18"/>
              </w:rPr>
              <w:t>Neutral</w:t>
            </w:r>
          </w:p>
        </w:tc>
        <w:tc>
          <w:tcPr>
            <w:tcW w:w="1339" w:type="dxa"/>
            <w:noWrap/>
            <w:hideMark/>
          </w:tcPr>
          <w:p w14:paraId="2C9D29B2" w14:textId="77777777" w:rsidR="00A319CB" w:rsidRPr="006D4195" w:rsidRDefault="00A319CB" w:rsidP="00AF68BE">
            <w:pPr>
              <w:pStyle w:val="TableNote"/>
              <w:rPr>
                <w:sz w:val="12"/>
                <w:szCs w:val="18"/>
              </w:rPr>
            </w:pPr>
            <w:r w:rsidRPr="006D4195">
              <w:rPr>
                <w:sz w:val="12"/>
                <w:szCs w:val="18"/>
              </w:rPr>
              <w:t>Disagree</w:t>
            </w:r>
          </w:p>
        </w:tc>
        <w:tc>
          <w:tcPr>
            <w:tcW w:w="936" w:type="dxa"/>
            <w:noWrap/>
            <w:hideMark/>
          </w:tcPr>
          <w:p w14:paraId="24556908" w14:textId="77777777" w:rsidR="00A319CB" w:rsidRPr="006D4195" w:rsidRDefault="00A319CB" w:rsidP="00AF68BE">
            <w:pPr>
              <w:pStyle w:val="TableNote"/>
              <w:rPr>
                <w:sz w:val="12"/>
                <w:szCs w:val="18"/>
              </w:rPr>
            </w:pPr>
            <w:r w:rsidRPr="006D4195">
              <w:rPr>
                <w:sz w:val="12"/>
                <w:szCs w:val="18"/>
              </w:rPr>
              <w:t>Agree</w:t>
            </w:r>
          </w:p>
        </w:tc>
        <w:tc>
          <w:tcPr>
            <w:tcW w:w="1191" w:type="dxa"/>
            <w:noWrap/>
            <w:hideMark/>
          </w:tcPr>
          <w:p w14:paraId="7BAB29CD" w14:textId="77777777" w:rsidR="00A319CB" w:rsidRPr="006D4195" w:rsidRDefault="00A319CB" w:rsidP="00AF68BE">
            <w:pPr>
              <w:pStyle w:val="TableNote"/>
              <w:rPr>
                <w:sz w:val="12"/>
                <w:szCs w:val="18"/>
              </w:rPr>
            </w:pPr>
            <w:r w:rsidRPr="006D4195">
              <w:rPr>
                <w:sz w:val="12"/>
                <w:szCs w:val="18"/>
              </w:rPr>
              <w:t>Strongly disagree</w:t>
            </w:r>
          </w:p>
        </w:tc>
        <w:tc>
          <w:tcPr>
            <w:tcW w:w="1192" w:type="dxa"/>
            <w:noWrap/>
            <w:hideMark/>
          </w:tcPr>
          <w:p w14:paraId="706F8BC4" w14:textId="77777777" w:rsidR="00A319CB" w:rsidRPr="006D4195" w:rsidRDefault="00A319CB" w:rsidP="00AF68BE">
            <w:pPr>
              <w:pStyle w:val="TableNote"/>
              <w:rPr>
                <w:sz w:val="12"/>
                <w:szCs w:val="18"/>
              </w:rPr>
            </w:pPr>
            <w:r w:rsidRPr="006D4195">
              <w:rPr>
                <w:sz w:val="12"/>
                <w:szCs w:val="18"/>
              </w:rPr>
              <w:t>Agree</w:t>
            </w:r>
          </w:p>
        </w:tc>
        <w:tc>
          <w:tcPr>
            <w:tcW w:w="1335" w:type="dxa"/>
            <w:noWrap/>
            <w:hideMark/>
          </w:tcPr>
          <w:p w14:paraId="0251C66F" w14:textId="77777777" w:rsidR="00A319CB" w:rsidRPr="006D4195" w:rsidRDefault="00A319CB" w:rsidP="00AF68BE">
            <w:pPr>
              <w:pStyle w:val="TableNote"/>
              <w:rPr>
                <w:sz w:val="12"/>
                <w:szCs w:val="18"/>
              </w:rPr>
            </w:pPr>
            <w:r w:rsidRPr="006D4195">
              <w:rPr>
                <w:sz w:val="12"/>
                <w:szCs w:val="18"/>
              </w:rPr>
              <w:t>Neutral</w:t>
            </w:r>
          </w:p>
        </w:tc>
        <w:tc>
          <w:tcPr>
            <w:tcW w:w="1147" w:type="dxa"/>
            <w:noWrap/>
            <w:hideMark/>
          </w:tcPr>
          <w:p w14:paraId="163636EA" w14:textId="77777777" w:rsidR="00A319CB" w:rsidRPr="006D4195" w:rsidRDefault="00A319CB" w:rsidP="00AF68BE">
            <w:pPr>
              <w:pStyle w:val="TableNote"/>
              <w:rPr>
                <w:sz w:val="12"/>
                <w:szCs w:val="18"/>
              </w:rPr>
            </w:pPr>
            <w:r w:rsidRPr="006D4195">
              <w:rPr>
                <w:sz w:val="12"/>
                <w:szCs w:val="18"/>
              </w:rPr>
              <w:t>Neutral</w:t>
            </w:r>
          </w:p>
        </w:tc>
        <w:tc>
          <w:tcPr>
            <w:tcW w:w="1403" w:type="dxa"/>
            <w:noWrap/>
            <w:hideMark/>
          </w:tcPr>
          <w:p w14:paraId="38E57764" w14:textId="77777777" w:rsidR="00A319CB" w:rsidRPr="006D4195" w:rsidRDefault="00A319CB" w:rsidP="00AF68BE">
            <w:pPr>
              <w:pStyle w:val="TableNote"/>
              <w:rPr>
                <w:sz w:val="12"/>
                <w:szCs w:val="18"/>
              </w:rPr>
            </w:pPr>
            <w:r w:rsidRPr="006D4195">
              <w:rPr>
                <w:sz w:val="12"/>
                <w:szCs w:val="18"/>
              </w:rPr>
              <w:t>Neutral</w:t>
            </w:r>
          </w:p>
        </w:tc>
        <w:tc>
          <w:tcPr>
            <w:tcW w:w="1055" w:type="dxa"/>
            <w:noWrap/>
            <w:hideMark/>
          </w:tcPr>
          <w:p w14:paraId="562213A4" w14:textId="77777777" w:rsidR="00A319CB" w:rsidRPr="006D4195" w:rsidRDefault="00A319CB" w:rsidP="00AF68BE">
            <w:pPr>
              <w:pStyle w:val="TableNote"/>
              <w:rPr>
                <w:sz w:val="12"/>
                <w:szCs w:val="18"/>
              </w:rPr>
            </w:pPr>
            <w:r w:rsidRPr="006D4195">
              <w:rPr>
                <w:sz w:val="12"/>
                <w:szCs w:val="18"/>
              </w:rPr>
              <w:t>Neutral</w:t>
            </w:r>
          </w:p>
        </w:tc>
        <w:tc>
          <w:tcPr>
            <w:tcW w:w="1095" w:type="dxa"/>
            <w:noWrap/>
            <w:hideMark/>
          </w:tcPr>
          <w:p w14:paraId="74584C06" w14:textId="77777777" w:rsidR="00A319CB" w:rsidRPr="006D4195" w:rsidRDefault="00A319CB" w:rsidP="00AF68BE">
            <w:pPr>
              <w:pStyle w:val="TableNote"/>
              <w:rPr>
                <w:sz w:val="12"/>
                <w:szCs w:val="18"/>
              </w:rPr>
            </w:pPr>
            <w:r w:rsidRPr="006D4195">
              <w:rPr>
                <w:sz w:val="12"/>
                <w:szCs w:val="18"/>
              </w:rPr>
              <w:t>Neutral</w:t>
            </w:r>
          </w:p>
        </w:tc>
        <w:tc>
          <w:tcPr>
            <w:tcW w:w="1289" w:type="dxa"/>
            <w:noWrap/>
            <w:hideMark/>
          </w:tcPr>
          <w:p w14:paraId="7A696D06" w14:textId="77777777" w:rsidR="00A319CB" w:rsidRPr="006D4195" w:rsidRDefault="00A319CB" w:rsidP="00AF68BE">
            <w:pPr>
              <w:pStyle w:val="TableNote"/>
              <w:rPr>
                <w:sz w:val="12"/>
                <w:szCs w:val="18"/>
              </w:rPr>
            </w:pPr>
          </w:p>
        </w:tc>
        <w:tc>
          <w:tcPr>
            <w:tcW w:w="1619" w:type="dxa"/>
            <w:noWrap/>
            <w:hideMark/>
          </w:tcPr>
          <w:p w14:paraId="39888048" w14:textId="77777777" w:rsidR="00A319CB" w:rsidRPr="006D4195" w:rsidRDefault="00A319CB" w:rsidP="00AF68BE">
            <w:pPr>
              <w:pStyle w:val="TableNote"/>
              <w:rPr>
                <w:sz w:val="12"/>
                <w:szCs w:val="18"/>
              </w:rPr>
            </w:pPr>
          </w:p>
        </w:tc>
      </w:tr>
      <w:tr w:rsidR="00DC48F1" w:rsidRPr="006D4195" w14:paraId="452CBE82" w14:textId="77777777" w:rsidTr="00BC5EE5">
        <w:trPr>
          <w:trHeight w:val="300"/>
        </w:trPr>
        <w:tc>
          <w:tcPr>
            <w:tcW w:w="575" w:type="dxa"/>
            <w:noWrap/>
            <w:hideMark/>
          </w:tcPr>
          <w:p w14:paraId="6779C160" w14:textId="77777777" w:rsidR="00A319CB" w:rsidRPr="006D4195" w:rsidRDefault="00A319CB" w:rsidP="00AF68BE">
            <w:pPr>
              <w:pStyle w:val="TableNote"/>
              <w:rPr>
                <w:sz w:val="12"/>
                <w:szCs w:val="18"/>
              </w:rPr>
            </w:pPr>
            <w:r w:rsidRPr="006D4195">
              <w:rPr>
                <w:sz w:val="12"/>
                <w:szCs w:val="18"/>
              </w:rPr>
              <w:t>12</w:t>
            </w:r>
          </w:p>
        </w:tc>
        <w:tc>
          <w:tcPr>
            <w:tcW w:w="1214" w:type="dxa"/>
            <w:noWrap/>
            <w:hideMark/>
          </w:tcPr>
          <w:p w14:paraId="44FC74D7" w14:textId="77777777" w:rsidR="00A319CB" w:rsidRPr="006D4195" w:rsidRDefault="00A319CB" w:rsidP="00AF68BE">
            <w:pPr>
              <w:pStyle w:val="TableNote"/>
              <w:rPr>
                <w:sz w:val="12"/>
                <w:szCs w:val="18"/>
              </w:rPr>
            </w:pPr>
            <w:r w:rsidRPr="006D4195">
              <w:rPr>
                <w:sz w:val="12"/>
                <w:szCs w:val="18"/>
              </w:rPr>
              <w:t>Strongly agree</w:t>
            </w:r>
          </w:p>
        </w:tc>
        <w:tc>
          <w:tcPr>
            <w:tcW w:w="1339" w:type="dxa"/>
            <w:noWrap/>
            <w:hideMark/>
          </w:tcPr>
          <w:p w14:paraId="241B2457" w14:textId="77777777" w:rsidR="00A319CB" w:rsidRPr="006D4195" w:rsidRDefault="00A319CB" w:rsidP="00AF68BE">
            <w:pPr>
              <w:pStyle w:val="TableNote"/>
              <w:rPr>
                <w:sz w:val="12"/>
                <w:szCs w:val="18"/>
              </w:rPr>
            </w:pPr>
            <w:r w:rsidRPr="006D4195">
              <w:rPr>
                <w:sz w:val="12"/>
                <w:szCs w:val="18"/>
              </w:rPr>
              <w:t>Disagree</w:t>
            </w:r>
          </w:p>
        </w:tc>
        <w:tc>
          <w:tcPr>
            <w:tcW w:w="936" w:type="dxa"/>
            <w:noWrap/>
            <w:hideMark/>
          </w:tcPr>
          <w:p w14:paraId="404DD4FA" w14:textId="77777777" w:rsidR="00A319CB" w:rsidRPr="006D4195" w:rsidRDefault="00A319CB" w:rsidP="00AF68BE">
            <w:pPr>
              <w:pStyle w:val="TableNote"/>
              <w:rPr>
                <w:sz w:val="12"/>
                <w:szCs w:val="18"/>
              </w:rPr>
            </w:pPr>
            <w:r w:rsidRPr="006D4195">
              <w:rPr>
                <w:sz w:val="12"/>
                <w:szCs w:val="18"/>
              </w:rPr>
              <w:t>Agree</w:t>
            </w:r>
          </w:p>
        </w:tc>
        <w:tc>
          <w:tcPr>
            <w:tcW w:w="1191" w:type="dxa"/>
            <w:noWrap/>
            <w:hideMark/>
          </w:tcPr>
          <w:p w14:paraId="04F05D94" w14:textId="77777777" w:rsidR="00A319CB" w:rsidRPr="006D4195" w:rsidRDefault="00A319CB" w:rsidP="00AF68BE">
            <w:pPr>
              <w:pStyle w:val="TableNote"/>
              <w:rPr>
                <w:sz w:val="12"/>
                <w:szCs w:val="18"/>
              </w:rPr>
            </w:pPr>
            <w:r w:rsidRPr="006D4195">
              <w:rPr>
                <w:sz w:val="12"/>
                <w:szCs w:val="18"/>
              </w:rPr>
              <w:t>Neutral</w:t>
            </w:r>
          </w:p>
        </w:tc>
        <w:tc>
          <w:tcPr>
            <w:tcW w:w="1192" w:type="dxa"/>
            <w:noWrap/>
            <w:hideMark/>
          </w:tcPr>
          <w:p w14:paraId="1442B9AE" w14:textId="77777777" w:rsidR="00A319CB" w:rsidRPr="006D4195" w:rsidRDefault="00A319CB" w:rsidP="00AF68BE">
            <w:pPr>
              <w:pStyle w:val="TableNote"/>
              <w:rPr>
                <w:sz w:val="12"/>
                <w:szCs w:val="18"/>
              </w:rPr>
            </w:pPr>
            <w:r w:rsidRPr="006D4195">
              <w:rPr>
                <w:sz w:val="12"/>
                <w:szCs w:val="18"/>
              </w:rPr>
              <w:t>Strongly agree</w:t>
            </w:r>
          </w:p>
        </w:tc>
        <w:tc>
          <w:tcPr>
            <w:tcW w:w="1335" w:type="dxa"/>
            <w:noWrap/>
            <w:hideMark/>
          </w:tcPr>
          <w:p w14:paraId="5EDA038D" w14:textId="77777777" w:rsidR="00A319CB" w:rsidRPr="006D4195" w:rsidRDefault="00A319CB" w:rsidP="00AF68BE">
            <w:pPr>
              <w:pStyle w:val="TableNote"/>
              <w:rPr>
                <w:sz w:val="12"/>
                <w:szCs w:val="18"/>
              </w:rPr>
            </w:pPr>
            <w:r w:rsidRPr="006D4195">
              <w:rPr>
                <w:sz w:val="12"/>
                <w:szCs w:val="18"/>
              </w:rPr>
              <w:t>Neutral</w:t>
            </w:r>
          </w:p>
        </w:tc>
        <w:tc>
          <w:tcPr>
            <w:tcW w:w="1147" w:type="dxa"/>
            <w:noWrap/>
            <w:hideMark/>
          </w:tcPr>
          <w:p w14:paraId="6CC73307" w14:textId="77777777" w:rsidR="00A319CB" w:rsidRPr="006D4195" w:rsidRDefault="00A319CB" w:rsidP="00AF68BE">
            <w:pPr>
              <w:pStyle w:val="TableNote"/>
              <w:rPr>
                <w:sz w:val="12"/>
                <w:szCs w:val="18"/>
              </w:rPr>
            </w:pPr>
            <w:r w:rsidRPr="006D4195">
              <w:rPr>
                <w:sz w:val="12"/>
                <w:szCs w:val="18"/>
              </w:rPr>
              <w:t>Agree</w:t>
            </w:r>
          </w:p>
        </w:tc>
        <w:tc>
          <w:tcPr>
            <w:tcW w:w="1403" w:type="dxa"/>
            <w:noWrap/>
            <w:hideMark/>
          </w:tcPr>
          <w:p w14:paraId="30FD8895" w14:textId="77777777" w:rsidR="00A319CB" w:rsidRPr="006D4195" w:rsidRDefault="00A319CB" w:rsidP="00AF68BE">
            <w:pPr>
              <w:pStyle w:val="TableNote"/>
              <w:rPr>
                <w:sz w:val="12"/>
                <w:szCs w:val="18"/>
              </w:rPr>
            </w:pPr>
            <w:r w:rsidRPr="006D4195">
              <w:rPr>
                <w:sz w:val="12"/>
                <w:szCs w:val="18"/>
              </w:rPr>
              <w:t>Disagree</w:t>
            </w:r>
          </w:p>
        </w:tc>
        <w:tc>
          <w:tcPr>
            <w:tcW w:w="1055" w:type="dxa"/>
            <w:noWrap/>
            <w:hideMark/>
          </w:tcPr>
          <w:p w14:paraId="096D8B7B" w14:textId="77777777" w:rsidR="00A319CB" w:rsidRPr="006D4195" w:rsidRDefault="00A319CB" w:rsidP="00AF68BE">
            <w:pPr>
              <w:pStyle w:val="TableNote"/>
              <w:rPr>
                <w:sz w:val="12"/>
                <w:szCs w:val="18"/>
              </w:rPr>
            </w:pPr>
            <w:r w:rsidRPr="006D4195">
              <w:rPr>
                <w:sz w:val="12"/>
                <w:szCs w:val="18"/>
              </w:rPr>
              <w:t>Agree</w:t>
            </w:r>
          </w:p>
        </w:tc>
        <w:tc>
          <w:tcPr>
            <w:tcW w:w="1095" w:type="dxa"/>
            <w:noWrap/>
            <w:hideMark/>
          </w:tcPr>
          <w:p w14:paraId="4A8CAEDF" w14:textId="77777777" w:rsidR="00A319CB" w:rsidRPr="006D4195" w:rsidRDefault="00A319CB" w:rsidP="00AF68BE">
            <w:pPr>
              <w:pStyle w:val="TableNote"/>
              <w:rPr>
                <w:sz w:val="12"/>
                <w:szCs w:val="18"/>
              </w:rPr>
            </w:pPr>
            <w:r w:rsidRPr="006D4195">
              <w:rPr>
                <w:sz w:val="12"/>
                <w:szCs w:val="18"/>
              </w:rPr>
              <w:t>Neutral</w:t>
            </w:r>
          </w:p>
        </w:tc>
        <w:tc>
          <w:tcPr>
            <w:tcW w:w="1289" w:type="dxa"/>
            <w:noWrap/>
            <w:hideMark/>
          </w:tcPr>
          <w:p w14:paraId="121D7BE7" w14:textId="77777777" w:rsidR="00A319CB" w:rsidRPr="006D4195" w:rsidRDefault="00A319CB" w:rsidP="00AF68BE">
            <w:pPr>
              <w:pStyle w:val="TableNote"/>
              <w:rPr>
                <w:sz w:val="12"/>
                <w:szCs w:val="18"/>
              </w:rPr>
            </w:pPr>
            <w:r w:rsidRPr="006D4195">
              <w:rPr>
                <w:sz w:val="12"/>
                <w:szCs w:val="18"/>
              </w:rPr>
              <w:t xml:space="preserve">Yes it is useful to have </w:t>
            </w:r>
          </w:p>
        </w:tc>
        <w:tc>
          <w:tcPr>
            <w:tcW w:w="1619" w:type="dxa"/>
            <w:noWrap/>
            <w:hideMark/>
          </w:tcPr>
          <w:p w14:paraId="10270D0F" w14:textId="77777777" w:rsidR="00A319CB" w:rsidRPr="006D4195" w:rsidRDefault="00A319CB" w:rsidP="00AF68BE">
            <w:pPr>
              <w:pStyle w:val="TableNote"/>
              <w:rPr>
                <w:sz w:val="12"/>
                <w:szCs w:val="18"/>
              </w:rPr>
            </w:pPr>
            <w:r w:rsidRPr="006D4195">
              <w:rPr>
                <w:sz w:val="12"/>
                <w:szCs w:val="18"/>
              </w:rPr>
              <w:t>I think its really well put together, with clear explainations on the terms bar so I understood fully.</w:t>
            </w:r>
          </w:p>
        </w:tc>
      </w:tr>
    </w:tbl>
    <w:p w14:paraId="513689F8" w14:textId="00DEE231" w:rsidR="006D5320" w:rsidRPr="006D5320" w:rsidRDefault="006D5320" w:rsidP="006D5320"/>
    <w:p w14:paraId="7D0DAF61" w14:textId="0CBBE3BE" w:rsidR="1E9909DD" w:rsidRDefault="1E9909DD"/>
    <w:p w14:paraId="2540F180" w14:textId="4E396B7E" w:rsidR="1E9909DD" w:rsidRDefault="1E9909DD"/>
    <w:p w14:paraId="6B125D3E" w14:textId="77777777" w:rsidR="00947543" w:rsidRDefault="00947543" w:rsidP="00947543">
      <w:pPr>
        <w:spacing w:after="0" w:line="240" w:lineRule="auto"/>
        <w:jc w:val="left"/>
        <w:sectPr w:rsidR="00947543" w:rsidSect="0025391F">
          <w:pgSz w:w="16840" w:h="11907" w:orient="landscape" w:code="9"/>
          <w:pgMar w:top="720" w:right="720" w:bottom="720" w:left="720" w:header="567" w:footer="95" w:gutter="0"/>
          <w:pgNumType w:start="1"/>
          <w:cols w:space="708"/>
          <w:docGrid w:linePitch="360"/>
        </w:sectPr>
      </w:pPr>
    </w:p>
    <w:p w14:paraId="7C4972EA" w14:textId="29A75267" w:rsidR="1E9909DD" w:rsidRDefault="00E11483" w:rsidP="00AD0493">
      <w:pPr>
        <w:pStyle w:val="AppendixLevel1"/>
      </w:pPr>
      <w:bookmarkStart w:id="154" w:name="_Ref207821894"/>
      <w:bookmarkStart w:id="155" w:name="_Toc208136070"/>
      <w:r w:rsidRPr="00E11483">
        <w:lastRenderedPageBreak/>
        <w:t>Exploratory Experiment – Fine-Tuning BERT/RoBERTa for Multi-Label Classification</w:t>
      </w:r>
      <w:bookmarkEnd w:id="154"/>
      <w:bookmarkEnd w:id="155"/>
    </w:p>
    <w:p w14:paraId="4F51F2A4" w14:textId="77777777" w:rsidR="00477C2E" w:rsidRDefault="00477C2E" w:rsidP="00477C2E">
      <w:pPr>
        <w:pStyle w:val="AppendixLevel2"/>
      </w:pPr>
      <w:bookmarkStart w:id="156" w:name="_Toc208136071"/>
      <w:r>
        <w:t>Introduction</w:t>
      </w:r>
      <w:bookmarkEnd w:id="156"/>
    </w:p>
    <w:p w14:paraId="13863657" w14:textId="0BC63C28" w:rsidR="00012CC5" w:rsidRPr="00012CC5" w:rsidRDefault="00012CC5" w:rsidP="00012CC5">
      <w:r w:rsidRPr="00012CC5">
        <w:t>As part of the exploration of AI-assisted classification methods for public consultation responses, a separate experiment was conducted using supervised machine learning models</w:t>
      </w:r>
      <w:r w:rsidR="00DB6E12">
        <w:t xml:space="preserve">, </w:t>
      </w:r>
      <w:r w:rsidRPr="00012CC5">
        <w:t xml:space="preserve">specifically BERT and RoBERTa. This was </w:t>
      </w:r>
      <w:r w:rsidR="00094985">
        <w:t>separate f</w:t>
      </w:r>
      <w:r w:rsidRPr="00012CC5">
        <w:t xml:space="preserve">rom the primary GPT-based pipeline but is included here for completeness and to </w:t>
      </w:r>
      <w:r w:rsidR="00094985">
        <w:t>show</w:t>
      </w:r>
      <w:r w:rsidRPr="00012CC5">
        <w:t xml:space="preserve"> the strengths and limitations of transformer fine-tuning</w:t>
      </w:r>
      <w:r w:rsidR="00094985">
        <w:t>.</w:t>
      </w:r>
      <w:r w:rsidR="004D6F69">
        <w:t xml:space="preserve"> </w:t>
      </w:r>
    </w:p>
    <w:p w14:paraId="7AE0F8D9" w14:textId="04146792" w:rsidR="00012CC5" w:rsidRPr="00FC7A0B" w:rsidRDefault="00012CC5" w:rsidP="00012CC5">
      <w:pPr>
        <w:rPr>
          <w:i/>
          <w:iCs/>
        </w:rPr>
      </w:pPr>
      <w:r w:rsidRPr="00012CC5">
        <w:t xml:space="preserve">The experiment used legacy human-coded responses to train </w:t>
      </w:r>
      <w:r w:rsidR="007B39D5" w:rsidRPr="00012CC5">
        <w:t>the</w:t>
      </w:r>
      <w:r w:rsidR="00094985">
        <w:t xml:space="preserve"> model.</w:t>
      </w:r>
      <w:r w:rsidRPr="00012CC5">
        <w:t xml:space="preserve"> The aim was to determine whether a supervised model could outperform GPT-based classification in terms of F1 score. However, this work remained exploratory and was not integrated into the final solution due to issues with interpretability and confidence in the results.</w:t>
      </w:r>
      <w:r w:rsidR="004D6F69">
        <w:t xml:space="preserve"> </w:t>
      </w:r>
      <w:r w:rsidR="007B39D5" w:rsidRPr="00FC7A0B">
        <w:rPr>
          <w:i/>
          <w:iCs/>
        </w:rPr>
        <w:t xml:space="preserve">Please note that </w:t>
      </w:r>
      <w:r w:rsidR="000B0911">
        <w:rPr>
          <w:i/>
          <w:iCs/>
        </w:rPr>
        <w:t xml:space="preserve">the code </w:t>
      </w:r>
      <w:r w:rsidR="007C614A">
        <w:rPr>
          <w:i/>
          <w:iCs/>
        </w:rPr>
        <w:t xml:space="preserve">used to create this model and the </w:t>
      </w:r>
      <w:r w:rsidR="007B39D5" w:rsidRPr="00FC7A0B">
        <w:rPr>
          <w:i/>
          <w:iCs/>
        </w:rPr>
        <w:t>appendix</w:t>
      </w:r>
      <w:r w:rsidR="00DB351F" w:rsidRPr="00FC7A0B">
        <w:rPr>
          <w:i/>
          <w:iCs/>
        </w:rPr>
        <w:t xml:space="preserve"> summary</w:t>
      </w:r>
      <w:r w:rsidR="007B39D5" w:rsidRPr="00FC7A0B">
        <w:rPr>
          <w:i/>
          <w:iCs/>
        </w:rPr>
        <w:t xml:space="preserve"> was </w:t>
      </w:r>
      <w:r w:rsidR="00FD7FF4">
        <w:rPr>
          <w:i/>
          <w:iCs/>
        </w:rPr>
        <w:t>created with the assistance</w:t>
      </w:r>
      <w:r w:rsidR="007B39D5" w:rsidRPr="00FC7A0B">
        <w:rPr>
          <w:i/>
          <w:iCs/>
        </w:rPr>
        <w:t xml:space="preserve"> of generative AI</w:t>
      </w:r>
      <w:r w:rsidR="00EE49EF">
        <w:rPr>
          <w:i/>
          <w:iCs/>
        </w:rPr>
        <w:t>.</w:t>
      </w:r>
      <w:r w:rsidR="00DB351F" w:rsidRPr="00FC7A0B">
        <w:rPr>
          <w:i/>
          <w:iCs/>
        </w:rPr>
        <w:t xml:space="preserve"> </w:t>
      </w:r>
      <w:r w:rsidR="00EE49EF">
        <w:rPr>
          <w:i/>
          <w:iCs/>
        </w:rPr>
        <w:t>T</w:t>
      </w:r>
      <w:r w:rsidR="00DB351F" w:rsidRPr="00FC7A0B">
        <w:rPr>
          <w:i/>
          <w:iCs/>
        </w:rPr>
        <w:t xml:space="preserve">he contents </w:t>
      </w:r>
      <w:r w:rsidR="00EE49EF">
        <w:rPr>
          <w:i/>
          <w:iCs/>
        </w:rPr>
        <w:t>have been</w:t>
      </w:r>
      <w:r w:rsidR="00FC7A0B">
        <w:rPr>
          <w:i/>
          <w:iCs/>
        </w:rPr>
        <w:t xml:space="preserve"> </w:t>
      </w:r>
      <w:r w:rsidR="00DB351F" w:rsidRPr="00FC7A0B">
        <w:rPr>
          <w:i/>
          <w:iCs/>
        </w:rPr>
        <w:t xml:space="preserve">checked and </w:t>
      </w:r>
      <w:r w:rsidR="00FC7A0B" w:rsidRPr="00FC7A0B">
        <w:rPr>
          <w:i/>
          <w:iCs/>
        </w:rPr>
        <w:t xml:space="preserve">reworded </w:t>
      </w:r>
      <w:r w:rsidR="00FC7A0B">
        <w:rPr>
          <w:i/>
          <w:iCs/>
        </w:rPr>
        <w:t>by the author.</w:t>
      </w:r>
    </w:p>
    <w:p w14:paraId="5502002C" w14:textId="0565C782" w:rsidR="00012CC5" w:rsidRPr="00012CC5" w:rsidRDefault="00012CC5" w:rsidP="00012CC5">
      <w:pPr>
        <w:pStyle w:val="Heading2"/>
      </w:pPr>
      <w:bookmarkStart w:id="157" w:name="_Toc208136072"/>
      <w:r w:rsidRPr="00012CC5">
        <w:t>Model Setup and Training</w:t>
      </w:r>
      <w:bookmarkEnd w:id="157"/>
    </w:p>
    <w:p w14:paraId="0E1E4B9C" w14:textId="78E085C7" w:rsidR="00012CC5" w:rsidRPr="00012CC5" w:rsidRDefault="00012CC5" w:rsidP="00012CC5">
      <w:r w:rsidRPr="00012CC5">
        <w:t xml:space="preserve">The classifier was built using the Hugging Face Transformers library. The initial </w:t>
      </w:r>
      <w:r w:rsidR="001E4895">
        <w:t>creation</w:t>
      </w:r>
      <w:r w:rsidRPr="00012CC5">
        <w:t xml:space="preserve"> used bert-base-uncased, </w:t>
      </w:r>
      <w:r w:rsidR="001E4895">
        <w:t>which was later upgraded</w:t>
      </w:r>
      <w:r w:rsidRPr="00012CC5">
        <w:t xml:space="preserve"> to roberta-base </w:t>
      </w:r>
      <w:r w:rsidR="00EC0997">
        <w:t xml:space="preserve">due to its ability </w:t>
      </w:r>
      <w:r w:rsidR="004D6F69">
        <w:t xml:space="preserve">of </w:t>
      </w:r>
      <w:r w:rsidR="004D6F69" w:rsidRPr="00012CC5">
        <w:t>to</w:t>
      </w:r>
      <w:r w:rsidR="00EC0997">
        <w:t xml:space="preserve"> better handle nuance in language</w:t>
      </w:r>
      <w:r w:rsidRPr="00012CC5">
        <w:t xml:space="preserve">. </w:t>
      </w:r>
      <w:r w:rsidR="001E4895">
        <w:t>Theme classification was excluded from this experiment due to the high scores achieved by the</w:t>
      </w:r>
      <w:r w:rsidR="004D6F69">
        <w:t xml:space="preserve"> GPT-4 model</w:t>
      </w:r>
      <w:r w:rsidR="001E4895">
        <w:t>. T</w:t>
      </w:r>
      <w:r w:rsidR="004D6F69">
        <w:t>he focus here was to improve the more detailed topic classification which ha</w:t>
      </w:r>
      <w:r w:rsidR="001E4895">
        <w:t>d</w:t>
      </w:r>
      <w:r w:rsidR="004D6F69">
        <w:t xml:space="preserve"> weaker performance overall. </w:t>
      </w:r>
      <w:r w:rsidRPr="00012CC5">
        <w:t>Each response could be assigned multiple topics, so the model was configured for multi-label classification using a sigmoid activation function and binary cross-entropy loss.</w:t>
      </w:r>
    </w:p>
    <w:p w14:paraId="3BDD3880" w14:textId="48638214" w:rsidR="00012CC5" w:rsidRPr="00012CC5" w:rsidRDefault="00012CC5" w:rsidP="00012CC5">
      <w:r w:rsidRPr="00012CC5">
        <w:t xml:space="preserve">To improve robustness, </w:t>
      </w:r>
      <w:r w:rsidR="00A05BC7">
        <w:t xml:space="preserve">generative AI suggested to make the following </w:t>
      </w:r>
      <w:r w:rsidR="001A2CAB">
        <w:t>improvements</w:t>
      </w:r>
      <w:r w:rsidRPr="00012CC5">
        <w:t>:</w:t>
      </w:r>
    </w:p>
    <w:p w14:paraId="52491787" w14:textId="0BE07B1F" w:rsidR="00012CC5" w:rsidRPr="00012CC5" w:rsidRDefault="00012CC5" w:rsidP="00012CC5">
      <w:pPr>
        <w:pStyle w:val="ListBullet"/>
      </w:pPr>
      <w:r w:rsidRPr="00012CC5">
        <w:t>Focal Loss was introduced to handle class imbalance and prioritise difficult examples.</w:t>
      </w:r>
    </w:p>
    <w:p w14:paraId="18CE2B2F" w14:textId="7856AF0A" w:rsidR="00012CC5" w:rsidRPr="00012CC5" w:rsidRDefault="00012CC5" w:rsidP="00012CC5">
      <w:pPr>
        <w:pStyle w:val="ListBullet"/>
      </w:pPr>
      <w:r w:rsidRPr="00012CC5">
        <w:t>Per-label thresholding was implemented to assign optimal classification cut-offs for each topic.</w:t>
      </w:r>
    </w:p>
    <w:p w14:paraId="23F59DD6" w14:textId="6B03BAEC" w:rsidR="00012CC5" w:rsidRPr="00012CC5" w:rsidRDefault="00012CC5" w:rsidP="00012CC5">
      <w:pPr>
        <w:pStyle w:val="ListBullet"/>
      </w:pPr>
      <w:r w:rsidRPr="00012CC5">
        <w:t>Model ensmbling was used to average predictions from three models trained with different random seeds.</w:t>
      </w:r>
    </w:p>
    <w:p w14:paraId="56CA8450" w14:textId="6049A08E" w:rsidR="00012CC5" w:rsidRPr="00012CC5" w:rsidRDefault="00012CC5" w:rsidP="00012CC5">
      <w:pPr>
        <w:pStyle w:val="ListBullet"/>
      </w:pPr>
      <w:r w:rsidRPr="00012CC5">
        <w:t>Minimum support filtering excluded topics with very low representation in the dataset, improving stability</w:t>
      </w:r>
    </w:p>
    <w:p w14:paraId="320F9AC2" w14:textId="3B2A42F1" w:rsidR="009E434C" w:rsidRDefault="009E434C" w:rsidP="00012CC5">
      <w:pPr>
        <w:pStyle w:val="AppendixLevel2"/>
      </w:pPr>
      <w:bookmarkStart w:id="158" w:name="_Toc208136073"/>
      <w:r>
        <w:lastRenderedPageBreak/>
        <w:t>Code Snippets</w:t>
      </w:r>
      <w:bookmarkEnd w:id="158"/>
    </w:p>
    <w:p w14:paraId="04ED9C83" w14:textId="313E098B" w:rsidR="000625FC" w:rsidRDefault="00AF78DA" w:rsidP="00AF78DA">
      <w:pPr>
        <w:pStyle w:val="AppendixLevel3"/>
      </w:pPr>
      <w:r>
        <w:t xml:space="preserve">Data </w:t>
      </w:r>
      <w:r w:rsidR="007C679D">
        <w:t>Loading and Preprocessing</w:t>
      </w:r>
    </w:p>
    <w:p w14:paraId="21E32EAB" w14:textId="7F6F05CC" w:rsidR="007C679D" w:rsidRDefault="00B738B7" w:rsidP="00B738B7">
      <w:r w:rsidRPr="00B738B7">
        <w:t xml:space="preserve">Loads labelled response data from SQL Server. This dataset contained free-text responses with </w:t>
      </w:r>
      <w:r w:rsidR="00FA7907">
        <w:t>assigned</w:t>
      </w:r>
      <w:r w:rsidRPr="00B738B7">
        <w:t xml:space="preserve"> topic codes.</w:t>
      </w:r>
    </w:p>
    <w:tbl>
      <w:tblPr>
        <w:tblStyle w:val="TableGrid"/>
        <w:tblW w:w="0" w:type="auto"/>
        <w:tblLook w:val="04A0" w:firstRow="1" w:lastRow="0" w:firstColumn="1" w:lastColumn="0" w:noHBand="0" w:noVBand="1"/>
      </w:tblPr>
      <w:tblGrid>
        <w:gridCol w:w="9017"/>
      </w:tblGrid>
      <w:tr w:rsidR="00493766" w14:paraId="0B6C0FCF" w14:textId="77777777">
        <w:tc>
          <w:tcPr>
            <w:tcW w:w="9017" w:type="dxa"/>
          </w:tcPr>
          <w:p w14:paraId="3B264AC2" w14:textId="77777777" w:rsidR="00493766" w:rsidRDefault="00493766" w:rsidP="00493766">
            <w:pPr>
              <w:pStyle w:val="NoSpacing"/>
            </w:pPr>
            <w:r>
              <w:t>engine = create_engine(f"mssql+pyodbc://@{SERVER}/{DATABASE}?driver={DRIVER}&amp;trusted_connection=yes")</w:t>
            </w:r>
          </w:p>
          <w:p w14:paraId="42B095B5" w14:textId="77124C82" w:rsidR="00493766" w:rsidRDefault="00493766" w:rsidP="00493766">
            <w:pPr>
              <w:pStyle w:val="NoSpacing"/>
            </w:pPr>
            <w:r>
              <w:t>df = pd.read_sql(QUERY, engine)</w:t>
            </w:r>
          </w:p>
        </w:tc>
      </w:tr>
    </w:tbl>
    <w:p w14:paraId="50B6CE8A" w14:textId="67C7FB0E" w:rsidR="00182483" w:rsidRDefault="00182483" w:rsidP="00182483">
      <w:pPr>
        <w:pStyle w:val="AppendixLevel3"/>
      </w:pPr>
      <w:r w:rsidRPr="00182483">
        <w:t>Label Binarisation and Filtering</w:t>
      </w:r>
    </w:p>
    <w:p w14:paraId="151249C3" w14:textId="6405386C" w:rsidR="0067337A" w:rsidRDefault="00FA7907" w:rsidP="0067337A">
      <w:r>
        <w:t>This filtered</w:t>
      </w:r>
      <w:r w:rsidR="0067337A" w:rsidRPr="0067337A">
        <w:t xml:space="preserve"> out rarely occurring </w:t>
      </w:r>
      <w:r>
        <w:t>topics</w:t>
      </w:r>
      <w:r w:rsidR="0067337A" w:rsidRPr="0067337A">
        <w:t xml:space="preserve"> to improve generalisation and reduce noise</w:t>
      </w:r>
      <w:r w:rsidR="00B85CA3">
        <w:t>.</w:t>
      </w:r>
    </w:p>
    <w:tbl>
      <w:tblPr>
        <w:tblStyle w:val="TableGrid"/>
        <w:tblW w:w="0" w:type="auto"/>
        <w:tblLook w:val="04A0" w:firstRow="1" w:lastRow="0" w:firstColumn="1" w:lastColumn="0" w:noHBand="0" w:noVBand="1"/>
      </w:tblPr>
      <w:tblGrid>
        <w:gridCol w:w="9017"/>
      </w:tblGrid>
      <w:tr w:rsidR="00767B84" w14:paraId="5745B2A9" w14:textId="77777777">
        <w:tc>
          <w:tcPr>
            <w:tcW w:w="9017" w:type="dxa"/>
          </w:tcPr>
          <w:p w14:paraId="38DE08A7" w14:textId="77777777" w:rsidR="00767B84" w:rsidRDefault="00767B84" w:rsidP="00767B84">
            <w:pPr>
              <w:pStyle w:val="NoSpacing"/>
            </w:pPr>
            <w:r>
              <w:t>theme_counts = Counter(chain.from_iterable(grouped["ThemeID"]))</w:t>
            </w:r>
          </w:p>
          <w:p w14:paraId="38FEAFEE" w14:textId="77777777" w:rsidR="00767B84" w:rsidRDefault="00767B84" w:rsidP="00767B84">
            <w:pPr>
              <w:pStyle w:val="NoSpacing"/>
            </w:pPr>
            <w:r>
              <w:t>topic_counts = Counter(chain.from_iterable(grouped["TopicID"]))</w:t>
            </w:r>
          </w:p>
          <w:p w14:paraId="1DB01F52" w14:textId="77777777" w:rsidR="00767B84" w:rsidRDefault="00767B84" w:rsidP="00767B84">
            <w:pPr>
              <w:pStyle w:val="NoSpacing"/>
            </w:pPr>
            <w:r>
              <w:t>valid_topics = {k for k, v in topic_counts.items() if v &gt;= 25}</w:t>
            </w:r>
          </w:p>
          <w:p w14:paraId="185A323B" w14:textId="657FCE6D" w:rsidR="00767B84" w:rsidRDefault="00767B84" w:rsidP="00767B84">
            <w:pPr>
              <w:pStyle w:val="NoSpacing"/>
            </w:pPr>
            <w:r>
              <w:t>grouped["TopicID"] = grouped["TopicID"].apply(lambda x: [i for i in x if i in valid_topics])</w:t>
            </w:r>
          </w:p>
        </w:tc>
      </w:tr>
    </w:tbl>
    <w:p w14:paraId="49F8ADD9" w14:textId="12EA86EF" w:rsidR="0067337A" w:rsidRDefault="0067337A" w:rsidP="0067337A">
      <w:pPr>
        <w:pStyle w:val="AppendixLevel3"/>
      </w:pPr>
      <w:r w:rsidRPr="0067337A">
        <w:t>Model Initialisation</w:t>
      </w:r>
    </w:p>
    <w:p w14:paraId="0A89E77E" w14:textId="0F50B51B" w:rsidR="0067337A" w:rsidRDefault="00B85CA3" w:rsidP="0067337A">
      <w:r>
        <w:t>This loads the</w:t>
      </w:r>
      <w:r w:rsidR="006257BB" w:rsidRPr="006257BB">
        <w:t xml:space="preserve"> RoBERTa model and configures it for multi-label classification using a local model</w:t>
      </w:r>
      <w:r w:rsidR="0059182A">
        <w:t xml:space="preserve"> to</w:t>
      </w:r>
      <w:r w:rsidR="006257BB" w:rsidRPr="006257BB">
        <w:t xml:space="preserve"> ensure no external calls</w:t>
      </w:r>
      <w:r>
        <w:t xml:space="preserve"> keeping data secure</w:t>
      </w:r>
      <w:r w:rsidR="006257BB" w:rsidRPr="006257BB">
        <w:t>.</w:t>
      </w:r>
    </w:p>
    <w:tbl>
      <w:tblPr>
        <w:tblStyle w:val="TableGrid"/>
        <w:tblW w:w="0" w:type="auto"/>
        <w:tblLook w:val="04A0" w:firstRow="1" w:lastRow="0" w:firstColumn="1" w:lastColumn="0" w:noHBand="0" w:noVBand="1"/>
      </w:tblPr>
      <w:tblGrid>
        <w:gridCol w:w="9017"/>
      </w:tblGrid>
      <w:tr w:rsidR="00767B84" w14:paraId="1C8345D9" w14:textId="77777777">
        <w:tc>
          <w:tcPr>
            <w:tcW w:w="9017" w:type="dxa"/>
          </w:tcPr>
          <w:p w14:paraId="0E1C5586" w14:textId="77777777" w:rsidR="00767B84" w:rsidRDefault="00767B84" w:rsidP="00767B84">
            <w:pPr>
              <w:pStyle w:val="NoSpacing"/>
            </w:pPr>
            <w:r>
              <w:t>tokenizer = RobertaTokenizerFast.from_pretrained(MODEL_DIR, local_files_only=True)</w:t>
            </w:r>
          </w:p>
          <w:p w14:paraId="7009B00C" w14:textId="77777777" w:rsidR="00767B84" w:rsidRDefault="00767B84" w:rsidP="00767B84">
            <w:pPr>
              <w:pStyle w:val="NoSpacing"/>
            </w:pPr>
            <w:r>
              <w:t>config = AutoConfig.from_pretrained(MODEL_DIR, num_labels=labels.shape[1], problem_type="multi_label_classification")</w:t>
            </w:r>
          </w:p>
          <w:p w14:paraId="5A20199B" w14:textId="45AA2595" w:rsidR="00767B84" w:rsidRDefault="00767B84" w:rsidP="00767B84">
            <w:pPr>
              <w:pStyle w:val="NoSpacing"/>
            </w:pPr>
            <w:r>
              <w:t>model = AutoModelForSequenceClassification.from_pretrained(MODEL_DIR, config=config, local_files_only=True)</w:t>
            </w:r>
          </w:p>
        </w:tc>
      </w:tr>
    </w:tbl>
    <w:p w14:paraId="342E8C73" w14:textId="1B52810B" w:rsidR="006257BB" w:rsidRDefault="006257BB" w:rsidP="006257BB">
      <w:pPr>
        <w:pStyle w:val="AppendixLevel3"/>
      </w:pPr>
      <w:r w:rsidRPr="006257BB">
        <w:t>Custom Loss Function</w:t>
      </w:r>
    </w:p>
    <w:p w14:paraId="0B42870F" w14:textId="42A1B54C" w:rsidR="006257BB" w:rsidRDefault="000B5512" w:rsidP="006257BB">
      <w:r w:rsidRPr="000B5512">
        <w:t>Defines a custom Focal Loss to reduce the impact of easy examples and</w:t>
      </w:r>
      <w:r w:rsidR="00656E26">
        <w:t xml:space="preserve"> to improve the learning from rarer</w:t>
      </w:r>
      <w:r w:rsidRPr="000B5512">
        <w:t xml:space="preserve"> topics.</w:t>
      </w:r>
    </w:p>
    <w:tbl>
      <w:tblPr>
        <w:tblStyle w:val="TableGrid"/>
        <w:tblW w:w="0" w:type="auto"/>
        <w:tblLook w:val="04A0" w:firstRow="1" w:lastRow="0" w:firstColumn="1" w:lastColumn="0" w:noHBand="0" w:noVBand="1"/>
      </w:tblPr>
      <w:tblGrid>
        <w:gridCol w:w="9017"/>
      </w:tblGrid>
      <w:tr w:rsidR="002671DD" w14:paraId="494F6A74" w14:textId="77777777">
        <w:tc>
          <w:tcPr>
            <w:tcW w:w="9017" w:type="dxa"/>
          </w:tcPr>
          <w:p w14:paraId="4580AF24" w14:textId="77777777" w:rsidR="002671DD" w:rsidRDefault="002671DD" w:rsidP="002671DD">
            <w:pPr>
              <w:pStyle w:val="NoSpacing"/>
            </w:pPr>
            <w:r>
              <w:t>class FocalLoss(nn.Module):</w:t>
            </w:r>
          </w:p>
          <w:p w14:paraId="74CBC686" w14:textId="77777777" w:rsidR="002671DD" w:rsidRDefault="002671DD" w:rsidP="002671DD">
            <w:pPr>
              <w:pStyle w:val="NoSpacing"/>
            </w:pPr>
            <w:r>
              <w:t xml:space="preserve">    def forward(self, logits, targets):</w:t>
            </w:r>
          </w:p>
          <w:p w14:paraId="488C09B3" w14:textId="77777777" w:rsidR="002671DD" w:rsidRDefault="002671DD" w:rsidP="002671DD">
            <w:pPr>
              <w:pStyle w:val="NoSpacing"/>
            </w:pPr>
            <w:r>
              <w:t xml:space="preserve">        bce_loss = self.bce(logits, targets)</w:t>
            </w:r>
          </w:p>
          <w:p w14:paraId="3F5CFE28" w14:textId="77777777" w:rsidR="002671DD" w:rsidRDefault="002671DD" w:rsidP="002671DD">
            <w:pPr>
              <w:pStyle w:val="NoSpacing"/>
            </w:pPr>
            <w:r>
              <w:t xml:space="preserve">        probs = torch.sigmoid(logits)</w:t>
            </w:r>
          </w:p>
          <w:p w14:paraId="6D8F0E1C" w14:textId="77777777" w:rsidR="002671DD" w:rsidRDefault="002671DD" w:rsidP="002671DD">
            <w:pPr>
              <w:pStyle w:val="NoSpacing"/>
            </w:pPr>
            <w:r>
              <w:t xml:space="preserve">        ...</w:t>
            </w:r>
          </w:p>
          <w:p w14:paraId="7E5977A1" w14:textId="5A1F5CB1" w:rsidR="002671DD" w:rsidRDefault="002671DD" w:rsidP="002671DD">
            <w:pPr>
              <w:pStyle w:val="NoSpacing"/>
            </w:pPr>
            <w:r>
              <w:t xml:space="preserve">        return loss.mean()</w:t>
            </w:r>
          </w:p>
        </w:tc>
      </w:tr>
    </w:tbl>
    <w:p w14:paraId="09099A9F" w14:textId="6699A019" w:rsidR="000B5512" w:rsidRDefault="008A3C81" w:rsidP="008A3C81">
      <w:pPr>
        <w:pStyle w:val="AppendixLevel3"/>
      </w:pPr>
      <w:r w:rsidRPr="008A3C81">
        <w:t>Threshold Optimisation and Prediction</w:t>
      </w:r>
    </w:p>
    <w:p w14:paraId="2AD341A0" w14:textId="6FE9D70F" w:rsidR="00D4658F" w:rsidRDefault="00125285" w:rsidP="00D4658F">
      <w:r>
        <w:t>Each topic is given a threshold to maximise the</w:t>
      </w:r>
      <w:r w:rsidR="00D4658F" w:rsidRPr="00D4658F">
        <w:t xml:space="preserve"> F1 score on the validation set, rather than relying on a global default.</w:t>
      </w:r>
    </w:p>
    <w:tbl>
      <w:tblPr>
        <w:tblStyle w:val="TableGrid"/>
        <w:tblW w:w="0" w:type="auto"/>
        <w:tblLook w:val="04A0" w:firstRow="1" w:lastRow="0" w:firstColumn="1" w:lastColumn="0" w:noHBand="0" w:noVBand="1"/>
      </w:tblPr>
      <w:tblGrid>
        <w:gridCol w:w="9017"/>
      </w:tblGrid>
      <w:tr w:rsidR="002671DD" w14:paraId="1A1469A6" w14:textId="77777777">
        <w:tc>
          <w:tcPr>
            <w:tcW w:w="9017" w:type="dxa"/>
          </w:tcPr>
          <w:p w14:paraId="053FBED2" w14:textId="77777777" w:rsidR="002671DD" w:rsidRDefault="002671DD" w:rsidP="002671DD">
            <w:r>
              <w:t>for i in range(probs.shape[1]):</w:t>
            </w:r>
          </w:p>
          <w:p w14:paraId="79883C8D" w14:textId="77777777" w:rsidR="002671DD" w:rsidRDefault="002671DD" w:rsidP="002671DD">
            <w:r>
              <w:t xml:space="preserve">    best_f, best_t = 0.0, 0.3</w:t>
            </w:r>
          </w:p>
          <w:p w14:paraId="7A87EB40" w14:textId="77777777" w:rsidR="002671DD" w:rsidRDefault="002671DD" w:rsidP="002671DD">
            <w:r>
              <w:lastRenderedPageBreak/>
              <w:t xml:space="preserve">    for t in np.linspace(0.1, 0.9, 17):</w:t>
            </w:r>
          </w:p>
          <w:p w14:paraId="4B58E42B" w14:textId="77777777" w:rsidR="002671DD" w:rsidRDefault="002671DD" w:rsidP="002671DD">
            <w:r>
              <w:t xml:space="preserve">        ...</w:t>
            </w:r>
          </w:p>
          <w:p w14:paraId="038B825A" w14:textId="2C363172" w:rsidR="002671DD" w:rsidRDefault="002671DD" w:rsidP="002671DD">
            <w:r>
              <w:t xml:space="preserve">    best_thresholds.append(best_t)</w:t>
            </w:r>
          </w:p>
        </w:tc>
      </w:tr>
    </w:tbl>
    <w:p w14:paraId="0F8B448F" w14:textId="0B33A2E1" w:rsidR="00D4658F" w:rsidRDefault="00D4658F" w:rsidP="00D4658F">
      <w:pPr>
        <w:pStyle w:val="AppendixLevel3"/>
      </w:pPr>
      <w:r w:rsidRPr="00D4658F">
        <w:lastRenderedPageBreak/>
        <w:t>Exporting Results</w:t>
      </w:r>
    </w:p>
    <w:tbl>
      <w:tblPr>
        <w:tblStyle w:val="TableGrid"/>
        <w:tblW w:w="0" w:type="auto"/>
        <w:tblLook w:val="04A0" w:firstRow="1" w:lastRow="0" w:firstColumn="1" w:lastColumn="0" w:noHBand="0" w:noVBand="1"/>
      </w:tblPr>
      <w:tblGrid>
        <w:gridCol w:w="9017"/>
      </w:tblGrid>
      <w:tr w:rsidR="00210DDB" w14:paraId="0A168EC5" w14:textId="77777777">
        <w:tc>
          <w:tcPr>
            <w:tcW w:w="9017" w:type="dxa"/>
          </w:tcPr>
          <w:p w14:paraId="7DF83B44" w14:textId="77777777" w:rsidR="00210DDB" w:rsidRDefault="00210DDB" w:rsidP="00210DDB">
            <w:r>
              <w:t>Saves the predicted topic assignments to CSV for further analysis or dashboard integration.</w:t>
            </w:r>
          </w:p>
          <w:p w14:paraId="364B8413" w14:textId="3706AB98" w:rsidR="00210DDB" w:rsidRDefault="00210DDB" w:rsidP="00210DDB">
            <w:r>
              <w:t>pd.DataFrame(rows, columns=["ResponseID", "ThemeID", "TopicID"]).to_csv(...)</w:t>
            </w:r>
          </w:p>
        </w:tc>
      </w:tr>
    </w:tbl>
    <w:p w14:paraId="1AFE71E0" w14:textId="1492A903" w:rsidR="00BF5163" w:rsidRDefault="00BF5163" w:rsidP="00BF5163">
      <w:pPr>
        <w:pStyle w:val="AppendixLevel2"/>
      </w:pPr>
      <w:bookmarkStart w:id="159" w:name="_Toc208136074"/>
      <w:r>
        <w:t>Results</w:t>
      </w:r>
      <w:bookmarkEnd w:id="159"/>
    </w:p>
    <w:p w14:paraId="31CEF515" w14:textId="51DB40B0" w:rsidR="00CD5830" w:rsidRDefault="00CD5830" w:rsidP="00CD5830">
      <w:r w:rsidRPr="00CD5830">
        <w:t>The final version of the model using RoBERTa</w:t>
      </w:r>
      <w:r w:rsidR="002F23C6">
        <w:t>,</w:t>
      </w:r>
      <w:r w:rsidRPr="00CD5830">
        <w:t xml:space="preserve"> achieved the following evaluation scores on a 5,000-sample dataset:</w:t>
      </w:r>
    </w:p>
    <w:tbl>
      <w:tblPr>
        <w:tblStyle w:val="PlainTable1"/>
        <w:tblW w:w="0" w:type="auto"/>
        <w:tblLook w:val="04A0" w:firstRow="1" w:lastRow="0" w:firstColumn="1" w:lastColumn="0" w:noHBand="0" w:noVBand="1"/>
      </w:tblPr>
      <w:tblGrid>
        <w:gridCol w:w="1128"/>
        <w:gridCol w:w="866"/>
        <w:gridCol w:w="5938"/>
      </w:tblGrid>
      <w:tr w:rsidR="00242BB3" w:rsidRPr="00242BB3" w14:paraId="61CF45B4" w14:textId="77777777" w:rsidTr="00242BB3">
        <w:trPr>
          <w:cnfStyle w:val="100000000000" w:firstRow="1" w:lastRow="0" w:firstColumn="0" w:lastColumn="0" w:oddVBand="0" w:evenVBand="0" w:oddHBand="0"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hideMark/>
          </w:tcPr>
          <w:p w14:paraId="2C37734E" w14:textId="77777777" w:rsidR="00242BB3" w:rsidRPr="00C41536" w:rsidRDefault="00242BB3" w:rsidP="00C41536">
            <w:pPr>
              <w:pStyle w:val="TableNote"/>
            </w:pPr>
            <w:r w:rsidRPr="00C41536">
              <w:t>Metric</w:t>
            </w:r>
          </w:p>
        </w:tc>
        <w:tc>
          <w:tcPr>
            <w:tcW w:w="0" w:type="auto"/>
            <w:hideMark/>
          </w:tcPr>
          <w:p w14:paraId="664F4EC6" w14:textId="77777777" w:rsidR="00242BB3" w:rsidRPr="00C41536" w:rsidRDefault="00242BB3" w:rsidP="00C41536">
            <w:pPr>
              <w:pStyle w:val="TableNote"/>
              <w:cnfStyle w:val="100000000000" w:firstRow="1" w:lastRow="0" w:firstColumn="0" w:lastColumn="0" w:oddVBand="0" w:evenVBand="0" w:oddHBand="0" w:evenHBand="0" w:firstRowFirstColumn="0" w:firstRowLastColumn="0" w:lastRowFirstColumn="0" w:lastRowLastColumn="0"/>
            </w:pPr>
            <w:r w:rsidRPr="00C41536">
              <w:t>Score</w:t>
            </w:r>
          </w:p>
        </w:tc>
        <w:tc>
          <w:tcPr>
            <w:tcW w:w="0" w:type="auto"/>
            <w:hideMark/>
          </w:tcPr>
          <w:p w14:paraId="0B8E0129" w14:textId="77777777" w:rsidR="00242BB3" w:rsidRPr="00C41536" w:rsidRDefault="00242BB3" w:rsidP="00C41536">
            <w:pPr>
              <w:pStyle w:val="TableNote"/>
              <w:cnfStyle w:val="100000000000" w:firstRow="1" w:lastRow="0" w:firstColumn="0" w:lastColumn="0" w:oddVBand="0" w:evenVBand="0" w:oddHBand="0" w:evenHBand="0" w:firstRowFirstColumn="0" w:firstRowLastColumn="0" w:lastRowFirstColumn="0" w:lastRowLastColumn="0"/>
            </w:pPr>
            <w:r w:rsidRPr="00C41536">
              <w:t>Description</w:t>
            </w:r>
          </w:p>
        </w:tc>
      </w:tr>
      <w:tr w:rsidR="00242BB3" w:rsidRPr="00242BB3" w14:paraId="414F80B3" w14:textId="77777777" w:rsidTr="00242BB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hideMark/>
          </w:tcPr>
          <w:p w14:paraId="67B1F2FD" w14:textId="329EE1CD" w:rsidR="00242BB3" w:rsidRPr="00C41536" w:rsidRDefault="00242BB3" w:rsidP="00C41536">
            <w:pPr>
              <w:pStyle w:val="TableNote"/>
            </w:pPr>
            <w:r w:rsidRPr="00C41536">
              <w:t>F1</w:t>
            </w:r>
          </w:p>
        </w:tc>
        <w:tc>
          <w:tcPr>
            <w:tcW w:w="0" w:type="auto"/>
            <w:hideMark/>
          </w:tcPr>
          <w:p w14:paraId="30C3C3A1" w14:textId="77777777" w:rsidR="00242BB3" w:rsidRPr="00242BB3" w:rsidRDefault="00242BB3" w:rsidP="00C41536">
            <w:pPr>
              <w:pStyle w:val="TableNote"/>
              <w:cnfStyle w:val="000000100000" w:firstRow="0" w:lastRow="0" w:firstColumn="0" w:lastColumn="0" w:oddVBand="0" w:evenVBand="0" w:oddHBand="1" w:evenHBand="0" w:firstRowFirstColumn="0" w:firstRowLastColumn="0" w:lastRowFirstColumn="0" w:lastRowLastColumn="0"/>
              <w:rPr>
                <w:lang w:eastAsia="en-GB"/>
              </w:rPr>
            </w:pPr>
            <w:r w:rsidRPr="00242BB3">
              <w:rPr>
                <w:lang w:eastAsia="en-GB"/>
              </w:rPr>
              <w:t>0.68</w:t>
            </w:r>
          </w:p>
        </w:tc>
        <w:tc>
          <w:tcPr>
            <w:tcW w:w="0" w:type="auto"/>
            <w:hideMark/>
          </w:tcPr>
          <w:p w14:paraId="6134CAA8" w14:textId="77777777" w:rsidR="00242BB3" w:rsidRPr="00242BB3" w:rsidRDefault="00242BB3" w:rsidP="00C41536">
            <w:pPr>
              <w:pStyle w:val="TableNote"/>
              <w:cnfStyle w:val="000000100000" w:firstRow="0" w:lastRow="0" w:firstColumn="0" w:lastColumn="0" w:oddVBand="0" w:evenVBand="0" w:oddHBand="1" w:evenHBand="0" w:firstRowFirstColumn="0" w:firstRowLastColumn="0" w:lastRowFirstColumn="0" w:lastRowLastColumn="0"/>
              <w:rPr>
                <w:lang w:eastAsia="en-GB"/>
              </w:rPr>
            </w:pPr>
            <w:r w:rsidRPr="00242BB3">
              <w:rPr>
                <w:lang w:eastAsia="en-GB"/>
              </w:rPr>
              <w:t>Global F1 score across all labels and predictions. Emphasises frequent classes.</w:t>
            </w:r>
          </w:p>
        </w:tc>
      </w:tr>
      <w:tr w:rsidR="00242BB3" w:rsidRPr="00242BB3" w14:paraId="29291785" w14:textId="77777777" w:rsidTr="00242BB3">
        <w:tc>
          <w:tcPr>
            <w:cnfStyle w:val="001000000000" w:firstRow="0" w:lastRow="0" w:firstColumn="1" w:lastColumn="0" w:oddVBand="0" w:evenVBand="0" w:oddHBand="0" w:evenHBand="0" w:firstRowFirstColumn="0" w:firstRowLastColumn="0" w:lastRowFirstColumn="0" w:lastRowLastColumn="0"/>
            <w:tcW w:w="0" w:type="auto"/>
            <w:hideMark/>
          </w:tcPr>
          <w:p w14:paraId="014C5AA3" w14:textId="77777777" w:rsidR="00242BB3" w:rsidRPr="00C41536" w:rsidRDefault="00242BB3" w:rsidP="00C41536">
            <w:pPr>
              <w:pStyle w:val="TableNote"/>
            </w:pPr>
            <w:r w:rsidRPr="00C41536">
              <w:t>Precision</w:t>
            </w:r>
          </w:p>
        </w:tc>
        <w:tc>
          <w:tcPr>
            <w:tcW w:w="0" w:type="auto"/>
            <w:hideMark/>
          </w:tcPr>
          <w:p w14:paraId="693DDB74" w14:textId="77777777" w:rsidR="00242BB3" w:rsidRPr="00242BB3" w:rsidRDefault="00242BB3" w:rsidP="00C41536">
            <w:pPr>
              <w:pStyle w:val="TableNote"/>
              <w:cnfStyle w:val="000000000000" w:firstRow="0" w:lastRow="0" w:firstColumn="0" w:lastColumn="0" w:oddVBand="0" w:evenVBand="0" w:oddHBand="0" w:evenHBand="0" w:firstRowFirstColumn="0" w:firstRowLastColumn="0" w:lastRowFirstColumn="0" w:lastRowLastColumn="0"/>
              <w:rPr>
                <w:lang w:eastAsia="en-GB"/>
              </w:rPr>
            </w:pPr>
            <w:r w:rsidRPr="00242BB3">
              <w:rPr>
                <w:lang w:eastAsia="en-GB"/>
              </w:rPr>
              <w:t>0.69</w:t>
            </w:r>
          </w:p>
        </w:tc>
        <w:tc>
          <w:tcPr>
            <w:tcW w:w="0" w:type="auto"/>
            <w:hideMark/>
          </w:tcPr>
          <w:p w14:paraId="0518F2D9" w14:textId="77777777" w:rsidR="00242BB3" w:rsidRPr="00242BB3" w:rsidRDefault="00242BB3" w:rsidP="00C41536">
            <w:pPr>
              <w:pStyle w:val="TableNote"/>
              <w:cnfStyle w:val="000000000000" w:firstRow="0" w:lastRow="0" w:firstColumn="0" w:lastColumn="0" w:oddVBand="0" w:evenVBand="0" w:oddHBand="0" w:evenHBand="0" w:firstRowFirstColumn="0" w:firstRowLastColumn="0" w:lastRowFirstColumn="0" w:lastRowLastColumn="0"/>
              <w:rPr>
                <w:lang w:eastAsia="en-GB"/>
              </w:rPr>
            </w:pPr>
            <w:r w:rsidRPr="00242BB3">
              <w:rPr>
                <w:lang w:eastAsia="en-GB"/>
              </w:rPr>
              <w:t>Proportion of predicted labels that were correct (minimising false positives).</w:t>
            </w:r>
          </w:p>
        </w:tc>
      </w:tr>
      <w:tr w:rsidR="00242BB3" w:rsidRPr="00242BB3" w14:paraId="669DF50E" w14:textId="77777777" w:rsidTr="00242BB3">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0" w:type="auto"/>
            <w:hideMark/>
          </w:tcPr>
          <w:p w14:paraId="287814FF" w14:textId="77777777" w:rsidR="00242BB3" w:rsidRPr="00C41536" w:rsidRDefault="00242BB3" w:rsidP="00C41536">
            <w:pPr>
              <w:pStyle w:val="TableNote"/>
            </w:pPr>
            <w:r w:rsidRPr="00C41536">
              <w:t>Recall</w:t>
            </w:r>
          </w:p>
        </w:tc>
        <w:tc>
          <w:tcPr>
            <w:tcW w:w="0" w:type="auto"/>
            <w:hideMark/>
          </w:tcPr>
          <w:p w14:paraId="21CA3FA6" w14:textId="77777777" w:rsidR="00242BB3" w:rsidRPr="00242BB3" w:rsidRDefault="00242BB3" w:rsidP="00C41536">
            <w:pPr>
              <w:pStyle w:val="TableNote"/>
              <w:cnfStyle w:val="000000100000" w:firstRow="0" w:lastRow="0" w:firstColumn="0" w:lastColumn="0" w:oddVBand="0" w:evenVBand="0" w:oddHBand="1" w:evenHBand="0" w:firstRowFirstColumn="0" w:firstRowLastColumn="0" w:lastRowFirstColumn="0" w:lastRowLastColumn="0"/>
              <w:rPr>
                <w:lang w:eastAsia="en-GB"/>
              </w:rPr>
            </w:pPr>
            <w:r w:rsidRPr="00242BB3">
              <w:rPr>
                <w:lang w:eastAsia="en-GB"/>
              </w:rPr>
              <w:t>0.68</w:t>
            </w:r>
          </w:p>
        </w:tc>
        <w:tc>
          <w:tcPr>
            <w:tcW w:w="0" w:type="auto"/>
            <w:hideMark/>
          </w:tcPr>
          <w:p w14:paraId="66F881F1" w14:textId="77777777" w:rsidR="00242BB3" w:rsidRPr="00242BB3" w:rsidRDefault="00242BB3" w:rsidP="00C41536">
            <w:pPr>
              <w:pStyle w:val="TableNote"/>
              <w:cnfStyle w:val="000000100000" w:firstRow="0" w:lastRow="0" w:firstColumn="0" w:lastColumn="0" w:oddVBand="0" w:evenVBand="0" w:oddHBand="1" w:evenHBand="0" w:firstRowFirstColumn="0" w:firstRowLastColumn="0" w:lastRowFirstColumn="0" w:lastRowLastColumn="0"/>
              <w:rPr>
                <w:lang w:eastAsia="en-GB"/>
              </w:rPr>
            </w:pPr>
            <w:r w:rsidRPr="00242BB3">
              <w:rPr>
                <w:lang w:eastAsia="en-GB"/>
              </w:rPr>
              <w:t>Proportion of true labels that were successfully predicted (minimising misses).</w:t>
            </w:r>
          </w:p>
        </w:tc>
      </w:tr>
    </w:tbl>
    <w:p w14:paraId="61962D74" w14:textId="12AA5C16" w:rsidR="00265F17" w:rsidRPr="00242BB3" w:rsidRDefault="00265F17" w:rsidP="00265F17"/>
    <w:sectPr w:rsidR="00265F17" w:rsidRPr="00242BB3" w:rsidSect="009E434C">
      <w:pgSz w:w="11907" w:h="16840" w:code="9"/>
      <w:pgMar w:top="1440" w:right="1440" w:bottom="1440" w:left="1440" w:header="567" w:footer="95" w:gutter="0"/>
      <w:pgNumType w:start="1"/>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E7FE86C" w14:textId="77777777" w:rsidR="0011659B" w:rsidRDefault="0011659B" w:rsidP="00554AC9">
      <w:r>
        <w:separator/>
      </w:r>
    </w:p>
    <w:p w14:paraId="0C046FCC" w14:textId="77777777" w:rsidR="0011659B" w:rsidRDefault="0011659B" w:rsidP="00554AC9"/>
    <w:p w14:paraId="2141A2A1" w14:textId="77777777" w:rsidR="0011659B" w:rsidRDefault="0011659B"/>
    <w:p w14:paraId="6E08B2D5" w14:textId="77777777" w:rsidR="0011659B" w:rsidRDefault="0011659B" w:rsidP="008544EA"/>
    <w:p w14:paraId="5EC185FF" w14:textId="77777777" w:rsidR="0011659B" w:rsidRDefault="0011659B" w:rsidP="0092475E"/>
  </w:endnote>
  <w:endnote w:type="continuationSeparator" w:id="0">
    <w:p w14:paraId="1139D67A" w14:textId="77777777" w:rsidR="0011659B" w:rsidRDefault="0011659B" w:rsidP="00554AC9">
      <w:r>
        <w:continuationSeparator/>
      </w:r>
    </w:p>
    <w:p w14:paraId="72E5CF39" w14:textId="77777777" w:rsidR="0011659B" w:rsidRDefault="0011659B" w:rsidP="00554AC9"/>
    <w:p w14:paraId="754BB3CB" w14:textId="77777777" w:rsidR="0011659B" w:rsidRDefault="0011659B"/>
    <w:p w14:paraId="743D56C6" w14:textId="77777777" w:rsidR="0011659B" w:rsidRDefault="0011659B" w:rsidP="008544EA"/>
    <w:p w14:paraId="7036D6A6" w14:textId="77777777" w:rsidR="0011659B" w:rsidRDefault="0011659B" w:rsidP="0092475E"/>
  </w:endnote>
  <w:endnote w:type="continuationNotice" w:id="1">
    <w:p w14:paraId="55AACFF1" w14:textId="77777777" w:rsidR="0011659B" w:rsidRDefault="0011659B" w:rsidP="00554AC9"/>
    <w:p w14:paraId="14F83350" w14:textId="77777777" w:rsidR="0011659B" w:rsidRDefault="0011659B" w:rsidP="00554AC9"/>
    <w:p w14:paraId="10D5379E" w14:textId="77777777" w:rsidR="0011659B" w:rsidRDefault="0011659B"/>
    <w:p w14:paraId="5EC35AAC" w14:textId="77777777" w:rsidR="0011659B" w:rsidRDefault="0011659B" w:rsidP="008544EA"/>
    <w:p w14:paraId="077A741F" w14:textId="77777777" w:rsidR="0011659B" w:rsidRDefault="0011659B" w:rsidP="0092475E"/>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Gautami">
    <w:panose1 w:val="02000500000000000000"/>
    <w:charset w:val="00"/>
    <w:family w:val="swiss"/>
    <w:pitch w:val="variable"/>
    <w:sig w:usb0="002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Aptos Display">
    <w:charset w:val="00"/>
    <w:family w:val="swiss"/>
    <w:pitch w:val="variable"/>
    <w:sig w:usb0="20000287" w:usb1="00000003" w:usb2="00000000" w:usb3="00000000" w:csb0="0000019F" w:csb1="00000000"/>
  </w:font>
  <w:font w:name="DengXian Light">
    <w:altName w:val="等线 Light"/>
    <w:charset w:val="86"/>
    <w:family w:val="auto"/>
    <w:pitch w:val="variable"/>
    <w:sig w:usb0="A00002BF" w:usb1="38CF7CFA" w:usb2="00000016" w:usb3="00000000" w:csb0="0004000F"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2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E40F07E" w14:textId="77777777" w:rsidR="007A5132" w:rsidRDefault="007A5132" w:rsidP="00554AC9">
    <w:pPr>
      <w:pStyle w:val="Footer"/>
    </w:pPr>
  </w:p>
  <w:p w14:paraId="5642418C" w14:textId="77777777" w:rsidR="00AA0DE2" w:rsidRDefault="00AA0DE2" w:rsidP="00554AC9"/>
  <w:p w14:paraId="32A34025" w14:textId="77777777" w:rsidR="002576FF" w:rsidRDefault="002576FF"/>
  <w:p w14:paraId="628C2260" w14:textId="77777777" w:rsidR="002576FF" w:rsidRDefault="002576FF" w:rsidP="008544EA"/>
  <w:p w14:paraId="01C9CCAA" w14:textId="77777777" w:rsidR="002576FF" w:rsidRDefault="002576FF" w:rsidP="0092475E"/>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438841909"/>
      <w:docPartObj>
        <w:docPartGallery w:val="Page Numbers (Bottom of Page)"/>
        <w:docPartUnique/>
      </w:docPartObj>
    </w:sdtPr>
    <w:sdtContent>
      <w:sdt>
        <w:sdtPr>
          <w:id w:val="1728636285"/>
          <w:docPartObj>
            <w:docPartGallery w:val="Page Numbers (Top of Page)"/>
            <w:docPartUnique/>
          </w:docPartObj>
        </w:sdtPr>
        <w:sdtContent>
          <w:p w14:paraId="162A3254" w14:textId="5B414B21" w:rsidR="003B141A" w:rsidRDefault="003B141A">
            <w:pPr>
              <w:pStyle w:val="Footer"/>
              <w:jc w:val="center"/>
            </w:pPr>
            <w:r>
              <w:t xml:space="preserve">Page </w:t>
            </w:r>
            <w:r>
              <w:rPr>
                <w:b/>
                <w:bCs/>
                <w:sz w:val="24"/>
                <w:szCs w:val="24"/>
              </w:rPr>
              <w:fldChar w:fldCharType="begin"/>
            </w:r>
            <w:r>
              <w:rPr>
                <w:b/>
                <w:bCs/>
              </w:rPr>
              <w:instrText xml:space="preserve"> PAGE </w:instrText>
            </w:r>
            <w:r>
              <w:rPr>
                <w:b/>
                <w:bCs/>
                <w:sz w:val="24"/>
                <w:szCs w:val="24"/>
              </w:rPr>
              <w:fldChar w:fldCharType="separate"/>
            </w:r>
            <w:r>
              <w:rPr>
                <w:b/>
                <w:bCs/>
                <w:noProof/>
              </w:rPr>
              <w:t>2</w:t>
            </w:r>
            <w:r>
              <w:rPr>
                <w:b/>
                <w:bCs/>
                <w:sz w:val="24"/>
                <w:szCs w:val="24"/>
              </w:rPr>
              <w:fldChar w:fldCharType="end"/>
            </w:r>
            <w:r>
              <w:t xml:space="preserve"> of </w:t>
            </w:r>
            <w:r>
              <w:rPr>
                <w:b/>
                <w:bCs/>
                <w:sz w:val="24"/>
                <w:szCs w:val="24"/>
              </w:rPr>
              <w:fldChar w:fldCharType="begin"/>
            </w:r>
            <w:r>
              <w:rPr>
                <w:b/>
                <w:bCs/>
              </w:rPr>
              <w:instrText xml:space="preserve"> NUMPAGES  </w:instrText>
            </w:r>
            <w:r>
              <w:rPr>
                <w:b/>
                <w:bCs/>
                <w:sz w:val="24"/>
                <w:szCs w:val="24"/>
              </w:rPr>
              <w:fldChar w:fldCharType="separate"/>
            </w:r>
            <w:r>
              <w:rPr>
                <w:b/>
                <w:bCs/>
                <w:noProof/>
              </w:rPr>
              <w:t>2</w:t>
            </w:r>
            <w:r>
              <w:rPr>
                <w:b/>
                <w:bCs/>
                <w:sz w:val="24"/>
                <w:szCs w:val="24"/>
              </w:rPr>
              <w:fldChar w:fldCharType="end"/>
            </w:r>
          </w:p>
        </w:sdtContent>
      </w:sdt>
    </w:sdtContent>
  </w:sdt>
  <w:p w14:paraId="7871E7A2" w14:textId="77777777" w:rsidR="00AA0DE2" w:rsidRDefault="00AA0DE2" w:rsidP="00554AC9"/>
  <w:p w14:paraId="4240DEF4" w14:textId="77777777" w:rsidR="002576FF" w:rsidRDefault="002576FF" w:rsidP="00C82F15"/>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3DE3A760" w14:textId="77777777" w:rsidR="0011659B" w:rsidRDefault="0011659B" w:rsidP="00554AC9">
      <w:r>
        <w:separator/>
      </w:r>
    </w:p>
    <w:p w14:paraId="6198D607" w14:textId="77777777" w:rsidR="0011659B" w:rsidRDefault="0011659B" w:rsidP="00554AC9"/>
    <w:p w14:paraId="3F57C7AC" w14:textId="77777777" w:rsidR="0011659B" w:rsidRDefault="0011659B"/>
    <w:p w14:paraId="2593F85D" w14:textId="77777777" w:rsidR="0011659B" w:rsidRDefault="0011659B" w:rsidP="008544EA"/>
    <w:p w14:paraId="38ABCA52" w14:textId="77777777" w:rsidR="0011659B" w:rsidRDefault="0011659B" w:rsidP="0092475E"/>
  </w:footnote>
  <w:footnote w:type="continuationSeparator" w:id="0">
    <w:p w14:paraId="39312F81" w14:textId="77777777" w:rsidR="0011659B" w:rsidRDefault="0011659B" w:rsidP="00554AC9">
      <w:r>
        <w:continuationSeparator/>
      </w:r>
    </w:p>
    <w:p w14:paraId="2EF834AB" w14:textId="77777777" w:rsidR="0011659B" w:rsidRDefault="0011659B" w:rsidP="00554AC9"/>
    <w:p w14:paraId="03093E92" w14:textId="77777777" w:rsidR="0011659B" w:rsidRDefault="0011659B"/>
    <w:p w14:paraId="14B20E3B" w14:textId="77777777" w:rsidR="0011659B" w:rsidRDefault="0011659B" w:rsidP="008544EA"/>
    <w:p w14:paraId="0DD8A0D7" w14:textId="77777777" w:rsidR="0011659B" w:rsidRDefault="0011659B" w:rsidP="0092475E"/>
  </w:footnote>
  <w:footnote w:type="continuationNotice" w:id="1">
    <w:p w14:paraId="53B9F738" w14:textId="77777777" w:rsidR="0011659B" w:rsidRDefault="0011659B" w:rsidP="00554AC9"/>
    <w:p w14:paraId="204E1462" w14:textId="77777777" w:rsidR="0011659B" w:rsidRDefault="0011659B" w:rsidP="00554AC9"/>
    <w:p w14:paraId="6E70C2CC" w14:textId="77777777" w:rsidR="0011659B" w:rsidRDefault="0011659B"/>
    <w:p w14:paraId="76EE0C15" w14:textId="77777777" w:rsidR="0011659B" w:rsidRDefault="0011659B" w:rsidP="008544EA"/>
    <w:p w14:paraId="25528B20" w14:textId="77777777" w:rsidR="0011659B" w:rsidRDefault="0011659B" w:rsidP="0092475E"/>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58CF3E" w14:textId="77777777" w:rsidR="007A5132" w:rsidRDefault="007A5132" w:rsidP="00554AC9">
    <w:pPr>
      <w:pStyle w:val="Header"/>
    </w:pPr>
  </w:p>
  <w:p w14:paraId="36AD62C0" w14:textId="77777777" w:rsidR="00AA0DE2" w:rsidRDefault="00AA0DE2" w:rsidP="00554AC9"/>
  <w:p w14:paraId="41FCAE36" w14:textId="77777777" w:rsidR="002576FF" w:rsidRDefault="002576FF"/>
  <w:p w14:paraId="77DDAF35" w14:textId="77777777" w:rsidR="002576FF" w:rsidRDefault="002576FF" w:rsidP="008544EA"/>
  <w:p w14:paraId="021A76DA" w14:textId="77777777" w:rsidR="002576FF" w:rsidRDefault="002576FF" w:rsidP="0092475E"/>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48F816A" w14:textId="7744AD6C" w:rsidR="002576FF" w:rsidRDefault="006D195D" w:rsidP="00A913DF">
    <w:pPr>
      <w:pStyle w:val="NoSpacing"/>
    </w:pPr>
    <w:r>
      <w:t>Individual</w:t>
    </w:r>
    <w:r w:rsidR="00A913DF">
      <w:t xml:space="preserve"> </w:t>
    </w:r>
    <w:r>
      <w:t>Project</w:t>
    </w:r>
    <w:r w:rsidR="00C41234">
      <w:t xml:space="preserve">         </w:t>
    </w:r>
    <w:r w:rsidR="009E434C">
      <w:t xml:space="preserve">                     </w:t>
    </w:r>
    <w:r w:rsidR="004B39D7">
      <w:t xml:space="preserve">                                                                                                     </w:t>
    </w:r>
    <w:r w:rsidR="009E434C">
      <w:t>2</w:t>
    </w:r>
    <w:r>
      <w:t>008896 | Rhys Davies</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7C"/>
    <w:multiLevelType w:val="singleLevel"/>
    <w:tmpl w:val="D8B6767E"/>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A45E568A"/>
    <w:lvl w:ilvl="0">
      <w:start w:val="1"/>
      <w:numFmt w:val="decimal"/>
      <w:pStyle w:val="ListNumber4"/>
      <w:lvlText w:val="%1."/>
      <w:lvlJc w:val="left"/>
      <w:pPr>
        <w:tabs>
          <w:tab w:val="num" w:pos="1209"/>
        </w:tabs>
        <w:ind w:left="1209" w:hanging="360"/>
      </w:pPr>
    </w:lvl>
  </w:abstractNum>
  <w:abstractNum w:abstractNumId="2" w15:restartNumberingAfterBreak="0">
    <w:nsid w:val="FFFFFF80"/>
    <w:multiLevelType w:val="singleLevel"/>
    <w:tmpl w:val="E556CD9C"/>
    <w:lvl w:ilvl="0">
      <w:start w:val="1"/>
      <w:numFmt w:val="bullet"/>
      <w:pStyle w:val="ListBullet5"/>
      <w:lvlText w:val=""/>
      <w:lvlJc w:val="left"/>
      <w:pPr>
        <w:tabs>
          <w:tab w:val="num" w:pos="1492"/>
        </w:tabs>
        <w:ind w:left="1492" w:hanging="360"/>
      </w:pPr>
      <w:rPr>
        <w:rFonts w:ascii="Symbol" w:hAnsi="Symbol" w:hint="default"/>
      </w:rPr>
    </w:lvl>
  </w:abstractNum>
  <w:abstractNum w:abstractNumId="3" w15:restartNumberingAfterBreak="0">
    <w:nsid w:val="FFFFFF81"/>
    <w:multiLevelType w:val="singleLevel"/>
    <w:tmpl w:val="03E821BA"/>
    <w:lvl w:ilvl="0">
      <w:start w:val="1"/>
      <w:numFmt w:val="bullet"/>
      <w:pStyle w:val="ListBullet4"/>
      <w:lvlText w:val=""/>
      <w:lvlJc w:val="left"/>
      <w:pPr>
        <w:tabs>
          <w:tab w:val="num" w:pos="1209"/>
        </w:tabs>
        <w:ind w:left="1209" w:hanging="360"/>
      </w:pPr>
      <w:rPr>
        <w:rFonts w:ascii="Symbol" w:hAnsi="Symbol" w:hint="default"/>
      </w:rPr>
    </w:lvl>
  </w:abstractNum>
  <w:abstractNum w:abstractNumId="4" w15:restartNumberingAfterBreak="0">
    <w:nsid w:val="018212C5"/>
    <w:multiLevelType w:val="hybridMultilevel"/>
    <w:tmpl w:val="23606BBA"/>
    <w:lvl w:ilvl="0" w:tplc="E8629882">
      <w:start w:val="1"/>
      <w:numFmt w:val="decimal"/>
      <w:lvlText w:val="%1.1"/>
      <w:lvlJc w:val="left"/>
      <w:pPr>
        <w:ind w:left="36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04834EBD"/>
    <w:multiLevelType w:val="multilevel"/>
    <w:tmpl w:val="0809001F"/>
    <w:styleLink w:val="ListStyle-Headings"/>
    <w:lvl w:ilvl="0">
      <w:start w:val="1"/>
      <w:numFmt w:val="decimal"/>
      <w:lvlText w:val="%1."/>
      <w:lvlJc w:val="left"/>
      <w:pPr>
        <w:ind w:left="360" w:hanging="360"/>
      </w:pPr>
      <w:rPr>
        <w:rFonts w:hint="default"/>
      </w:rPr>
    </w:lvl>
    <w:lvl w:ilvl="1">
      <w:start w:val="1"/>
      <w:numFmt w:val="decimal"/>
      <w:lvlText w:val="%1.%2."/>
      <w:lvlJc w:val="left"/>
      <w:pPr>
        <w:ind w:left="792" w:hanging="432"/>
      </w:pPr>
      <w:rPr>
        <w:rFonts w:hint="default"/>
      </w:rPr>
    </w:lvl>
    <w:lvl w:ilvl="2">
      <w:start w:val="1"/>
      <w:numFmt w:val="decimal"/>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6" w15:restartNumberingAfterBreak="0">
    <w:nsid w:val="0B9D4490"/>
    <w:multiLevelType w:val="multilevel"/>
    <w:tmpl w:val="FFB8D2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0DDB4BC1"/>
    <w:multiLevelType w:val="multilevel"/>
    <w:tmpl w:val="C780011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101E0D26"/>
    <w:multiLevelType w:val="multilevel"/>
    <w:tmpl w:val="0406001D"/>
    <w:styleLink w:val="1ai"/>
    <w:lvl w:ilvl="0">
      <w:start w:val="1"/>
      <w:numFmt w:val="decimal"/>
      <w:lvlText w:val="%1)"/>
      <w:lvlJc w:val="left"/>
      <w:pPr>
        <w:ind w:left="360" w:hanging="360"/>
      </w:pPr>
      <w:rPr>
        <w:rFonts w:ascii="Times New Roman" w:hAnsi="Times New Roman" w:cs="Times New Roman"/>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9" w15:restartNumberingAfterBreak="0">
    <w:nsid w:val="11837254"/>
    <w:multiLevelType w:val="multilevel"/>
    <w:tmpl w:val="6BD40C76"/>
    <w:numStyleLink w:val="ListStyle-ListAlphabet"/>
  </w:abstractNum>
  <w:abstractNum w:abstractNumId="10" w15:restartNumberingAfterBreak="0">
    <w:nsid w:val="141D3E7B"/>
    <w:multiLevelType w:val="multilevel"/>
    <w:tmpl w:val="DBF02CFE"/>
    <w:numStyleLink w:val="ListStyle-TableListBullet"/>
  </w:abstractNum>
  <w:abstractNum w:abstractNumId="11" w15:restartNumberingAfterBreak="0">
    <w:nsid w:val="197C6BC6"/>
    <w:multiLevelType w:val="multilevel"/>
    <w:tmpl w:val="6BD40C76"/>
    <w:styleLink w:val="ListStyle-ListAlphabet"/>
    <w:lvl w:ilvl="0">
      <w:start w:val="1"/>
      <w:numFmt w:val="lowerLetter"/>
      <w:pStyle w:val="ListAlphabet"/>
      <w:lvlText w:val="%1."/>
      <w:lvlJc w:val="left"/>
      <w:pPr>
        <w:ind w:left="284" w:hanging="284"/>
      </w:pPr>
      <w:rPr>
        <w:rFonts w:asciiTheme="minorHAnsi" w:hAnsiTheme="minorHAnsi" w:hint="default"/>
      </w:rPr>
    </w:lvl>
    <w:lvl w:ilvl="1">
      <w:start w:val="1"/>
      <w:numFmt w:val="lowerRoman"/>
      <w:pStyle w:val="ListAlphabet2"/>
      <w:lvlText w:val="%2."/>
      <w:lvlJc w:val="left"/>
      <w:pPr>
        <w:ind w:left="568" w:hanging="284"/>
      </w:pPr>
      <w:rPr>
        <w:rFonts w:asciiTheme="minorHAnsi" w:hAnsiTheme="minorHAnsi" w:hint="default"/>
      </w:rPr>
    </w:lvl>
    <w:lvl w:ilvl="2">
      <w:start w:val="1"/>
      <w:numFmt w:val="decimal"/>
      <w:pStyle w:val="ListAlphabet3"/>
      <w:lvlText w:val="%3."/>
      <w:lvlJc w:val="left"/>
      <w:pPr>
        <w:ind w:left="852" w:hanging="284"/>
      </w:pPr>
      <w:rPr>
        <w:rFonts w:asciiTheme="minorHAnsi" w:hAnsiTheme="minorHAnsi" w:hint="default"/>
      </w:rPr>
    </w:lvl>
    <w:lvl w:ilvl="3">
      <w:start w:val="1"/>
      <w:numFmt w:val="lowerLetter"/>
      <w:lvlText w:val="%4)"/>
      <w:lvlJc w:val="left"/>
      <w:pPr>
        <w:ind w:left="1136" w:hanging="284"/>
      </w:pPr>
      <w:rPr>
        <w:rFonts w:asciiTheme="minorHAnsi" w:hAnsiTheme="minorHAnsi" w:hint="default"/>
      </w:rPr>
    </w:lvl>
    <w:lvl w:ilvl="4">
      <w:start w:val="1"/>
      <w:numFmt w:val="lowerRoman"/>
      <w:lvlText w:val="%5)"/>
      <w:lvlJc w:val="left"/>
      <w:pPr>
        <w:ind w:left="1420" w:hanging="284"/>
      </w:pPr>
      <w:rPr>
        <w:rFonts w:asciiTheme="minorHAnsi" w:hAnsiTheme="minorHAnsi" w:hint="default"/>
      </w:rPr>
    </w:lvl>
    <w:lvl w:ilvl="5">
      <w:start w:val="1"/>
      <w:numFmt w:val="decimal"/>
      <w:lvlText w:val="%6)"/>
      <w:lvlJc w:val="left"/>
      <w:pPr>
        <w:ind w:left="1704" w:hanging="284"/>
      </w:pPr>
      <w:rPr>
        <w:rFonts w:asciiTheme="minorHAnsi" w:hAnsiTheme="minorHAnsi" w:hint="default"/>
      </w:rPr>
    </w:lvl>
    <w:lvl w:ilvl="6">
      <w:start w:val="1"/>
      <w:numFmt w:val="lowerLetter"/>
      <w:lvlText w:val="(%7)"/>
      <w:lvlJc w:val="left"/>
      <w:pPr>
        <w:ind w:left="1988" w:hanging="284"/>
      </w:pPr>
      <w:rPr>
        <w:rFonts w:asciiTheme="minorHAnsi" w:hAnsiTheme="minorHAnsi" w:hint="default"/>
      </w:rPr>
    </w:lvl>
    <w:lvl w:ilvl="7">
      <w:start w:val="1"/>
      <w:numFmt w:val="lowerRoman"/>
      <w:lvlText w:val="(%8)"/>
      <w:lvlJc w:val="left"/>
      <w:pPr>
        <w:ind w:left="2272" w:hanging="284"/>
      </w:pPr>
      <w:rPr>
        <w:rFonts w:asciiTheme="minorHAnsi" w:hAnsiTheme="minorHAnsi" w:hint="default"/>
      </w:rPr>
    </w:lvl>
    <w:lvl w:ilvl="8">
      <w:start w:val="1"/>
      <w:numFmt w:val="decimal"/>
      <w:lvlText w:val="(%9)"/>
      <w:lvlJc w:val="left"/>
      <w:pPr>
        <w:ind w:left="2556" w:hanging="284"/>
      </w:pPr>
      <w:rPr>
        <w:rFonts w:asciiTheme="minorHAnsi" w:hAnsiTheme="minorHAnsi" w:hint="default"/>
      </w:rPr>
    </w:lvl>
  </w:abstractNum>
  <w:abstractNum w:abstractNumId="12" w15:restartNumberingAfterBreak="0">
    <w:nsid w:val="1B3B62E5"/>
    <w:multiLevelType w:val="hybridMultilevel"/>
    <w:tmpl w:val="7612F0C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1BEF4C0A"/>
    <w:multiLevelType w:val="multilevel"/>
    <w:tmpl w:val="0486E33C"/>
    <w:numStyleLink w:val="ListStyle-AppendixHeading"/>
  </w:abstractNum>
  <w:abstractNum w:abstractNumId="14" w15:restartNumberingAfterBreak="0">
    <w:nsid w:val="1E1B3059"/>
    <w:multiLevelType w:val="multilevel"/>
    <w:tmpl w:val="DAD4A89A"/>
    <w:styleLink w:val="ListStyle-ListNumber"/>
    <w:lvl w:ilvl="0">
      <w:start w:val="1"/>
      <w:numFmt w:val="decimal"/>
      <w:pStyle w:val="ListNumber"/>
      <w:lvlText w:val="%1."/>
      <w:lvlJc w:val="left"/>
      <w:pPr>
        <w:ind w:left="340" w:hanging="340"/>
      </w:pPr>
      <w:rPr>
        <w:rFonts w:asciiTheme="minorHAnsi" w:hAnsiTheme="minorHAnsi" w:hint="default"/>
      </w:rPr>
    </w:lvl>
    <w:lvl w:ilvl="1">
      <w:start w:val="1"/>
      <w:numFmt w:val="lowerLetter"/>
      <w:pStyle w:val="ListNumber2"/>
      <w:lvlText w:val="%2."/>
      <w:lvlJc w:val="left"/>
      <w:pPr>
        <w:ind w:left="680" w:hanging="340"/>
      </w:pPr>
      <w:rPr>
        <w:rFonts w:asciiTheme="minorHAnsi" w:hAnsiTheme="minorHAnsi" w:hint="default"/>
      </w:rPr>
    </w:lvl>
    <w:lvl w:ilvl="2">
      <w:start w:val="1"/>
      <w:numFmt w:val="bullet"/>
      <w:pStyle w:val="ListNumber3"/>
      <w:lvlText w:val=""/>
      <w:lvlJc w:val="left"/>
      <w:pPr>
        <w:ind w:left="1020" w:hanging="340"/>
      </w:pPr>
      <w:rPr>
        <w:rFonts w:ascii="Symbol" w:hAnsi="Symbol" w:hint="default"/>
        <w:color w:val="auto"/>
      </w:rPr>
    </w:lvl>
    <w:lvl w:ilvl="3">
      <w:start w:val="1"/>
      <w:numFmt w:val="bullet"/>
      <w:lvlText w:val=""/>
      <w:lvlJc w:val="left"/>
      <w:pPr>
        <w:ind w:left="1360" w:hanging="340"/>
      </w:pPr>
      <w:rPr>
        <w:rFonts w:ascii="Symbol" w:hAnsi="Symbol" w:hint="default"/>
        <w:color w:val="auto"/>
      </w:rPr>
    </w:lvl>
    <w:lvl w:ilvl="4">
      <w:start w:val="1"/>
      <w:numFmt w:val="bullet"/>
      <w:lvlText w:val=""/>
      <w:lvlJc w:val="left"/>
      <w:pPr>
        <w:ind w:left="1700" w:hanging="340"/>
      </w:pPr>
      <w:rPr>
        <w:rFonts w:ascii="Symbol" w:hAnsi="Symbol" w:hint="default"/>
        <w:color w:val="auto"/>
      </w:rPr>
    </w:lvl>
    <w:lvl w:ilvl="5">
      <w:start w:val="1"/>
      <w:numFmt w:val="lowerRoman"/>
      <w:lvlText w:val="%6."/>
      <w:lvlJc w:val="left"/>
      <w:pPr>
        <w:ind w:left="2040" w:hanging="340"/>
      </w:pPr>
      <w:rPr>
        <w:rFonts w:hint="default"/>
        <w:color w:val="auto"/>
      </w:rPr>
    </w:lvl>
    <w:lvl w:ilvl="6">
      <w:start w:val="1"/>
      <w:numFmt w:val="decimal"/>
      <w:lvlText w:val="%7."/>
      <w:lvlJc w:val="left"/>
      <w:pPr>
        <w:ind w:left="2380" w:hanging="340"/>
      </w:pPr>
      <w:rPr>
        <w:rFonts w:hint="default"/>
        <w:color w:val="auto"/>
      </w:rPr>
    </w:lvl>
    <w:lvl w:ilvl="7">
      <w:start w:val="1"/>
      <w:numFmt w:val="lowerLetter"/>
      <w:lvlText w:val="%8."/>
      <w:lvlJc w:val="left"/>
      <w:pPr>
        <w:ind w:left="2720" w:hanging="340"/>
      </w:pPr>
      <w:rPr>
        <w:rFonts w:hint="default"/>
        <w:color w:val="auto"/>
      </w:rPr>
    </w:lvl>
    <w:lvl w:ilvl="8">
      <w:start w:val="1"/>
      <w:numFmt w:val="lowerRoman"/>
      <w:lvlText w:val="%9."/>
      <w:lvlJc w:val="left"/>
      <w:pPr>
        <w:ind w:left="3060" w:hanging="340"/>
      </w:pPr>
      <w:rPr>
        <w:rFonts w:hint="default"/>
        <w:color w:val="auto"/>
      </w:rPr>
    </w:lvl>
  </w:abstractNum>
  <w:abstractNum w:abstractNumId="15" w15:restartNumberingAfterBreak="0">
    <w:nsid w:val="2019191E"/>
    <w:multiLevelType w:val="multilevel"/>
    <w:tmpl w:val="0486E33C"/>
    <w:styleLink w:val="ListStyle-AppendixHeading"/>
    <w:lvl w:ilvl="0">
      <w:start w:val="1"/>
      <w:numFmt w:val="upperLetter"/>
      <w:pStyle w:val="Heading7"/>
      <w:suff w:val="nothing"/>
      <w:lvlText w:val="Appendix %1"/>
      <w:lvlJc w:val="left"/>
      <w:pPr>
        <w:ind w:left="0" w:firstLine="0"/>
      </w:pPr>
      <w:rPr>
        <w:rFonts w:asciiTheme="minorHAnsi" w:hAnsiTheme="minorHAnsi" w:hint="default"/>
      </w:rPr>
    </w:lvl>
    <w:lvl w:ilvl="1">
      <w:start w:val="1"/>
      <w:numFmt w:val="decimal"/>
      <w:pStyle w:val="AppendixLevel1"/>
      <w:lvlText w:val="%1.%2"/>
      <w:lvlJc w:val="left"/>
      <w:pPr>
        <w:ind w:left="1134" w:hanging="1134"/>
      </w:pPr>
      <w:rPr>
        <w:rFonts w:hint="default"/>
      </w:rPr>
    </w:lvl>
    <w:lvl w:ilvl="2">
      <w:start w:val="1"/>
      <w:numFmt w:val="decimal"/>
      <w:pStyle w:val="AppendixLevel2"/>
      <w:lvlText w:val="%1.%2.%3"/>
      <w:lvlJc w:val="left"/>
      <w:pPr>
        <w:tabs>
          <w:tab w:val="num" w:pos="0"/>
        </w:tabs>
        <w:ind w:left="1134" w:hanging="1134"/>
      </w:pPr>
      <w:rPr>
        <w:rFonts w:hint="default"/>
      </w:rPr>
    </w:lvl>
    <w:lvl w:ilvl="3">
      <w:start w:val="1"/>
      <w:numFmt w:val="decimal"/>
      <w:pStyle w:val="AppendixLevel3"/>
      <w:lvlText w:val="%1.%2.%3.%4"/>
      <w:lvlJc w:val="left"/>
      <w:pPr>
        <w:ind w:left="1134" w:hanging="1134"/>
      </w:pPr>
      <w:rPr>
        <w:rFonts w:hint="default"/>
      </w:rPr>
    </w:lvl>
    <w:lvl w:ilvl="4">
      <w:start w:val="1"/>
      <w:numFmt w:val="decimal"/>
      <w:pStyle w:val="AppendixLevel4"/>
      <w:lvlText w:val="%1.%2.%3.%4.%5"/>
      <w:lvlJc w:val="left"/>
      <w:pPr>
        <w:ind w:left="1134" w:hanging="1134"/>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6" w15:restartNumberingAfterBreak="0">
    <w:nsid w:val="237E50CA"/>
    <w:multiLevelType w:val="multilevel"/>
    <w:tmpl w:val="4ECA1CDC"/>
    <w:styleLink w:val="ListStyle-TableListNumber"/>
    <w:lvl w:ilvl="0">
      <w:start w:val="1"/>
      <w:numFmt w:val="decimal"/>
      <w:pStyle w:val="Table-ListNumber"/>
      <w:lvlText w:val="%1."/>
      <w:lvlJc w:val="left"/>
      <w:pPr>
        <w:ind w:left="340" w:hanging="227"/>
      </w:pPr>
      <w:rPr>
        <w:rFonts w:asciiTheme="minorHAnsi" w:hAnsiTheme="minorHAnsi" w:hint="default"/>
      </w:rPr>
    </w:lvl>
    <w:lvl w:ilvl="1">
      <w:start w:val="1"/>
      <w:numFmt w:val="lowerLetter"/>
      <w:pStyle w:val="Table-ListNumber2"/>
      <w:lvlText w:val="%2."/>
      <w:lvlJc w:val="left"/>
      <w:pPr>
        <w:ind w:left="567" w:hanging="227"/>
      </w:pPr>
      <w:rPr>
        <w:rFonts w:asciiTheme="minorHAnsi" w:hAnsiTheme="minorHAnsi" w:hint="default"/>
      </w:rPr>
    </w:lvl>
    <w:lvl w:ilvl="2">
      <w:start w:val="1"/>
      <w:numFmt w:val="bullet"/>
      <w:pStyle w:val="Table-ListNumber3"/>
      <w:lvlText w:val=""/>
      <w:lvlJc w:val="left"/>
      <w:pPr>
        <w:ind w:left="794" w:hanging="227"/>
      </w:pPr>
      <w:rPr>
        <w:rFonts w:ascii="Symbol" w:hAnsi="Symbol" w:hint="default"/>
        <w:color w:val="auto"/>
      </w:rPr>
    </w:lvl>
    <w:lvl w:ilvl="3">
      <w:start w:val="1"/>
      <w:numFmt w:val="decimal"/>
      <w:lvlText w:val="%4."/>
      <w:lvlJc w:val="left"/>
      <w:pPr>
        <w:ind w:left="1021" w:hanging="227"/>
      </w:pPr>
      <w:rPr>
        <w:rFonts w:asciiTheme="minorHAnsi" w:hAnsiTheme="minorHAnsi" w:hint="default"/>
      </w:rPr>
    </w:lvl>
    <w:lvl w:ilvl="4">
      <w:start w:val="1"/>
      <w:numFmt w:val="lowerLetter"/>
      <w:lvlText w:val="%5."/>
      <w:lvlJc w:val="left"/>
      <w:pPr>
        <w:ind w:left="1248" w:hanging="227"/>
      </w:pPr>
      <w:rPr>
        <w:rFonts w:asciiTheme="minorHAnsi" w:hAnsiTheme="minorHAnsi" w:hint="default"/>
      </w:rPr>
    </w:lvl>
    <w:lvl w:ilvl="5">
      <w:start w:val="1"/>
      <w:numFmt w:val="bullet"/>
      <w:lvlText w:val=""/>
      <w:lvlJc w:val="left"/>
      <w:pPr>
        <w:ind w:left="1475" w:hanging="227"/>
      </w:pPr>
      <w:rPr>
        <w:rFonts w:ascii="Symbol" w:hAnsi="Symbol" w:hint="default"/>
        <w:color w:val="auto"/>
      </w:rPr>
    </w:lvl>
    <w:lvl w:ilvl="6">
      <w:start w:val="1"/>
      <w:numFmt w:val="decimal"/>
      <w:lvlText w:val="%7."/>
      <w:lvlJc w:val="left"/>
      <w:pPr>
        <w:ind w:left="1702" w:hanging="227"/>
      </w:pPr>
      <w:rPr>
        <w:rFonts w:asciiTheme="minorHAnsi" w:hAnsiTheme="minorHAnsi" w:hint="default"/>
      </w:rPr>
    </w:lvl>
    <w:lvl w:ilvl="7">
      <w:start w:val="1"/>
      <w:numFmt w:val="lowerLetter"/>
      <w:lvlText w:val="%8."/>
      <w:lvlJc w:val="left"/>
      <w:pPr>
        <w:ind w:left="1929" w:hanging="227"/>
      </w:pPr>
      <w:rPr>
        <w:rFonts w:asciiTheme="minorHAnsi" w:hAnsiTheme="minorHAnsi" w:hint="default"/>
      </w:rPr>
    </w:lvl>
    <w:lvl w:ilvl="8">
      <w:start w:val="1"/>
      <w:numFmt w:val="bullet"/>
      <w:lvlText w:val=""/>
      <w:lvlJc w:val="left"/>
      <w:pPr>
        <w:ind w:left="2156" w:hanging="227"/>
      </w:pPr>
      <w:rPr>
        <w:rFonts w:ascii="Symbol" w:hAnsi="Symbol" w:hint="default"/>
        <w:color w:val="auto"/>
      </w:rPr>
    </w:lvl>
  </w:abstractNum>
  <w:abstractNum w:abstractNumId="17" w15:restartNumberingAfterBreak="0">
    <w:nsid w:val="293E5D08"/>
    <w:multiLevelType w:val="multilevel"/>
    <w:tmpl w:val="D8CA6BB0"/>
    <w:numStyleLink w:val="ListStyle-ListBulletNoSpacing"/>
  </w:abstractNum>
  <w:abstractNum w:abstractNumId="18" w15:restartNumberingAfterBreak="0">
    <w:nsid w:val="2E8A1732"/>
    <w:multiLevelType w:val="multilevel"/>
    <w:tmpl w:val="D8CA6BB0"/>
    <w:styleLink w:val="ListStyle-ListBulletNoSpacing"/>
    <w:lvl w:ilvl="0">
      <w:start w:val="1"/>
      <w:numFmt w:val="bullet"/>
      <w:pStyle w:val="ListBulletNoSpacing"/>
      <w:lvlText w:val=""/>
      <w:lvlJc w:val="left"/>
      <w:pPr>
        <w:ind w:left="340" w:hanging="340"/>
      </w:pPr>
      <w:rPr>
        <w:rFonts w:ascii="Symbol" w:hAnsi="Symbol" w:hint="default"/>
      </w:rPr>
    </w:lvl>
    <w:lvl w:ilvl="1">
      <w:start w:val="1"/>
      <w:numFmt w:val="bullet"/>
      <w:pStyle w:val="ListBulletNoSpacing2"/>
      <w:lvlText w:val=""/>
      <w:lvlJc w:val="left"/>
      <w:pPr>
        <w:ind w:left="680" w:hanging="340"/>
      </w:pPr>
      <w:rPr>
        <w:rFonts w:ascii="Symbol" w:hAnsi="Symbol" w:hint="default"/>
        <w:color w:val="auto"/>
      </w:rPr>
    </w:lvl>
    <w:lvl w:ilvl="2">
      <w:start w:val="1"/>
      <w:numFmt w:val="bullet"/>
      <w:pStyle w:val="ListBulletNoSpacing3"/>
      <w:lvlText w:val=""/>
      <w:lvlJc w:val="left"/>
      <w:pPr>
        <w:ind w:left="1020" w:hanging="340"/>
      </w:pPr>
      <w:rPr>
        <w:rFonts w:ascii="Symbol" w:hAnsi="Symbol" w:hint="default"/>
        <w:color w:val="auto"/>
      </w:rPr>
    </w:lvl>
    <w:lvl w:ilvl="3">
      <w:start w:val="1"/>
      <w:numFmt w:val="bullet"/>
      <w:lvlText w:val=""/>
      <w:lvlJc w:val="left"/>
      <w:pPr>
        <w:ind w:left="1360" w:hanging="340"/>
      </w:pPr>
      <w:rPr>
        <w:rFonts w:ascii="Symbol" w:hAnsi="Symbol" w:hint="default"/>
        <w:color w:val="auto"/>
      </w:rPr>
    </w:lvl>
    <w:lvl w:ilvl="4">
      <w:start w:val="1"/>
      <w:numFmt w:val="bullet"/>
      <w:lvlText w:val=""/>
      <w:lvlJc w:val="left"/>
      <w:pPr>
        <w:ind w:left="1700" w:hanging="340"/>
      </w:pPr>
      <w:rPr>
        <w:rFonts w:ascii="Symbol" w:hAnsi="Symbol" w:hint="default"/>
        <w:color w:val="auto"/>
      </w:rPr>
    </w:lvl>
    <w:lvl w:ilvl="5">
      <w:start w:val="1"/>
      <w:numFmt w:val="bullet"/>
      <w:lvlText w:val=""/>
      <w:lvlJc w:val="left"/>
      <w:pPr>
        <w:ind w:left="2040" w:hanging="340"/>
      </w:pPr>
      <w:rPr>
        <w:rFonts w:ascii="Symbol" w:hAnsi="Symbol" w:hint="default"/>
        <w:color w:val="auto"/>
      </w:rPr>
    </w:lvl>
    <w:lvl w:ilvl="6">
      <w:start w:val="1"/>
      <w:numFmt w:val="bullet"/>
      <w:lvlText w:val=""/>
      <w:lvlJc w:val="left"/>
      <w:pPr>
        <w:ind w:left="2380" w:hanging="340"/>
      </w:pPr>
      <w:rPr>
        <w:rFonts w:ascii="Symbol" w:hAnsi="Symbol" w:hint="default"/>
        <w:color w:val="auto"/>
      </w:rPr>
    </w:lvl>
    <w:lvl w:ilvl="7">
      <w:start w:val="1"/>
      <w:numFmt w:val="bullet"/>
      <w:lvlText w:val=""/>
      <w:lvlJc w:val="left"/>
      <w:pPr>
        <w:ind w:left="2720" w:hanging="340"/>
      </w:pPr>
      <w:rPr>
        <w:rFonts w:ascii="Symbol" w:hAnsi="Symbol" w:hint="default"/>
        <w:color w:val="auto"/>
      </w:rPr>
    </w:lvl>
    <w:lvl w:ilvl="8">
      <w:start w:val="1"/>
      <w:numFmt w:val="bullet"/>
      <w:lvlText w:val=""/>
      <w:lvlJc w:val="left"/>
      <w:pPr>
        <w:ind w:left="3060" w:hanging="340"/>
      </w:pPr>
      <w:rPr>
        <w:rFonts w:ascii="Symbol" w:hAnsi="Symbol" w:hint="default"/>
        <w:color w:val="auto"/>
      </w:rPr>
    </w:lvl>
  </w:abstractNum>
  <w:abstractNum w:abstractNumId="19" w15:restartNumberingAfterBreak="0">
    <w:nsid w:val="31FA7AA1"/>
    <w:multiLevelType w:val="multilevel"/>
    <w:tmpl w:val="32185332"/>
    <w:lvl w:ilvl="0">
      <w:start w:val="1"/>
      <w:numFmt w:val="decimal"/>
      <w:pStyle w:val="Heading1"/>
      <w:lvlText w:val="%1."/>
      <w:lvlJc w:val="left"/>
      <w:pPr>
        <w:ind w:left="360" w:hanging="360"/>
      </w:pPr>
      <w:rPr>
        <w:rFonts w:hint="default"/>
      </w:rPr>
    </w:lvl>
    <w:lvl w:ilvl="1">
      <w:start w:val="1"/>
      <w:numFmt w:val="decimal"/>
      <w:lvlText w:val="%1.%2"/>
      <w:lvlJc w:val="left"/>
      <w:pPr>
        <w:ind w:left="720" w:hanging="360"/>
      </w:pPr>
      <w:rPr>
        <w:rFonts w:hint="default"/>
      </w:rPr>
    </w:lvl>
    <w:lvl w:ilvl="2">
      <w:start w:val="1"/>
      <w:numFmt w:val="decimal"/>
      <w:lvlText w:val="%1.%2.%3"/>
      <w:lvlJc w:val="left"/>
      <w:pPr>
        <w:ind w:left="1080" w:hanging="360"/>
      </w:pPr>
      <w:rPr>
        <w:rFonts w:hint="default"/>
      </w:rPr>
    </w:lvl>
    <w:lvl w:ilvl="3">
      <w:start w:val="1"/>
      <w:numFmt w:val="decimal"/>
      <w:lvlText w:val="(%4)"/>
      <w:lvlJc w:val="left"/>
      <w:pPr>
        <w:ind w:left="1440" w:hanging="360"/>
      </w:pPr>
      <w:rPr>
        <w:rFonts w:hint="default"/>
      </w:rPr>
    </w:lvl>
    <w:lvl w:ilvl="4">
      <w:start w:val="1"/>
      <w:numFmt w:val="lowerLetter"/>
      <w:lvlText w:val="(%5)"/>
      <w:lvlJc w:val="left"/>
      <w:pPr>
        <w:ind w:left="1800" w:hanging="360"/>
      </w:pPr>
      <w:rPr>
        <w:rFonts w:hint="default"/>
      </w:rPr>
    </w:lvl>
    <w:lvl w:ilvl="5">
      <w:start w:val="1"/>
      <w:numFmt w:val="lowerRoman"/>
      <w:lvlText w:val="(%6)"/>
      <w:lvlJc w:val="left"/>
      <w:pPr>
        <w:ind w:left="2160" w:hanging="360"/>
      </w:pPr>
      <w:rPr>
        <w:rFonts w:hint="default"/>
      </w:rPr>
    </w:lvl>
    <w:lvl w:ilvl="6">
      <w:start w:val="1"/>
      <w:numFmt w:val="decimal"/>
      <w:lvlText w:val="%7."/>
      <w:lvlJc w:val="left"/>
      <w:pPr>
        <w:ind w:left="2520" w:hanging="360"/>
      </w:pPr>
      <w:rPr>
        <w:rFonts w:hint="default"/>
      </w:rPr>
    </w:lvl>
    <w:lvl w:ilvl="7">
      <w:start w:val="1"/>
      <w:numFmt w:val="lowerLetter"/>
      <w:lvlText w:val="%8."/>
      <w:lvlJc w:val="left"/>
      <w:pPr>
        <w:ind w:left="2880" w:hanging="360"/>
      </w:pPr>
      <w:rPr>
        <w:rFonts w:hint="default"/>
      </w:rPr>
    </w:lvl>
    <w:lvl w:ilvl="8">
      <w:start w:val="1"/>
      <w:numFmt w:val="lowerRoman"/>
      <w:lvlText w:val="%9."/>
      <w:lvlJc w:val="left"/>
      <w:pPr>
        <w:ind w:left="3240" w:hanging="360"/>
      </w:pPr>
      <w:rPr>
        <w:rFonts w:hint="default"/>
      </w:rPr>
    </w:lvl>
  </w:abstractNum>
  <w:abstractNum w:abstractNumId="20" w15:restartNumberingAfterBreak="0">
    <w:nsid w:val="32DD72E4"/>
    <w:multiLevelType w:val="hybridMultilevel"/>
    <w:tmpl w:val="AFB8BDCE"/>
    <w:lvl w:ilvl="0" w:tplc="257A1332">
      <w:start w:val="1"/>
      <w:numFmt w:val="decimal"/>
      <w:lvlText w:val="%1."/>
      <w:lvlJc w:val="left"/>
      <w:pPr>
        <w:tabs>
          <w:tab w:val="num" w:pos="720"/>
        </w:tabs>
        <w:ind w:left="720" w:hanging="360"/>
      </w:pPr>
    </w:lvl>
    <w:lvl w:ilvl="1" w:tplc="D9F2CB4E" w:tentative="1">
      <w:start w:val="1"/>
      <w:numFmt w:val="decimal"/>
      <w:lvlText w:val="%2."/>
      <w:lvlJc w:val="left"/>
      <w:pPr>
        <w:tabs>
          <w:tab w:val="num" w:pos="1440"/>
        </w:tabs>
        <w:ind w:left="1440" w:hanging="360"/>
      </w:pPr>
    </w:lvl>
    <w:lvl w:ilvl="2" w:tplc="1AEC34B0" w:tentative="1">
      <w:start w:val="1"/>
      <w:numFmt w:val="decimal"/>
      <w:lvlText w:val="%3."/>
      <w:lvlJc w:val="left"/>
      <w:pPr>
        <w:tabs>
          <w:tab w:val="num" w:pos="2160"/>
        </w:tabs>
        <w:ind w:left="2160" w:hanging="360"/>
      </w:pPr>
    </w:lvl>
    <w:lvl w:ilvl="3" w:tplc="C9EACA76" w:tentative="1">
      <w:start w:val="1"/>
      <w:numFmt w:val="decimal"/>
      <w:lvlText w:val="%4."/>
      <w:lvlJc w:val="left"/>
      <w:pPr>
        <w:tabs>
          <w:tab w:val="num" w:pos="2880"/>
        </w:tabs>
        <w:ind w:left="2880" w:hanging="360"/>
      </w:pPr>
    </w:lvl>
    <w:lvl w:ilvl="4" w:tplc="8F6A4BBC" w:tentative="1">
      <w:start w:val="1"/>
      <w:numFmt w:val="decimal"/>
      <w:lvlText w:val="%5."/>
      <w:lvlJc w:val="left"/>
      <w:pPr>
        <w:tabs>
          <w:tab w:val="num" w:pos="3600"/>
        </w:tabs>
        <w:ind w:left="3600" w:hanging="360"/>
      </w:pPr>
    </w:lvl>
    <w:lvl w:ilvl="5" w:tplc="C8F6FED6" w:tentative="1">
      <w:start w:val="1"/>
      <w:numFmt w:val="decimal"/>
      <w:lvlText w:val="%6."/>
      <w:lvlJc w:val="left"/>
      <w:pPr>
        <w:tabs>
          <w:tab w:val="num" w:pos="4320"/>
        </w:tabs>
        <w:ind w:left="4320" w:hanging="360"/>
      </w:pPr>
    </w:lvl>
    <w:lvl w:ilvl="6" w:tplc="2024833A" w:tentative="1">
      <w:start w:val="1"/>
      <w:numFmt w:val="decimal"/>
      <w:lvlText w:val="%7."/>
      <w:lvlJc w:val="left"/>
      <w:pPr>
        <w:tabs>
          <w:tab w:val="num" w:pos="5040"/>
        </w:tabs>
        <w:ind w:left="5040" w:hanging="360"/>
      </w:pPr>
    </w:lvl>
    <w:lvl w:ilvl="7" w:tplc="CB32D342" w:tentative="1">
      <w:start w:val="1"/>
      <w:numFmt w:val="decimal"/>
      <w:lvlText w:val="%8."/>
      <w:lvlJc w:val="left"/>
      <w:pPr>
        <w:tabs>
          <w:tab w:val="num" w:pos="5760"/>
        </w:tabs>
        <w:ind w:left="5760" w:hanging="360"/>
      </w:pPr>
    </w:lvl>
    <w:lvl w:ilvl="8" w:tplc="0D12E2C2" w:tentative="1">
      <w:start w:val="1"/>
      <w:numFmt w:val="decimal"/>
      <w:lvlText w:val="%9."/>
      <w:lvlJc w:val="left"/>
      <w:pPr>
        <w:tabs>
          <w:tab w:val="num" w:pos="6480"/>
        </w:tabs>
        <w:ind w:left="6480" w:hanging="360"/>
      </w:pPr>
    </w:lvl>
  </w:abstractNum>
  <w:abstractNum w:abstractNumId="21" w15:restartNumberingAfterBreak="0">
    <w:nsid w:val="34DD3967"/>
    <w:multiLevelType w:val="multilevel"/>
    <w:tmpl w:val="4ECA1CDC"/>
    <w:numStyleLink w:val="ListStyle-TableListNumber"/>
  </w:abstractNum>
  <w:abstractNum w:abstractNumId="22" w15:restartNumberingAfterBreak="0">
    <w:nsid w:val="38E30D28"/>
    <w:multiLevelType w:val="multilevel"/>
    <w:tmpl w:val="FA0677DE"/>
    <w:lvl w:ilvl="0">
      <w:start w:val="1"/>
      <w:numFmt w:val="decimal"/>
      <w:pStyle w:val="ReportReference"/>
      <w:lvlText w:val="[%1]"/>
      <w:lvlJc w:val="left"/>
      <w:pPr>
        <w:tabs>
          <w:tab w:val="num" w:pos="1701"/>
        </w:tabs>
        <w:ind w:left="567" w:hanging="567"/>
      </w:pPr>
      <w:rPr>
        <w:rFonts w:hint="default"/>
      </w:rPr>
    </w:lvl>
    <w:lvl w:ilvl="1">
      <w:start w:val="1"/>
      <w:numFmt w:val="lowerLetter"/>
      <w:lvlText w:val="%2."/>
      <w:lvlJc w:val="left"/>
      <w:pPr>
        <w:tabs>
          <w:tab w:val="num" w:pos="2268"/>
        </w:tabs>
        <w:ind w:left="1134" w:hanging="567"/>
      </w:pPr>
      <w:rPr>
        <w:rFonts w:hint="default"/>
      </w:rPr>
    </w:lvl>
    <w:lvl w:ilvl="2">
      <w:start w:val="1"/>
      <w:numFmt w:val="lowerRoman"/>
      <w:lvlText w:val="%3."/>
      <w:lvlJc w:val="right"/>
      <w:pPr>
        <w:tabs>
          <w:tab w:val="num" w:pos="2835"/>
        </w:tabs>
        <w:ind w:left="1701" w:hanging="567"/>
      </w:pPr>
      <w:rPr>
        <w:rFonts w:hint="default"/>
      </w:rPr>
    </w:lvl>
    <w:lvl w:ilvl="3">
      <w:start w:val="1"/>
      <w:numFmt w:val="decimal"/>
      <w:lvlText w:val="%4."/>
      <w:lvlJc w:val="left"/>
      <w:pPr>
        <w:tabs>
          <w:tab w:val="num" w:pos="3402"/>
        </w:tabs>
        <w:ind w:left="2268" w:hanging="567"/>
      </w:pPr>
      <w:rPr>
        <w:rFonts w:hint="default"/>
      </w:rPr>
    </w:lvl>
    <w:lvl w:ilvl="4">
      <w:start w:val="1"/>
      <w:numFmt w:val="lowerLetter"/>
      <w:lvlText w:val="%5."/>
      <w:lvlJc w:val="left"/>
      <w:pPr>
        <w:tabs>
          <w:tab w:val="num" w:pos="3969"/>
        </w:tabs>
        <w:ind w:left="2835" w:hanging="567"/>
      </w:pPr>
      <w:rPr>
        <w:rFonts w:hint="default"/>
      </w:rPr>
    </w:lvl>
    <w:lvl w:ilvl="5">
      <w:start w:val="1"/>
      <w:numFmt w:val="lowerRoman"/>
      <w:lvlText w:val="%6."/>
      <w:lvlJc w:val="right"/>
      <w:pPr>
        <w:tabs>
          <w:tab w:val="num" w:pos="4536"/>
        </w:tabs>
        <w:ind w:left="3402" w:hanging="567"/>
      </w:pPr>
      <w:rPr>
        <w:rFonts w:hint="default"/>
      </w:rPr>
    </w:lvl>
    <w:lvl w:ilvl="6">
      <w:start w:val="1"/>
      <w:numFmt w:val="decimal"/>
      <w:lvlText w:val="%7."/>
      <w:lvlJc w:val="left"/>
      <w:pPr>
        <w:tabs>
          <w:tab w:val="num" w:pos="5103"/>
        </w:tabs>
        <w:ind w:left="3969" w:hanging="567"/>
      </w:pPr>
      <w:rPr>
        <w:rFonts w:hint="default"/>
      </w:rPr>
    </w:lvl>
    <w:lvl w:ilvl="7">
      <w:start w:val="1"/>
      <w:numFmt w:val="lowerLetter"/>
      <w:lvlText w:val="%8."/>
      <w:lvlJc w:val="left"/>
      <w:pPr>
        <w:tabs>
          <w:tab w:val="num" w:pos="5670"/>
        </w:tabs>
        <w:ind w:left="4536" w:hanging="567"/>
      </w:pPr>
      <w:rPr>
        <w:rFonts w:hint="default"/>
      </w:rPr>
    </w:lvl>
    <w:lvl w:ilvl="8">
      <w:start w:val="1"/>
      <w:numFmt w:val="lowerRoman"/>
      <w:lvlText w:val="%9."/>
      <w:lvlJc w:val="right"/>
      <w:pPr>
        <w:tabs>
          <w:tab w:val="num" w:pos="6237"/>
        </w:tabs>
        <w:ind w:left="5103" w:hanging="567"/>
      </w:pPr>
      <w:rPr>
        <w:rFonts w:hint="default"/>
      </w:rPr>
    </w:lvl>
  </w:abstractNum>
  <w:abstractNum w:abstractNumId="23" w15:restartNumberingAfterBreak="0">
    <w:nsid w:val="3CEC6CA0"/>
    <w:multiLevelType w:val="multilevel"/>
    <w:tmpl w:val="C6F42584"/>
    <w:lvl w:ilvl="0">
      <w:start w:val="1"/>
      <w:numFmt w:val="decimal"/>
      <w:pStyle w:val="Heading1NoNumber-ForTOC"/>
      <w:lvlText w:val="%1"/>
      <w:lvlJc w:val="left"/>
      <w:pPr>
        <w:ind w:left="642" w:hanging="360"/>
      </w:pPr>
      <w:rPr>
        <w:rFonts w:hint="default"/>
      </w:rPr>
    </w:lvl>
    <w:lvl w:ilvl="1">
      <w:start w:val="1"/>
      <w:numFmt w:val="decimal"/>
      <w:pStyle w:val="Heading2"/>
      <w:lvlText w:val="%1.%2"/>
      <w:lvlJc w:val="left"/>
      <w:pPr>
        <w:ind w:left="1362" w:hanging="360"/>
      </w:pPr>
    </w:lvl>
    <w:lvl w:ilvl="2">
      <w:start w:val="1"/>
      <w:numFmt w:val="decimal"/>
      <w:pStyle w:val="Heading3"/>
      <w:lvlText w:val="%1.%2.%3"/>
      <w:lvlJc w:val="right"/>
      <w:pPr>
        <w:ind w:left="180" w:hanging="180"/>
      </w:pPr>
      <w:rPr>
        <w:rFonts w:hint="default"/>
      </w:rPr>
    </w:lvl>
    <w:lvl w:ilvl="3">
      <w:start w:val="1"/>
      <w:numFmt w:val="decimal"/>
      <w:lvlText w:val="%4."/>
      <w:lvlJc w:val="left"/>
      <w:pPr>
        <w:ind w:left="2802" w:hanging="360"/>
      </w:pPr>
      <w:rPr>
        <w:rFonts w:hint="default"/>
      </w:rPr>
    </w:lvl>
    <w:lvl w:ilvl="4">
      <w:start w:val="1"/>
      <w:numFmt w:val="lowerLetter"/>
      <w:lvlText w:val="%5."/>
      <w:lvlJc w:val="left"/>
      <w:pPr>
        <w:ind w:left="3522" w:hanging="360"/>
      </w:pPr>
      <w:rPr>
        <w:rFonts w:hint="default"/>
      </w:rPr>
    </w:lvl>
    <w:lvl w:ilvl="5">
      <w:start w:val="1"/>
      <w:numFmt w:val="lowerRoman"/>
      <w:lvlText w:val="%6."/>
      <w:lvlJc w:val="right"/>
      <w:pPr>
        <w:ind w:left="4242" w:hanging="180"/>
      </w:pPr>
      <w:rPr>
        <w:rFonts w:hint="default"/>
      </w:rPr>
    </w:lvl>
    <w:lvl w:ilvl="6">
      <w:start w:val="1"/>
      <w:numFmt w:val="decimal"/>
      <w:lvlText w:val="%7."/>
      <w:lvlJc w:val="left"/>
      <w:pPr>
        <w:ind w:left="4962" w:hanging="360"/>
      </w:pPr>
      <w:rPr>
        <w:rFonts w:hint="default"/>
      </w:rPr>
    </w:lvl>
    <w:lvl w:ilvl="7">
      <w:start w:val="1"/>
      <w:numFmt w:val="lowerLetter"/>
      <w:lvlText w:val="%8."/>
      <w:lvlJc w:val="left"/>
      <w:pPr>
        <w:ind w:left="5682" w:hanging="360"/>
      </w:pPr>
      <w:rPr>
        <w:rFonts w:hint="default"/>
      </w:rPr>
    </w:lvl>
    <w:lvl w:ilvl="8">
      <w:start w:val="1"/>
      <w:numFmt w:val="lowerRoman"/>
      <w:lvlText w:val="%9."/>
      <w:lvlJc w:val="right"/>
      <w:pPr>
        <w:ind w:left="6402" w:hanging="180"/>
      </w:pPr>
      <w:rPr>
        <w:rFonts w:hint="default"/>
      </w:rPr>
    </w:lvl>
  </w:abstractNum>
  <w:abstractNum w:abstractNumId="24" w15:restartNumberingAfterBreak="0">
    <w:nsid w:val="486F0B62"/>
    <w:multiLevelType w:val="multilevel"/>
    <w:tmpl w:val="E9CA6A6C"/>
    <w:styleLink w:val="ListStyle-ListBullet"/>
    <w:lvl w:ilvl="0">
      <w:start w:val="1"/>
      <w:numFmt w:val="bullet"/>
      <w:pStyle w:val="ListBullet"/>
      <w:lvlText w:val=""/>
      <w:lvlJc w:val="left"/>
      <w:pPr>
        <w:ind w:left="340" w:hanging="340"/>
      </w:pPr>
      <w:rPr>
        <w:rFonts w:ascii="Symbol" w:hAnsi="Symbol" w:hint="default"/>
      </w:rPr>
    </w:lvl>
    <w:lvl w:ilvl="1">
      <w:start w:val="1"/>
      <w:numFmt w:val="bullet"/>
      <w:pStyle w:val="ListBullet2"/>
      <w:lvlText w:val=""/>
      <w:lvlJc w:val="left"/>
      <w:pPr>
        <w:ind w:left="680" w:hanging="340"/>
      </w:pPr>
      <w:rPr>
        <w:rFonts w:ascii="Symbol" w:hAnsi="Symbol" w:hint="default"/>
        <w:color w:val="auto"/>
      </w:rPr>
    </w:lvl>
    <w:lvl w:ilvl="2">
      <w:start w:val="1"/>
      <w:numFmt w:val="bullet"/>
      <w:pStyle w:val="ListBullet3"/>
      <w:lvlText w:val=""/>
      <w:lvlJc w:val="left"/>
      <w:pPr>
        <w:ind w:left="1020" w:hanging="340"/>
      </w:pPr>
      <w:rPr>
        <w:rFonts w:ascii="Symbol" w:hAnsi="Symbol" w:hint="default"/>
        <w:color w:val="auto"/>
      </w:rPr>
    </w:lvl>
    <w:lvl w:ilvl="3">
      <w:start w:val="1"/>
      <w:numFmt w:val="bullet"/>
      <w:lvlText w:val=""/>
      <w:lvlJc w:val="left"/>
      <w:pPr>
        <w:ind w:left="1360" w:hanging="340"/>
      </w:pPr>
      <w:rPr>
        <w:rFonts w:ascii="Symbol" w:hAnsi="Symbol" w:hint="default"/>
        <w:color w:val="auto"/>
      </w:rPr>
    </w:lvl>
    <w:lvl w:ilvl="4">
      <w:start w:val="1"/>
      <w:numFmt w:val="bullet"/>
      <w:lvlText w:val=""/>
      <w:lvlJc w:val="left"/>
      <w:pPr>
        <w:ind w:left="1700" w:hanging="340"/>
      </w:pPr>
      <w:rPr>
        <w:rFonts w:ascii="Symbol" w:hAnsi="Symbol" w:hint="default"/>
        <w:color w:val="auto"/>
      </w:rPr>
    </w:lvl>
    <w:lvl w:ilvl="5">
      <w:start w:val="1"/>
      <w:numFmt w:val="bullet"/>
      <w:lvlText w:val=""/>
      <w:lvlJc w:val="left"/>
      <w:pPr>
        <w:ind w:left="2040" w:hanging="340"/>
      </w:pPr>
      <w:rPr>
        <w:rFonts w:ascii="Symbol" w:hAnsi="Symbol" w:hint="default"/>
        <w:color w:val="auto"/>
      </w:rPr>
    </w:lvl>
    <w:lvl w:ilvl="6">
      <w:start w:val="1"/>
      <w:numFmt w:val="bullet"/>
      <w:lvlText w:val=""/>
      <w:lvlJc w:val="left"/>
      <w:pPr>
        <w:ind w:left="2380" w:hanging="340"/>
      </w:pPr>
      <w:rPr>
        <w:rFonts w:ascii="Symbol" w:hAnsi="Symbol" w:hint="default"/>
        <w:color w:val="auto"/>
      </w:rPr>
    </w:lvl>
    <w:lvl w:ilvl="7">
      <w:start w:val="1"/>
      <w:numFmt w:val="bullet"/>
      <w:lvlText w:val=""/>
      <w:lvlJc w:val="left"/>
      <w:pPr>
        <w:ind w:left="2720" w:hanging="340"/>
      </w:pPr>
      <w:rPr>
        <w:rFonts w:ascii="Symbol" w:hAnsi="Symbol" w:hint="default"/>
        <w:color w:val="auto"/>
      </w:rPr>
    </w:lvl>
    <w:lvl w:ilvl="8">
      <w:start w:val="1"/>
      <w:numFmt w:val="bullet"/>
      <w:lvlText w:val=""/>
      <w:lvlJc w:val="left"/>
      <w:pPr>
        <w:ind w:left="3060" w:hanging="340"/>
      </w:pPr>
      <w:rPr>
        <w:rFonts w:ascii="Symbol" w:hAnsi="Symbol" w:hint="default"/>
        <w:color w:val="auto"/>
      </w:rPr>
    </w:lvl>
  </w:abstractNum>
  <w:abstractNum w:abstractNumId="25" w15:restartNumberingAfterBreak="0">
    <w:nsid w:val="4A043743"/>
    <w:multiLevelType w:val="multilevel"/>
    <w:tmpl w:val="54968E40"/>
    <w:styleLink w:val="Style2"/>
    <w:lvl w:ilvl="0">
      <w:start w:val="1"/>
      <w:numFmt w:val="decimal"/>
      <w:lvlText w:val="%1."/>
      <w:lvlJc w:val="left"/>
      <w:pPr>
        <w:ind w:left="2520" w:hanging="360"/>
      </w:pPr>
      <w:rPr>
        <w:rFonts w:hint="default"/>
      </w:rPr>
    </w:lvl>
    <w:lvl w:ilvl="1">
      <w:start w:val="1"/>
      <w:numFmt w:val="decimal"/>
      <w:lvlText w:val="%1.%2."/>
      <w:lvlJc w:val="left"/>
      <w:pPr>
        <w:ind w:left="2952" w:hanging="432"/>
      </w:pPr>
      <w:rPr>
        <w:rFonts w:hint="default"/>
      </w:rPr>
    </w:lvl>
    <w:lvl w:ilvl="2">
      <w:start w:val="1"/>
      <w:numFmt w:val="decimal"/>
      <w:lvlText w:val="%1.%2.%3."/>
      <w:lvlJc w:val="left"/>
      <w:pPr>
        <w:ind w:left="3384" w:hanging="504"/>
      </w:pPr>
      <w:rPr>
        <w:rFonts w:hint="default"/>
      </w:rPr>
    </w:lvl>
    <w:lvl w:ilvl="3">
      <w:start w:val="1"/>
      <w:numFmt w:val="decimal"/>
      <w:lvlText w:val="%1.%2.%3.%4."/>
      <w:lvlJc w:val="left"/>
      <w:pPr>
        <w:ind w:left="3888" w:hanging="648"/>
      </w:pPr>
      <w:rPr>
        <w:rFonts w:hint="default"/>
      </w:rPr>
    </w:lvl>
    <w:lvl w:ilvl="4">
      <w:start w:val="1"/>
      <w:numFmt w:val="decimal"/>
      <w:lvlText w:val="%1.%2.%3.%4.%5."/>
      <w:lvlJc w:val="left"/>
      <w:pPr>
        <w:ind w:left="4392" w:hanging="792"/>
      </w:pPr>
      <w:rPr>
        <w:rFonts w:hint="default"/>
      </w:rPr>
    </w:lvl>
    <w:lvl w:ilvl="5">
      <w:start w:val="1"/>
      <w:numFmt w:val="decimal"/>
      <w:lvlText w:val="%1.%2.%3.%4.%5.%6."/>
      <w:lvlJc w:val="left"/>
      <w:pPr>
        <w:ind w:left="4896" w:hanging="936"/>
      </w:pPr>
      <w:rPr>
        <w:rFonts w:hint="default"/>
      </w:rPr>
    </w:lvl>
    <w:lvl w:ilvl="6">
      <w:start w:val="1"/>
      <w:numFmt w:val="decimal"/>
      <w:lvlText w:val="%1.%2.%3.%4.%5.%6.%7."/>
      <w:lvlJc w:val="left"/>
      <w:pPr>
        <w:ind w:left="5400" w:hanging="1080"/>
      </w:pPr>
      <w:rPr>
        <w:rFonts w:hint="default"/>
      </w:rPr>
    </w:lvl>
    <w:lvl w:ilvl="7">
      <w:start w:val="1"/>
      <w:numFmt w:val="decimal"/>
      <w:lvlText w:val="%1.%2.%3.%4.%5.%6.%7.%8."/>
      <w:lvlJc w:val="left"/>
      <w:pPr>
        <w:ind w:left="5904" w:hanging="1224"/>
      </w:pPr>
      <w:rPr>
        <w:rFonts w:hint="default"/>
      </w:rPr>
    </w:lvl>
    <w:lvl w:ilvl="8">
      <w:start w:val="1"/>
      <w:numFmt w:val="decimal"/>
      <w:lvlText w:val="%1.%2.%3.%4.%5.%6.%7.%8.%9."/>
      <w:lvlJc w:val="left"/>
      <w:pPr>
        <w:ind w:left="6480" w:hanging="1440"/>
      </w:pPr>
      <w:rPr>
        <w:rFonts w:hint="default"/>
      </w:rPr>
    </w:lvl>
  </w:abstractNum>
  <w:abstractNum w:abstractNumId="26" w15:restartNumberingAfterBreak="0">
    <w:nsid w:val="55560836"/>
    <w:multiLevelType w:val="multilevel"/>
    <w:tmpl w:val="DBF02CFE"/>
    <w:styleLink w:val="ListStyle-TableListBullet"/>
    <w:lvl w:ilvl="0">
      <w:start w:val="1"/>
      <w:numFmt w:val="bullet"/>
      <w:pStyle w:val="Table-ListBullet"/>
      <w:lvlText w:val="•"/>
      <w:lvlJc w:val="left"/>
      <w:pPr>
        <w:ind w:left="340" w:hanging="227"/>
      </w:pPr>
      <w:rPr>
        <w:rFonts w:asciiTheme="minorHAnsi" w:hAnsiTheme="minorHAnsi" w:cs="Times New Roman" w:hint="default"/>
      </w:rPr>
    </w:lvl>
    <w:lvl w:ilvl="1">
      <w:start w:val="1"/>
      <w:numFmt w:val="bullet"/>
      <w:lvlText w:val=""/>
      <w:lvlJc w:val="left"/>
      <w:pPr>
        <w:ind w:left="567" w:hanging="227"/>
      </w:pPr>
      <w:rPr>
        <w:rFonts w:ascii="Symbol" w:hAnsi="Symbol" w:hint="default"/>
        <w:color w:val="auto"/>
      </w:rPr>
    </w:lvl>
    <w:lvl w:ilvl="2">
      <w:start w:val="1"/>
      <w:numFmt w:val="bullet"/>
      <w:lvlText w:val=""/>
      <w:lvlJc w:val="left"/>
      <w:pPr>
        <w:ind w:left="794" w:hanging="227"/>
      </w:pPr>
      <w:rPr>
        <w:rFonts w:ascii="Symbol" w:hAnsi="Symbol" w:hint="default"/>
        <w:color w:val="auto"/>
      </w:rPr>
    </w:lvl>
    <w:lvl w:ilvl="3">
      <w:start w:val="1"/>
      <w:numFmt w:val="bullet"/>
      <w:lvlText w:val="•"/>
      <w:lvlJc w:val="left"/>
      <w:pPr>
        <w:ind w:left="1021" w:hanging="227"/>
      </w:pPr>
      <w:rPr>
        <w:rFonts w:ascii="Times New Roman" w:hAnsi="Times New Roman" w:cs="Times New Roman" w:hint="default"/>
      </w:rPr>
    </w:lvl>
    <w:lvl w:ilvl="4">
      <w:start w:val="1"/>
      <w:numFmt w:val="bullet"/>
      <w:lvlText w:val=""/>
      <w:lvlJc w:val="left"/>
      <w:pPr>
        <w:ind w:left="1248" w:hanging="227"/>
      </w:pPr>
      <w:rPr>
        <w:rFonts w:ascii="Symbol" w:hAnsi="Symbol" w:hint="default"/>
        <w:color w:val="auto"/>
      </w:rPr>
    </w:lvl>
    <w:lvl w:ilvl="5">
      <w:start w:val="1"/>
      <w:numFmt w:val="bullet"/>
      <w:lvlText w:val=""/>
      <w:lvlJc w:val="left"/>
      <w:pPr>
        <w:ind w:left="1475" w:hanging="227"/>
      </w:pPr>
      <w:rPr>
        <w:rFonts w:ascii="Symbol" w:hAnsi="Symbol" w:hint="default"/>
        <w:color w:val="auto"/>
      </w:rPr>
    </w:lvl>
    <w:lvl w:ilvl="6">
      <w:start w:val="1"/>
      <w:numFmt w:val="bullet"/>
      <w:lvlText w:val="•"/>
      <w:lvlJc w:val="left"/>
      <w:pPr>
        <w:ind w:left="1702" w:hanging="227"/>
      </w:pPr>
      <w:rPr>
        <w:rFonts w:ascii="Times New Roman" w:hAnsi="Times New Roman" w:cs="Times New Roman" w:hint="default"/>
      </w:rPr>
    </w:lvl>
    <w:lvl w:ilvl="7">
      <w:start w:val="1"/>
      <w:numFmt w:val="bullet"/>
      <w:lvlText w:val=""/>
      <w:lvlJc w:val="left"/>
      <w:pPr>
        <w:ind w:left="1929" w:hanging="227"/>
      </w:pPr>
      <w:rPr>
        <w:rFonts w:ascii="Symbol" w:hAnsi="Symbol" w:hint="default"/>
        <w:color w:val="auto"/>
      </w:rPr>
    </w:lvl>
    <w:lvl w:ilvl="8">
      <w:start w:val="1"/>
      <w:numFmt w:val="bullet"/>
      <w:lvlText w:val=""/>
      <w:lvlJc w:val="left"/>
      <w:pPr>
        <w:ind w:left="2156" w:hanging="227"/>
      </w:pPr>
      <w:rPr>
        <w:rFonts w:ascii="Symbol" w:hAnsi="Symbol" w:hint="default"/>
        <w:color w:val="auto"/>
      </w:rPr>
    </w:lvl>
  </w:abstractNum>
  <w:abstractNum w:abstractNumId="27" w15:restartNumberingAfterBreak="0">
    <w:nsid w:val="58A752AA"/>
    <w:multiLevelType w:val="hybridMultilevel"/>
    <w:tmpl w:val="02C0026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59F559D0"/>
    <w:multiLevelType w:val="multilevel"/>
    <w:tmpl w:val="95208F74"/>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9" w15:restartNumberingAfterBreak="0">
    <w:nsid w:val="5C7137E1"/>
    <w:multiLevelType w:val="multilevel"/>
    <w:tmpl w:val="5B3696F2"/>
    <w:lvl w:ilvl="0">
      <w:start w:val="1"/>
      <w:numFmt w:val="decimal"/>
      <w:pStyle w:val="ListNumberNoSpacing"/>
      <w:lvlText w:val="%1."/>
      <w:lvlJc w:val="left"/>
      <w:pPr>
        <w:ind w:left="340" w:hanging="340"/>
      </w:pPr>
      <w:rPr>
        <w:rFonts w:hint="default"/>
      </w:rPr>
    </w:lvl>
    <w:lvl w:ilvl="1">
      <w:start w:val="1"/>
      <w:numFmt w:val="lowerLetter"/>
      <w:pStyle w:val="ListNumberNoSpacing2"/>
      <w:lvlText w:val="%2."/>
      <w:lvlJc w:val="left"/>
      <w:pPr>
        <w:ind w:left="680" w:hanging="340"/>
      </w:pPr>
      <w:rPr>
        <w:rFonts w:hint="default"/>
      </w:rPr>
    </w:lvl>
    <w:lvl w:ilvl="2">
      <w:start w:val="1"/>
      <w:numFmt w:val="bullet"/>
      <w:pStyle w:val="ListNumberNoSpacing3"/>
      <w:lvlText w:val=""/>
      <w:lvlJc w:val="left"/>
      <w:pPr>
        <w:ind w:left="1020" w:hanging="340"/>
      </w:pPr>
      <w:rPr>
        <w:rFonts w:ascii="Symbol" w:hAnsi="Symbol"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bullet"/>
      <w:lvlText w:val=""/>
      <w:lvlJc w:val="left"/>
      <w:pPr>
        <w:ind w:left="2040" w:hanging="340"/>
      </w:pPr>
      <w:rPr>
        <w:rFonts w:ascii="Symbol" w:hAnsi="Symbol"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bullet"/>
      <w:lvlText w:val=""/>
      <w:lvlJc w:val="left"/>
      <w:pPr>
        <w:ind w:left="3060" w:hanging="340"/>
      </w:pPr>
      <w:rPr>
        <w:rFonts w:ascii="Symbol" w:hAnsi="Symbol" w:hint="default"/>
      </w:rPr>
    </w:lvl>
  </w:abstractNum>
  <w:abstractNum w:abstractNumId="30" w15:restartNumberingAfterBreak="0">
    <w:nsid w:val="5C934686"/>
    <w:multiLevelType w:val="multilevel"/>
    <w:tmpl w:val="DAD4A89A"/>
    <w:numStyleLink w:val="ListStyle-ListNumber"/>
  </w:abstractNum>
  <w:abstractNum w:abstractNumId="31" w15:restartNumberingAfterBreak="0">
    <w:nsid w:val="5E441399"/>
    <w:multiLevelType w:val="hybridMultilevel"/>
    <w:tmpl w:val="F67A716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2" w15:restartNumberingAfterBreak="0">
    <w:nsid w:val="5F8D72FB"/>
    <w:multiLevelType w:val="multilevel"/>
    <w:tmpl w:val="E206AE8E"/>
    <w:styleLink w:val="ListStyle-HeadingsNoNumber"/>
    <w:lvl w:ilvl="0">
      <w:start w:val="1"/>
      <w:numFmt w:val="none"/>
      <w:pStyle w:val="Heading1NoNumber"/>
      <w:lvlText w:val=""/>
      <w:lvlJc w:val="left"/>
      <w:pPr>
        <w:ind w:left="0" w:firstLine="0"/>
      </w:pPr>
      <w:rPr>
        <w:rFonts w:hint="default"/>
      </w:rPr>
    </w:lvl>
    <w:lvl w:ilvl="1">
      <w:start w:val="1"/>
      <w:numFmt w:val="none"/>
      <w:lvlRestart w:val="0"/>
      <w:lvlText w:val=""/>
      <w:lvlJc w:val="left"/>
      <w:pPr>
        <w:ind w:left="0" w:firstLine="0"/>
      </w:pPr>
      <w:rPr>
        <w:rFonts w:hint="default"/>
      </w:rPr>
    </w:lvl>
    <w:lvl w:ilvl="2">
      <w:start w:val="1"/>
      <w:numFmt w:val="none"/>
      <w:lvlRestart w:val="0"/>
      <w:lvlText w:val=""/>
      <w:lvlJc w:val="left"/>
      <w:pPr>
        <w:ind w:left="0" w:firstLine="0"/>
      </w:pPr>
      <w:rPr>
        <w:rFonts w:hint="default"/>
      </w:rPr>
    </w:lvl>
    <w:lvl w:ilvl="3">
      <w:start w:val="1"/>
      <w:numFmt w:val="none"/>
      <w:lvlRestart w:val="0"/>
      <w:lvlText w:val=""/>
      <w:lvlJc w:val="left"/>
      <w:pPr>
        <w:ind w:left="0" w:firstLine="0"/>
      </w:pPr>
      <w:rPr>
        <w:rFonts w:hint="default"/>
      </w:rPr>
    </w:lvl>
    <w:lvl w:ilvl="4">
      <w:start w:val="1"/>
      <w:numFmt w:val="none"/>
      <w:lvlRestart w:val="0"/>
      <w:lvlText w:val=""/>
      <w:lvlJc w:val="left"/>
      <w:pPr>
        <w:ind w:left="0" w:firstLine="0"/>
      </w:pPr>
      <w:rPr>
        <w:rFonts w:hint="default"/>
      </w:rPr>
    </w:lvl>
    <w:lvl w:ilvl="5">
      <w:start w:val="1"/>
      <w:numFmt w:val="none"/>
      <w:lvlRestart w:val="0"/>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33" w15:restartNumberingAfterBreak="0">
    <w:nsid w:val="600B600B"/>
    <w:multiLevelType w:val="multilevel"/>
    <w:tmpl w:val="CD6ADD40"/>
    <w:styleLink w:val="Style1"/>
    <w:lvl w:ilvl="0">
      <w:start w:val="1"/>
      <w:numFmt w:val="bullet"/>
      <w:lvlText w:val=""/>
      <w:lvlJc w:val="left"/>
      <w:pPr>
        <w:ind w:left="720" w:hanging="360"/>
      </w:pPr>
      <w:rPr>
        <w:rFonts w:ascii="Symbol" w:hAnsi="Symbol" w:hint="default"/>
        <w:sz w:val="22"/>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34" w15:restartNumberingAfterBreak="0">
    <w:nsid w:val="6A656599"/>
    <w:multiLevelType w:val="multilevel"/>
    <w:tmpl w:val="70143106"/>
    <w:lvl w:ilvl="0">
      <w:start w:val="1"/>
      <w:numFmt w:val="decimal"/>
      <w:lvlText w:val="%1."/>
      <w:lvlJc w:val="left"/>
      <w:pPr>
        <w:ind w:left="360" w:hanging="360"/>
      </w:pPr>
      <w:rPr>
        <w:rFonts w:hint="default"/>
      </w:rPr>
    </w:lvl>
    <w:lvl w:ilvl="1">
      <w:start w:val="1"/>
      <w:numFmt w:val="decimal"/>
      <w:lvlText w:val="%1.%2."/>
      <w:lvlJc w:val="left"/>
      <w:pPr>
        <w:ind w:left="574" w:hanging="432"/>
      </w:pPr>
      <w:rPr>
        <w:rFonts w:hint="default"/>
      </w:rPr>
    </w:lvl>
    <w:lvl w:ilvl="2">
      <w:start w:val="1"/>
      <w:numFmt w:val="decimal"/>
      <w:pStyle w:val="NormalNumberedHeading3"/>
      <w:lvlText w:val="%1.%2.%3."/>
      <w:lvlJc w:val="left"/>
      <w:pPr>
        <w:ind w:left="1224" w:hanging="504"/>
      </w:pPr>
      <w:rPr>
        <w:rFonts w:hint="default"/>
      </w:rPr>
    </w:lvl>
    <w:lvl w:ilvl="3">
      <w:start w:val="1"/>
      <w:numFmt w:val="decimal"/>
      <w:lvlText w:val="%1.%2.%3.%4."/>
      <w:lvlJc w:val="left"/>
      <w:pPr>
        <w:ind w:left="1728" w:hanging="648"/>
      </w:pPr>
      <w:rPr>
        <w:rFonts w:hint="default"/>
      </w:rPr>
    </w:lvl>
    <w:lvl w:ilvl="4">
      <w:start w:val="1"/>
      <w:numFmt w:val="decimal"/>
      <w:lvlText w:val="%1.%2.%3.%4.%5."/>
      <w:lvlJc w:val="left"/>
      <w:pPr>
        <w:ind w:left="2232" w:hanging="792"/>
      </w:pPr>
      <w:rPr>
        <w:rFonts w:hint="default"/>
      </w:rPr>
    </w:lvl>
    <w:lvl w:ilvl="5">
      <w:start w:val="1"/>
      <w:numFmt w:val="decimal"/>
      <w:lvlText w:val="%1.%2.%3.%4.%5.%6."/>
      <w:lvlJc w:val="left"/>
      <w:pPr>
        <w:ind w:left="2736" w:hanging="936"/>
      </w:pPr>
      <w:rPr>
        <w:rFonts w:hint="default"/>
      </w:rPr>
    </w:lvl>
    <w:lvl w:ilvl="6">
      <w:start w:val="1"/>
      <w:numFmt w:val="decimal"/>
      <w:lvlText w:val="%1.%2.%3.%4.%5.%6.%7."/>
      <w:lvlJc w:val="left"/>
      <w:pPr>
        <w:ind w:left="3240" w:hanging="1080"/>
      </w:pPr>
      <w:rPr>
        <w:rFonts w:hint="default"/>
      </w:rPr>
    </w:lvl>
    <w:lvl w:ilvl="7">
      <w:start w:val="1"/>
      <w:numFmt w:val="decimal"/>
      <w:lvlText w:val="%1.%2.%3.%4.%5.%6.%7.%8."/>
      <w:lvlJc w:val="left"/>
      <w:pPr>
        <w:ind w:left="3744" w:hanging="1224"/>
      </w:pPr>
      <w:rPr>
        <w:rFonts w:hint="default"/>
      </w:rPr>
    </w:lvl>
    <w:lvl w:ilvl="8">
      <w:start w:val="1"/>
      <w:numFmt w:val="decimal"/>
      <w:lvlText w:val="%1.%2.%3.%4.%5.%6.%7.%8.%9."/>
      <w:lvlJc w:val="left"/>
      <w:pPr>
        <w:ind w:left="4320" w:hanging="1440"/>
      </w:pPr>
      <w:rPr>
        <w:rFonts w:hint="default"/>
      </w:rPr>
    </w:lvl>
  </w:abstractNum>
  <w:abstractNum w:abstractNumId="35" w15:restartNumberingAfterBreak="0">
    <w:nsid w:val="6A713FE6"/>
    <w:multiLevelType w:val="multilevel"/>
    <w:tmpl w:val="E9CA6A6C"/>
    <w:numStyleLink w:val="ListStyle-ListBullet"/>
  </w:abstractNum>
  <w:abstractNum w:abstractNumId="36" w15:restartNumberingAfterBreak="0">
    <w:nsid w:val="77536A25"/>
    <w:multiLevelType w:val="multilevel"/>
    <w:tmpl w:val="DBF02CFE"/>
    <w:numStyleLink w:val="ListStyle-TableListBullet"/>
  </w:abstractNum>
  <w:abstractNum w:abstractNumId="37" w15:restartNumberingAfterBreak="0">
    <w:nsid w:val="7A1F3C7C"/>
    <w:multiLevelType w:val="multilevel"/>
    <w:tmpl w:val="3C4CBBBC"/>
    <w:lvl w:ilvl="0">
      <w:start w:val="1"/>
      <w:numFmt w:val="decimal"/>
      <w:lvlText w:val="%1."/>
      <w:lvlJc w:val="left"/>
      <w:pPr>
        <w:ind w:left="2520" w:hanging="360"/>
      </w:pPr>
    </w:lvl>
    <w:lvl w:ilvl="1">
      <w:start w:val="1"/>
      <w:numFmt w:val="decimal"/>
      <w:lvlText w:val="%1.%2."/>
      <w:lvlJc w:val="left"/>
      <w:pPr>
        <w:ind w:left="2952" w:hanging="432"/>
      </w:pPr>
    </w:lvl>
    <w:lvl w:ilvl="2">
      <w:start w:val="1"/>
      <w:numFmt w:val="decimal"/>
      <w:lvlText w:val="%1.%2.%3."/>
      <w:lvlJc w:val="left"/>
      <w:pPr>
        <w:ind w:left="3384" w:hanging="504"/>
      </w:pPr>
    </w:lvl>
    <w:lvl w:ilvl="3">
      <w:start w:val="1"/>
      <w:numFmt w:val="decimal"/>
      <w:lvlText w:val="%1.%2.%3.%4."/>
      <w:lvlJc w:val="left"/>
      <w:pPr>
        <w:ind w:left="3888" w:hanging="648"/>
      </w:pPr>
    </w:lvl>
    <w:lvl w:ilvl="4">
      <w:start w:val="1"/>
      <w:numFmt w:val="decimal"/>
      <w:lvlText w:val="%1.%2.%3.%4.%5."/>
      <w:lvlJc w:val="left"/>
      <w:pPr>
        <w:ind w:left="4392" w:hanging="792"/>
      </w:pPr>
    </w:lvl>
    <w:lvl w:ilvl="5">
      <w:start w:val="1"/>
      <w:numFmt w:val="decimal"/>
      <w:lvlText w:val="%1.%2.%3.%4.%5.%6."/>
      <w:lvlJc w:val="left"/>
      <w:pPr>
        <w:ind w:left="4896" w:hanging="936"/>
      </w:pPr>
    </w:lvl>
    <w:lvl w:ilvl="6">
      <w:start w:val="1"/>
      <w:numFmt w:val="decimal"/>
      <w:lvlText w:val="%1.%2.%3.%4.%5.%6.%7."/>
      <w:lvlJc w:val="left"/>
      <w:pPr>
        <w:ind w:left="5400" w:hanging="1080"/>
      </w:pPr>
    </w:lvl>
    <w:lvl w:ilvl="7">
      <w:start w:val="1"/>
      <w:numFmt w:val="decimal"/>
      <w:lvlText w:val="%1.%2.%3.%4.%5.%6.%7.%8."/>
      <w:lvlJc w:val="left"/>
      <w:pPr>
        <w:ind w:left="5904" w:hanging="1224"/>
      </w:pPr>
    </w:lvl>
    <w:lvl w:ilvl="8">
      <w:start w:val="1"/>
      <w:numFmt w:val="decimal"/>
      <w:lvlText w:val="%1.%2.%3.%4.%5.%6.%7.%8.%9."/>
      <w:lvlJc w:val="left"/>
      <w:pPr>
        <w:ind w:left="6480" w:hanging="1440"/>
      </w:pPr>
    </w:lvl>
  </w:abstractNum>
  <w:abstractNum w:abstractNumId="38" w15:restartNumberingAfterBreak="0">
    <w:nsid w:val="7F216990"/>
    <w:multiLevelType w:val="multilevel"/>
    <w:tmpl w:val="0406001F"/>
    <w:styleLink w:val="111111"/>
    <w:lvl w:ilvl="0">
      <w:start w:val="1"/>
      <w:numFmt w:val="decimal"/>
      <w:lvlText w:val="%1."/>
      <w:lvlJc w:val="left"/>
      <w:pPr>
        <w:ind w:left="360" w:hanging="360"/>
      </w:pPr>
      <w:rPr>
        <w:rFonts w:ascii="Times New Roman" w:hAnsi="Times New Roman" w:cs="Times New Roman"/>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9" w15:restartNumberingAfterBreak="0">
    <w:nsid w:val="7F6C343D"/>
    <w:multiLevelType w:val="multilevel"/>
    <w:tmpl w:val="E206AE8E"/>
    <w:numStyleLink w:val="ListStyle-HeadingsNoNumber"/>
  </w:abstractNum>
  <w:num w:numId="1" w16cid:durableId="418332543">
    <w:abstractNumId w:val="13"/>
  </w:num>
  <w:num w:numId="2" w16cid:durableId="1418941614">
    <w:abstractNumId w:val="15"/>
    <w:lvlOverride w:ilvl="0">
      <w:lvl w:ilvl="0">
        <w:start w:val="1"/>
        <w:numFmt w:val="upperLetter"/>
        <w:pStyle w:val="Heading7"/>
        <w:suff w:val="nothing"/>
        <w:lvlText w:val="Appendix %1"/>
        <w:lvlJc w:val="left"/>
        <w:pPr>
          <w:ind w:left="0" w:firstLine="0"/>
        </w:pPr>
        <w:rPr>
          <w:rFonts w:asciiTheme="minorHAnsi" w:hAnsiTheme="minorHAnsi" w:hint="default"/>
        </w:rPr>
      </w:lvl>
    </w:lvlOverride>
  </w:num>
  <w:num w:numId="3" w16cid:durableId="1862355989">
    <w:abstractNumId w:val="5"/>
  </w:num>
  <w:num w:numId="4" w16cid:durableId="376663046">
    <w:abstractNumId w:val="32"/>
  </w:num>
  <w:num w:numId="5" w16cid:durableId="1718704202">
    <w:abstractNumId w:val="11"/>
  </w:num>
  <w:num w:numId="6" w16cid:durableId="1652515850">
    <w:abstractNumId w:val="24"/>
  </w:num>
  <w:num w:numId="7" w16cid:durableId="724790672">
    <w:abstractNumId w:val="18"/>
  </w:num>
  <w:num w:numId="8" w16cid:durableId="156849141">
    <w:abstractNumId w:val="14"/>
  </w:num>
  <w:num w:numId="9" w16cid:durableId="687752298">
    <w:abstractNumId w:val="26"/>
  </w:num>
  <w:num w:numId="10" w16cid:durableId="1188250023">
    <w:abstractNumId w:val="16"/>
  </w:num>
  <w:num w:numId="11" w16cid:durableId="1696924051">
    <w:abstractNumId w:val="38"/>
  </w:num>
  <w:num w:numId="12" w16cid:durableId="459691993">
    <w:abstractNumId w:val="8"/>
  </w:num>
  <w:num w:numId="13" w16cid:durableId="543101680">
    <w:abstractNumId w:val="39"/>
  </w:num>
  <w:num w:numId="14" w16cid:durableId="1984657412">
    <w:abstractNumId w:val="9"/>
  </w:num>
  <w:num w:numId="15" w16cid:durableId="2029334142">
    <w:abstractNumId w:val="35"/>
  </w:num>
  <w:num w:numId="16" w16cid:durableId="1379470594">
    <w:abstractNumId w:val="3"/>
  </w:num>
  <w:num w:numId="17" w16cid:durableId="708533536">
    <w:abstractNumId w:val="2"/>
  </w:num>
  <w:num w:numId="18" w16cid:durableId="731394498">
    <w:abstractNumId w:val="17"/>
  </w:num>
  <w:num w:numId="19" w16cid:durableId="29575817">
    <w:abstractNumId w:val="30"/>
  </w:num>
  <w:num w:numId="20" w16cid:durableId="991910622">
    <w:abstractNumId w:val="1"/>
  </w:num>
  <w:num w:numId="21" w16cid:durableId="896892345">
    <w:abstractNumId w:val="0"/>
  </w:num>
  <w:num w:numId="22" w16cid:durableId="310402225">
    <w:abstractNumId w:val="10"/>
  </w:num>
  <w:num w:numId="23" w16cid:durableId="1197084618">
    <w:abstractNumId w:val="22"/>
  </w:num>
  <w:num w:numId="24" w16cid:durableId="1864049070">
    <w:abstractNumId w:val="36"/>
  </w:num>
  <w:num w:numId="25" w16cid:durableId="1659844024">
    <w:abstractNumId w:val="21"/>
  </w:num>
  <w:num w:numId="26" w16cid:durableId="1416393402">
    <w:abstractNumId w:val="29"/>
  </w:num>
  <w:num w:numId="27" w16cid:durableId="370156135">
    <w:abstractNumId w:val="33"/>
  </w:num>
  <w:num w:numId="28" w16cid:durableId="9836915">
    <w:abstractNumId w:val="37"/>
  </w:num>
  <w:num w:numId="29" w16cid:durableId="1987666520">
    <w:abstractNumId w:val="34"/>
  </w:num>
  <w:num w:numId="30" w16cid:durableId="1359501022">
    <w:abstractNumId w:val="25"/>
  </w:num>
  <w:num w:numId="31" w16cid:durableId="1784223446">
    <w:abstractNumId w:val="23"/>
  </w:num>
  <w:num w:numId="32" w16cid:durableId="2005087695">
    <w:abstractNumId w:val="4"/>
  </w:num>
  <w:num w:numId="33" w16cid:durableId="1173179871">
    <w:abstractNumId w:val="19"/>
  </w:num>
  <w:num w:numId="34" w16cid:durableId="959805553">
    <w:abstractNumId w:val="27"/>
  </w:num>
  <w:num w:numId="35" w16cid:durableId="851527438">
    <w:abstractNumId w:val="12"/>
  </w:num>
  <w:num w:numId="36" w16cid:durableId="1519924249">
    <w:abstractNumId w:val="31"/>
  </w:num>
  <w:num w:numId="37" w16cid:durableId="1641958626">
    <w:abstractNumId w:val="20"/>
  </w:num>
  <w:num w:numId="38" w16cid:durableId="988292878">
    <w:abstractNumId w:val="15"/>
  </w:num>
  <w:num w:numId="39" w16cid:durableId="1212113432">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0" w16cid:durableId="2051876926">
    <w:abstractNumId w:val="6"/>
  </w:num>
  <w:num w:numId="41" w16cid:durableId="1874076790">
    <w:abstractNumId w:val="7"/>
  </w:num>
  <w:num w:numId="42" w16cid:durableId="620496343">
    <w:abstractNumId w:val="2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3" w16cid:durableId="597714314">
    <w:abstractNumId w:val="2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4" w16cid:durableId="20787081">
    <w:abstractNumId w:val="28"/>
  </w:num>
  <w:numIdMacAtCleanup w:val="3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22"/>
  <w:stylePaneFormatFilter w:val="D024" w:allStyles="0" w:customStyles="0" w:latentStyles="1" w:stylesInUse="0" w:headingStyles="1" w:numberingStyles="0" w:tableStyles="0" w:directFormattingOnRuns="0" w:directFormattingOnParagraphs="0" w:directFormattingOnNumbering="0" w:directFormattingOnTables="0" w:clearFormatting="1" w:top3HeadingStyles="0" w:visibleStyles="1" w:alternateStyleNames="1"/>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F085D"/>
    <w:rsid w:val="00000831"/>
    <w:rsid w:val="0000089D"/>
    <w:rsid w:val="00000ED9"/>
    <w:rsid w:val="000014CE"/>
    <w:rsid w:val="000020DD"/>
    <w:rsid w:val="00002278"/>
    <w:rsid w:val="0000263E"/>
    <w:rsid w:val="00002C61"/>
    <w:rsid w:val="00004E74"/>
    <w:rsid w:val="00005B39"/>
    <w:rsid w:val="00006E8C"/>
    <w:rsid w:val="00011B28"/>
    <w:rsid w:val="000122AB"/>
    <w:rsid w:val="00012CC5"/>
    <w:rsid w:val="000130B9"/>
    <w:rsid w:val="000135B6"/>
    <w:rsid w:val="00013672"/>
    <w:rsid w:val="00013FD9"/>
    <w:rsid w:val="00014C4B"/>
    <w:rsid w:val="00014D06"/>
    <w:rsid w:val="000165FD"/>
    <w:rsid w:val="00016DF9"/>
    <w:rsid w:val="00017FCB"/>
    <w:rsid w:val="00020FB0"/>
    <w:rsid w:val="00021E6F"/>
    <w:rsid w:val="00022503"/>
    <w:rsid w:val="000227F9"/>
    <w:rsid w:val="00022D15"/>
    <w:rsid w:val="000231C9"/>
    <w:rsid w:val="00023AAF"/>
    <w:rsid w:val="00024252"/>
    <w:rsid w:val="000244FD"/>
    <w:rsid w:val="000252AC"/>
    <w:rsid w:val="00026A4F"/>
    <w:rsid w:val="00026ABD"/>
    <w:rsid w:val="00026AC7"/>
    <w:rsid w:val="00026E02"/>
    <w:rsid w:val="00027E11"/>
    <w:rsid w:val="00027EB0"/>
    <w:rsid w:val="000307CA"/>
    <w:rsid w:val="0003131A"/>
    <w:rsid w:val="00031741"/>
    <w:rsid w:val="00032770"/>
    <w:rsid w:val="0003329A"/>
    <w:rsid w:val="00033354"/>
    <w:rsid w:val="000339D4"/>
    <w:rsid w:val="00034027"/>
    <w:rsid w:val="00034F22"/>
    <w:rsid w:val="00035042"/>
    <w:rsid w:val="000352E2"/>
    <w:rsid w:val="00036856"/>
    <w:rsid w:val="00036C78"/>
    <w:rsid w:val="00037AB3"/>
    <w:rsid w:val="0004043D"/>
    <w:rsid w:val="00041687"/>
    <w:rsid w:val="00043907"/>
    <w:rsid w:val="00044708"/>
    <w:rsid w:val="0004562B"/>
    <w:rsid w:val="000472A2"/>
    <w:rsid w:val="00047BDC"/>
    <w:rsid w:val="00051363"/>
    <w:rsid w:val="000513F9"/>
    <w:rsid w:val="00052100"/>
    <w:rsid w:val="000522E0"/>
    <w:rsid w:val="00052D87"/>
    <w:rsid w:val="0005423E"/>
    <w:rsid w:val="00054A5B"/>
    <w:rsid w:val="00055950"/>
    <w:rsid w:val="0005610D"/>
    <w:rsid w:val="00057922"/>
    <w:rsid w:val="00060D3D"/>
    <w:rsid w:val="000620C7"/>
    <w:rsid w:val="000625FC"/>
    <w:rsid w:val="000635A1"/>
    <w:rsid w:val="000640CC"/>
    <w:rsid w:val="00065930"/>
    <w:rsid w:val="00067424"/>
    <w:rsid w:val="00067FEB"/>
    <w:rsid w:val="00070948"/>
    <w:rsid w:val="00070B41"/>
    <w:rsid w:val="00072265"/>
    <w:rsid w:val="00072890"/>
    <w:rsid w:val="00074278"/>
    <w:rsid w:val="000744FA"/>
    <w:rsid w:val="00074E69"/>
    <w:rsid w:val="00074F07"/>
    <w:rsid w:val="000750AD"/>
    <w:rsid w:val="00075271"/>
    <w:rsid w:val="0007663D"/>
    <w:rsid w:val="00076C7D"/>
    <w:rsid w:val="000773FE"/>
    <w:rsid w:val="0008012C"/>
    <w:rsid w:val="00080650"/>
    <w:rsid w:val="00080A98"/>
    <w:rsid w:val="00081C5E"/>
    <w:rsid w:val="0008260A"/>
    <w:rsid w:val="00082B5F"/>
    <w:rsid w:val="00082C72"/>
    <w:rsid w:val="00083CBA"/>
    <w:rsid w:val="00084AB1"/>
    <w:rsid w:val="00084F53"/>
    <w:rsid w:val="00086063"/>
    <w:rsid w:val="0008653D"/>
    <w:rsid w:val="000879E7"/>
    <w:rsid w:val="000901B9"/>
    <w:rsid w:val="00090277"/>
    <w:rsid w:val="00090B8A"/>
    <w:rsid w:val="000911F5"/>
    <w:rsid w:val="000926D4"/>
    <w:rsid w:val="00092DDF"/>
    <w:rsid w:val="00093CC2"/>
    <w:rsid w:val="00094985"/>
    <w:rsid w:val="00094B0F"/>
    <w:rsid w:val="00094BFD"/>
    <w:rsid w:val="00094D13"/>
    <w:rsid w:val="00097C70"/>
    <w:rsid w:val="000A015F"/>
    <w:rsid w:val="000A09AC"/>
    <w:rsid w:val="000A1332"/>
    <w:rsid w:val="000A2144"/>
    <w:rsid w:val="000A2976"/>
    <w:rsid w:val="000A2E8B"/>
    <w:rsid w:val="000A4EC6"/>
    <w:rsid w:val="000A5273"/>
    <w:rsid w:val="000A5799"/>
    <w:rsid w:val="000B0911"/>
    <w:rsid w:val="000B0B62"/>
    <w:rsid w:val="000B1F26"/>
    <w:rsid w:val="000B257E"/>
    <w:rsid w:val="000B34C6"/>
    <w:rsid w:val="000B4956"/>
    <w:rsid w:val="000B4DDF"/>
    <w:rsid w:val="000B5512"/>
    <w:rsid w:val="000B59A8"/>
    <w:rsid w:val="000B6184"/>
    <w:rsid w:val="000B68B2"/>
    <w:rsid w:val="000B7817"/>
    <w:rsid w:val="000B7A5C"/>
    <w:rsid w:val="000C0E8D"/>
    <w:rsid w:val="000C1980"/>
    <w:rsid w:val="000C1E7F"/>
    <w:rsid w:val="000C2CF3"/>
    <w:rsid w:val="000C4354"/>
    <w:rsid w:val="000C4B07"/>
    <w:rsid w:val="000C4B84"/>
    <w:rsid w:val="000C58CB"/>
    <w:rsid w:val="000C67A1"/>
    <w:rsid w:val="000C6A1B"/>
    <w:rsid w:val="000C72F0"/>
    <w:rsid w:val="000C74FA"/>
    <w:rsid w:val="000C7ED4"/>
    <w:rsid w:val="000D03A1"/>
    <w:rsid w:val="000D0969"/>
    <w:rsid w:val="000D17F9"/>
    <w:rsid w:val="000D189C"/>
    <w:rsid w:val="000D1BA5"/>
    <w:rsid w:val="000D1E06"/>
    <w:rsid w:val="000D2833"/>
    <w:rsid w:val="000D375B"/>
    <w:rsid w:val="000D5150"/>
    <w:rsid w:val="000D5165"/>
    <w:rsid w:val="000D547F"/>
    <w:rsid w:val="000D5904"/>
    <w:rsid w:val="000D5D97"/>
    <w:rsid w:val="000D6293"/>
    <w:rsid w:val="000D63E4"/>
    <w:rsid w:val="000D6B34"/>
    <w:rsid w:val="000D7949"/>
    <w:rsid w:val="000E0341"/>
    <w:rsid w:val="000E0452"/>
    <w:rsid w:val="000E18B3"/>
    <w:rsid w:val="000E1C56"/>
    <w:rsid w:val="000E2557"/>
    <w:rsid w:val="000E27F7"/>
    <w:rsid w:val="000E3414"/>
    <w:rsid w:val="000E3678"/>
    <w:rsid w:val="000E4A00"/>
    <w:rsid w:val="000E4FC7"/>
    <w:rsid w:val="000E5269"/>
    <w:rsid w:val="000E593D"/>
    <w:rsid w:val="000E5A80"/>
    <w:rsid w:val="000E61F1"/>
    <w:rsid w:val="000E6444"/>
    <w:rsid w:val="000E71E8"/>
    <w:rsid w:val="000F0D30"/>
    <w:rsid w:val="000F1305"/>
    <w:rsid w:val="000F1346"/>
    <w:rsid w:val="000F24EC"/>
    <w:rsid w:val="000F3D48"/>
    <w:rsid w:val="000F5A92"/>
    <w:rsid w:val="000F785E"/>
    <w:rsid w:val="000F7B5E"/>
    <w:rsid w:val="00100A13"/>
    <w:rsid w:val="00100D4B"/>
    <w:rsid w:val="00100E5D"/>
    <w:rsid w:val="00101082"/>
    <w:rsid w:val="001040B1"/>
    <w:rsid w:val="00105046"/>
    <w:rsid w:val="001056D3"/>
    <w:rsid w:val="00105F40"/>
    <w:rsid w:val="00106A00"/>
    <w:rsid w:val="00111624"/>
    <w:rsid w:val="00111A46"/>
    <w:rsid w:val="00111D1E"/>
    <w:rsid w:val="00112068"/>
    <w:rsid w:val="00112F05"/>
    <w:rsid w:val="001142BC"/>
    <w:rsid w:val="001147B2"/>
    <w:rsid w:val="001154EC"/>
    <w:rsid w:val="001163B9"/>
    <w:rsid w:val="0011659B"/>
    <w:rsid w:val="00116D39"/>
    <w:rsid w:val="00116FD8"/>
    <w:rsid w:val="0011794D"/>
    <w:rsid w:val="0012000B"/>
    <w:rsid w:val="00122852"/>
    <w:rsid w:val="001228F3"/>
    <w:rsid w:val="00122B66"/>
    <w:rsid w:val="00122CA6"/>
    <w:rsid w:val="00122D5A"/>
    <w:rsid w:val="00123232"/>
    <w:rsid w:val="0012325A"/>
    <w:rsid w:val="00124E3F"/>
    <w:rsid w:val="00124EBA"/>
    <w:rsid w:val="00125285"/>
    <w:rsid w:val="00125883"/>
    <w:rsid w:val="00126012"/>
    <w:rsid w:val="001268DA"/>
    <w:rsid w:val="00127FE2"/>
    <w:rsid w:val="001304AF"/>
    <w:rsid w:val="001304ED"/>
    <w:rsid w:val="00130BD2"/>
    <w:rsid w:val="00130CB6"/>
    <w:rsid w:val="001324EF"/>
    <w:rsid w:val="00132CE1"/>
    <w:rsid w:val="00133515"/>
    <w:rsid w:val="00133745"/>
    <w:rsid w:val="0013391D"/>
    <w:rsid w:val="001339CE"/>
    <w:rsid w:val="00133EDC"/>
    <w:rsid w:val="00134D1E"/>
    <w:rsid w:val="00134E81"/>
    <w:rsid w:val="0013601E"/>
    <w:rsid w:val="00136266"/>
    <w:rsid w:val="00136313"/>
    <w:rsid w:val="00136BE8"/>
    <w:rsid w:val="00137167"/>
    <w:rsid w:val="001376C3"/>
    <w:rsid w:val="00140009"/>
    <w:rsid w:val="0014019A"/>
    <w:rsid w:val="0014051C"/>
    <w:rsid w:val="0014292C"/>
    <w:rsid w:val="00142A9D"/>
    <w:rsid w:val="00143769"/>
    <w:rsid w:val="00144DC3"/>
    <w:rsid w:val="0014654E"/>
    <w:rsid w:val="00146C53"/>
    <w:rsid w:val="00147B76"/>
    <w:rsid w:val="00147C1D"/>
    <w:rsid w:val="00147E0B"/>
    <w:rsid w:val="0015015D"/>
    <w:rsid w:val="001506B8"/>
    <w:rsid w:val="00151AA1"/>
    <w:rsid w:val="00152BDD"/>
    <w:rsid w:val="00154887"/>
    <w:rsid w:val="00154B30"/>
    <w:rsid w:val="00154DCA"/>
    <w:rsid w:val="00156A43"/>
    <w:rsid w:val="00156F90"/>
    <w:rsid w:val="001574A6"/>
    <w:rsid w:val="00157D1A"/>
    <w:rsid w:val="00157E23"/>
    <w:rsid w:val="0016009D"/>
    <w:rsid w:val="0016015B"/>
    <w:rsid w:val="001606E2"/>
    <w:rsid w:val="00160C70"/>
    <w:rsid w:val="00161A5B"/>
    <w:rsid w:val="0016209F"/>
    <w:rsid w:val="0016258F"/>
    <w:rsid w:val="001627DA"/>
    <w:rsid w:val="00162F9A"/>
    <w:rsid w:val="0016326F"/>
    <w:rsid w:val="0016416B"/>
    <w:rsid w:val="00164767"/>
    <w:rsid w:val="0016522C"/>
    <w:rsid w:val="001662F7"/>
    <w:rsid w:val="001663B0"/>
    <w:rsid w:val="001665B3"/>
    <w:rsid w:val="00166ECA"/>
    <w:rsid w:val="00167E60"/>
    <w:rsid w:val="001714D2"/>
    <w:rsid w:val="0017222B"/>
    <w:rsid w:val="00172BE5"/>
    <w:rsid w:val="001730B4"/>
    <w:rsid w:val="00173B56"/>
    <w:rsid w:val="00173CA7"/>
    <w:rsid w:val="00173E1A"/>
    <w:rsid w:val="00174713"/>
    <w:rsid w:val="00174B46"/>
    <w:rsid w:val="00176402"/>
    <w:rsid w:val="00181386"/>
    <w:rsid w:val="00181F1E"/>
    <w:rsid w:val="00182483"/>
    <w:rsid w:val="00183420"/>
    <w:rsid w:val="00184CE9"/>
    <w:rsid w:val="00184D5C"/>
    <w:rsid w:val="00184EF8"/>
    <w:rsid w:val="00186017"/>
    <w:rsid w:val="00186242"/>
    <w:rsid w:val="00186D89"/>
    <w:rsid w:val="00186F34"/>
    <w:rsid w:val="00190B9F"/>
    <w:rsid w:val="001916EB"/>
    <w:rsid w:val="001938D6"/>
    <w:rsid w:val="00193BAB"/>
    <w:rsid w:val="00193C6A"/>
    <w:rsid w:val="0019449E"/>
    <w:rsid w:val="00194579"/>
    <w:rsid w:val="00194933"/>
    <w:rsid w:val="00195543"/>
    <w:rsid w:val="001960F0"/>
    <w:rsid w:val="00196373"/>
    <w:rsid w:val="0019682C"/>
    <w:rsid w:val="0019706A"/>
    <w:rsid w:val="00197770"/>
    <w:rsid w:val="00197A54"/>
    <w:rsid w:val="00197BC3"/>
    <w:rsid w:val="00197EC2"/>
    <w:rsid w:val="001A2356"/>
    <w:rsid w:val="001A2CAB"/>
    <w:rsid w:val="001A5D84"/>
    <w:rsid w:val="001A5EDE"/>
    <w:rsid w:val="001A7AAB"/>
    <w:rsid w:val="001A7EEA"/>
    <w:rsid w:val="001B016E"/>
    <w:rsid w:val="001B0C7A"/>
    <w:rsid w:val="001B1582"/>
    <w:rsid w:val="001B2DA0"/>
    <w:rsid w:val="001B42FE"/>
    <w:rsid w:val="001B4DC2"/>
    <w:rsid w:val="001B5121"/>
    <w:rsid w:val="001B5784"/>
    <w:rsid w:val="001B5C4A"/>
    <w:rsid w:val="001B6888"/>
    <w:rsid w:val="001B6FBB"/>
    <w:rsid w:val="001C003C"/>
    <w:rsid w:val="001C01F4"/>
    <w:rsid w:val="001C1286"/>
    <w:rsid w:val="001C27C4"/>
    <w:rsid w:val="001C3E5B"/>
    <w:rsid w:val="001C49CC"/>
    <w:rsid w:val="001C5A15"/>
    <w:rsid w:val="001C7466"/>
    <w:rsid w:val="001D032B"/>
    <w:rsid w:val="001D094F"/>
    <w:rsid w:val="001D0AAB"/>
    <w:rsid w:val="001D1A69"/>
    <w:rsid w:val="001D2AFB"/>
    <w:rsid w:val="001D2C14"/>
    <w:rsid w:val="001D55EB"/>
    <w:rsid w:val="001D66AF"/>
    <w:rsid w:val="001D6EDF"/>
    <w:rsid w:val="001D72EB"/>
    <w:rsid w:val="001D73B8"/>
    <w:rsid w:val="001D7547"/>
    <w:rsid w:val="001E04D2"/>
    <w:rsid w:val="001E0642"/>
    <w:rsid w:val="001E09F2"/>
    <w:rsid w:val="001E0F84"/>
    <w:rsid w:val="001E14DA"/>
    <w:rsid w:val="001E1CDA"/>
    <w:rsid w:val="001E2490"/>
    <w:rsid w:val="001E27D1"/>
    <w:rsid w:val="001E2977"/>
    <w:rsid w:val="001E413E"/>
    <w:rsid w:val="001E432B"/>
    <w:rsid w:val="001E4895"/>
    <w:rsid w:val="001E626A"/>
    <w:rsid w:val="001E6E3F"/>
    <w:rsid w:val="001F0BB0"/>
    <w:rsid w:val="001F0BF9"/>
    <w:rsid w:val="001F0CEB"/>
    <w:rsid w:val="001F1055"/>
    <w:rsid w:val="001F1EA9"/>
    <w:rsid w:val="001F1FED"/>
    <w:rsid w:val="001F3CB8"/>
    <w:rsid w:val="001F424D"/>
    <w:rsid w:val="001F4857"/>
    <w:rsid w:val="001F4B9F"/>
    <w:rsid w:val="001F5300"/>
    <w:rsid w:val="001F5AAE"/>
    <w:rsid w:val="001F5F72"/>
    <w:rsid w:val="001F60BA"/>
    <w:rsid w:val="001F6491"/>
    <w:rsid w:val="001F65A9"/>
    <w:rsid w:val="001F6A85"/>
    <w:rsid w:val="001F7E9F"/>
    <w:rsid w:val="00201AD6"/>
    <w:rsid w:val="002021C5"/>
    <w:rsid w:val="00204360"/>
    <w:rsid w:val="00204AB0"/>
    <w:rsid w:val="00204AC0"/>
    <w:rsid w:val="00206881"/>
    <w:rsid w:val="0021004A"/>
    <w:rsid w:val="00210648"/>
    <w:rsid w:val="00210BE0"/>
    <w:rsid w:val="00210D02"/>
    <w:rsid w:val="00210DDB"/>
    <w:rsid w:val="0021173D"/>
    <w:rsid w:val="00212B51"/>
    <w:rsid w:val="00213DC3"/>
    <w:rsid w:val="00214592"/>
    <w:rsid w:val="002155FE"/>
    <w:rsid w:val="00215C85"/>
    <w:rsid w:val="00215EED"/>
    <w:rsid w:val="0021729C"/>
    <w:rsid w:val="002175E2"/>
    <w:rsid w:val="00220092"/>
    <w:rsid w:val="00220BC1"/>
    <w:rsid w:val="0022149C"/>
    <w:rsid w:val="002214A7"/>
    <w:rsid w:val="00222046"/>
    <w:rsid w:val="002220F1"/>
    <w:rsid w:val="002225EA"/>
    <w:rsid w:val="00223F78"/>
    <w:rsid w:val="002242DE"/>
    <w:rsid w:val="00225CA6"/>
    <w:rsid w:val="00226AEC"/>
    <w:rsid w:val="00230DA3"/>
    <w:rsid w:val="00231CF1"/>
    <w:rsid w:val="002329CF"/>
    <w:rsid w:val="0023338A"/>
    <w:rsid w:val="00235626"/>
    <w:rsid w:val="00236ECC"/>
    <w:rsid w:val="0023707D"/>
    <w:rsid w:val="002377F4"/>
    <w:rsid w:val="00237CEB"/>
    <w:rsid w:val="002414DE"/>
    <w:rsid w:val="002417F8"/>
    <w:rsid w:val="002424D7"/>
    <w:rsid w:val="0024265E"/>
    <w:rsid w:val="00242BB3"/>
    <w:rsid w:val="00243AB4"/>
    <w:rsid w:val="00245EBA"/>
    <w:rsid w:val="002460D8"/>
    <w:rsid w:val="00246C65"/>
    <w:rsid w:val="0024732C"/>
    <w:rsid w:val="002474A7"/>
    <w:rsid w:val="002501DA"/>
    <w:rsid w:val="0025082D"/>
    <w:rsid w:val="00250F99"/>
    <w:rsid w:val="00251D1E"/>
    <w:rsid w:val="0025339A"/>
    <w:rsid w:val="002535FA"/>
    <w:rsid w:val="002536C7"/>
    <w:rsid w:val="0025391F"/>
    <w:rsid w:val="0025395D"/>
    <w:rsid w:val="00253FAD"/>
    <w:rsid w:val="0025538A"/>
    <w:rsid w:val="00255416"/>
    <w:rsid w:val="00255829"/>
    <w:rsid w:val="00257147"/>
    <w:rsid w:val="00257307"/>
    <w:rsid w:val="002576FF"/>
    <w:rsid w:val="00260131"/>
    <w:rsid w:val="00260963"/>
    <w:rsid w:val="002610FC"/>
    <w:rsid w:val="0026265A"/>
    <w:rsid w:val="00262692"/>
    <w:rsid w:val="002626B2"/>
    <w:rsid w:val="00262852"/>
    <w:rsid w:val="00264088"/>
    <w:rsid w:val="0026416C"/>
    <w:rsid w:val="00264237"/>
    <w:rsid w:val="00264CB8"/>
    <w:rsid w:val="00265F17"/>
    <w:rsid w:val="00266AD4"/>
    <w:rsid w:val="002671DD"/>
    <w:rsid w:val="0026758D"/>
    <w:rsid w:val="00267853"/>
    <w:rsid w:val="002712D4"/>
    <w:rsid w:val="00271AF9"/>
    <w:rsid w:val="0027357F"/>
    <w:rsid w:val="00273830"/>
    <w:rsid w:val="00273CF4"/>
    <w:rsid w:val="00274357"/>
    <w:rsid w:val="00275DE5"/>
    <w:rsid w:val="00275E2D"/>
    <w:rsid w:val="00275E85"/>
    <w:rsid w:val="002762D0"/>
    <w:rsid w:val="002769E0"/>
    <w:rsid w:val="002804C5"/>
    <w:rsid w:val="00281CFF"/>
    <w:rsid w:val="00281EC3"/>
    <w:rsid w:val="002860EE"/>
    <w:rsid w:val="00286AB9"/>
    <w:rsid w:val="00286F27"/>
    <w:rsid w:val="00291338"/>
    <w:rsid w:val="00293AB0"/>
    <w:rsid w:val="00293B4F"/>
    <w:rsid w:val="0029407E"/>
    <w:rsid w:val="00294BB4"/>
    <w:rsid w:val="0029537F"/>
    <w:rsid w:val="00295DF2"/>
    <w:rsid w:val="00296004"/>
    <w:rsid w:val="00296BC8"/>
    <w:rsid w:val="002970E5"/>
    <w:rsid w:val="002A01BA"/>
    <w:rsid w:val="002A1D90"/>
    <w:rsid w:val="002A1EA6"/>
    <w:rsid w:val="002A24BB"/>
    <w:rsid w:val="002A2B86"/>
    <w:rsid w:val="002A33BB"/>
    <w:rsid w:val="002A4608"/>
    <w:rsid w:val="002A5754"/>
    <w:rsid w:val="002A6F9E"/>
    <w:rsid w:val="002B06C9"/>
    <w:rsid w:val="002B0EC2"/>
    <w:rsid w:val="002B136F"/>
    <w:rsid w:val="002B1E4D"/>
    <w:rsid w:val="002B2AB6"/>
    <w:rsid w:val="002B30B9"/>
    <w:rsid w:val="002B352C"/>
    <w:rsid w:val="002B3E48"/>
    <w:rsid w:val="002B4D75"/>
    <w:rsid w:val="002B5E86"/>
    <w:rsid w:val="002B6568"/>
    <w:rsid w:val="002B6BFD"/>
    <w:rsid w:val="002B7AA8"/>
    <w:rsid w:val="002B7FC8"/>
    <w:rsid w:val="002C035D"/>
    <w:rsid w:val="002C11DD"/>
    <w:rsid w:val="002C12B5"/>
    <w:rsid w:val="002C1D49"/>
    <w:rsid w:val="002C3439"/>
    <w:rsid w:val="002C6024"/>
    <w:rsid w:val="002C62C8"/>
    <w:rsid w:val="002C7C8C"/>
    <w:rsid w:val="002D076D"/>
    <w:rsid w:val="002D1E3D"/>
    <w:rsid w:val="002D2626"/>
    <w:rsid w:val="002D32D4"/>
    <w:rsid w:val="002D3655"/>
    <w:rsid w:val="002D3F29"/>
    <w:rsid w:val="002D4ECD"/>
    <w:rsid w:val="002D536B"/>
    <w:rsid w:val="002D61DD"/>
    <w:rsid w:val="002D70A4"/>
    <w:rsid w:val="002D74C3"/>
    <w:rsid w:val="002D7777"/>
    <w:rsid w:val="002D7BFB"/>
    <w:rsid w:val="002E0567"/>
    <w:rsid w:val="002E106E"/>
    <w:rsid w:val="002E1B82"/>
    <w:rsid w:val="002E24BC"/>
    <w:rsid w:val="002E31E2"/>
    <w:rsid w:val="002E3DA0"/>
    <w:rsid w:val="002E3E52"/>
    <w:rsid w:val="002E4304"/>
    <w:rsid w:val="002E5175"/>
    <w:rsid w:val="002E76D0"/>
    <w:rsid w:val="002F0049"/>
    <w:rsid w:val="002F23C6"/>
    <w:rsid w:val="002F27C7"/>
    <w:rsid w:val="002F28DC"/>
    <w:rsid w:val="002F5017"/>
    <w:rsid w:val="002F5E59"/>
    <w:rsid w:val="002F63AB"/>
    <w:rsid w:val="00300B99"/>
    <w:rsid w:val="00300F71"/>
    <w:rsid w:val="0030156B"/>
    <w:rsid w:val="00301959"/>
    <w:rsid w:val="003041A4"/>
    <w:rsid w:val="00304852"/>
    <w:rsid w:val="003052C0"/>
    <w:rsid w:val="0030541D"/>
    <w:rsid w:val="00305FAB"/>
    <w:rsid w:val="00307EA7"/>
    <w:rsid w:val="003103D0"/>
    <w:rsid w:val="0031058E"/>
    <w:rsid w:val="003107A2"/>
    <w:rsid w:val="003113D5"/>
    <w:rsid w:val="00311AD1"/>
    <w:rsid w:val="003131DF"/>
    <w:rsid w:val="003136F7"/>
    <w:rsid w:val="00313976"/>
    <w:rsid w:val="00314ED0"/>
    <w:rsid w:val="00314EE6"/>
    <w:rsid w:val="0031512A"/>
    <w:rsid w:val="00315D82"/>
    <w:rsid w:val="003176D1"/>
    <w:rsid w:val="00317C2E"/>
    <w:rsid w:val="003212AE"/>
    <w:rsid w:val="003215EA"/>
    <w:rsid w:val="00322363"/>
    <w:rsid w:val="00322505"/>
    <w:rsid w:val="00322E30"/>
    <w:rsid w:val="00323828"/>
    <w:rsid w:val="00323913"/>
    <w:rsid w:val="00323B22"/>
    <w:rsid w:val="00324DEC"/>
    <w:rsid w:val="00325318"/>
    <w:rsid w:val="0032579D"/>
    <w:rsid w:val="00325D4C"/>
    <w:rsid w:val="00325DFA"/>
    <w:rsid w:val="00327A09"/>
    <w:rsid w:val="00327BF5"/>
    <w:rsid w:val="00327EBA"/>
    <w:rsid w:val="00330744"/>
    <w:rsid w:val="0033169F"/>
    <w:rsid w:val="00333434"/>
    <w:rsid w:val="0033366D"/>
    <w:rsid w:val="00333F9E"/>
    <w:rsid w:val="00334932"/>
    <w:rsid w:val="00336583"/>
    <w:rsid w:val="00340109"/>
    <w:rsid w:val="00340517"/>
    <w:rsid w:val="00340A1B"/>
    <w:rsid w:val="0034204B"/>
    <w:rsid w:val="00342916"/>
    <w:rsid w:val="00342C77"/>
    <w:rsid w:val="00344804"/>
    <w:rsid w:val="00344E48"/>
    <w:rsid w:val="00345673"/>
    <w:rsid w:val="0034652D"/>
    <w:rsid w:val="00346A50"/>
    <w:rsid w:val="00347354"/>
    <w:rsid w:val="00351F56"/>
    <w:rsid w:val="003533ED"/>
    <w:rsid w:val="00353885"/>
    <w:rsid w:val="00354221"/>
    <w:rsid w:val="00354410"/>
    <w:rsid w:val="00354479"/>
    <w:rsid w:val="00354505"/>
    <w:rsid w:val="00354B19"/>
    <w:rsid w:val="00355173"/>
    <w:rsid w:val="003551B5"/>
    <w:rsid w:val="003552A5"/>
    <w:rsid w:val="00355C8A"/>
    <w:rsid w:val="00356ED5"/>
    <w:rsid w:val="0036036F"/>
    <w:rsid w:val="003603EA"/>
    <w:rsid w:val="003604FD"/>
    <w:rsid w:val="00360EE5"/>
    <w:rsid w:val="0036119C"/>
    <w:rsid w:val="00363ECC"/>
    <w:rsid w:val="0036480A"/>
    <w:rsid w:val="003652EA"/>
    <w:rsid w:val="003659BA"/>
    <w:rsid w:val="003666E5"/>
    <w:rsid w:val="00367F3D"/>
    <w:rsid w:val="0037051F"/>
    <w:rsid w:val="0037267F"/>
    <w:rsid w:val="00372D06"/>
    <w:rsid w:val="003751AA"/>
    <w:rsid w:val="003755AF"/>
    <w:rsid w:val="00375634"/>
    <w:rsid w:val="00375B34"/>
    <w:rsid w:val="00375BC7"/>
    <w:rsid w:val="00376371"/>
    <w:rsid w:val="003770D6"/>
    <w:rsid w:val="00377F19"/>
    <w:rsid w:val="0038003E"/>
    <w:rsid w:val="0038004A"/>
    <w:rsid w:val="003802AB"/>
    <w:rsid w:val="00380693"/>
    <w:rsid w:val="0038160E"/>
    <w:rsid w:val="00381C73"/>
    <w:rsid w:val="00382A0C"/>
    <w:rsid w:val="00383D19"/>
    <w:rsid w:val="00383D94"/>
    <w:rsid w:val="003840FF"/>
    <w:rsid w:val="003848B2"/>
    <w:rsid w:val="00384F73"/>
    <w:rsid w:val="003866BB"/>
    <w:rsid w:val="00386CB6"/>
    <w:rsid w:val="0038779E"/>
    <w:rsid w:val="00387A41"/>
    <w:rsid w:val="00387C15"/>
    <w:rsid w:val="003909AE"/>
    <w:rsid w:val="0039150C"/>
    <w:rsid w:val="00392A53"/>
    <w:rsid w:val="00392C4D"/>
    <w:rsid w:val="003931BF"/>
    <w:rsid w:val="00393B77"/>
    <w:rsid w:val="00394125"/>
    <w:rsid w:val="00394F09"/>
    <w:rsid w:val="00395415"/>
    <w:rsid w:val="0039557B"/>
    <w:rsid w:val="00395644"/>
    <w:rsid w:val="00395FFB"/>
    <w:rsid w:val="003970AC"/>
    <w:rsid w:val="0039732E"/>
    <w:rsid w:val="003973B5"/>
    <w:rsid w:val="003975F0"/>
    <w:rsid w:val="00397AB3"/>
    <w:rsid w:val="00397BC0"/>
    <w:rsid w:val="003A0759"/>
    <w:rsid w:val="003A0DD0"/>
    <w:rsid w:val="003A1073"/>
    <w:rsid w:val="003A1604"/>
    <w:rsid w:val="003A1B9A"/>
    <w:rsid w:val="003A1F6C"/>
    <w:rsid w:val="003A4102"/>
    <w:rsid w:val="003A41F3"/>
    <w:rsid w:val="003A4227"/>
    <w:rsid w:val="003A6A07"/>
    <w:rsid w:val="003B141A"/>
    <w:rsid w:val="003B194F"/>
    <w:rsid w:val="003B2A95"/>
    <w:rsid w:val="003B2BD1"/>
    <w:rsid w:val="003B31DD"/>
    <w:rsid w:val="003B36A4"/>
    <w:rsid w:val="003B6146"/>
    <w:rsid w:val="003B617D"/>
    <w:rsid w:val="003B62A1"/>
    <w:rsid w:val="003B64E9"/>
    <w:rsid w:val="003B6A78"/>
    <w:rsid w:val="003B6D48"/>
    <w:rsid w:val="003B7027"/>
    <w:rsid w:val="003B753B"/>
    <w:rsid w:val="003B75D1"/>
    <w:rsid w:val="003C0368"/>
    <w:rsid w:val="003C073B"/>
    <w:rsid w:val="003C080D"/>
    <w:rsid w:val="003C0C30"/>
    <w:rsid w:val="003C100D"/>
    <w:rsid w:val="003C1ADA"/>
    <w:rsid w:val="003C291D"/>
    <w:rsid w:val="003C3066"/>
    <w:rsid w:val="003C3284"/>
    <w:rsid w:val="003C4B99"/>
    <w:rsid w:val="003C4F5F"/>
    <w:rsid w:val="003C5E86"/>
    <w:rsid w:val="003C6A5C"/>
    <w:rsid w:val="003C6E7F"/>
    <w:rsid w:val="003C74D4"/>
    <w:rsid w:val="003C7D0D"/>
    <w:rsid w:val="003D008A"/>
    <w:rsid w:val="003D07D4"/>
    <w:rsid w:val="003D0D21"/>
    <w:rsid w:val="003D1F21"/>
    <w:rsid w:val="003D335D"/>
    <w:rsid w:val="003D3EDF"/>
    <w:rsid w:val="003D3FB2"/>
    <w:rsid w:val="003D432F"/>
    <w:rsid w:val="003D46D8"/>
    <w:rsid w:val="003D4840"/>
    <w:rsid w:val="003D5177"/>
    <w:rsid w:val="003D53EA"/>
    <w:rsid w:val="003D6567"/>
    <w:rsid w:val="003D6976"/>
    <w:rsid w:val="003D7687"/>
    <w:rsid w:val="003D79A3"/>
    <w:rsid w:val="003E015C"/>
    <w:rsid w:val="003E0690"/>
    <w:rsid w:val="003E08F4"/>
    <w:rsid w:val="003E0919"/>
    <w:rsid w:val="003E0D79"/>
    <w:rsid w:val="003E3093"/>
    <w:rsid w:val="003E3134"/>
    <w:rsid w:val="003E340E"/>
    <w:rsid w:val="003E3A39"/>
    <w:rsid w:val="003E3CC0"/>
    <w:rsid w:val="003E4AC2"/>
    <w:rsid w:val="003E4B6C"/>
    <w:rsid w:val="003E5A5F"/>
    <w:rsid w:val="003E5A90"/>
    <w:rsid w:val="003E5E73"/>
    <w:rsid w:val="003E6167"/>
    <w:rsid w:val="003E6A4E"/>
    <w:rsid w:val="003E746C"/>
    <w:rsid w:val="003E7884"/>
    <w:rsid w:val="003E7B99"/>
    <w:rsid w:val="003F0378"/>
    <w:rsid w:val="003F0A2C"/>
    <w:rsid w:val="003F116A"/>
    <w:rsid w:val="003F1677"/>
    <w:rsid w:val="003F1A24"/>
    <w:rsid w:val="003F1E73"/>
    <w:rsid w:val="003F23DB"/>
    <w:rsid w:val="003F2C08"/>
    <w:rsid w:val="003F395D"/>
    <w:rsid w:val="003F4686"/>
    <w:rsid w:val="003F4A71"/>
    <w:rsid w:val="003F4E82"/>
    <w:rsid w:val="003F50BF"/>
    <w:rsid w:val="003F5226"/>
    <w:rsid w:val="003F67EA"/>
    <w:rsid w:val="003F6FE4"/>
    <w:rsid w:val="003F7D6F"/>
    <w:rsid w:val="00403301"/>
    <w:rsid w:val="00406179"/>
    <w:rsid w:val="00406EC5"/>
    <w:rsid w:val="004075B5"/>
    <w:rsid w:val="00410250"/>
    <w:rsid w:val="0041072C"/>
    <w:rsid w:val="0041073D"/>
    <w:rsid w:val="00410E12"/>
    <w:rsid w:val="004110A1"/>
    <w:rsid w:val="004114D8"/>
    <w:rsid w:val="00411A7D"/>
    <w:rsid w:val="00411D66"/>
    <w:rsid w:val="0041236B"/>
    <w:rsid w:val="00412423"/>
    <w:rsid w:val="004124E6"/>
    <w:rsid w:val="004127DB"/>
    <w:rsid w:val="00412A39"/>
    <w:rsid w:val="00413728"/>
    <w:rsid w:val="00414A3A"/>
    <w:rsid w:val="00414BE5"/>
    <w:rsid w:val="004153F1"/>
    <w:rsid w:val="0041571A"/>
    <w:rsid w:val="00415EB4"/>
    <w:rsid w:val="00416906"/>
    <w:rsid w:val="004170F2"/>
    <w:rsid w:val="00417BFB"/>
    <w:rsid w:val="0042150E"/>
    <w:rsid w:val="00421B08"/>
    <w:rsid w:val="00421ED2"/>
    <w:rsid w:val="00421EF5"/>
    <w:rsid w:val="00423712"/>
    <w:rsid w:val="004241CF"/>
    <w:rsid w:val="0042447E"/>
    <w:rsid w:val="004250F8"/>
    <w:rsid w:val="00425F26"/>
    <w:rsid w:val="00426B3F"/>
    <w:rsid w:val="00427D10"/>
    <w:rsid w:val="004304AC"/>
    <w:rsid w:val="00431F86"/>
    <w:rsid w:val="00432E3C"/>
    <w:rsid w:val="004330E0"/>
    <w:rsid w:val="004333A3"/>
    <w:rsid w:val="00433403"/>
    <w:rsid w:val="00435304"/>
    <w:rsid w:val="00435C80"/>
    <w:rsid w:val="0043791B"/>
    <w:rsid w:val="00437EBF"/>
    <w:rsid w:val="004401AB"/>
    <w:rsid w:val="004402A6"/>
    <w:rsid w:val="00442907"/>
    <w:rsid w:val="00442BDE"/>
    <w:rsid w:val="0044373C"/>
    <w:rsid w:val="00443909"/>
    <w:rsid w:val="00444A77"/>
    <w:rsid w:val="00445C4B"/>
    <w:rsid w:val="004461F8"/>
    <w:rsid w:val="0045009C"/>
    <w:rsid w:val="004505D1"/>
    <w:rsid w:val="004506DA"/>
    <w:rsid w:val="004506F7"/>
    <w:rsid w:val="00451A95"/>
    <w:rsid w:val="00453897"/>
    <w:rsid w:val="004544A5"/>
    <w:rsid w:val="004552F7"/>
    <w:rsid w:val="0045535C"/>
    <w:rsid w:val="00456382"/>
    <w:rsid w:val="0045644F"/>
    <w:rsid w:val="00456D23"/>
    <w:rsid w:val="0045798F"/>
    <w:rsid w:val="00457C5E"/>
    <w:rsid w:val="00457D36"/>
    <w:rsid w:val="00460B25"/>
    <w:rsid w:val="00460CE3"/>
    <w:rsid w:val="00461444"/>
    <w:rsid w:val="004614A2"/>
    <w:rsid w:val="004616C1"/>
    <w:rsid w:val="00462773"/>
    <w:rsid w:val="0046284E"/>
    <w:rsid w:val="00462F2A"/>
    <w:rsid w:val="004639DD"/>
    <w:rsid w:val="00463DD5"/>
    <w:rsid w:val="004640B2"/>
    <w:rsid w:val="00464AAC"/>
    <w:rsid w:val="00465E70"/>
    <w:rsid w:val="004667B2"/>
    <w:rsid w:val="0047046A"/>
    <w:rsid w:val="0047145C"/>
    <w:rsid w:val="00471827"/>
    <w:rsid w:val="004721D3"/>
    <w:rsid w:val="004737C9"/>
    <w:rsid w:val="00474FF5"/>
    <w:rsid w:val="00475984"/>
    <w:rsid w:val="004767E2"/>
    <w:rsid w:val="00477279"/>
    <w:rsid w:val="00477910"/>
    <w:rsid w:val="00477C2E"/>
    <w:rsid w:val="004803AD"/>
    <w:rsid w:val="00480491"/>
    <w:rsid w:val="00484429"/>
    <w:rsid w:val="0048442F"/>
    <w:rsid w:val="00484CEF"/>
    <w:rsid w:val="004867D4"/>
    <w:rsid w:val="00486F13"/>
    <w:rsid w:val="00487C04"/>
    <w:rsid w:val="00491395"/>
    <w:rsid w:val="00491EEE"/>
    <w:rsid w:val="00492075"/>
    <w:rsid w:val="00492DB5"/>
    <w:rsid w:val="00492EAF"/>
    <w:rsid w:val="00493108"/>
    <w:rsid w:val="00493766"/>
    <w:rsid w:val="004949DC"/>
    <w:rsid w:val="00495069"/>
    <w:rsid w:val="0049528B"/>
    <w:rsid w:val="004956A5"/>
    <w:rsid w:val="0049618B"/>
    <w:rsid w:val="00496327"/>
    <w:rsid w:val="004964D9"/>
    <w:rsid w:val="0049789B"/>
    <w:rsid w:val="00497EBF"/>
    <w:rsid w:val="004A0224"/>
    <w:rsid w:val="004A0D33"/>
    <w:rsid w:val="004A1A05"/>
    <w:rsid w:val="004A24B0"/>
    <w:rsid w:val="004A339B"/>
    <w:rsid w:val="004A3E4A"/>
    <w:rsid w:val="004A5DA7"/>
    <w:rsid w:val="004A72A8"/>
    <w:rsid w:val="004B01BA"/>
    <w:rsid w:val="004B08EF"/>
    <w:rsid w:val="004B2182"/>
    <w:rsid w:val="004B2D08"/>
    <w:rsid w:val="004B3426"/>
    <w:rsid w:val="004B357D"/>
    <w:rsid w:val="004B39D7"/>
    <w:rsid w:val="004B407A"/>
    <w:rsid w:val="004B44F8"/>
    <w:rsid w:val="004B4826"/>
    <w:rsid w:val="004B5C8A"/>
    <w:rsid w:val="004B77BE"/>
    <w:rsid w:val="004B7D91"/>
    <w:rsid w:val="004C02CD"/>
    <w:rsid w:val="004C03F2"/>
    <w:rsid w:val="004C0595"/>
    <w:rsid w:val="004C0BAF"/>
    <w:rsid w:val="004C141C"/>
    <w:rsid w:val="004C1FB9"/>
    <w:rsid w:val="004C4F54"/>
    <w:rsid w:val="004C57ED"/>
    <w:rsid w:val="004C585A"/>
    <w:rsid w:val="004C5CAE"/>
    <w:rsid w:val="004C626C"/>
    <w:rsid w:val="004C7B49"/>
    <w:rsid w:val="004C7E5D"/>
    <w:rsid w:val="004D08A1"/>
    <w:rsid w:val="004D0EAF"/>
    <w:rsid w:val="004D1A15"/>
    <w:rsid w:val="004D2CDE"/>
    <w:rsid w:val="004D308B"/>
    <w:rsid w:val="004D34E2"/>
    <w:rsid w:val="004D3A43"/>
    <w:rsid w:val="004D60CB"/>
    <w:rsid w:val="004D6796"/>
    <w:rsid w:val="004D6F69"/>
    <w:rsid w:val="004E0C39"/>
    <w:rsid w:val="004E0CD4"/>
    <w:rsid w:val="004E0F8B"/>
    <w:rsid w:val="004E27E2"/>
    <w:rsid w:val="004E28BF"/>
    <w:rsid w:val="004E3915"/>
    <w:rsid w:val="004E3F4F"/>
    <w:rsid w:val="004E3F97"/>
    <w:rsid w:val="004E543E"/>
    <w:rsid w:val="004E61A5"/>
    <w:rsid w:val="004F01EE"/>
    <w:rsid w:val="004F085D"/>
    <w:rsid w:val="004F2479"/>
    <w:rsid w:val="004F3EFD"/>
    <w:rsid w:val="004F438C"/>
    <w:rsid w:val="004F5278"/>
    <w:rsid w:val="004F5A5F"/>
    <w:rsid w:val="004F5C28"/>
    <w:rsid w:val="004F6107"/>
    <w:rsid w:val="00501F1D"/>
    <w:rsid w:val="00503655"/>
    <w:rsid w:val="00503C00"/>
    <w:rsid w:val="00503DB1"/>
    <w:rsid w:val="00503F1C"/>
    <w:rsid w:val="0050457E"/>
    <w:rsid w:val="00504D39"/>
    <w:rsid w:val="0050586B"/>
    <w:rsid w:val="00505CD3"/>
    <w:rsid w:val="0050661F"/>
    <w:rsid w:val="005072FB"/>
    <w:rsid w:val="005074B3"/>
    <w:rsid w:val="00507989"/>
    <w:rsid w:val="0051017E"/>
    <w:rsid w:val="005103C9"/>
    <w:rsid w:val="005111EE"/>
    <w:rsid w:val="00512175"/>
    <w:rsid w:val="0051219A"/>
    <w:rsid w:val="00512608"/>
    <w:rsid w:val="005139BE"/>
    <w:rsid w:val="00513FD2"/>
    <w:rsid w:val="005142D2"/>
    <w:rsid w:val="00514D0A"/>
    <w:rsid w:val="00514DA1"/>
    <w:rsid w:val="00520125"/>
    <w:rsid w:val="005208C5"/>
    <w:rsid w:val="00520B27"/>
    <w:rsid w:val="005216DD"/>
    <w:rsid w:val="00522009"/>
    <w:rsid w:val="0052213A"/>
    <w:rsid w:val="00522613"/>
    <w:rsid w:val="00522C15"/>
    <w:rsid w:val="005238C6"/>
    <w:rsid w:val="005252AE"/>
    <w:rsid w:val="00525592"/>
    <w:rsid w:val="0052567B"/>
    <w:rsid w:val="00527EB8"/>
    <w:rsid w:val="005301CE"/>
    <w:rsid w:val="00530525"/>
    <w:rsid w:val="00530D35"/>
    <w:rsid w:val="00531A29"/>
    <w:rsid w:val="0053212C"/>
    <w:rsid w:val="00532AE7"/>
    <w:rsid w:val="005332D7"/>
    <w:rsid w:val="00533605"/>
    <w:rsid w:val="00536FA9"/>
    <w:rsid w:val="00537E72"/>
    <w:rsid w:val="00540CA8"/>
    <w:rsid w:val="00541174"/>
    <w:rsid w:val="005418B5"/>
    <w:rsid w:val="005419DB"/>
    <w:rsid w:val="005429F7"/>
    <w:rsid w:val="00543096"/>
    <w:rsid w:val="00543674"/>
    <w:rsid w:val="00543A39"/>
    <w:rsid w:val="0054414C"/>
    <w:rsid w:val="00544651"/>
    <w:rsid w:val="0054567C"/>
    <w:rsid w:val="00545946"/>
    <w:rsid w:val="00546F7D"/>
    <w:rsid w:val="00547CD1"/>
    <w:rsid w:val="00547D1F"/>
    <w:rsid w:val="00550C0B"/>
    <w:rsid w:val="00550D6E"/>
    <w:rsid w:val="00551875"/>
    <w:rsid w:val="00552029"/>
    <w:rsid w:val="00553B42"/>
    <w:rsid w:val="00553D84"/>
    <w:rsid w:val="00553EB9"/>
    <w:rsid w:val="00554414"/>
    <w:rsid w:val="00554AC9"/>
    <w:rsid w:val="00554D3A"/>
    <w:rsid w:val="0055635C"/>
    <w:rsid w:val="00557CBD"/>
    <w:rsid w:val="00561901"/>
    <w:rsid w:val="00561B60"/>
    <w:rsid w:val="00562C90"/>
    <w:rsid w:val="0056304F"/>
    <w:rsid w:val="005634F7"/>
    <w:rsid w:val="00563F2E"/>
    <w:rsid w:val="00564038"/>
    <w:rsid w:val="00565288"/>
    <w:rsid w:val="00565367"/>
    <w:rsid w:val="0056626C"/>
    <w:rsid w:val="00567637"/>
    <w:rsid w:val="005714AB"/>
    <w:rsid w:val="0057154F"/>
    <w:rsid w:val="005719C2"/>
    <w:rsid w:val="00571AB4"/>
    <w:rsid w:val="00572159"/>
    <w:rsid w:val="00573E41"/>
    <w:rsid w:val="00573E48"/>
    <w:rsid w:val="00573EF7"/>
    <w:rsid w:val="005753FE"/>
    <w:rsid w:val="0057577E"/>
    <w:rsid w:val="00576306"/>
    <w:rsid w:val="00577445"/>
    <w:rsid w:val="005778DF"/>
    <w:rsid w:val="00577E5C"/>
    <w:rsid w:val="00577FB0"/>
    <w:rsid w:val="00580A77"/>
    <w:rsid w:val="005813B6"/>
    <w:rsid w:val="0058206E"/>
    <w:rsid w:val="00582BA7"/>
    <w:rsid w:val="00583415"/>
    <w:rsid w:val="00583910"/>
    <w:rsid w:val="005857CA"/>
    <w:rsid w:val="00585E5E"/>
    <w:rsid w:val="0058736B"/>
    <w:rsid w:val="00590973"/>
    <w:rsid w:val="0059182A"/>
    <w:rsid w:val="00593233"/>
    <w:rsid w:val="0059476F"/>
    <w:rsid w:val="005947F3"/>
    <w:rsid w:val="00594963"/>
    <w:rsid w:val="00594E05"/>
    <w:rsid w:val="0059532F"/>
    <w:rsid w:val="00595925"/>
    <w:rsid w:val="0059592A"/>
    <w:rsid w:val="005960A4"/>
    <w:rsid w:val="005969F4"/>
    <w:rsid w:val="00596B51"/>
    <w:rsid w:val="00597204"/>
    <w:rsid w:val="00597DBE"/>
    <w:rsid w:val="005A04BE"/>
    <w:rsid w:val="005A2FDE"/>
    <w:rsid w:val="005A3197"/>
    <w:rsid w:val="005A344E"/>
    <w:rsid w:val="005A424B"/>
    <w:rsid w:val="005A4551"/>
    <w:rsid w:val="005A4FF2"/>
    <w:rsid w:val="005A5D63"/>
    <w:rsid w:val="005A67A7"/>
    <w:rsid w:val="005A6D5B"/>
    <w:rsid w:val="005A72A3"/>
    <w:rsid w:val="005A79F8"/>
    <w:rsid w:val="005B16B2"/>
    <w:rsid w:val="005B1B75"/>
    <w:rsid w:val="005B1F63"/>
    <w:rsid w:val="005B20A3"/>
    <w:rsid w:val="005B2410"/>
    <w:rsid w:val="005B2E9B"/>
    <w:rsid w:val="005B38EA"/>
    <w:rsid w:val="005B4A60"/>
    <w:rsid w:val="005B5A3B"/>
    <w:rsid w:val="005B5DBB"/>
    <w:rsid w:val="005B642F"/>
    <w:rsid w:val="005B64DE"/>
    <w:rsid w:val="005B6C28"/>
    <w:rsid w:val="005C0557"/>
    <w:rsid w:val="005C06AE"/>
    <w:rsid w:val="005C2A2E"/>
    <w:rsid w:val="005C32D8"/>
    <w:rsid w:val="005C40FE"/>
    <w:rsid w:val="005C4A63"/>
    <w:rsid w:val="005C51E6"/>
    <w:rsid w:val="005C59C7"/>
    <w:rsid w:val="005C71A2"/>
    <w:rsid w:val="005D087E"/>
    <w:rsid w:val="005D2150"/>
    <w:rsid w:val="005D2CB7"/>
    <w:rsid w:val="005D42BA"/>
    <w:rsid w:val="005D4EDF"/>
    <w:rsid w:val="005D538F"/>
    <w:rsid w:val="005D73D7"/>
    <w:rsid w:val="005D79AB"/>
    <w:rsid w:val="005E0803"/>
    <w:rsid w:val="005E0F84"/>
    <w:rsid w:val="005E2E3B"/>
    <w:rsid w:val="005E3381"/>
    <w:rsid w:val="005E388E"/>
    <w:rsid w:val="005E4477"/>
    <w:rsid w:val="005E4FB5"/>
    <w:rsid w:val="005E585D"/>
    <w:rsid w:val="005E5F2F"/>
    <w:rsid w:val="005E656E"/>
    <w:rsid w:val="005E7306"/>
    <w:rsid w:val="005E749D"/>
    <w:rsid w:val="005F15E7"/>
    <w:rsid w:val="005F1D19"/>
    <w:rsid w:val="005F1D28"/>
    <w:rsid w:val="005F267B"/>
    <w:rsid w:val="005F3125"/>
    <w:rsid w:val="005F3A3D"/>
    <w:rsid w:val="005F3B5D"/>
    <w:rsid w:val="005F45CF"/>
    <w:rsid w:val="005F4E53"/>
    <w:rsid w:val="005F572B"/>
    <w:rsid w:val="005F5EA2"/>
    <w:rsid w:val="005F6066"/>
    <w:rsid w:val="005F738C"/>
    <w:rsid w:val="005F749D"/>
    <w:rsid w:val="0060046A"/>
    <w:rsid w:val="0060063A"/>
    <w:rsid w:val="0060139F"/>
    <w:rsid w:val="006019A5"/>
    <w:rsid w:val="006019C8"/>
    <w:rsid w:val="00602055"/>
    <w:rsid w:val="0060269C"/>
    <w:rsid w:val="00603B2C"/>
    <w:rsid w:val="00604FE3"/>
    <w:rsid w:val="00605F6D"/>
    <w:rsid w:val="00606F2A"/>
    <w:rsid w:val="00607954"/>
    <w:rsid w:val="00607FD4"/>
    <w:rsid w:val="00610276"/>
    <w:rsid w:val="006107F7"/>
    <w:rsid w:val="0061097A"/>
    <w:rsid w:val="00610C3F"/>
    <w:rsid w:val="006112AA"/>
    <w:rsid w:val="00611397"/>
    <w:rsid w:val="00614E8D"/>
    <w:rsid w:val="00615278"/>
    <w:rsid w:val="006158A2"/>
    <w:rsid w:val="006170BF"/>
    <w:rsid w:val="00617373"/>
    <w:rsid w:val="00617698"/>
    <w:rsid w:val="006200E5"/>
    <w:rsid w:val="006208A0"/>
    <w:rsid w:val="00620E19"/>
    <w:rsid w:val="00621252"/>
    <w:rsid w:val="00621553"/>
    <w:rsid w:val="00621735"/>
    <w:rsid w:val="00621997"/>
    <w:rsid w:val="00621E53"/>
    <w:rsid w:val="00624ADE"/>
    <w:rsid w:val="00624B35"/>
    <w:rsid w:val="00625436"/>
    <w:rsid w:val="0062545E"/>
    <w:rsid w:val="00625471"/>
    <w:rsid w:val="006257BB"/>
    <w:rsid w:val="00626026"/>
    <w:rsid w:val="00626A5C"/>
    <w:rsid w:val="00626B08"/>
    <w:rsid w:val="006275B6"/>
    <w:rsid w:val="0063077D"/>
    <w:rsid w:val="006317CD"/>
    <w:rsid w:val="00631C1E"/>
    <w:rsid w:val="00632BBB"/>
    <w:rsid w:val="00632CF1"/>
    <w:rsid w:val="00633149"/>
    <w:rsid w:val="00633718"/>
    <w:rsid w:val="006339E9"/>
    <w:rsid w:val="006340EE"/>
    <w:rsid w:val="00634C24"/>
    <w:rsid w:val="00635E67"/>
    <w:rsid w:val="00636284"/>
    <w:rsid w:val="00637343"/>
    <w:rsid w:val="006379F1"/>
    <w:rsid w:val="006407F8"/>
    <w:rsid w:val="00640B61"/>
    <w:rsid w:val="006419B6"/>
    <w:rsid w:val="00641A33"/>
    <w:rsid w:val="00641DDA"/>
    <w:rsid w:val="006428FC"/>
    <w:rsid w:val="00642B0A"/>
    <w:rsid w:val="00642C5D"/>
    <w:rsid w:val="00642CC3"/>
    <w:rsid w:val="00642EC3"/>
    <w:rsid w:val="00644961"/>
    <w:rsid w:val="00644F89"/>
    <w:rsid w:val="006457DC"/>
    <w:rsid w:val="00645A03"/>
    <w:rsid w:val="00645EDB"/>
    <w:rsid w:val="00647480"/>
    <w:rsid w:val="0065195F"/>
    <w:rsid w:val="006530F7"/>
    <w:rsid w:val="00653B46"/>
    <w:rsid w:val="00653C61"/>
    <w:rsid w:val="00653D8F"/>
    <w:rsid w:val="006548E9"/>
    <w:rsid w:val="006556CC"/>
    <w:rsid w:val="00655CFD"/>
    <w:rsid w:val="00656E26"/>
    <w:rsid w:val="00657400"/>
    <w:rsid w:val="00660308"/>
    <w:rsid w:val="00660388"/>
    <w:rsid w:val="00660C06"/>
    <w:rsid w:val="00660D71"/>
    <w:rsid w:val="00661246"/>
    <w:rsid w:val="006618C3"/>
    <w:rsid w:val="0066192C"/>
    <w:rsid w:val="006622F7"/>
    <w:rsid w:val="00662461"/>
    <w:rsid w:val="00664638"/>
    <w:rsid w:val="00664792"/>
    <w:rsid w:val="006650DE"/>
    <w:rsid w:val="00665B5B"/>
    <w:rsid w:val="006663DA"/>
    <w:rsid w:val="006664D6"/>
    <w:rsid w:val="006674B7"/>
    <w:rsid w:val="006700FE"/>
    <w:rsid w:val="00671A9C"/>
    <w:rsid w:val="00672018"/>
    <w:rsid w:val="00672936"/>
    <w:rsid w:val="00672B51"/>
    <w:rsid w:val="0067337A"/>
    <w:rsid w:val="00673574"/>
    <w:rsid w:val="006742DC"/>
    <w:rsid w:val="0067589C"/>
    <w:rsid w:val="00675AE2"/>
    <w:rsid w:val="00680418"/>
    <w:rsid w:val="00680438"/>
    <w:rsid w:val="00681DBB"/>
    <w:rsid w:val="006824F7"/>
    <w:rsid w:val="00682B11"/>
    <w:rsid w:val="00684564"/>
    <w:rsid w:val="00684D67"/>
    <w:rsid w:val="006859A6"/>
    <w:rsid w:val="00685AE3"/>
    <w:rsid w:val="006860A8"/>
    <w:rsid w:val="0068710C"/>
    <w:rsid w:val="00687470"/>
    <w:rsid w:val="006875D2"/>
    <w:rsid w:val="00690A47"/>
    <w:rsid w:val="00690B10"/>
    <w:rsid w:val="00691C2E"/>
    <w:rsid w:val="006926A4"/>
    <w:rsid w:val="00693268"/>
    <w:rsid w:val="00693DFD"/>
    <w:rsid w:val="00693F16"/>
    <w:rsid w:val="0069441B"/>
    <w:rsid w:val="0069481E"/>
    <w:rsid w:val="00694829"/>
    <w:rsid w:val="006948A7"/>
    <w:rsid w:val="00694982"/>
    <w:rsid w:val="00694FFF"/>
    <w:rsid w:val="006958AD"/>
    <w:rsid w:val="00695F9E"/>
    <w:rsid w:val="0069619F"/>
    <w:rsid w:val="0069622D"/>
    <w:rsid w:val="0069699D"/>
    <w:rsid w:val="00696DC5"/>
    <w:rsid w:val="006A0269"/>
    <w:rsid w:val="006A23CE"/>
    <w:rsid w:val="006A31EC"/>
    <w:rsid w:val="006A31EF"/>
    <w:rsid w:val="006A4916"/>
    <w:rsid w:val="006A4BD7"/>
    <w:rsid w:val="006A5762"/>
    <w:rsid w:val="006A5C43"/>
    <w:rsid w:val="006A67C4"/>
    <w:rsid w:val="006A6CC0"/>
    <w:rsid w:val="006A6D75"/>
    <w:rsid w:val="006B074D"/>
    <w:rsid w:val="006B1EA7"/>
    <w:rsid w:val="006B1F32"/>
    <w:rsid w:val="006B2282"/>
    <w:rsid w:val="006B3141"/>
    <w:rsid w:val="006B31EB"/>
    <w:rsid w:val="006B5610"/>
    <w:rsid w:val="006B6E65"/>
    <w:rsid w:val="006B7994"/>
    <w:rsid w:val="006B7CEA"/>
    <w:rsid w:val="006C067A"/>
    <w:rsid w:val="006C086B"/>
    <w:rsid w:val="006C0AB2"/>
    <w:rsid w:val="006C2082"/>
    <w:rsid w:val="006C285B"/>
    <w:rsid w:val="006C30D7"/>
    <w:rsid w:val="006C42CF"/>
    <w:rsid w:val="006C4E75"/>
    <w:rsid w:val="006C5913"/>
    <w:rsid w:val="006C612D"/>
    <w:rsid w:val="006C66FA"/>
    <w:rsid w:val="006C790A"/>
    <w:rsid w:val="006C79C6"/>
    <w:rsid w:val="006C7FC8"/>
    <w:rsid w:val="006D0128"/>
    <w:rsid w:val="006D0C55"/>
    <w:rsid w:val="006D1310"/>
    <w:rsid w:val="006D16F7"/>
    <w:rsid w:val="006D195D"/>
    <w:rsid w:val="006D2403"/>
    <w:rsid w:val="006D27C4"/>
    <w:rsid w:val="006D2809"/>
    <w:rsid w:val="006D3BC1"/>
    <w:rsid w:val="006D3C52"/>
    <w:rsid w:val="006D4195"/>
    <w:rsid w:val="006D4A61"/>
    <w:rsid w:val="006D5320"/>
    <w:rsid w:val="006D605B"/>
    <w:rsid w:val="006D6DD1"/>
    <w:rsid w:val="006D7044"/>
    <w:rsid w:val="006D7425"/>
    <w:rsid w:val="006E4273"/>
    <w:rsid w:val="006E59B1"/>
    <w:rsid w:val="006E5B55"/>
    <w:rsid w:val="006E5C8C"/>
    <w:rsid w:val="006E6D45"/>
    <w:rsid w:val="006F0360"/>
    <w:rsid w:val="006F06A5"/>
    <w:rsid w:val="006F1C08"/>
    <w:rsid w:val="006F1D85"/>
    <w:rsid w:val="006F3826"/>
    <w:rsid w:val="006F3939"/>
    <w:rsid w:val="006F3C1B"/>
    <w:rsid w:val="006F58CC"/>
    <w:rsid w:val="006F6515"/>
    <w:rsid w:val="006F6E7F"/>
    <w:rsid w:val="006F7197"/>
    <w:rsid w:val="006F7407"/>
    <w:rsid w:val="007001C4"/>
    <w:rsid w:val="007015E4"/>
    <w:rsid w:val="00701984"/>
    <w:rsid w:val="00701E7B"/>
    <w:rsid w:val="00702816"/>
    <w:rsid w:val="00703D48"/>
    <w:rsid w:val="00704536"/>
    <w:rsid w:val="00704E3D"/>
    <w:rsid w:val="00707290"/>
    <w:rsid w:val="00710884"/>
    <w:rsid w:val="00711AAA"/>
    <w:rsid w:val="00711BC9"/>
    <w:rsid w:val="0071233B"/>
    <w:rsid w:val="00713E26"/>
    <w:rsid w:val="00716351"/>
    <w:rsid w:val="007164EE"/>
    <w:rsid w:val="00716510"/>
    <w:rsid w:val="00716EFC"/>
    <w:rsid w:val="007170CE"/>
    <w:rsid w:val="00717D4E"/>
    <w:rsid w:val="00720165"/>
    <w:rsid w:val="007208BA"/>
    <w:rsid w:val="0072144F"/>
    <w:rsid w:val="00721985"/>
    <w:rsid w:val="00721BA8"/>
    <w:rsid w:val="0072220E"/>
    <w:rsid w:val="00722CBB"/>
    <w:rsid w:val="00722D13"/>
    <w:rsid w:val="00723BF8"/>
    <w:rsid w:val="007246C2"/>
    <w:rsid w:val="00724B0B"/>
    <w:rsid w:val="00724DE6"/>
    <w:rsid w:val="00724E1C"/>
    <w:rsid w:val="00725066"/>
    <w:rsid w:val="00725431"/>
    <w:rsid w:val="007254AD"/>
    <w:rsid w:val="00726C68"/>
    <w:rsid w:val="00727824"/>
    <w:rsid w:val="00730AE5"/>
    <w:rsid w:val="00731436"/>
    <w:rsid w:val="00732066"/>
    <w:rsid w:val="00732190"/>
    <w:rsid w:val="00732F3F"/>
    <w:rsid w:val="00733206"/>
    <w:rsid w:val="00734196"/>
    <w:rsid w:val="00734E79"/>
    <w:rsid w:val="00736113"/>
    <w:rsid w:val="007364F8"/>
    <w:rsid w:val="00736A42"/>
    <w:rsid w:val="00736B01"/>
    <w:rsid w:val="0073713D"/>
    <w:rsid w:val="00737454"/>
    <w:rsid w:val="00737E77"/>
    <w:rsid w:val="00741EC8"/>
    <w:rsid w:val="00742E2B"/>
    <w:rsid w:val="00743F06"/>
    <w:rsid w:val="00744007"/>
    <w:rsid w:val="007449E2"/>
    <w:rsid w:val="00745899"/>
    <w:rsid w:val="00745BC4"/>
    <w:rsid w:val="00746610"/>
    <w:rsid w:val="007472E4"/>
    <w:rsid w:val="00747B7A"/>
    <w:rsid w:val="00750691"/>
    <w:rsid w:val="0075110F"/>
    <w:rsid w:val="00751620"/>
    <w:rsid w:val="00752D49"/>
    <w:rsid w:val="00752DA3"/>
    <w:rsid w:val="00753940"/>
    <w:rsid w:val="00754F16"/>
    <w:rsid w:val="007551DC"/>
    <w:rsid w:val="007553C3"/>
    <w:rsid w:val="0075601C"/>
    <w:rsid w:val="00756708"/>
    <w:rsid w:val="00756F5D"/>
    <w:rsid w:val="0075731A"/>
    <w:rsid w:val="007577B5"/>
    <w:rsid w:val="00760459"/>
    <w:rsid w:val="0076115F"/>
    <w:rsid w:val="00761E81"/>
    <w:rsid w:val="00762550"/>
    <w:rsid w:val="00762783"/>
    <w:rsid w:val="007639AD"/>
    <w:rsid w:val="00763E4A"/>
    <w:rsid w:val="00764B35"/>
    <w:rsid w:val="007658C9"/>
    <w:rsid w:val="007659D2"/>
    <w:rsid w:val="0076633F"/>
    <w:rsid w:val="0076663A"/>
    <w:rsid w:val="00766A8B"/>
    <w:rsid w:val="00766BBF"/>
    <w:rsid w:val="00767259"/>
    <w:rsid w:val="00767804"/>
    <w:rsid w:val="00767B84"/>
    <w:rsid w:val="00767C44"/>
    <w:rsid w:val="007707AA"/>
    <w:rsid w:val="00772241"/>
    <w:rsid w:val="00772CE7"/>
    <w:rsid w:val="00773202"/>
    <w:rsid w:val="00773FCF"/>
    <w:rsid w:val="00774572"/>
    <w:rsid w:val="007758C0"/>
    <w:rsid w:val="00775C1A"/>
    <w:rsid w:val="00775E1F"/>
    <w:rsid w:val="00776658"/>
    <w:rsid w:val="00780458"/>
    <w:rsid w:val="00780D2C"/>
    <w:rsid w:val="00781D7D"/>
    <w:rsid w:val="007832B5"/>
    <w:rsid w:val="007845C0"/>
    <w:rsid w:val="007846FE"/>
    <w:rsid w:val="00784DDE"/>
    <w:rsid w:val="007851B6"/>
    <w:rsid w:val="0078575A"/>
    <w:rsid w:val="007865D0"/>
    <w:rsid w:val="007908F3"/>
    <w:rsid w:val="00790905"/>
    <w:rsid w:val="0079109D"/>
    <w:rsid w:val="007913AC"/>
    <w:rsid w:val="00791557"/>
    <w:rsid w:val="007923FB"/>
    <w:rsid w:val="0079299B"/>
    <w:rsid w:val="00792A53"/>
    <w:rsid w:val="00793AF0"/>
    <w:rsid w:val="00793D8A"/>
    <w:rsid w:val="007944F1"/>
    <w:rsid w:val="0079544D"/>
    <w:rsid w:val="00795761"/>
    <w:rsid w:val="00796095"/>
    <w:rsid w:val="007970A8"/>
    <w:rsid w:val="00797878"/>
    <w:rsid w:val="007A045C"/>
    <w:rsid w:val="007A0576"/>
    <w:rsid w:val="007A0BA7"/>
    <w:rsid w:val="007A12BE"/>
    <w:rsid w:val="007A29C3"/>
    <w:rsid w:val="007A3C66"/>
    <w:rsid w:val="007A40E4"/>
    <w:rsid w:val="007A4AE8"/>
    <w:rsid w:val="007A4B65"/>
    <w:rsid w:val="007A5132"/>
    <w:rsid w:val="007A5349"/>
    <w:rsid w:val="007A5BEE"/>
    <w:rsid w:val="007A5C91"/>
    <w:rsid w:val="007A5CFD"/>
    <w:rsid w:val="007A628B"/>
    <w:rsid w:val="007A78E2"/>
    <w:rsid w:val="007A7B60"/>
    <w:rsid w:val="007A7FF7"/>
    <w:rsid w:val="007B11E0"/>
    <w:rsid w:val="007B133B"/>
    <w:rsid w:val="007B1B89"/>
    <w:rsid w:val="007B2603"/>
    <w:rsid w:val="007B368E"/>
    <w:rsid w:val="007B36DD"/>
    <w:rsid w:val="007B3727"/>
    <w:rsid w:val="007B38D7"/>
    <w:rsid w:val="007B39D5"/>
    <w:rsid w:val="007B59D6"/>
    <w:rsid w:val="007B6A2F"/>
    <w:rsid w:val="007B6F73"/>
    <w:rsid w:val="007C049C"/>
    <w:rsid w:val="007C06CA"/>
    <w:rsid w:val="007C116D"/>
    <w:rsid w:val="007C184B"/>
    <w:rsid w:val="007C1DC7"/>
    <w:rsid w:val="007C30CD"/>
    <w:rsid w:val="007C34CD"/>
    <w:rsid w:val="007C3DEF"/>
    <w:rsid w:val="007C40BD"/>
    <w:rsid w:val="007C4A9F"/>
    <w:rsid w:val="007C4E6F"/>
    <w:rsid w:val="007C50F6"/>
    <w:rsid w:val="007C6038"/>
    <w:rsid w:val="007C614A"/>
    <w:rsid w:val="007C679D"/>
    <w:rsid w:val="007D1D09"/>
    <w:rsid w:val="007D354E"/>
    <w:rsid w:val="007D37CE"/>
    <w:rsid w:val="007D4133"/>
    <w:rsid w:val="007D4226"/>
    <w:rsid w:val="007D454B"/>
    <w:rsid w:val="007D4F08"/>
    <w:rsid w:val="007D5B55"/>
    <w:rsid w:val="007D60C8"/>
    <w:rsid w:val="007D638C"/>
    <w:rsid w:val="007D64EE"/>
    <w:rsid w:val="007D69DD"/>
    <w:rsid w:val="007D6DDA"/>
    <w:rsid w:val="007D6E6E"/>
    <w:rsid w:val="007D7DCC"/>
    <w:rsid w:val="007E0B6C"/>
    <w:rsid w:val="007E1F60"/>
    <w:rsid w:val="007E3983"/>
    <w:rsid w:val="007E411C"/>
    <w:rsid w:val="007E4A46"/>
    <w:rsid w:val="007E4BF2"/>
    <w:rsid w:val="007E4C68"/>
    <w:rsid w:val="007E517C"/>
    <w:rsid w:val="007E5A10"/>
    <w:rsid w:val="007E692A"/>
    <w:rsid w:val="007E6B82"/>
    <w:rsid w:val="007E79B9"/>
    <w:rsid w:val="007E7D2E"/>
    <w:rsid w:val="007F0998"/>
    <w:rsid w:val="007F0E56"/>
    <w:rsid w:val="007F1B05"/>
    <w:rsid w:val="007F1EC2"/>
    <w:rsid w:val="007F2532"/>
    <w:rsid w:val="007F2883"/>
    <w:rsid w:val="007F299F"/>
    <w:rsid w:val="007F2B20"/>
    <w:rsid w:val="007F2D32"/>
    <w:rsid w:val="007F2DC1"/>
    <w:rsid w:val="007F4257"/>
    <w:rsid w:val="007F4521"/>
    <w:rsid w:val="007F4C81"/>
    <w:rsid w:val="007F655C"/>
    <w:rsid w:val="007F676D"/>
    <w:rsid w:val="007F6B9A"/>
    <w:rsid w:val="007F6E3A"/>
    <w:rsid w:val="007F7BBB"/>
    <w:rsid w:val="008013D0"/>
    <w:rsid w:val="00801901"/>
    <w:rsid w:val="00801E38"/>
    <w:rsid w:val="0080273D"/>
    <w:rsid w:val="00803364"/>
    <w:rsid w:val="00803FA2"/>
    <w:rsid w:val="00805A35"/>
    <w:rsid w:val="00805FF8"/>
    <w:rsid w:val="00806C73"/>
    <w:rsid w:val="00806CCD"/>
    <w:rsid w:val="00810155"/>
    <w:rsid w:val="008102DD"/>
    <w:rsid w:val="0081098D"/>
    <w:rsid w:val="00810BDB"/>
    <w:rsid w:val="00811B3E"/>
    <w:rsid w:val="008121D2"/>
    <w:rsid w:val="00813EE0"/>
    <w:rsid w:val="00813F1F"/>
    <w:rsid w:val="008144C3"/>
    <w:rsid w:val="00815F72"/>
    <w:rsid w:val="0081661E"/>
    <w:rsid w:val="00816A9D"/>
    <w:rsid w:val="00816D5F"/>
    <w:rsid w:val="0081723B"/>
    <w:rsid w:val="00817742"/>
    <w:rsid w:val="00817B26"/>
    <w:rsid w:val="00820435"/>
    <w:rsid w:val="008208C6"/>
    <w:rsid w:val="00822B36"/>
    <w:rsid w:val="0082368D"/>
    <w:rsid w:val="00824DC8"/>
    <w:rsid w:val="0082567C"/>
    <w:rsid w:val="008268D2"/>
    <w:rsid w:val="00830053"/>
    <w:rsid w:val="00830431"/>
    <w:rsid w:val="00830BEA"/>
    <w:rsid w:val="00830EE2"/>
    <w:rsid w:val="008312F7"/>
    <w:rsid w:val="00831863"/>
    <w:rsid w:val="00831AD3"/>
    <w:rsid w:val="00831AF7"/>
    <w:rsid w:val="0083263B"/>
    <w:rsid w:val="008335A1"/>
    <w:rsid w:val="008340EC"/>
    <w:rsid w:val="00835B4E"/>
    <w:rsid w:val="0083631F"/>
    <w:rsid w:val="0083656F"/>
    <w:rsid w:val="00837DC2"/>
    <w:rsid w:val="00837EF4"/>
    <w:rsid w:val="008411FA"/>
    <w:rsid w:val="008413B7"/>
    <w:rsid w:val="00841AC4"/>
    <w:rsid w:val="008421D1"/>
    <w:rsid w:val="0084226F"/>
    <w:rsid w:val="008426DB"/>
    <w:rsid w:val="00843908"/>
    <w:rsid w:val="00843EA9"/>
    <w:rsid w:val="0084410C"/>
    <w:rsid w:val="008455EA"/>
    <w:rsid w:val="00845C76"/>
    <w:rsid w:val="00846D8E"/>
    <w:rsid w:val="00847701"/>
    <w:rsid w:val="00847C1E"/>
    <w:rsid w:val="008504A7"/>
    <w:rsid w:val="008506F8"/>
    <w:rsid w:val="008509D0"/>
    <w:rsid w:val="0085161A"/>
    <w:rsid w:val="00851BB6"/>
    <w:rsid w:val="00853445"/>
    <w:rsid w:val="0085426B"/>
    <w:rsid w:val="008544EA"/>
    <w:rsid w:val="008552E1"/>
    <w:rsid w:val="00855D86"/>
    <w:rsid w:val="00855DFE"/>
    <w:rsid w:val="00856D91"/>
    <w:rsid w:val="00856E62"/>
    <w:rsid w:val="00856FB3"/>
    <w:rsid w:val="0085742F"/>
    <w:rsid w:val="00857508"/>
    <w:rsid w:val="0085776D"/>
    <w:rsid w:val="00860257"/>
    <w:rsid w:val="008607B8"/>
    <w:rsid w:val="00861AFA"/>
    <w:rsid w:val="0086449F"/>
    <w:rsid w:val="00864AF3"/>
    <w:rsid w:val="00864C16"/>
    <w:rsid w:val="00864F3B"/>
    <w:rsid w:val="00864F4C"/>
    <w:rsid w:val="00865164"/>
    <w:rsid w:val="008677C5"/>
    <w:rsid w:val="00870A28"/>
    <w:rsid w:val="00872097"/>
    <w:rsid w:val="008720E2"/>
    <w:rsid w:val="008735EB"/>
    <w:rsid w:val="0087606F"/>
    <w:rsid w:val="00876DE5"/>
    <w:rsid w:val="00877117"/>
    <w:rsid w:val="0088095A"/>
    <w:rsid w:val="00881065"/>
    <w:rsid w:val="00881799"/>
    <w:rsid w:val="0088232D"/>
    <w:rsid w:val="00882CF9"/>
    <w:rsid w:val="00882E54"/>
    <w:rsid w:val="00884497"/>
    <w:rsid w:val="008845EB"/>
    <w:rsid w:val="00884DE3"/>
    <w:rsid w:val="008857E0"/>
    <w:rsid w:val="00885A86"/>
    <w:rsid w:val="00885EB8"/>
    <w:rsid w:val="00886317"/>
    <w:rsid w:val="008865EB"/>
    <w:rsid w:val="00887329"/>
    <w:rsid w:val="00893EDC"/>
    <w:rsid w:val="0089428E"/>
    <w:rsid w:val="00895FCE"/>
    <w:rsid w:val="00896D5D"/>
    <w:rsid w:val="008A2F3C"/>
    <w:rsid w:val="008A3ADC"/>
    <w:rsid w:val="008A3B1E"/>
    <w:rsid w:val="008A3B7B"/>
    <w:rsid w:val="008A3C81"/>
    <w:rsid w:val="008A589C"/>
    <w:rsid w:val="008A69F4"/>
    <w:rsid w:val="008B008E"/>
    <w:rsid w:val="008B1A38"/>
    <w:rsid w:val="008B22A8"/>
    <w:rsid w:val="008B254F"/>
    <w:rsid w:val="008B2CC3"/>
    <w:rsid w:val="008B33D7"/>
    <w:rsid w:val="008B35CC"/>
    <w:rsid w:val="008B42A4"/>
    <w:rsid w:val="008B4505"/>
    <w:rsid w:val="008B4A2E"/>
    <w:rsid w:val="008B7290"/>
    <w:rsid w:val="008B7DF0"/>
    <w:rsid w:val="008C0076"/>
    <w:rsid w:val="008C0739"/>
    <w:rsid w:val="008C0EF2"/>
    <w:rsid w:val="008C1F64"/>
    <w:rsid w:val="008C2481"/>
    <w:rsid w:val="008C27F9"/>
    <w:rsid w:val="008C30D0"/>
    <w:rsid w:val="008C3484"/>
    <w:rsid w:val="008C44C2"/>
    <w:rsid w:val="008C4D14"/>
    <w:rsid w:val="008C4EC9"/>
    <w:rsid w:val="008C5B01"/>
    <w:rsid w:val="008C5BD7"/>
    <w:rsid w:val="008C70FF"/>
    <w:rsid w:val="008C7A46"/>
    <w:rsid w:val="008D0205"/>
    <w:rsid w:val="008D1268"/>
    <w:rsid w:val="008D1ACC"/>
    <w:rsid w:val="008D2430"/>
    <w:rsid w:val="008D266B"/>
    <w:rsid w:val="008D286A"/>
    <w:rsid w:val="008D35EC"/>
    <w:rsid w:val="008D3CC5"/>
    <w:rsid w:val="008D4088"/>
    <w:rsid w:val="008D42F1"/>
    <w:rsid w:val="008D4A9D"/>
    <w:rsid w:val="008D4AF0"/>
    <w:rsid w:val="008D4B3B"/>
    <w:rsid w:val="008D4E3F"/>
    <w:rsid w:val="008D5787"/>
    <w:rsid w:val="008D589C"/>
    <w:rsid w:val="008D5CD1"/>
    <w:rsid w:val="008D63B1"/>
    <w:rsid w:val="008D6CE3"/>
    <w:rsid w:val="008D74D3"/>
    <w:rsid w:val="008E05D9"/>
    <w:rsid w:val="008E0B84"/>
    <w:rsid w:val="008E1030"/>
    <w:rsid w:val="008E28E3"/>
    <w:rsid w:val="008E3046"/>
    <w:rsid w:val="008E305C"/>
    <w:rsid w:val="008E4098"/>
    <w:rsid w:val="008E4194"/>
    <w:rsid w:val="008E5164"/>
    <w:rsid w:val="008E5F04"/>
    <w:rsid w:val="008E6C6E"/>
    <w:rsid w:val="008E7A0F"/>
    <w:rsid w:val="008E7C54"/>
    <w:rsid w:val="008E7ECF"/>
    <w:rsid w:val="008F0B65"/>
    <w:rsid w:val="008F0E0C"/>
    <w:rsid w:val="008F16D0"/>
    <w:rsid w:val="008F2883"/>
    <w:rsid w:val="008F2EEB"/>
    <w:rsid w:val="008F3E56"/>
    <w:rsid w:val="008F4D48"/>
    <w:rsid w:val="008F540C"/>
    <w:rsid w:val="008F5708"/>
    <w:rsid w:val="008F630D"/>
    <w:rsid w:val="008F755F"/>
    <w:rsid w:val="008F7A9A"/>
    <w:rsid w:val="009001F0"/>
    <w:rsid w:val="00901806"/>
    <w:rsid w:val="009018D7"/>
    <w:rsid w:val="0090255D"/>
    <w:rsid w:val="00902AC4"/>
    <w:rsid w:val="00902C57"/>
    <w:rsid w:val="00902CC7"/>
    <w:rsid w:val="009038AF"/>
    <w:rsid w:val="009062CB"/>
    <w:rsid w:val="00906877"/>
    <w:rsid w:val="00906E53"/>
    <w:rsid w:val="0090735B"/>
    <w:rsid w:val="009106C5"/>
    <w:rsid w:val="0091075C"/>
    <w:rsid w:val="0091258D"/>
    <w:rsid w:val="00915929"/>
    <w:rsid w:val="00915D18"/>
    <w:rsid w:val="009160AF"/>
    <w:rsid w:val="00916A9A"/>
    <w:rsid w:val="00916CF2"/>
    <w:rsid w:val="0091756F"/>
    <w:rsid w:val="00920A45"/>
    <w:rsid w:val="009221D8"/>
    <w:rsid w:val="009226DB"/>
    <w:rsid w:val="0092287E"/>
    <w:rsid w:val="00922E39"/>
    <w:rsid w:val="009234ED"/>
    <w:rsid w:val="00923682"/>
    <w:rsid w:val="00923692"/>
    <w:rsid w:val="00923C22"/>
    <w:rsid w:val="00924273"/>
    <w:rsid w:val="0092475E"/>
    <w:rsid w:val="009248BB"/>
    <w:rsid w:val="00925161"/>
    <w:rsid w:val="00925AFA"/>
    <w:rsid w:val="009264EF"/>
    <w:rsid w:val="00926654"/>
    <w:rsid w:val="0092725A"/>
    <w:rsid w:val="009272CA"/>
    <w:rsid w:val="009277DC"/>
    <w:rsid w:val="00927F8C"/>
    <w:rsid w:val="00931235"/>
    <w:rsid w:val="00931B47"/>
    <w:rsid w:val="009330D5"/>
    <w:rsid w:val="00933415"/>
    <w:rsid w:val="00933D83"/>
    <w:rsid w:val="009354E2"/>
    <w:rsid w:val="009358AB"/>
    <w:rsid w:val="00936634"/>
    <w:rsid w:val="00937C6A"/>
    <w:rsid w:val="009409E4"/>
    <w:rsid w:val="00941558"/>
    <w:rsid w:val="00941DF8"/>
    <w:rsid w:val="009420B4"/>
    <w:rsid w:val="0094296E"/>
    <w:rsid w:val="00942FDF"/>
    <w:rsid w:val="00943705"/>
    <w:rsid w:val="0094497D"/>
    <w:rsid w:val="00946429"/>
    <w:rsid w:val="00946676"/>
    <w:rsid w:val="00947543"/>
    <w:rsid w:val="00950A98"/>
    <w:rsid w:val="00951748"/>
    <w:rsid w:val="009528D8"/>
    <w:rsid w:val="00953F7C"/>
    <w:rsid w:val="00954844"/>
    <w:rsid w:val="00956F0F"/>
    <w:rsid w:val="0095763A"/>
    <w:rsid w:val="00957DB9"/>
    <w:rsid w:val="00960927"/>
    <w:rsid w:val="009615FF"/>
    <w:rsid w:val="00961F6E"/>
    <w:rsid w:val="00963832"/>
    <w:rsid w:val="00963F1B"/>
    <w:rsid w:val="00964DCF"/>
    <w:rsid w:val="009654DD"/>
    <w:rsid w:val="0096585D"/>
    <w:rsid w:val="009666C4"/>
    <w:rsid w:val="00966811"/>
    <w:rsid w:val="009677C7"/>
    <w:rsid w:val="00967B23"/>
    <w:rsid w:val="00967C13"/>
    <w:rsid w:val="00970DF2"/>
    <w:rsid w:val="00971238"/>
    <w:rsid w:val="00971EDD"/>
    <w:rsid w:val="009723A6"/>
    <w:rsid w:val="009724CB"/>
    <w:rsid w:val="009724DD"/>
    <w:rsid w:val="0097298B"/>
    <w:rsid w:val="00972AF6"/>
    <w:rsid w:val="00972B8B"/>
    <w:rsid w:val="009730D0"/>
    <w:rsid w:val="00973A25"/>
    <w:rsid w:val="009746C5"/>
    <w:rsid w:val="0097474A"/>
    <w:rsid w:val="00974D27"/>
    <w:rsid w:val="009765EC"/>
    <w:rsid w:val="00976864"/>
    <w:rsid w:val="0098004F"/>
    <w:rsid w:val="00980BE2"/>
    <w:rsid w:val="00980EB7"/>
    <w:rsid w:val="00981474"/>
    <w:rsid w:val="00981B85"/>
    <w:rsid w:val="0098286A"/>
    <w:rsid w:val="009828A8"/>
    <w:rsid w:val="0098290C"/>
    <w:rsid w:val="00983272"/>
    <w:rsid w:val="00983E7C"/>
    <w:rsid w:val="00984AEA"/>
    <w:rsid w:val="00984C9F"/>
    <w:rsid w:val="00984E17"/>
    <w:rsid w:val="009856BB"/>
    <w:rsid w:val="00986A39"/>
    <w:rsid w:val="00986D94"/>
    <w:rsid w:val="00986E89"/>
    <w:rsid w:val="00990C5C"/>
    <w:rsid w:val="00990D5C"/>
    <w:rsid w:val="00991C6F"/>
    <w:rsid w:val="00992560"/>
    <w:rsid w:val="00992668"/>
    <w:rsid w:val="009965BE"/>
    <w:rsid w:val="00996D90"/>
    <w:rsid w:val="00997467"/>
    <w:rsid w:val="00997B33"/>
    <w:rsid w:val="00997E8E"/>
    <w:rsid w:val="009A0054"/>
    <w:rsid w:val="009A0994"/>
    <w:rsid w:val="009A0CD9"/>
    <w:rsid w:val="009A1339"/>
    <w:rsid w:val="009A503E"/>
    <w:rsid w:val="009A54D8"/>
    <w:rsid w:val="009A5727"/>
    <w:rsid w:val="009A5A45"/>
    <w:rsid w:val="009A6A50"/>
    <w:rsid w:val="009B054F"/>
    <w:rsid w:val="009B0977"/>
    <w:rsid w:val="009B1B7C"/>
    <w:rsid w:val="009B40AD"/>
    <w:rsid w:val="009B4CE0"/>
    <w:rsid w:val="009B672B"/>
    <w:rsid w:val="009B7C31"/>
    <w:rsid w:val="009B7D01"/>
    <w:rsid w:val="009C0BB6"/>
    <w:rsid w:val="009C2067"/>
    <w:rsid w:val="009C2B50"/>
    <w:rsid w:val="009C2C07"/>
    <w:rsid w:val="009C3475"/>
    <w:rsid w:val="009C362A"/>
    <w:rsid w:val="009C3F73"/>
    <w:rsid w:val="009C4935"/>
    <w:rsid w:val="009C6DF8"/>
    <w:rsid w:val="009C79E8"/>
    <w:rsid w:val="009C7BF7"/>
    <w:rsid w:val="009D021C"/>
    <w:rsid w:val="009D0AC8"/>
    <w:rsid w:val="009D0DD9"/>
    <w:rsid w:val="009D32AB"/>
    <w:rsid w:val="009D3D3C"/>
    <w:rsid w:val="009D3D8D"/>
    <w:rsid w:val="009D4132"/>
    <w:rsid w:val="009D44C1"/>
    <w:rsid w:val="009D53D6"/>
    <w:rsid w:val="009D555C"/>
    <w:rsid w:val="009D63EF"/>
    <w:rsid w:val="009D6B26"/>
    <w:rsid w:val="009D7409"/>
    <w:rsid w:val="009D7C71"/>
    <w:rsid w:val="009E1436"/>
    <w:rsid w:val="009E184E"/>
    <w:rsid w:val="009E23AB"/>
    <w:rsid w:val="009E2879"/>
    <w:rsid w:val="009E2CD7"/>
    <w:rsid w:val="009E2F3F"/>
    <w:rsid w:val="009E32F5"/>
    <w:rsid w:val="009E434C"/>
    <w:rsid w:val="009E496F"/>
    <w:rsid w:val="009E5185"/>
    <w:rsid w:val="009E547F"/>
    <w:rsid w:val="009E619F"/>
    <w:rsid w:val="009E687A"/>
    <w:rsid w:val="009E75D1"/>
    <w:rsid w:val="009F1661"/>
    <w:rsid w:val="009F1B73"/>
    <w:rsid w:val="009F20B5"/>
    <w:rsid w:val="009F2183"/>
    <w:rsid w:val="009F244F"/>
    <w:rsid w:val="009F33D1"/>
    <w:rsid w:val="009F40DF"/>
    <w:rsid w:val="009F57F8"/>
    <w:rsid w:val="009F6170"/>
    <w:rsid w:val="009F6FD0"/>
    <w:rsid w:val="00A004EA"/>
    <w:rsid w:val="00A00AC3"/>
    <w:rsid w:val="00A01A79"/>
    <w:rsid w:val="00A023FC"/>
    <w:rsid w:val="00A02F8D"/>
    <w:rsid w:val="00A037B8"/>
    <w:rsid w:val="00A03942"/>
    <w:rsid w:val="00A03A1C"/>
    <w:rsid w:val="00A044CE"/>
    <w:rsid w:val="00A05138"/>
    <w:rsid w:val="00A0540A"/>
    <w:rsid w:val="00A058EA"/>
    <w:rsid w:val="00A05BC7"/>
    <w:rsid w:val="00A062E0"/>
    <w:rsid w:val="00A06B03"/>
    <w:rsid w:val="00A075E8"/>
    <w:rsid w:val="00A07832"/>
    <w:rsid w:val="00A105A6"/>
    <w:rsid w:val="00A106B1"/>
    <w:rsid w:val="00A10F59"/>
    <w:rsid w:val="00A1181B"/>
    <w:rsid w:val="00A11ABC"/>
    <w:rsid w:val="00A11DFE"/>
    <w:rsid w:val="00A12799"/>
    <w:rsid w:val="00A12A7B"/>
    <w:rsid w:val="00A13753"/>
    <w:rsid w:val="00A14C3F"/>
    <w:rsid w:val="00A15D37"/>
    <w:rsid w:val="00A16ADB"/>
    <w:rsid w:val="00A16FBD"/>
    <w:rsid w:val="00A16FC4"/>
    <w:rsid w:val="00A17BE8"/>
    <w:rsid w:val="00A20CE4"/>
    <w:rsid w:val="00A20FC9"/>
    <w:rsid w:val="00A21DB0"/>
    <w:rsid w:val="00A237A3"/>
    <w:rsid w:val="00A23890"/>
    <w:rsid w:val="00A24036"/>
    <w:rsid w:val="00A2531E"/>
    <w:rsid w:val="00A25781"/>
    <w:rsid w:val="00A260EE"/>
    <w:rsid w:val="00A2630D"/>
    <w:rsid w:val="00A26A65"/>
    <w:rsid w:val="00A275F9"/>
    <w:rsid w:val="00A30DA1"/>
    <w:rsid w:val="00A313E3"/>
    <w:rsid w:val="00A319CB"/>
    <w:rsid w:val="00A32BE1"/>
    <w:rsid w:val="00A33252"/>
    <w:rsid w:val="00A334ED"/>
    <w:rsid w:val="00A3362C"/>
    <w:rsid w:val="00A33FE9"/>
    <w:rsid w:val="00A348E3"/>
    <w:rsid w:val="00A34A70"/>
    <w:rsid w:val="00A34C36"/>
    <w:rsid w:val="00A35E04"/>
    <w:rsid w:val="00A35F05"/>
    <w:rsid w:val="00A35F62"/>
    <w:rsid w:val="00A36D35"/>
    <w:rsid w:val="00A370CA"/>
    <w:rsid w:val="00A37276"/>
    <w:rsid w:val="00A3792A"/>
    <w:rsid w:val="00A432C2"/>
    <w:rsid w:val="00A44A06"/>
    <w:rsid w:val="00A45090"/>
    <w:rsid w:val="00A45BEE"/>
    <w:rsid w:val="00A45E0E"/>
    <w:rsid w:val="00A47B7F"/>
    <w:rsid w:val="00A52978"/>
    <w:rsid w:val="00A52D9D"/>
    <w:rsid w:val="00A534CD"/>
    <w:rsid w:val="00A535E1"/>
    <w:rsid w:val="00A5382C"/>
    <w:rsid w:val="00A53D60"/>
    <w:rsid w:val="00A546F7"/>
    <w:rsid w:val="00A54A5F"/>
    <w:rsid w:val="00A54EDA"/>
    <w:rsid w:val="00A55456"/>
    <w:rsid w:val="00A55524"/>
    <w:rsid w:val="00A555CB"/>
    <w:rsid w:val="00A56CC9"/>
    <w:rsid w:val="00A57207"/>
    <w:rsid w:val="00A573DB"/>
    <w:rsid w:val="00A57ED8"/>
    <w:rsid w:val="00A60524"/>
    <w:rsid w:val="00A60C5C"/>
    <w:rsid w:val="00A60E8E"/>
    <w:rsid w:val="00A61E6E"/>
    <w:rsid w:val="00A62247"/>
    <w:rsid w:val="00A6264E"/>
    <w:rsid w:val="00A62E07"/>
    <w:rsid w:val="00A632A6"/>
    <w:rsid w:val="00A643C4"/>
    <w:rsid w:val="00A6476F"/>
    <w:rsid w:val="00A65043"/>
    <w:rsid w:val="00A650B8"/>
    <w:rsid w:val="00A67157"/>
    <w:rsid w:val="00A6725F"/>
    <w:rsid w:val="00A67913"/>
    <w:rsid w:val="00A7065B"/>
    <w:rsid w:val="00A70FE5"/>
    <w:rsid w:val="00A720A4"/>
    <w:rsid w:val="00A725B1"/>
    <w:rsid w:val="00A72BF8"/>
    <w:rsid w:val="00A72C89"/>
    <w:rsid w:val="00A72F2B"/>
    <w:rsid w:val="00A730BA"/>
    <w:rsid w:val="00A74203"/>
    <w:rsid w:val="00A7436F"/>
    <w:rsid w:val="00A744B8"/>
    <w:rsid w:val="00A755FF"/>
    <w:rsid w:val="00A7596D"/>
    <w:rsid w:val="00A75B52"/>
    <w:rsid w:val="00A75C20"/>
    <w:rsid w:val="00A75EDA"/>
    <w:rsid w:val="00A7651F"/>
    <w:rsid w:val="00A76CFD"/>
    <w:rsid w:val="00A778E4"/>
    <w:rsid w:val="00A77FB1"/>
    <w:rsid w:val="00A80BB4"/>
    <w:rsid w:val="00A819E0"/>
    <w:rsid w:val="00A82CD1"/>
    <w:rsid w:val="00A83991"/>
    <w:rsid w:val="00A84FBD"/>
    <w:rsid w:val="00A866FE"/>
    <w:rsid w:val="00A87234"/>
    <w:rsid w:val="00A87C14"/>
    <w:rsid w:val="00A9052C"/>
    <w:rsid w:val="00A907E4"/>
    <w:rsid w:val="00A90E32"/>
    <w:rsid w:val="00A90F40"/>
    <w:rsid w:val="00A913DF"/>
    <w:rsid w:val="00A92364"/>
    <w:rsid w:val="00A92A0B"/>
    <w:rsid w:val="00A92BBE"/>
    <w:rsid w:val="00A932FC"/>
    <w:rsid w:val="00A936B2"/>
    <w:rsid w:val="00A94A9F"/>
    <w:rsid w:val="00A95C50"/>
    <w:rsid w:val="00A95C6D"/>
    <w:rsid w:val="00A9698F"/>
    <w:rsid w:val="00A96A4F"/>
    <w:rsid w:val="00A96BA8"/>
    <w:rsid w:val="00A96D76"/>
    <w:rsid w:val="00A9791C"/>
    <w:rsid w:val="00A97E26"/>
    <w:rsid w:val="00A97F00"/>
    <w:rsid w:val="00A97F03"/>
    <w:rsid w:val="00AA0329"/>
    <w:rsid w:val="00AA0CCF"/>
    <w:rsid w:val="00AA0DE2"/>
    <w:rsid w:val="00AA1340"/>
    <w:rsid w:val="00AA2A86"/>
    <w:rsid w:val="00AA4DB3"/>
    <w:rsid w:val="00AA4E63"/>
    <w:rsid w:val="00AA574A"/>
    <w:rsid w:val="00AA57AE"/>
    <w:rsid w:val="00AA6B93"/>
    <w:rsid w:val="00AB070B"/>
    <w:rsid w:val="00AB223B"/>
    <w:rsid w:val="00AB24DC"/>
    <w:rsid w:val="00AB2696"/>
    <w:rsid w:val="00AB273E"/>
    <w:rsid w:val="00AB2CA0"/>
    <w:rsid w:val="00AB47BF"/>
    <w:rsid w:val="00AB5392"/>
    <w:rsid w:val="00AB547E"/>
    <w:rsid w:val="00AB6833"/>
    <w:rsid w:val="00AB78CB"/>
    <w:rsid w:val="00AC007A"/>
    <w:rsid w:val="00AC0F8A"/>
    <w:rsid w:val="00AC2EEC"/>
    <w:rsid w:val="00AC3E60"/>
    <w:rsid w:val="00AC3F16"/>
    <w:rsid w:val="00AC4C51"/>
    <w:rsid w:val="00AC4D44"/>
    <w:rsid w:val="00AC5116"/>
    <w:rsid w:val="00AC55FB"/>
    <w:rsid w:val="00AC5DF3"/>
    <w:rsid w:val="00AC5F6A"/>
    <w:rsid w:val="00AC60A1"/>
    <w:rsid w:val="00AC63C9"/>
    <w:rsid w:val="00AC709D"/>
    <w:rsid w:val="00AD001A"/>
    <w:rsid w:val="00AD0241"/>
    <w:rsid w:val="00AD0493"/>
    <w:rsid w:val="00AD0636"/>
    <w:rsid w:val="00AD1FAF"/>
    <w:rsid w:val="00AD2262"/>
    <w:rsid w:val="00AD30A4"/>
    <w:rsid w:val="00AD4580"/>
    <w:rsid w:val="00AD4824"/>
    <w:rsid w:val="00AD5680"/>
    <w:rsid w:val="00AD5B3A"/>
    <w:rsid w:val="00AD5EAD"/>
    <w:rsid w:val="00AD5EDD"/>
    <w:rsid w:val="00AD68AE"/>
    <w:rsid w:val="00AD69D4"/>
    <w:rsid w:val="00AD7205"/>
    <w:rsid w:val="00AE0640"/>
    <w:rsid w:val="00AE0710"/>
    <w:rsid w:val="00AE0D57"/>
    <w:rsid w:val="00AE1100"/>
    <w:rsid w:val="00AE1179"/>
    <w:rsid w:val="00AE16DF"/>
    <w:rsid w:val="00AE1BBA"/>
    <w:rsid w:val="00AE20A1"/>
    <w:rsid w:val="00AE211E"/>
    <w:rsid w:val="00AE2150"/>
    <w:rsid w:val="00AE2471"/>
    <w:rsid w:val="00AE34F6"/>
    <w:rsid w:val="00AE3D5E"/>
    <w:rsid w:val="00AE4210"/>
    <w:rsid w:val="00AE4A16"/>
    <w:rsid w:val="00AE5E97"/>
    <w:rsid w:val="00AE6BF8"/>
    <w:rsid w:val="00AE700A"/>
    <w:rsid w:val="00AE71D1"/>
    <w:rsid w:val="00AE7AD0"/>
    <w:rsid w:val="00AF0384"/>
    <w:rsid w:val="00AF07E8"/>
    <w:rsid w:val="00AF0FFA"/>
    <w:rsid w:val="00AF14CE"/>
    <w:rsid w:val="00AF1C7C"/>
    <w:rsid w:val="00AF38CC"/>
    <w:rsid w:val="00AF3CA1"/>
    <w:rsid w:val="00AF3FEE"/>
    <w:rsid w:val="00AF443F"/>
    <w:rsid w:val="00AF68BE"/>
    <w:rsid w:val="00AF6C91"/>
    <w:rsid w:val="00AF78DA"/>
    <w:rsid w:val="00B01708"/>
    <w:rsid w:val="00B02D24"/>
    <w:rsid w:val="00B02D2C"/>
    <w:rsid w:val="00B03CDA"/>
    <w:rsid w:val="00B04CA9"/>
    <w:rsid w:val="00B04F0A"/>
    <w:rsid w:val="00B050DD"/>
    <w:rsid w:val="00B05B93"/>
    <w:rsid w:val="00B05C87"/>
    <w:rsid w:val="00B062D4"/>
    <w:rsid w:val="00B071CD"/>
    <w:rsid w:val="00B07336"/>
    <w:rsid w:val="00B07341"/>
    <w:rsid w:val="00B07DEB"/>
    <w:rsid w:val="00B10431"/>
    <w:rsid w:val="00B111BE"/>
    <w:rsid w:val="00B127F4"/>
    <w:rsid w:val="00B12F03"/>
    <w:rsid w:val="00B132B8"/>
    <w:rsid w:val="00B13C8D"/>
    <w:rsid w:val="00B13CE9"/>
    <w:rsid w:val="00B1446F"/>
    <w:rsid w:val="00B1454E"/>
    <w:rsid w:val="00B14FAF"/>
    <w:rsid w:val="00B175C2"/>
    <w:rsid w:val="00B20C93"/>
    <w:rsid w:val="00B21049"/>
    <w:rsid w:val="00B222B5"/>
    <w:rsid w:val="00B22514"/>
    <w:rsid w:val="00B25114"/>
    <w:rsid w:val="00B263BF"/>
    <w:rsid w:val="00B265B4"/>
    <w:rsid w:val="00B266D2"/>
    <w:rsid w:val="00B26B9E"/>
    <w:rsid w:val="00B27D19"/>
    <w:rsid w:val="00B3238E"/>
    <w:rsid w:val="00B323CB"/>
    <w:rsid w:val="00B33AAE"/>
    <w:rsid w:val="00B34A78"/>
    <w:rsid w:val="00B409DF"/>
    <w:rsid w:val="00B41558"/>
    <w:rsid w:val="00B416C8"/>
    <w:rsid w:val="00B429F9"/>
    <w:rsid w:val="00B42BEC"/>
    <w:rsid w:val="00B42E62"/>
    <w:rsid w:val="00B43F93"/>
    <w:rsid w:val="00B45352"/>
    <w:rsid w:val="00B458DE"/>
    <w:rsid w:val="00B45DFF"/>
    <w:rsid w:val="00B46E1C"/>
    <w:rsid w:val="00B476BE"/>
    <w:rsid w:val="00B47B35"/>
    <w:rsid w:val="00B500ED"/>
    <w:rsid w:val="00B50A84"/>
    <w:rsid w:val="00B50B16"/>
    <w:rsid w:val="00B522C6"/>
    <w:rsid w:val="00B5253E"/>
    <w:rsid w:val="00B526D4"/>
    <w:rsid w:val="00B52A7A"/>
    <w:rsid w:val="00B53FC6"/>
    <w:rsid w:val="00B54501"/>
    <w:rsid w:val="00B552B5"/>
    <w:rsid w:val="00B55359"/>
    <w:rsid w:val="00B55D85"/>
    <w:rsid w:val="00B5629A"/>
    <w:rsid w:val="00B56457"/>
    <w:rsid w:val="00B56CD8"/>
    <w:rsid w:val="00B57248"/>
    <w:rsid w:val="00B5745F"/>
    <w:rsid w:val="00B60B6E"/>
    <w:rsid w:val="00B60FCD"/>
    <w:rsid w:val="00B60FE9"/>
    <w:rsid w:val="00B6198A"/>
    <w:rsid w:val="00B61BE3"/>
    <w:rsid w:val="00B61E81"/>
    <w:rsid w:val="00B62197"/>
    <w:rsid w:val="00B6240C"/>
    <w:rsid w:val="00B63737"/>
    <w:rsid w:val="00B649F3"/>
    <w:rsid w:val="00B64A5B"/>
    <w:rsid w:val="00B66D5B"/>
    <w:rsid w:val="00B71155"/>
    <w:rsid w:val="00B72D85"/>
    <w:rsid w:val="00B73647"/>
    <w:rsid w:val="00B738B7"/>
    <w:rsid w:val="00B73B3E"/>
    <w:rsid w:val="00B742E2"/>
    <w:rsid w:val="00B74812"/>
    <w:rsid w:val="00B74CAC"/>
    <w:rsid w:val="00B74EF4"/>
    <w:rsid w:val="00B75C0E"/>
    <w:rsid w:val="00B77364"/>
    <w:rsid w:val="00B80AE5"/>
    <w:rsid w:val="00B81B9A"/>
    <w:rsid w:val="00B81BF5"/>
    <w:rsid w:val="00B8215A"/>
    <w:rsid w:val="00B82188"/>
    <w:rsid w:val="00B82199"/>
    <w:rsid w:val="00B8256F"/>
    <w:rsid w:val="00B82E71"/>
    <w:rsid w:val="00B83193"/>
    <w:rsid w:val="00B83623"/>
    <w:rsid w:val="00B83A9F"/>
    <w:rsid w:val="00B856BD"/>
    <w:rsid w:val="00B85CA3"/>
    <w:rsid w:val="00B86621"/>
    <w:rsid w:val="00B86F55"/>
    <w:rsid w:val="00B874EA"/>
    <w:rsid w:val="00B90958"/>
    <w:rsid w:val="00B90C22"/>
    <w:rsid w:val="00B912C0"/>
    <w:rsid w:val="00B91C30"/>
    <w:rsid w:val="00B91DF8"/>
    <w:rsid w:val="00B92288"/>
    <w:rsid w:val="00B95055"/>
    <w:rsid w:val="00B951CB"/>
    <w:rsid w:val="00B96729"/>
    <w:rsid w:val="00BA076F"/>
    <w:rsid w:val="00BA1897"/>
    <w:rsid w:val="00BA1E65"/>
    <w:rsid w:val="00BA21EC"/>
    <w:rsid w:val="00BA254C"/>
    <w:rsid w:val="00BA26F5"/>
    <w:rsid w:val="00BA2D2C"/>
    <w:rsid w:val="00BA2DF2"/>
    <w:rsid w:val="00BA32A9"/>
    <w:rsid w:val="00BA4994"/>
    <w:rsid w:val="00BA58E8"/>
    <w:rsid w:val="00BA5BE1"/>
    <w:rsid w:val="00BA6BD9"/>
    <w:rsid w:val="00BA6FB5"/>
    <w:rsid w:val="00BA754E"/>
    <w:rsid w:val="00BB01D7"/>
    <w:rsid w:val="00BB06C9"/>
    <w:rsid w:val="00BB0962"/>
    <w:rsid w:val="00BB1031"/>
    <w:rsid w:val="00BB17BB"/>
    <w:rsid w:val="00BB200C"/>
    <w:rsid w:val="00BB30EB"/>
    <w:rsid w:val="00BB507D"/>
    <w:rsid w:val="00BB65A4"/>
    <w:rsid w:val="00BB7043"/>
    <w:rsid w:val="00BC0EA8"/>
    <w:rsid w:val="00BC1A40"/>
    <w:rsid w:val="00BC1D9C"/>
    <w:rsid w:val="00BC2B9E"/>
    <w:rsid w:val="00BC3533"/>
    <w:rsid w:val="00BC38FB"/>
    <w:rsid w:val="00BC3C52"/>
    <w:rsid w:val="00BC414A"/>
    <w:rsid w:val="00BC5467"/>
    <w:rsid w:val="00BC5EE5"/>
    <w:rsid w:val="00BC6656"/>
    <w:rsid w:val="00BC6AFA"/>
    <w:rsid w:val="00BC6EFA"/>
    <w:rsid w:val="00BC71CE"/>
    <w:rsid w:val="00BC7F08"/>
    <w:rsid w:val="00BD040B"/>
    <w:rsid w:val="00BD1ED1"/>
    <w:rsid w:val="00BD1FE0"/>
    <w:rsid w:val="00BD397E"/>
    <w:rsid w:val="00BD3B54"/>
    <w:rsid w:val="00BD3BC3"/>
    <w:rsid w:val="00BD5329"/>
    <w:rsid w:val="00BD5FC6"/>
    <w:rsid w:val="00BD63B7"/>
    <w:rsid w:val="00BD79C5"/>
    <w:rsid w:val="00BD7DFD"/>
    <w:rsid w:val="00BE048E"/>
    <w:rsid w:val="00BE0B0C"/>
    <w:rsid w:val="00BE124D"/>
    <w:rsid w:val="00BE1443"/>
    <w:rsid w:val="00BE146D"/>
    <w:rsid w:val="00BE2193"/>
    <w:rsid w:val="00BE27B3"/>
    <w:rsid w:val="00BE469F"/>
    <w:rsid w:val="00BE69B5"/>
    <w:rsid w:val="00BE6BA3"/>
    <w:rsid w:val="00BF1C93"/>
    <w:rsid w:val="00BF3034"/>
    <w:rsid w:val="00BF3225"/>
    <w:rsid w:val="00BF35D2"/>
    <w:rsid w:val="00BF3B57"/>
    <w:rsid w:val="00BF5163"/>
    <w:rsid w:val="00BF53C0"/>
    <w:rsid w:val="00BF5568"/>
    <w:rsid w:val="00BF5795"/>
    <w:rsid w:val="00BF593B"/>
    <w:rsid w:val="00BF6469"/>
    <w:rsid w:val="00BF6DFE"/>
    <w:rsid w:val="00BF6EBD"/>
    <w:rsid w:val="00BF78E9"/>
    <w:rsid w:val="00BF7C4A"/>
    <w:rsid w:val="00C00730"/>
    <w:rsid w:val="00C00DCC"/>
    <w:rsid w:val="00C013FD"/>
    <w:rsid w:val="00C01D79"/>
    <w:rsid w:val="00C03046"/>
    <w:rsid w:val="00C03205"/>
    <w:rsid w:val="00C0340C"/>
    <w:rsid w:val="00C03FEB"/>
    <w:rsid w:val="00C045C4"/>
    <w:rsid w:val="00C06C22"/>
    <w:rsid w:val="00C06D65"/>
    <w:rsid w:val="00C11886"/>
    <w:rsid w:val="00C122E1"/>
    <w:rsid w:val="00C15D75"/>
    <w:rsid w:val="00C16529"/>
    <w:rsid w:val="00C16ACA"/>
    <w:rsid w:val="00C173DA"/>
    <w:rsid w:val="00C1759D"/>
    <w:rsid w:val="00C17D99"/>
    <w:rsid w:val="00C2055D"/>
    <w:rsid w:val="00C211AB"/>
    <w:rsid w:val="00C21F82"/>
    <w:rsid w:val="00C220A0"/>
    <w:rsid w:val="00C22D74"/>
    <w:rsid w:val="00C23164"/>
    <w:rsid w:val="00C23776"/>
    <w:rsid w:val="00C23AAA"/>
    <w:rsid w:val="00C23ACB"/>
    <w:rsid w:val="00C23FDE"/>
    <w:rsid w:val="00C25B4E"/>
    <w:rsid w:val="00C25FF7"/>
    <w:rsid w:val="00C27512"/>
    <w:rsid w:val="00C31F8F"/>
    <w:rsid w:val="00C32633"/>
    <w:rsid w:val="00C33D09"/>
    <w:rsid w:val="00C33D57"/>
    <w:rsid w:val="00C34EA1"/>
    <w:rsid w:val="00C35D5D"/>
    <w:rsid w:val="00C35ED0"/>
    <w:rsid w:val="00C363D2"/>
    <w:rsid w:val="00C363FD"/>
    <w:rsid w:val="00C37B5F"/>
    <w:rsid w:val="00C37E47"/>
    <w:rsid w:val="00C40722"/>
    <w:rsid w:val="00C40A65"/>
    <w:rsid w:val="00C41234"/>
    <w:rsid w:val="00C41536"/>
    <w:rsid w:val="00C415E4"/>
    <w:rsid w:val="00C43504"/>
    <w:rsid w:val="00C4519A"/>
    <w:rsid w:val="00C45264"/>
    <w:rsid w:val="00C454C5"/>
    <w:rsid w:val="00C45A09"/>
    <w:rsid w:val="00C45FC8"/>
    <w:rsid w:val="00C46D4F"/>
    <w:rsid w:val="00C46EC6"/>
    <w:rsid w:val="00C47DCF"/>
    <w:rsid w:val="00C50864"/>
    <w:rsid w:val="00C50B60"/>
    <w:rsid w:val="00C525D6"/>
    <w:rsid w:val="00C529AE"/>
    <w:rsid w:val="00C52B7A"/>
    <w:rsid w:val="00C53276"/>
    <w:rsid w:val="00C542DF"/>
    <w:rsid w:val="00C556E5"/>
    <w:rsid w:val="00C56F07"/>
    <w:rsid w:val="00C57875"/>
    <w:rsid w:val="00C57A15"/>
    <w:rsid w:val="00C57FAF"/>
    <w:rsid w:val="00C607D6"/>
    <w:rsid w:val="00C60A99"/>
    <w:rsid w:val="00C63119"/>
    <w:rsid w:val="00C63532"/>
    <w:rsid w:val="00C64352"/>
    <w:rsid w:val="00C65296"/>
    <w:rsid w:val="00C6573C"/>
    <w:rsid w:val="00C65CC4"/>
    <w:rsid w:val="00C718E8"/>
    <w:rsid w:val="00C7214D"/>
    <w:rsid w:val="00C72F88"/>
    <w:rsid w:val="00C73F81"/>
    <w:rsid w:val="00C760C6"/>
    <w:rsid w:val="00C7696C"/>
    <w:rsid w:val="00C76EFE"/>
    <w:rsid w:val="00C77E91"/>
    <w:rsid w:val="00C80182"/>
    <w:rsid w:val="00C80983"/>
    <w:rsid w:val="00C81392"/>
    <w:rsid w:val="00C82E0E"/>
    <w:rsid w:val="00C82F15"/>
    <w:rsid w:val="00C839AC"/>
    <w:rsid w:val="00C84CB0"/>
    <w:rsid w:val="00C8677F"/>
    <w:rsid w:val="00C90095"/>
    <w:rsid w:val="00C901EC"/>
    <w:rsid w:val="00C91505"/>
    <w:rsid w:val="00C921AD"/>
    <w:rsid w:val="00C924C1"/>
    <w:rsid w:val="00C928B5"/>
    <w:rsid w:val="00C9380E"/>
    <w:rsid w:val="00C9409D"/>
    <w:rsid w:val="00C950BC"/>
    <w:rsid w:val="00C953E6"/>
    <w:rsid w:val="00C95A72"/>
    <w:rsid w:val="00C95D78"/>
    <w:rsid w:val="00C96F0B"/>
    <w:rsid w:val="00C972CF"/>
    <w:rsid w:val="00C9796C"/>
    <w:rsid w:val="00C97FF2"/>
    <w:rsid w:val="00CA17AA"/>
    <w:rsid w:val="00CA1A6B"/>
    <w:rsid w:val="00CA2907"/>
    <w:rsid w:val="00CA29CC"/>
    <w:rsid w:val="00CA3A79"/>
    <w:rsid w:val="00CA4379"/>
    <w:rsid w:val="00CA5D33"/>
    <w:rsid w:val="00CA5FBE"/>
    <w:rsid w:val="00CA7A4D"/>
    <w:rsid w:val="00CA7D16"/>
    <w:rsid w:val="00CB0CC7"/>
    <w:rsid w:val="00CB267A"/>
    <w:rsid w:val="00CB2B6D"/>
    <w:rsid w:val="00CB3730"/>
    <w:rsid w:val="00CB4164"/>
    <w:rsid w:val="00CB5418"/>
    <w:rsid w:val="00CB5FAA"/>
    <w:rsid w:val="00CB6A31"/>
    <w:rsid w:val="00CB6C44"/>
    <w:rsid w:val="00CB7314"/>
    <w:rsid w:val="00CB7EDA"/>
    <w:rsid w:val="00CC16B4"/>
    <w:rsid w:val="00CC25BA"/>
    <w:rsid w:val="00CC298B"/>
    <w:rsid w:val="00CC298F"/>
    <w:rsid w:val="00CC301B"/>
    <w:rsid w:val="00CC39FA"/>
    <w:rsid w:val="00CC4833"/>
    <w:rsid w:val="00CC6551"/>
    <w:rsid w:val="00CC7CCF"/>
    <w:rsid w:val="00CC7DEC"/>
    <w:rsid w:val="00CD1770"/>
    <w:rsid w:val="00CD2E28"/>
    <w:rsid w:val="00CD42F5"/>
    <w:rsid w:val="00CD461A"/>
    <w:rsid w:val="00CD47FA"/>
    <w:rsid w:val="00CD5705"/>
    <w:rsid w:val="00CD5830"/>
    <w:rsid w:val="00CD69CC"/>
    <w:rsid w:val="00CD71CB"/>
    <w:rsid w:val="00CD73E5"/>
    <w:rsid w:val="00CD77C3"/>
    <w:rsid w:val="00CD7FCC"/>
    <w:rsid w:val="00CE1A24"/>
    <w:rsid w:val="00CE2126"/>
    <w:rsid w:val="00CE3F06"/>
    <w:rsid w:val="00CE40C9"/>
    <w:rsid w:val="00CE56E2"/>
    <w:rsid w:val="00CE6770"/>
    <w:rsid w:val="00CE6C2C"/>
    <w:rsid w:val="00CF0E3A"/>
    <w:rsid w:val="00CF168F"/>
    <w:rsid w:val="00CF1EED"/>
    <w:rsid w:val="00CF1F2C"/>
    <w:rsid w:val="00CF25F7"/>
    <w:rsid w:val="00CF2C8E"/>
    <w:rsid w:val="00CF358B"/>
    <w:rsid w:val="00CF3DCF"/>
    <w:rsid w:val="00CF4012"/>
    <w:rsid w:val="00CF428F"/>
    <w:rsid w:val="00CF441C"/>
    <w:rsid w:val="00CF4458"/>
    <w:rsid w:val="00CF461E"/>
    <w:rsid w:val="00CF488F"/>
    <w:rsid w:val="00CF5956"/>
    <w:rsid w:val="00CF6523"/>
    <w:rsid w:val="00CF7CD6"/>
    <w:rsid w:val="00D00B33"/>
    <w:rsid w:val="00D016E8"/>
    <w:rsid w:val="00D01DAD"/>
    <w:rsid w:val="00D03C3E"/>
    <w:rsid w:val="00D03D8F"/>
    <w:rsid w:val="00D03E40"/>
    <w:rsid w:val="00D05209"/>
    <w:rsid w:val="00D067E1"/>
    <w:rsid w:val="00D06928"/>
    <w:rsid w:val="00D07742"/>
    <w:rsid w:val="00D07BC6"/>
    <w:rsid w:val="00D10CE2"/>
    <w:rsid w:val="00D10D1F"/>
    <w:rsid w:val="00D11694"/>
    <w:rsid w:val="00D127DE"/>
    <w:rsid w:val="00D12BA9"/>
    <w:rsid w:val="00D13161"/>
    <w:rsid w:val="00D133B2"/>
    <w:rsid w:val="00D14488"/>
    <w:rsid w:val="00D15B4B"/>
    <w:rsid w:val="00D165E9"/>
    <w:rsid w:val="00D1675F"/>
    <w:rsid w:val="00D170ED"/>
    <w:rsid w:val="00D1797B"/>
    <w:rsid w:val="00D17AEB"/>
    <w:rsid w:val="00D20083"/>
    <w:rsid w:val="00D20275"/>
    <w:rsid w:val="00D21766"/>
    <w:rsid w:val="00D219B2"/>
    <w:rsid w:val="00D21F68"/>
    <w:rsid w:val="00D22983"/>
    <w:rsid w:val="00D25DE3"/>
    <w:rsid w:val="00D2753A"/>
    <w:rsid w:val="00D30416"/>
    <w:rsid w:val="00D30ADB"/>
    <w:rsid w:val="00D30D2C"/>
    <w:rsid w:val="00D321EA"/>
    <w:rsid w:val="00D32BB0"/>
    <w:rsid w:val="00D33AC8"/>
    <w:rsid w:val="00D33F9A"/>
    <w:rsid w:val="00D34437"/>
    <w:rsid w:val="00D353AF"/>
    <w:rsid w:val="00D355D1"/>
    <w:rsid w:val="00D36D75"/>
    <w:rsid w:val="00D4027C"/>
    <w:rsid w:val="00D4179F"/>
    <w:rsid w:val="00D42A8F"/>
    <w:rsid w:val="00D44842"/>
    <w:rsid w:val="00D4500C"/>
    <w:rsid w:val="00D4658F"/>
    <w:rsid w:val="00D46F7A"/>
    <w:rsid w:val="00D47453"/>
    <w:rsid w:val="00D47C20"/>
    <w:rsid w:val="00D5068C"/>
    <w:rsid w:val="00D51871"/>
    <w:rsid w:val="00D54912"/>
    <w:rsid w:val="00D54C5E"/>
    <w:rsid w:val="00D551BA"/>
    <w:rsid w:val="00D563C5"/>
    <w:rsid w:val="00D5674A"/>
    <w:rsid w:val="00D569FB"/>
    <w:rsid w:val="00D573A3"/>
    <w:rsid w:val="00D5745E"/>
    <w:rsid w:val="00D57C2E"/>
    <w:rsid w:val="00D6080D"/>
    <w:rsid w:val="00D60BAD"/>
    <w:rsid w:val="00D619B5"/>
    <w:rsid w:val="00D61C45"/>
    <w:rsid w:val="00D6271F"/>
    <w:rsid w:val="00D63658"/>
    <w:rsid w:val="00D63685"/>
    <w:rsid w:val="00D63BC5"/>
    <w:rsid w:val="00D64FD4"/>
    <w:rsid w:val="00D66C0E"/>
    <w:rsid w:val="00D7071A"/>
    <w:rsid w:val="00D708CA"/>
    <w:rsid w:val="00D71041"/>
    <w:rsid w:val="00D726ED"/>
    <w:rsid w:val="00D72707"/>
    <w:rsid w:val="00D738BC"/>
    <w:rsid w:val="00D73A0E"/>
    <w:rsid w:val="00D75FDB"/>
    <w:rsid w:val="00D761ED"/>
    <w:rsid w:val="00D7668F"/>
    <w:rsid w:val="00D77198"/>
    <w:rsid w:val="00D80D46"/>
    <w:rsid w:val="00D8103A"/>
    <w:rsid w:val="00D81831"/>
    <w:rsid w:val="00D8193E"/>
    <w:rsid w:val="00D82550"/>
    <w:rsid w:val="00D83EE7"/>
    <w:rsid w:val="00D844DF"/>
    <w:rsid w:val="00D8485C"/>
    <w:rsid w:val="00D86107"/>
    <w:rsid w:val="00D8694F"/>
    <w:rsid w:val="00D86BDC"/>
    <w:rsid w:val="00D87182"/>
    <w:rsid w:val="00D87F49"/>
    <w:rsid w:val="00D91571"/>
    <w:rsid w:val="00D91CBB"/>
    <w:rsid w:val="00D92194"/>
    <w:rsid w:val="00D92DAF"/>
    <w:rsid w:val="00D9366A"/>
    <w:rsid w:val="00D94C04"/>
    <w:rsid w:val="00D9544E"/>
    <w:rsid w:val="00D955DA"/>
    <w:rsid w:val="00D95A7D"/>
    <w:rsid w:val="00D97B57"/>
    <w:rsid w:val="00DA08E0"/>
    <w:rsid w:val="00DA3014"/>
    <w:rsid w:val="00DA3F0E"/>
    <w:rsid w:val="00DA48C7"/>
    <w:rsid w:val="00DA55E6"/>
    <w:rsid w:val="00DA7914"/>
    <w:rsid w:val="00DA7FE6"/>
    <w:rsid w:val="00DB2044"/>
    <w:rsid w:val="00DB30C9"/>
    <w:rsid w:val="00DB351F"/>
    <w:rsid w:val="00DB366E"/>
    <w:rsid w:val="00DB42C6"/>
    <w:rsid w:val="00DB4F68"/>
    <w:rsid w:val="00DB5E31"/>
    <w:rsid w:val="00DB6144"/>
    <w:rsid w:val="00DB6294"/>
    <w:rsid w:val="00DB6D68"/>
    <w:rsid w:val="00DB6E12"/>
    <w:rsid w:val="00DC1566"/>
    <w:rsid w:val="00DC161E"/>
    <w:rsid w:val="00DC1822"/>
    <w:rsid w:val="00DC1990"/>
    <w:rsid w:val="00DC207F"/>
    <w:rsid w:val="00DC25C0"/>
    <w:rsid w:val="00DC2C85"/>
    <w:rsid w:val="00DC3135"/>
    <w:rsid w:val="00DC3A3D"/>
    <w:rsid w:val="00DC3B6C"/>
    <w:rsid w:val="00DC48F1"/>
    <w:rsid w:val="00DC495C"/>
    <w:rsid w:val="00DC4E47"/>
    <w:rsid w:val="00DC5FF9"/>
    <w:rsid w:val="00DC667C"/>
    <w:rsid w:val="00DC6F98"/>
    <w:rsid w:val="00DC710E"/>
    <w:rsid w:val="00DC777C"/>
    <w:rsid w:val="00DD0905"/>
    <w:rsid w:val="00DD15BE"/>
    <w:rsid w:val="00DD1A95"/>
    <w:rsid w:val="00DD20DB"/>
    <w:rsid w:val="00DD2384"/>
    <w:rsid w:val="00DD2C40"/>
    <w:rsid w:val="00DD3692"/>
    <w:rsid w:val="00DD36B6"/>
    <w:rsid w:val="00DD39C6"/>
    <w:rsid w:val="00DD4306"/>
    <w:rsid w:val="00DD4576"/>
    <w:rsid w:val="00DD4B21"/>
    <w:rsid w:val="00DD59B1"/>
    <w:rsid w:val="00DD69EA"/>
    <w:rsid w:val="00DD6FAD"/>
    <w:rsid w:val="00DE045B"/>
    <w:rsid w:val="00DE0B1C"/>
    <w:rsid w:val="00DE18AD"/>
    <w:rsid w:val="00DE282E"/>
    <w:rsid w:val="00DE3B37"/>
    <w:rsid w:val="00DE5386"/>
    <w:rsid w:val="00DE5492"/>
    <w:rsid w:val="00DE550E"/>
    <w:rsid w:val="00DE68FB"/>
    <w:rsid w:val="00DE7277"/>
    <w:rsid w:val="00DE77C6"/>
    <w:rsid w:val="00DF0215"/>
    <w:rsid w:val="00DF03B6"/>
    <w:rsid w:val="00DF099B"/>
    <w:rsid w:val="00DF122A"/>
    <w:rsid w:val="00DF167E"/>
    <w:rsid w:val="00DF1773"/>
    <w:rsid w:val="00DF1D41"/>
    <w:rsid w:val="00DF2464"/>
    <w:rsid w:val="00DF24BD"/>
    <w:rsid w:val="00DF3651"/>
    <w:rsid w:val="00DF3BC7"/>
    <w:rsid w:val="00DF4883"/>
    <w:rsid w:val="00DF678B"/>
    <w:rsid w:val="00DF6AC6"/>
    <w:rsid w:val="00DF7400"/>
    <w:rsid w:val="00DF79A5"/>
    <w:rsid w:val="00E006D0"/>
    <w:rsid w:val="00E00D21"/>
    <w:rsid w:val="00E017FF"/>
    <w:rsid w:val="00E01D67"/>
    <w:rsid w:val="00E0263E"/>
    <w:rsid w:val="00E034FA"/>
    <w:rsid w:val="00E0395A"/>
    <w:rsid w:val="00E04470"/>
    <w:rsid w:val="00E046C8"/>
    <w:rsid w:val="00E04DFB"/>
    <w:rsid w:val="00E054FF"/>
    <w:rsid w:val="00E056BA"/>
    <w:rsid w:val="00E05D85"/>
    <w:rsid w:val="00E06437"/>
    <w:rsid w:val="00E06BD8"/>
    <w:rsid w:val="00E07452"/>
    <w:rsid w:val="00E0771E"/>
    <w:rsid w:val="00E078D2"/>
    <w:rsid w:val="00E11483"/>
    <w:rsid w:val="00E116E1"/>
    <w:rsid w:val="00E12BB2"/>
    <w:rsid w:val="00E13A39"/>
    <w:rsid w:val="00E159E8"/>
    <w:rsid w:val="00E16111"/>
    <w:rsid w:val="00E16C17"/>
    <w:rsid w:val="00E16F41"/>
    <w:rsid w:val="00E17647"/>
    <w:rsid w:val="00E208C4"/>
    <w:rsid w:val="00E21193"/>
    <w:rsid w:val="00E21850"/>
    <w:rsid w:val="00E21EA3"/>
    <w:rsid w:val="00E21F95"/>
    <w:rsid w:val="00E22AC3"/>
    <w:rsid w:val="00E22E1A"/>
    <w:rsid w:val="00E23900"/>
    <w:rsid w:val="00E25280"/>
    <w:rsid w:val="00E26CB7"/>
    <w:rsid w:val="00E2728B"/>
    <w:rsid w:val="00E276C6"/>
    <w:rsid w:val="00E306FA"/>
    <w:rsid w:val="00E30D9F"/>
    <w:rsid w:val="00E3107B"/>
    <w:rsid w:val="00E3131D"/>
    <w:rsid w:val="00E31943"/>
    <w:rsid w:val="00E31E20"/>
    <w:rsid w:val="00E323B3"/>
    <w:rsid w:val="00E32658"/>
    <w:rsid w:val="00E33758"/>
    <w:rsid w:val="00E33C09"/>
    <w:rsid w:val="00E33C40"/>
    <w:rsid w:val="00E36173"/>
    <w:rsid w:val="00E3647B"/>
    <w:rsid w:val="00E368D0"/>
    <w:rsid w:val="00E3737E"/>
    <w:rsid w:val="00E41046"/>
    <w:rsid w:val="00E410B1"/>
    <w:rsid w:val="00E41A90"/>
    <w:rsid w:val="00E42D81"/>
    <w:rsid w:val="00E43466"/>
    <w:rsid w:val="00E43496"/>
    <w:rsid w:val="00E43D88"/>
    <w:rsid w:val="00E43E88"/>
    <w:rsid w:val="00E43FE2"/>
    <w:rsid w:val="00E44860"/>
    <w:rsid w:val="00E45430"/>
    <w:rsid w:val="00E45A13"/>
    <w:rsid w:val="00E46E62"/>
    <w:rsid w:val="00E47475"/>
    <w:rsid w:val="00E476F0"/>
    <w:rsid w:val="00E504EE"/>
    <w:rsid w:val="00E50738"/>
    <w:rsid w:val="00E50CFE"/>
    <w:rsid w:val="00E5131F"/>
    <w:rsid w:val="00E51433"/>
    <w:rsid w:val="00E51DCA"/>
    <w:rsid w:val="00E51F02"/>
    <w:rsid w:val="00E5219D"/>
    <w:rsid w:val="00E5277A"/>
    <w:rsid w:val="00E53DAF"/>
    <w:rsid w:val="00E53DD1"/>
    <w:rsid w:val="00E53EE4"/>
    <w:rsid w:val="00E545C0"/>
    <w:rsid w:val="00E54C5C"/>
    <w:rsid w:val="00E559BA"/>
    <w:rsid w:val="00E55DF0"/>
    <w:rsid w:val="00E56261"/>
    <w:rsid w:val="00E56B7B"/>
    <w:rsid w:val="00E56DE6"/>
    <w:rsid w:val="00E56F71"/>
    <w:rsid w:val="00E57046"/>
    <w:rsid w:val="00E57506"/>
    <w:rsid w:val="00E61CA4"/>
    <w:rsid w:val="00E61F00"/>
    <w:rsid w:val="00E62654"/>
    <w:rsid w:val="00E64EAA"/>
    <w:rsid w:val="00E64FEF"/>
    <w:rsid w:val="00E65274"/>
    <w:rsid w:val="00E65687"/>
    <w:rsid w:val="00E65D34"/>
    <w:rsid w:val="00E66431"/>
    <w:rsid w:val="00E6650F"/>
    <w:rsid w:val="00E669DC"/>
    <w:rsid w:val="00E66F75"/>
    <w:rsid w:val="00E66F7C"/>
    <w:rsid w:val="00E70F49"/>
    <w:rsid w:val="00E7130E"/>
    <w:rsid w:val="00E7131E"/>
    <w:rsid w:val="00E713F8"/>
    <w:rsid w:val="00E73131"/>
    <w:rsid w:val="00E736DB"/>
    <w:rsid w:val="00E74164"/>
    <w:rsid w:val="00E743CB"/>
    <w:rsid w:val="00E74E19"/>
    <w:rsid w:val="00E758AD"/>
    <w:rsid w:val="00E75A12"/>
    <w:rsid w:val="00E75F3F"/>
    <w:rsid w:val="00E76145"/>
    <w:rsid w:val="00E76EC2"/>
    <w:rsid w:val="00E77175"/>
    <w:rsid w:val="00E77885"/>
    <w:rsid w:val="00E77FEB"/>
    <w:rsid w:val="00E80ADC"/>
    <w:rsid w:val="00E82626"/>
    <w:rsid w:val="00E82666"/>
    <w:rsid w:val="00E84A18"/>
    <w:rsid w:val="00E855E9"/>
    <w:rsid w:val="00E85D9E"/>
    <w:rsid w:val="00E85ED6"/>
    <w:rsid w:val="00E91849"/>
    <w:rsid w:val="00E947E4"/>
    <w:rsid w:val="00E94A2B"/>
    <w:rsid w:val="00E95009"/>
    <w:rsid w:val="00E96B38"/>
    <w:rsid w:val="00E97639"/>
    <w:rsid w:val="00E976BC"/>
    <w:rsid w:val="00E97C13"/>
    <w:rsid w:val="00E97E6D"/>
    <w:rsid w:val="00E97FF9"/>
    <w:rsid w:val="00EA0F43"/>
    <w:rsid w:val="00EA12A3"/>
    <w:rsid w:val="00EA1A2B"/>
    <w:rsid w:val="00EA1C2D"/>
    <w:rsid w:val="00EA1CD8"/>
    <w:rsid w:val="00EA1DD3"/>
    <w:rsid w:val="00EA2386"/>
    <w:rsid w:val="00EA2A4D"/>
    <w:rsid w:val="00EA2AD3"/>
    <w:rsid w:val="00EA2F57"/>
    <w:rsid w:val="00EA32B4"/>
    <w:rsid w:val="00EA4E01"/>
    <w:rsid w:val="00EA57BD"/>
    <w:rsid w:val="00EA5BC9"/>
    <w:rsid w:val="00EA5EF3"/>
    <w:rsid w:val="00EA5F15"/>
    <w:rsid w:val="00EA675B"/>
    <w:rsid w:val="00EA694E"/>
    <w:rsid w:val="00EB1714"/>
    <w:rsid w:val="00EB1B12"/>
    <w:rsid w:val="00EB2234"/>
    <w:rsid w:val="00EB2281"/>
    <w:rsid w:val="00EB3099"/>
    <w:rsid w:val="00EB312B"/>
    <w:rsid w:val="00EB3B59"/>
    <w:rsid w:val="00EB4F12"/>
    <w:rsid w:val="00EB6BAC"/>
    <w:rsid w:val="00EB71C4"/>
    <w:rsid w:val="00EB71E8"/>
    <w:rsid w:val="00EB723A"/>
    <w:rsid w:val="00EC0997"/>
    <w:rsid w:val="00EC0CD7"/>
    <w:rsid w:val="00EC2717"/>
    <w:rsid w:val="00EC44CA"/>
    <w:rsid w:val="00EC5612"/>
    <w:rsid w:val="00EC5EED"/>
    <w:rsid w:val="00EC60C9"/>
    <w:rsid w:val="00EC74EF"/>
    <w:rsid w:val="00EC7B31"/>
    <w:rsid w:val="00EC7E66"/>
    <w:rsid w:val="00ED06E2"/>
    <w:rsid w:val="00ED06F7"/>
    <w:rsid w:val="00ED0B0D"/>
    <w:rsid w:val="00ED1342"/>
    <w:rsid w:val="00ED1E2A"/>
    <w:rsid w:val="00ED2D26"/>
    <w:rsid w:val="00ED3A27"/>
    <w:rsid w:val="00ED5B76"/>
    <w:rsid w:val="00ED65E1"/>
    <w:rsid w:val="00ED7ADA"/>
    <w:rsid w:val="00EE114A"/>
    <w:rsid w:val="00EE169A"/>
    <w:rsid w:val="00EE16D5"/>
    <w:rsid w:val="00EE18A8"/>
    <w:rsid w:val="00EE49EF"/>
    <w:rsid w:val="00EE5301"/>
    <w:rsid w:val="00EE57EF"/>
    <w:rsid w:val="00EE5D35"/>
    <w:rsid w:val="00EE622C"/>
    <w:rsid w:val="00EE7953"/>
    <w:rsid w:val="00EF0E62"/>
    <w:rsid w:val="00EF0E7F"/>
    <w:rsid w:val="00EF1D46"/>
    <w:rsid w:val="00EF4381"/>
    <w:rsid w:val="00EF4BC1"/>
    <w:rsid w:val="00EF5465"/>
    <w:rsid w:val="00EF5BCC"/>
    <w:rsid w:val="00EF64D2"/>
    <w:rsid w:val="00EF65FA"/>
    <w:rsid w:val="00EF69A7"/>
    <w:rsid w:val="00EF760F"/>
    <w:rsid w:val="00EF7ACB"/>
    <w:rsid w:val="00F0307C"/>
    <w:rsid w:val="00F043EE"/>
    <w:rsid w:val="00F054C6"/>
    <w:rsid w:val="00F059E9"/>
    <w:rsid w:val="00F05A9A"/>
    <w:rsid w:val="00F06212"/>
    <w:rsid w:val="00F06A91"/>
    <w:rsid w:val="00F0725E"/>
    <w:rsid w:val="00F07831"/>
    <w:rsid w:val="00F10A49"/>
    <w:rsid w:val="00F11413"/>
    <w:rsid w:val="00F117BD"/>
    <w:rsid w:val="00F12456"/>
    <w:rsid w:val="00F1359A"/>
    <w:rsid w:val="00F13930"/>
    <w:rsid w:val="00F139FC"/>
    <w:rsid w:val="00F1460C"/>
    <w:rsid w:val="00F147E8"/>
    <w:rsid w:val="00F14FDD"/>
    <w:rsid w:val="00F151F5"/>
    <w:rsid w:val="00F15269"/>
    <w:rsid w:val="00F15876"/>
    <w:rsid w:val="00F16260"/>
    <w:rsid w:val="00F16DAB"/>
    <w:rsid w:val="00F1742F"/>
    <w:rsid w:val="00F2033D"/>
    <w:rsid w:val="00F206E9"/>
    <w:rsid w:val="00F20CE1"/>
    <w:rsid w:val="00F21BE3"/>
    <w:rsid w:val="00F234CB"/>
    <w:rsid w:val="00F23D4C"/>
    <w:rsid w:val="00F25B29"/>
    <w:rsid w:val="00F25CE2"/>
    <w:rsid w:val="00F26303"/>
    <w:rsid w:val="00F266BE"/>
    <w:rsid w:val="00F27BA9"/>
    <w:rsid w:val="00F30726"/>
    <w:rsid w:val="00F309C2"/>
    <w:rsid w:val="00F30A3C"/>
    <w:rsid w:val="00F317CC"/>
    <w:rsid w:val="00F33174"/>
    <w:rsid w:val="00F334F0"/>
    <w:rsid w:val="00F3426B"/>
    <w:rsid w:val="00F349F5"/>
    <w:rsid w:val="00F34AAF"/>
    <w:rsid w:val="00F34D11"/>
    <w:rsid w:val="00F36488"/>
    <w:rsid w:val="00F37447"/>
    <w:rsid w:val="00F4009F"/>
    <w:rsid w:val="00F4104A"/>
    <w:rsid w:val="00F41E34"/>
    <w:rsid w:val="00F41EBF"/>
    <w:rsid w:val="00F42718"/>
    <w:rsid w:val="00F42D40"/>
    <w:rsid w:val="00F441EB"/>
    <w:rsid w:val="00F445D6"/>
    <w:rsid w:val="00F44635"/>
    <w:rsid w:val="00F45645"/>
    <w:rsid w:val="00F4630D"/>
    <w:rsid w:val="00F46A9C"/>
    <w:rsid w:val="00F4715B"/>
    <w:rsid w:val="00F47BDD"/>
    <w:rsid w:val="00F51C7D"/>
    <w:rsid w:val="00F520DB"/>
    <w:rsid w:val="00F527BB"/>
    <w:rsid w:val="00F52815"/>
    <w:rsid w:val="00F539E7"/>
    <w:rsid w:val="00F53A3C"/>
    <w:rsid w:val="00F540DB"/>
    <w:rsid w:val="00F544AF"/>
    <w:rsid w:val="00F54B1D"/>
    <w:rsid w:val="00F54CC8"/>
    <w:rsid w:val="00F554A6"/>
    <w:rsid w:val="00F55670"/>
    <w:rsid w:val="00F55A94"/>
    <w:rsid w:val="00F55C82"/>
    <w:rsid w:val="00F60724"/>
    <w:rsid w:val="00F609EE"/>
    <w:rsid w:val="00F616F1"/>
    <w:rsid w:val="00F61C35"/>
    <w:rsid w:val="00F61E2B"/>
    <w:rsid w:val="00F61F87"/>
    <w:rsid w:val="00F6313B"/>
    <w:rsid w:val="00F63DFF"/>
    <w:rsid w:val="00F63E23"/>
    <w:rsid w:val="00F64ACC"/>
    <w:rsid w:val="00F66842"/>
    <w:rsid w:val="00F67ABF"/>
    <w:rsid w:val="00F67DFD"/>
    <w:rsid w:val="00F7006F"/>
    <w:rsid w:val="00F70F3E"/>
    <w:rsid w:val="00F7168F"/>
    <w:rsid w:val="00F71826"/>
    <w:rsid w:val="00F720A7"/>
    <w:rsid w:val="00F7217D"/>
    <w:rsid w:val="00F77C73"/>
    <w:rsid w:val="00F80437"/>
    <w:rsid w:val="00F806CF"/>
    <w:rsid w:val="00F80CCE"/>
    <w:rsid w:val="00F81897"/>
    <w:rsid w:val="00F82723"/>
    <w:rsid w:val="00F84DA4"/>
    <w:rsid w:val="00F87143"/>
    <w:rsid w:val="00F872CF"/>
    <w:rsid w:val="00F900E0"/>
    <w:rsid w:val="00F9266C"/>
    <w:rsid w:val="00F931E9"/>
    <w:rsid w:val="00F9351B"/>
    <w:rsid w:val="00F9424E"/>
    <w:rsid w:val="00F94BE4"/>
    <w:rsid w:val="00F9548E"/>
    <w:rsid w:val="00F9549D"/>
    <w:rsid w:val="00F95F8E"/>
    <w:rsid w:val="00F96D5A"/>
    <w:rsid w:val="00F97E04"/>
    <w:rsid w:val="00FA0524"/>
    <w:rsid w:val="00FA1A8D"/>
    <w:rsid w:val="00FA2F96"/>
    <w:rsid w:val="00FA3C62"/>
    <w:rsid w:val="00FA43D7"/>
    <w:rsid w:val="00FA6AE0"/>
    <w:rsid w:val="00FA6C07"/>
    <w:rsid w:val="00FA6DED"/>
    <w:rsid w:val="00FA7907"/>
    <w:rsid w:val="00FB03FA"/>
    <w:rsid w:val="00FB0FC9"/>
    <w:rsid w:val="00FB2DA1"/>
    <w:rsid w:val="00FB3764"/>
    <w:rsid w:val="00FB5826"/>
    <w:rsid w:val="00FB5B53"/>
    <w:rsid w:val="00FB64A4"/>
    <w:rsid w:val="00FB64C1"/>
    <w:rsid w:val="00FB671C"/>
    <w:rsid w:val="00FB686D"/>
    <w:rsid w:val="00FB693D"/>
    <w:rsid w:val="00FB6DE3"/>
    <w:rsid w:val="00FB78A0"/>
    <w:rsid w:val="00FC006C"/>
    <w:rsid w:val="00FC1E78"/>
    <w:rsid w:val="00FC2FDA"/>
    <w:rsid w:val="00FC4689"/>
    <w:rsid w:val="00FC57F4"/>
    <w:rsid w:val="00FC6219"/>
    <w:rsid w:val="00FC69E9"/>
    <w:rsid w:val="00FC7A0B"/>
    <w:rsid w:val="00FD0E5E"/>
    <w:rsid w:val="00FD1C71"/>
    <w:rsid w:val="00FD1D7A"/>
    <w:rsid w:val="00FD23FA"/>
    <w:rsid w:val="00FD2FBD"/>
    <w:rsid w:val="00FD3EB2"/>
    <w:rsid w:val="00FD5CE6"/>
    <w:rsid w:val="00FD665E"/>
    <w:rsid w:val="00FD7F80"/>
    <w:rsid w:val="00FD7FF4"/>
    <w:rsid w:val="00FE0729"/>
    <w:rsid w:val="00FE1A36"/>
    <w:rsid w:val="00FE26D0"/>
    <w:rsid w:val="00FE2BE3"/>
    <w:rsid w:val="00FE3527"/>
    <w:rsid w:val="00FE3A0F"/>
    <w:rsid w:val="00FE4598"/>
    <w:rsid w:val="00FE490E"/>
    <w:rsid w:val="00FE499F"/>
    <w:rsid w:val="00FE5583"/>
    <w:rsid w:val="00FE6477"/>
    <w:rsid w:val="00FE7416"/>
    <w:rsid w:val="00FE769C"/>
    <w:rsid w:val="00FE7C9C"/>
    <w:rsid w:val="00FF0122"/>
    <w:rsid w:val="00FF0AEA"/>
    <w:rsid w:val="00FF100F"/>
    <w:rsid w:val="00FF10EB"/>
    <w:rsid w:val="00FF19B2"/>
    <w:rsid w:val="00FF278A"/>
    <w:rsid w:val="00FF2B4D"/>
    <w:rsid w:val="00FF3301"/>
    <w:rsid w:val="00FF391D"/>
    <w:rsid w:val="00FF3DD1"/>
    <w:rsid w:val="00FF497D"/>
    <w:rsid w:val="00FF4C4F"/>
    <w:rsid w:val="00FF567E"/>
    <w:rsid w:val="00FF5A14"/>
    <w:rsid w:val="00FF5DE8"/>
    <w:rsid w:val="00FF6318"/>
    <w:rsid w:val="00FF6692"/>
    <w:rsid w:val="00FF718A"/>
    <w:rsid w:val="00FF7627"/>
    <w:rsid w:val="02D4F34F"/>
    <w:rsid w:val="1612D7DB"/>
    <w:rsid w:val="1E9909DD"/>
    <w:rsid w:val="2962F7F0"/>
  </w:rsids>
  <m:mathPr>
    <m:mathFont m:val="Cambria Math"/>
    <m:brkBin m:val="before"/>
    <m:brkBinSub m:val="--"/>
    <m:smallFrac m:val="0"/>
    <m:dispDef/>
    <m:lMargin m:val="0"/>
    <m:rMargin m:val="0"/>
    <m:defJc m:val="centerGroup"/>
    <m:wrapIndent m:val="1440"/>
    <m:intLim m:val="subSup"/>
    <m:naryLim m:val="undOvr"/>
  </m:mathPr>
  <w:themeFontLang w:val="en-GB" w:eastAsia="zh-CN" w:bidi="te-I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7E5BC97"/>
  <w15:chartTrackingRefBased/>
  <w15:docId w15:val="{450D5869-9EFE-4F43-9EB1-F3B7307B4E28}"/>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zh-CN"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1" w:unhideWhenUsed="1" w:qFormat="1"/>
    <w:lsdException w:name="heading 3" w:semiHidden="1" w:uiPriority="1" w:unhideWhenUsed="1" w:qFormat="1"/>
    <w:lsdException w:name="heading 4" w:semiHidden="1" w:uiPriority="1" w:unhideWhenUsed="1" w:qFormat="1"/>
    <w:lsdException w:name="heading 5" w:semiHidden="1" w:uiPriority="1" w:qFormat="1"/>
    <w:lsdException w:name="heading 6" w:uiPriority="1" w:qFormat="1"/>
    <w:lsdException w:name="heading 7" w:semiHidden="1" w:uiPriority="1" w:qFormat="1"/>
    <w:lsdException w:name="heading 8" w:semiHidden="1" w:uiPriority="1" w:unhideWhenUsed="1" w:qFormat="1"/>
    <w:lsdException w:name="heading 9" w:semiHidden="1" w:uiPriority="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uiPriority="39"/>
    <w:lsdException w:name="toc 4" w:semiHidden="1" w:uiPriority="40" w:unhideWhenUsed="1"/>
    <w:lsdException w:name="toc 5" w:semiHidden="1" w:uiPriority="40" w:unhideWhenUsed="1"/>
    <w:lsdException w:name="toc 6" w:semiHidden="1" w:uiPriority="40" w:unhideWhenUsed="1"/>
    <w:lsdException w:name="toc 7" w:semiHidden="1" w:uiPriority="39" w:unhideWhenUsed="1"/>
    <w:lsdException w:name="toc 8" w:semiHidden="1" w:unhideWhenUsed="1"/>
    <w:lsdException w:name="toc 9" w:semiHidden="1" w:uiPriority="39" w:unhideWhenUsed="1"/>
    <w:lsdException w:name="Normal Indent" w:semiHidden="1" w:uiPriority="0" w:unhideWhenUsed="1"/>
    <w:lsdException w:name="footnote text" w:semiHidden="1" w:uiPriority="13" w:unhideWhenUsed="1"/>
    <w:lsdException w:name="annotation text" w:semiHidden="1" w:unhideWhenUsed="1"/>
    <w:lsdException w:name="header" w:semiHidden="1" w:uiPriority="13" w:unhideWhenUsed="1"/>
    <w:lsdException w:name="footer" w:semiHidden="1" w:unhideWhenUsed="1"/>
    <w:lsdException w:name="index heading" w:semiHidden="1" w:unhideWhenUsed="1"/>
    <w:lsdException w:name="caption" w:semiHidden="1" w:uiPriority="7"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13" w:unhideWhenUsed="1"/>
    <w:lsdException w:name="annotation reference" w:semiHidden="1" w:unhideWhenUsed="1"/>
    <w:lsdException w:name="line number" w:semiHidden="1" w:unhideWhenUsed="1"/>
    <w:lsdException w:name="page number" w:semiHidden="1" w:unhideWhenUsed="1"/>
    <w:lsdException w:name="endnote reference" w:semiHidden="1" w:uiPriority="13" w:unhideWhenUsed="1"/>
    <w:lsdException w:name="endnote text" w:semiHidden="1" w:uiPriority="13" w:unhideWhenUsed="1" w:qFormat="1"/>
    <w:lsdException w:name="table of authorities" w:semiHidden="1" w:unhideWhenUsed="1"/>
    <w:lsdException w:name="macro" w:semiHidden="1" w:unhideWhenUsed="1"/>
    <w:lsdException w:name="toa heading" w:semiHidden="1" w:uiPriority="39" w:unhideWhenUsed="1"/>
    <w:lsdException w:name="List" w:semiHidden="1" w:unhideWhenUsed="1"/>
    <w:lsdException w:name="List Bullet" w:semiHidden="1" w:uiPriority="3" w:unhideWhenUsed="1" w:qFormat="1"/>
    <w:lsdException w:name="List Number" w:semiHidden="1" w:uiPriority="3"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3" w:unhideWhenUsed="1"/>
    <w:lsdException w:name="List Bullet 3" w:semiHidden="1" w:uiPriority="3" w:unhideWhenUsed="1"/>
    <w:lsdException w:name="List Bullet 4" w:semiHidden="1" w:uiPriority="3" w:unhideWhenUsed="1"/>
    <w:lsdException w:name="List Bullet 5" w:semiHidden="1" w:uiPriority="3" w:unhideWhenUsed="1"/>
    <w:lsdException w:name="List Number 2" w:semiHidden="1" w:uiPriority="3" w:unhideWhenUsed="1"/>
    <w:lsdException w:name="List Number 3" w:semiHidden="1" w:uiPriority="3" w:unhideWhenUsed="1"/>
    <w:lsdException w:name="List Number 4" w:semiHidden="1" w:uiPriority="3" w:unhideWhenUsed="1"/>
    <w:lsdException w:name="List Number 5" w:semiHidden="1" w:uiPriority="3" w:unhideWhenUsed="1"/>
    <w:lsdException w:name="Title" w:semiHidden="1"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lsdException w:name="No Spacing" w:uiPriority="1" w:qFormat="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uiPriority="34" w:qFormat="1"/>
    <w:lsdException w:name="Quote" w:uiPriority="8" w:qFormat="1"/>
    <w:lsdException w:name="Intense Quote" w:semiHidden="1" w:qFormat="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Subtle Emphasis" w:semiHidden="1" w:qFormat="1"/>
    <w:lsdException w:name="Intense Emphasis" w:semiHidden="1" w:qFormat="1"/>
    <w:lsdException w:name="Subtle Reference" w:semiHidden="1" w:qFormat="1"/>
    <w:lsdException w:name="Intense Reference" w:semiHidden="1" w:qFormat="1"/>
    <w:lsdException w:name="Book Title" w:semiHidden="1" w:qFormat="1"/>
    <w:lsdException w:name="Bibliography" w:semiHidden="1" w:unhideWhenUsed="1"/>
    <w:lsdException w:name="TOC Heading" w:semiHidden="1" w:uiPriority="39" w:unhideWhenUsed="1" w:qFormat="1"/>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
    <w:qFormat/>
    <w:rsid w:val="00FF567E"/>
    <w:pPr>
      <w:spacing w:after="160" w:line="360" w:lineRule="auto"/>
      <w:jc w:val="both"/>
    </w:pPr>
    <w:rPr>
      <w:rFonts w:ascii="Arial" w:hAnsi="Arial"/>
    </w:rPr>
  </w:style>
  <w:style w:type="paragraph" w:styleId="Heading1">
    <w:name w:val="heading 1"/>
    <w:basedOn w:val="Normal"/>
    <w:next w:val="Normal"/>
    <w:link w:val="Heading1Char"/>
    <w:uiPriority w:val="9"/>
    <w:qFormat/>
    <w:rsid w:val="00F16260"/>
    <w:pPr>
      <w:keepNext/>
      <w:keepLines/>
      <w:numPr>
        <w:numId w:val="33"/>
      </w:numPr>
      <w:suppressAutoHyphens/>
      <w:spacing w:before="440" w:after="440"/>
      <w:outlineLvl w:val="0"/>
    </w:pPr>
    <w:rPr>
      <w:color w:val="EFCA2D" w:themeColor="accent3"/>
      <w:sz w:val="40"/>
      <w:szCs w:val="32"/>
    </w:rPr>
  </w:style>
  <w:style w:type="paragraph" w:styleId="Heading2">
    <w:name w:val="heading 2"/>
    <w:basedOn w:val="Normal"/>
    <w:next w:val="Normal"/>
    <w:link w:val="Heading2Char"/>
    <w:qFormat/>
    <w:rsid w:val="00354B19"/>
    <w:pPr>
      <w:keepNext/>
      <w:keepLines/>
      <w:numPr>
        <w:ilvl w:val="1"/>
        <w:numId w:val="31"/>
      </w:numPr>
      <w:suppressAutoHyphens/>
      <w:spacing w:before="320" w:after="80"/>
      <w:ind w:left="567" w:hanging="567"/>
      <w:outlineLvl w:val="1"/>
    </w:pPr>
    <w:rPr>
      <w:rFonts w:asciiTheme="majorHAnsi" w:eastAsiaTheme="majorEastAsia" w:hAnsiTheme="majorHAnsi" w:cstheme="majorBidi"/>
      <w:b/>
      <w:color w:val="156082" w:themeColor="accent1"/>
      <w:sz w:val="24"/>
      <w:szCs w:val="26"/>
    </w:rPr>
  </w:style>
  <w:style w:type="paragraph" w:styleId="Heading3">
    <w:name w:val="heading 3"/>
    <w:aliases w:val="Normal Numbered"/>
    <w:basedOn w:val="Normal"/>
    <w:next w:val="Normal"/>
    <w:link w:val="Heading3Char"/>
    <w:qFormat/>
    <w:rsid w:val="00086063"/>
    <w:pPr>
      <w:keepNext/>
      <w:keepLines/>
      <w:numPr>
        <w:ilvl w:val="2"/>
        <w:numId w:val="31"/>
      </w:numPr>
      <w:suppressAutoHyphens/>
      <w:spacing w:before="360" w:after="30"/>
      <w:ind w:left="635" w:hanging="181"/>
      <w:outlineLvl w:val="2"/>
    </w:pPr>
    <w:rPr>
      <w:color w:val="156082" w:themeColor="accent1"/>
      <w:szCs w:val="24"/>
    </w:rPr>
  </w:style>
  <w:style w:type="paragraph" w:styleId="Heading4">
    <w:name w:val="heading 4"/>
    <w:basedOn w:val="Normal"/>
    <w:next w:val="Normal"/>
    <w:link w:val="Heading4Char"/>
    <w:rsid w:val="00F16260"/>
    <w:pPr>
      <w:keepNext/>
      <w:keepLines/>
      <w:suppressAutoHyphens/>
      <w:spacing w:before="320" w:after="30"/>
      <w:outlineLvl w:val="3"/>
    </w:pPr>
    <w:rPr>
      <w:i/>
      <w:iCs/>
      <w:color w:val="156082" w:themeColor="accent1"/>
      <w:szCs w:val="20"/>
    </w:rPr>
  </w:style>
  <w:style w:type="paragraph" w:styleId="Heading5">
    <w:name w:val="heading 5"/>
    <w:basedOn w:val="Normal"/>
    <w:next w:val="Normal"/>
    <w:link w:val="Heading5Char"/>
    <w:semiHidden/>
    <w:rsid w:val="00F16260"/>
    <w:pPr>
      <w:keepNext/>
      <w:keepLines/>
      <w:suppressAutoHyphens/>
      <w:spacing w:after="0" w:line="240" w:lineRule="atLeast"/>
      <w:outlineLvl w:val="4"/>
    </w:pPr>
    <w:rPr>
      <w:b/>
      <w:sz w:val="20"/>
      <w:szCs w:val="20"/>
    </w:rPr>
  </w:style>
  <w:style w:type="paragraph" w:styleId="Heading6">
    <w:name w:val="heading 6"/>
    <w:basedOn w:val="Normal"/>
    <w:next w:val="Normal"/>
    <w:link w:val="Heading6Char"/>
    <w:semiHidden/>
    <w:rsid w:val="00F16260"/>
    <w:pPr>
      <w:keepNext/>
      <w:keepLines/>
      <w:suppressAutoHyphens/>
      <w:spacing w:after="0" w:line="240" w:lineRule="atLeast"/>
      <w:outlineLvl w:val="5"/>
    </w:pPr>
    <w:rPr>
      <w:b/>
      <w:sz w:val="20"/>
      <w:szCs w:val="20"/>
    </w:rPr>
  </w:style>
  <w:style w:type="paragraph" w:styleId="Heading7">
    <w:name w:val="heading 7"/>
    <w:aliases w:val="Heading 7 Appendix Heading"/>
    <w:basedOn w:val="Normal"/>
    <w:next w:val="Normal"/>
    <w:link w:val="Heading7Char"/>
    <w:uiPriority w:val="10"/>
    <w:rsid w:val="005B20A3"/>
    <w:pPr>
      <w:keepNext/>
      <w:keepLines/>
      <w:numPr>
        <w:numId w:val="1"/>
      </w:numPr>
      <w:suppressAutoHyphens/>
      <w:spacing w:after="120"/>
      <w:outlineLvl w:val="6"/>
    </w:pPr>
    <w:rPr>
      <w:iCs/>
      <w:color w:val="156082" w:themeColor="accent1"/>
      <w:sz w:val="44"/>
      <w:szCs w:val="20"/>
    </w:rPr>
  </w:style>
  <w:style w:type="paragraph" w:styleId="Heading8">
    <w:name w:val="heading 8"/>
    <w:basedOn w:val="Normal"/>
    <w:next w:val="Normal"/>
    <w:link w:val="Heading8Char"/>
    <w:semiHidden/>
    <w:rsid w:val="005B20A3"/>
    <w:pPr>
      <w:keepNext/>
      <w:keepLines/>
      <w:suppressAutoHyphens/>
      <w:spacing w:after="0" w:line="240" w:lineRule="atLeast"/>
      <w:outlineLvl w:val="7"/>
    </w:pPr>
    <w:rPr>
      <w:b/>
      <w:sz w:val="20"/>
      <w:szCs w:val="21"/>
    </w:rPr>
  </w:style>
  <w:style w:type="paragraph" w:styleId="Heading9">
    <w:name w:val="heading 9"/>
    <w:basedOn w:val="Normal"/>
    <w:next w:val="Normal"/>
    <w:link w:val="Heading9Char"/>
    <w:semiHidden/>
    <w:rsid w:val="005B20A3"/>
    <w:pPr>
      <w:keepNext/>
      <w:keepLines/>
      <w:suppressAutoHyphens/>
      <w:spacing w:after="0" w:line="240" w:lineRule="atLeast"/>
      <w:outlineLvl w:val="8"/>
    </w:pPr>
    <w:rPr>
      <w:b/>
      <w:iCs/>
      <w:sz w:val="20"/>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numbering" w:customStyle="1" w:styleId="ListStyle-AppendixHeading">
    <w:name w:val="_List Style - Appendix Heading"/>
    <w:uiPriority w:val="99"/>
    <w:rsid w:val="005B20A3"/>
    <w:pPr>
      <w:numPr>
        <w:numId w:val="38"/>
      </w:numPr>
    </w:pPr>
  </w:style>
  <w:style w:type="numbering" w:customStyle="1" w:styleId="ListStyle-Headings">
    <w:name w:val="_List Style - Headings"/>
    <w:uiPriority w:val="99"/>
    <w:rsid w:val="00F16260"/>
    <w:pPr>
      <w:numPr>
        <w:numId w:val="3"/>
      </w:numPr>
    </w:pPr>
  </w:style>
  <w:style w:type="numbering" w:customStyle="1" w:styleId="ListStyle-HeadingsNoNumber">
    <w:name w:val="_List Style - Headings No Number"/>
    <w:uiPriority w:val="99"/>
    <w:rsid w:val="005B20A3"/>
    <w:pPr>
      <w:numPr>
        <w:numId w:val="4"/>
      </w:numPr>
    </w:pPr>
  </w:style>
  <w:style w:type="numbering" w:customStyle="1" w:styleId="ListStyle-ListAlphabet">
    <w:name w:val="_List Style - List Alphabet"/>
    <w:uiPriority w:val="99"/>
    <w:rsid w:val="005B20A3"/>
    <w:pPr>
      <w:numPr>
        <w:numId w:val="5"/>
      </w:numPr>
    </w:pPr>
  </w:style>
  <w:style w:type="numbering" w:customStyle="1" w:styleId="ListStyle-ListBullet">
    <w:name w:val="_List Style - List Bullet"/>
    <w:uiPriority w:val="99"/>
    <w:rsid w:val="005B20A3"/>
    <w:pPr>
      <w:numPr>
        <w:numId w:val="6"/>
      </w:numPr>
    </w:pPr>
  </w:style>
  <w:style w:type="numbering" w:customStyle="1" w:styleId="ListStyle-ListBulletNoSpacing">
    <w:name w:val="_List Style - List Bullet No Spacing"/>
    <w:uiPriority w:val="99"/>
    <w:rsid w:val="00655CFD"/>
    <w:pPr>
      <w:numPr>
        <w:numId w:val="7"/>
      </w:numPr>
    </w:pPr>
  </w:style>
  <w:style w:type="numbering" w:customStyle="1" w:styleId="ListStyle-ListNumber">
    <w:name w:val="_List Style - List Number"/>
    <w:uiPriority w:val="99"/>
    <w:rsid w:val="005B20A3"/>
    <w:pPr>
      <w:numPr>
        <w:numId w:val="8"/>
      </w:numPr>
    </w:pPr>
  </w:style>
  <w:style w:type="numbering" w:customStyle="1" w:styleId="ListStyle-TableListBullet">
    <w:name w:val="_List Style - Table List Bullet"/>
    <w:uiPriority w:val="99"/>
    <w:rsid w:val="005B20A3"/>
    <w:pPr>
      <w:numPr>
        <w:numId w:val="9"/>
      </w:numPr>
    </w:pPr>
  </w:style>
  <w:style w:type="numbering" w:customStyle="1" w:styleId="ListStyle-TableListNumber">
    <w:name w:val="_List Style - Table List Number"/>
    <w:uiPriority w:val="99"/>
    <w:rsid w:val="005B20A3"/>
    <w:pPr>
      <w:numPr>
        <w:numId w:val="10"/>
      </w:numPr>
    </w:pPr>
  </w:style>
  <w:style w:type="numbering" w:styleId="111111">
    <w:name w:val="Outline List 2"/>
    <w:basedOn w:val="NoList"/>
    <w:uiPriority w:val="99"/>
    <w:semiHidden/>
    <w:rsid w:val="005B20A3"/>
    <w:pPr>
      <w:numPr>
        <w:numId w:val="11"/>
      </w:numPr>
    </w:pPr>
  </w:style>
  <w:style w:type="numbering" w:styleId="1ai">
    <w:name w:val="Outline List 1"/>
    <w:basedOn w:val="NoList"/>
    <w:uiPriority w:val="99"/>
    <w:semiHidden/>
    <w:rsid w:val="005B20A3"/>
    <w:pPr>
      <w:numPr>
        <w:numId w:val="12"/>
      </w:numPr>
    </w:pPr>
  </w:style>
  <w:style w:type="paragraph" w:customStyle="1" w:styleId="AddressBlock-ExecSummary">
    <w:name w:val="Address Block - Exec Summary"/>
    <w:next w:val="Normal"/>
    <w:uiPriority w:val="16"/>
    <w:semiHidden/>
    <w:qFormat/>
    <w:rsid w:val="005B20A3"/>
    <w:rPr>
      <w:iCs/>
      <w:sz w:val="18"/>
      <w:szCs w:val="18"/>
    </w:rPr>
  </w:style>
  <w:style w:type="character" w:customStyle="1" w:styleId="Heading4Char">
    <w:name w:val="Heading 4 Char"/>
    <w:basedOn w:val="DefaultParagraphFont"/>
    <w:link w:val="Heading4"/>
    <w:rsid w:val="00186D89"/>
    <w:rPr>
      <w:i/>
      <w:iCs/>
      <w:color w:val="156082" w:themeColor="accent1"/>
      <w:szCs w:val="20"/>
      <w:lang w:val="en-GB"/>
    </w:rPr>
  </w:style>
  <w:style w:type="paragraph" w:customStyle="1" w:styleId="AppendixLevel1">
    <w:name w:val="Appendix Level 1"/>
    <w:next w:val="Normal"/>
    <w:uiPriority w:val="12"/>
    <w:qFormat/>
    <w:rsid w:val="005B20A3"/>
    <w:pPr>
      <w:keepNext/>
      <w:numPr>
        <w:ilvl w:val="1"/>
        <w:numId w:val="1"/>
      </w:numPr>
      <w:spacing w:after="440"/>
      <w:outlineLvl w:val="0"/>
    </w:pPr>
    <w:rPr>
      <w:rFonts w:eastAsiaTheme="majorEastAsia" w:cstheme="majorBidi"/>
      <w:bCs/>
      <w:color w:val="156082" w:themeColor="accent1"/>
      <w:sz w:val="40"/>
    </w:rPr>
  </w:style>
  <w:style w:type="paragraph" w:customStyle="1" w:styleId="AppendixLevel2">
    <w:name w:val="Appendix Level 2"/>
    <w:next w:val="Normal"/>
    <w:uiPriority w:val="12"/>
    <w:qFormat/>
    <w:rsid w:val="005B20A3"/>
    <w:pPr>
      <w:numPr>
        <w:ilvl w:val="2"/>
        <w:numId w:val="1"/>
      </w:numPr>
      <w:spacing w:before="320" w:after="80"/>
      <w:outlineLvl w:val="1"/>
    </w:pPr>
    <w:rPr>
      <w:rFonts w:asciiTheme="majorHAnsi" w:eastAsiaTheme="majorEastAsia" w:hAnsiTheme="majorHAnsi" w:cstheme="majorBidi"/>
      <w:b/>
      <w:bCs/>
      <w:color w:val="156082" w:themeColor="accent1"/>
      <w:sz w:val="24"/>
    </w:rPr>
  </w:style>
  <w:style w:type="paragraph" w:customStyle="1" w:styleId="AppendixLevel3">
    <w:name w:val="Appendix Level 3"/>
    <w:next w:val="Normal"/>
    <w:uiPriority w:val="12"/>
    <w:qFormat/>
    <w:rsid w:val="00186D89"/>
    <w:pPr>
      <w:numPr>
        <w:ilvl w:val="3"/>
        <w:numId w:val="1"/>
      </w:numPr>
      <w:spacing w:before="320" w:after="30"/>
      <w:outlineLvl w:val="2"/>
    </w:pPr>
    <w:rPr>
      <w:rFonts w:eastAsiaTheme="majorEastAsia" w:cstheme="majorBidi"/>
      <w:bCs/>
      <w:color w:val="156082" w:themeColor="accent1"/>
    </w:rPr>
  </w:style>
  <w:style w:type="paragraph" w:customStyle="1" w:styleId="AppendixLevel4">
    <w:name w:val="Appendix Level 4"/>
    <w:basedOn w:val="AppendixLevel3"/>
    <w:next w:val="Normal"/>
    <w:uiPriority w:val="12"/>
    <w:qFormat/>
    <w:rsid w:val="005B20A3"/>
    <w:pPr>
      <w:numPr>
        <w:ilvl w:val="4"/>
      </w:numPr>
    </w:pPr>
    <w:rPr>
      <w:i/>
    </w:rPr>
  </w:style>
  <w:style w:type="paragraph" w:customStyle="1" w:styleId="AppendixTitle">
    <w:name w:val="Appendix Title"/>
    <w:next w:val="Normal"/>
    <w:uiPriority w:val="11"/>
    <w:qFormat/>
    <w:rsid w:val="005B20A3"/>
    <w:pPr>
      <w:outlineLvl w:val="6"/>
    </w:pPr>
    <w:rPr>
      <w:rFonts w:asciiTheme="majorHAnsi" w:eastAsiaTheme="majorEastAsia" w:hAnsiTheme="majorHAnsi" w:cstheme="majorBidi"/>
      <w:b/>
      <w:bCs/>
      <w:color w:val="156082" w:themeColor="accent1"/>
      <w:sz w:val="24"/>
    </w:rPr>
  </w:style>
  <w:style w:type="paragraph" w:customStyle="1" w:styleId="BackCover-Address">
    <w:name w:val="Back Cover - Address"/>
    <w:basedOn w:val="Normal"/>
    <w:uiPriority w:val="99"/>
    <w:semiHidden/>
    <w:rsid w:val="005B20A3"/>
    <w:pPr>
      <w:tabs>
        <w:tab w:val="left" w:pos="567"/>
      </w:tabs>
      <w:suppressAutoHyphens/>
      <w:spacing w:before="120" w:after="0" w:line="160" w:lineRule="atLeast"/>
      <w:contextualSpacing/>
    </w:pPr>
    <w:rPr>
      <w:noProof/>
    </w:rPr>
  </w:style>
  <w:style w:type="character" w:customStyle="1" w:styleId="Heading1Char">
    <w:name w:val="Heading 1 Char"/>
    <w:basedOn w:val="DefaultParagraphFont"/>
    <w:link w:val="Heading1"/>
    <w:uiPriority w:val="9"/>
    <w:rsid w:val="006D195D"/>
    <w:rPr>
      <w:rFonts w:ascii="Arial" w:hAnsi="Arial"/>
      <w:color w:val="EFCA2D" w:themeColor="accent3"/>
      <w:sz w:val="40"/>
      <w:szCs w:val="32"/>
    </w:rPr>
  </w:style>
  <w:style w:type="character" w:customStyle="1" w:styleId="Heading2Char">
    <w:name w:val="Heading 2 Char"/>
    <w:basedOn w:val="DefaultParagraphFont"/>
    <w:link w:val="Heading2"/>
    <w:rsid w:val="00354B19"/>
    <w:rPr>
      <w:rFonts w:asciiTheme="majorHAnsi" w:eastAsiaTheme="majorEastAsia" w:hAnsiTheme="majorHAnsi" w:cstheme="majorBidi"/>
      <w:b/>
      <w:color w:val="156082" w:themeColor="accent1"/>
      <w:sz w:val="24"/>
      <w:szCs w:val="26"/>
    </w:rPr>
  </w:style>
  <w:style w:type="character" w:customStyle="1" w:styleId="Heading3Char">
    <w:name w:val="Heading 3 Char"/>
    <w:aliases w:val="Normal Numbered Char"/>
    <w:basedOn w:val="DefaultParagraphFont"/>
    <w:link w:val="Heading3"/>
    <w:rsid w:val="00086063"/>
    <w:rPr>
      <w:rFonts w:ascii="Arial" w:hAnsi="Arial"/>
      <w:color w:val="156082" w:themeColor="accent1"/>
      <w:szCs w:val="24"/>
    </w:rPr>
  </w:style>
  <w:style w:type="paragraph" w:styleId="BalloonText">
    <w:name w:val="Balloon Text"/>
    <w:basedOn w:val="Normal"/>
    <w:link w:val="BalloonTextChar"/>
    <w:uiPriority w:val="99"/>
    <w:semiHidden/>
    <w:rsid w:val="005B20A3"/>
    <w:rPr>
      <w:rFonts w:asciiTheme="majorHAnsi" w:eastAsiaTheme="majorEastAsia" w:hAnsiTheme="majorHAnsi" w:cstheme="majorBidi"/>
    </w:rPr>
  </w:style>
  <w:style w:type="character" w:customStyle="1" w:styleId="BalloonTextChar">
    <w:name w:val="Balloon Text Char"/>
    <w:basedOn w:val="DefaultParagraphFont"/>
    <w:link w:val="BalloonText"/>
    <w:uiPriority w:val="99"/>
    <w:semiHidden/>
    <w:rsid w:val="005B20A3"/>
    <w:rPr>
      <w:rFonts w:asciiTheme="majorHAnsi" w:eastAsiaTheme="majorEastAsia" w:hAnsiTheme="majorHAnsi" w:cstheme="majorBidi"/>
      <w:lang w:val="en-GB"/>
    </w:rPr>
  </w:style>
  <w:style w:type="paragraph" w:styleId="Bibliography">
    <w:name w:val="Bibliography"/>
    <w:basedOn w:val="Normal"/>
    <w:next w:val="Normal"/>
    <w:uiPriority w:val="99"/>
    <w:semiHidden/>
    <w:rsid w:val="005B20A3"/>
  </w:style>
  <w:style w:type="table" w:customStyle="1" w:styleId="Blank">
    <w:name w:val="Blank"/>
    <w:basedOn w:val="TableNormal"/>
    <w:uiPriority w:val="99"/>
    <w:rsid w:val="005B20A3"/>
    <w:rPr>
      <w:lang w:eastAsia="en-US"/>
    </w:rPr>
    <w:tblPr>
      <w:tblCellMar>
        <w:left w:w="0" w:type="dxa"/>
        <w:right w:w="0" w:type="dxa"/>
      </w:tblCellMar>
    </w:tblPr>
  </w:style>
  <w:style w:type="paragraph" w:styleId="BlockText">
    <w:name w:val="Block Text"/>
    <w:basedOn w:val="Normal"/>
    <w:uiPriority w:val="99"/>
    <w:semiHidden/>
    <w:rsid w:val="005B20A3"/>
    <w:pPr>
      <w:pBdr>
        <w:top w:val="single" w:sz="2" w:space="10" w:color="156082" w:themeColor="accent1"/>
        <w:left w:val="single" w:sz="2" w:space="10" w:color="156082" w:themeColor="accent1"/>
        <w:bottom w:val="single" w:sz="2" w:space="10" w:color="156082" w:themeColor="accent1"/>
        <w:right w:val="single" w:sz="2" w:space="10" w:color="156082" w:themeColor="accent1"/>
      </w:pBdr>
      <w:ind w:left="1152" w:right="1152"/>
    </w:pPr>
    <w:rPr>
      <w:rFonts w:asciiTheme="majorHAnsi" w:eastAsiaTheme="majorEastAsia" w:hAnsiTheme="majorHAnsi" w:cstheme="majorBidi"/>
      <w:i/>
      <w:iCs/>
      <w:color w:val="156082" w:themeColor="accent1"/>
    </w:rPr>
  </w:style>
  <w:style w:type="paragraph" w:styleId="BodyText">
    <w:name w:val="Body Text"/>
    <w:basedOn w:val="Normal"/>
    <w:link w:val="BodyTextChar"/>
    <w:uiPriority w:val="99"/>
    <w:semiHidden/>
    <w:rsid w:val="005B20A3"/>
    <w:pPr>
      <w:spacing w:after="120"/>
    </w:pPr>
  </w:style>
  <w:style w:type="character" w:customStyle="1" w:styleId="BodyTextChar">
    <w:name w:val="Body Text Char"/>
    <w:basedOn w:val="DefaultParagraphFont"/>
    <w:link w:val="BodyText"/>
    <w:uiPriority w:val="99"/>
    <w:semiHidden/>
    <w:rsid w:val="005B20A3"/>
    <w:rPr>
      <w:lang w:val="en-GB"/>
    </w:rPr>
  </w:style>
  <w:style w:type="paragraph" w:styleId="BodyText2">
    <w:name w:val="Body Text 2"/>
    <w:basedOn w:val="Normal"/>
    <w:link w:val="BodyText2Char"/>
    <w:uiPriority w:val="99"/>
    <w:semiHidden/>
    <w:rsid w:val="005B20A3"/>
    <w:pPr>
      <w:spacing w:after="120" w:line="480" w:lineRule="auto"/>
    </w:pPr>
  </w:style>
  <w:style w:type="character" w:customStyle="1" w:styleId="BodyText2Char">
    <w:name w:val="Body Text 2 Char"/>
    <w:basedOn w:val="DefaultParagraphFont"/>
    <w:link w:val="BodyText2"/>
    <w:uiPriority w:val="99"/>
    <w:semiHidden/>
    <w:rsid w:val="005B20A3"/>
    <w:rPr>
      <w:lang w:val="en-GB"/>
    </w:rPr>
  </w:style>
  <w:style w:type="paragraph" w:styleId="BodyText3">
    <w:name w:val="Body Text 3"/>
    <w:basedOn w:val="Normal"/>
    <w:link w:val="BodyText3Char"/>
    <w:uiPriority w:val="99"/>
    <w:semiHidden/>
    <w:rsid w:val="005B20A3"/>
    <w:pPr>
      <w:spacing w:after="120"/>
    </w:pPr>
    <w:rPr>
      <w:sz w:val="16"/>
      <w:szCs w:val="16"/>
    </w:rPr>
  </w:style>
  <w:style w:type="character" w:customStyle="1" w:styleId="BodyText3Char">
    <w:name w:val="Body Text 3 Char"/>
    <w:basedOn w:val="DefaultParagraphFont"/>
    <w:link w:val="BodyText3"/>
    <w:uiPriority w:val="99"/>
    <w:semiHidden/>
    <w:rsid w:val="005B20A3"/>
    <w:rPr>
      <w:sz w:val="16"/>
      <w:szCs w:val="16"/>
      <w:lang w:val="en-GB"/>
    </w:rPr>
  </w:style>
  <w:style w:type="paragraph" w:styleId="BodyTextFirstIndent">
    <w:name w:val="Body Text First Indent"/>
    <w:basedOn w:val="BodyText"/>
    <w:link w:val="BodyTextFirstIndentChar"/>
    <w:uiPriority w:val="99"/>
    <w:semiHidden/>
    <w:rsid w:val="005B20A3"/>
    <w:pPr>
      <w:spacing w:after="0"/>
      <w:ind w:firstLine="360"/>
    </w:pPr>
  </w:style>
  <w:style w:type="character" w:customStyle="1" w:styleId="BodyTextFirstIndentChar">
    <w:name w:val="Body Text First Indent Char"/>
    <w:basedOn w:val="BodyTextChar"/>
    <w:link w:val="BodyTextFirstIndent"/>
    <w:uiPriority w:val="99"/>
    <w:semiHidden/>
    <w:rsid w:val="005B20A3"/>
    <w:rPr>
      <w:lang w:val="en-GB"/>
    </w:rPr>
  </w:style>
  <w:style w:type="paragraph" w:styleId="BodyTextIndent">
    <w:name w:val="Body Text Indent"/>
    <w:basedOn w:val="Normal"/>
    <w:link w:val="BodyTextIndentChar"/>
    <w:uiPriority w:val="99"/>
    <w:semiHidden/>
    <w:rsid w:val="005B20A3"/>
    <w:pPr>
      <w:spacing w:after="120"/>
      <w:ind w:left="283"/>
    </w:pPr>
  </w:style>
  <w:style w:type="character" w:customStyle="1" w:styleId="BodyTextIndentChar">
    <w:name w:val="Body Text Indent Char"/>
    <w:basedOn w:val="DefaultParagraphFont"/>
    <w:link w:val="BodyTextIndent"/>
    <w:uiPriority w:val="99"/>
    <w:semiHidden/>
    <w:rsid w:val="005B20A3"/>
    <w:rPr>
      <w:lang w:val="en-GB"/>
    </w:rPr>
  </w:style>
  <w:style w:type="paragraph" w:styleId="BodyTextFirstIndent2">
    <w:name w:val="Body Text First Indent 2"/>
    <w:basedOn w:val="BodyTextIndent"/>
    <w:link w:val="BodyTextFirstIndent2Char"/>
    <w:uiPriority w:val="99"/>
    <w:semiHidden/>
    <w:rsid w:val="005B20A3"/>
    <w:pPr>
      <w:spacing w:after="0"/>
      <w:ind w:left="360" w:firstLine="360"/>
    </w:pPr>
  </w:style>
  <w:style w:type="character" w:customStyle="1" w:styleId="BodyTextFirstIndent2Char">
    <w:name w:val="Body Text First Indent 2 Char"/>
    <w:basedOn w:val="BodyTextIndentChar"/>
    <w:link w:val="BodyTextFirstIndent2"/>
    <w:uiPriority w:val="99"/>
    <w:semiHidden/>
    <w:rsid w:val="005B20A3"/>
    <w:rPr>
      <w:lang w:val="en-GB"/>
    </w:rPr>
  </w:style>
  <w:style w:type="paragraph" w:styleId="BodyTextIndent2">
    <w:name w:val="Body Text Indent 2"/>
    <w:basedOn w:val="Normal"/>
    <w:link w:val="BodyTextIndent2Char"/>
    <w:uiPriority w:val="99"/>
    <w:semiHidden/>
    <w:rsid w:val="005B20A3"/>
    <w:pPr>
      <w:spacing w:after="120" w:line="480" w:lineRule="auto"/>
      <w:ind w:left="283"/>
    </w:pPr>
  </w:style>
  <w:style w:type="character" w:customStyle="1" w:styleId="BodyTextIndent2Char">
    <w:name w:val="Body Text Indent 2 Char"/>
    <w:basedOn w:val="DefaultParagraphFont"/>
    <w:link w:val="BodyTextIndent2"/>
    <w:uiPriority w:val="99"/>
    <w:semiHidden/>
    <w:rsid w:val="005B20A3"/>
    <w:rPr>
      <w:lang w:val="en-GB"/>
    </w:rPr>
  </w:style>
  <w:style w:type="paragraph" w:styleId="BodyTextIndent3">
    <w:name w:val="Body Text Indent 3"/>
    <w:basedOn w:val="Normal"/>
    <w:link w:val="BodyTextIndent3Char"/>
    <w:uiPriority w:val="99"/>
    <w:semiHidden/>
    <w:rsid w:val="005B20A3"/>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5B20A3"/>
    <w:rPr>
      <w:sz w:val="16"/>
      <w:szCs w:val="16"/>
      <w:lang w:val="en-GB"/>
    </w:rPr>
  </w:style>
  <w:style w:type="character" w:styleId="BookTitle">
    <w:name w:val="Book Title"/>
    <w:basedOn w:val="DefaultParagraphFont"/>
    <w:uiPriority w:val="99"/>
    <w:semiHidden/>
    <w:qFormat/>
    <w:rsid w:val="005B20A3"/>
    <w:rPr>
      <w:b/>
      <w:bCs/>
      <w:i/>
      <w:iCs/>
      <w:spacing w:val="5"/>
      <w:lang w:val="en-GB"/>
    </w:rPr>
  </w:style>
  <w:style w:type="paragraph" w:styleId="Caption">
    <w:name w:val="caption"/>
    <w:next w:val="Normal"/>
    <w:uiPriority w:val="7"/>
    <w:unhideWhenUsed/>
    <w:qFormat/>
    <w:rsid w:val="0014019A"/>
    <w:pPr>
      <w:keepNext/>
      <w:snapToGrid w:val="0"/>
      <w:spacing w:before="300" w:after="300"/>
      <w:jc w:val="center"/>
    </w:pPr>
    <w:rPr>
      <w:rFonts w:asciiTheme="majorHAnsi" w:eastAsiaTheme="majorEastAsia" w:hAnsiTheme="majorHAnsi" w:cstheme="majorBidi"/>
      <w:b/>
      <w:iCs/>
      <w:color w:val="156082" w:themeColor="accent1"/>
      <w:sz w:val="17"/>
      <w:szCs w:val="18"/>
    </w:rPr>
  </w:style>
  <w:style w:type="paragraph" w:customStyle="1" w:styleId="CaptionCopy">
    <w:name w:val="Caption Copy"/>
    <w:next w:val="Normal"/>
    <w:uiPriority w:val="7"/>
    <w:qFormat/>
    <w:rsid w:val="005B20A3"/>
    <w:rPr>
      <w:sz w:val="18"/>
      <w:szCs w:val="18"/>
    </w:rPr>
  </w:style>
  <w:style w:type="character" w:customStyle="1" w:styleId="Heading6Char">
    <w:name w:val="Heading 6 Char"/>
    <w:basedOn w:val="DefaultParagraphFont"/>
    <w:link w:val="Heading6"/>
    <w:semiHidden/>
    <w:rsid w:val="005B20A3"/>
    <w:rPr>
      <w:b/>
      <w:sz w:val="20"/>
      <w:szCs w:val="20"/>
      <w:lang w:val="en-GB"/>
    </w:rPr>
  </w:style>
  <w:style w:type="paragraph" w:customStyle="1" w:styleId="CaptionSubTitle">
    <w:name w:val="Caption Sub Title"/>
    <w:next w:val="Normal"/>
    <w:uiPriority w:val="7"/>
    <w:qFormat/>
    <w:rsid w:val="005B20A3"/>
    <w:rPr>
      <w:iCs/>
      <w:color w:val="156082" w:themeColor="accent1"/>
      <w:sz w:val="18"/>
      <w:szCs w:val="18"/>
    </w:rPr>
  </w:style>
  <w:style w:type="paragraph" w:customStyle="1" w:styleId="Clientquestion">
    <w:name w:val="Client question"/>
    <w:basedOn w:val="Normal"/>
    <w:next w:val="Normal"/>
    <w:uiPriority w:val="8"/>
    <w:semiHidden/>
    <w:rsid w:val="005B20A3"/>
    <w:pPr>
      <w:keepNext/>
      <w:autoSpaceDE w:val="0"/>
      <w:autoSpaceDN w:val="0"/>
      <w:adjustRightInd w:val="0"/>
      <w:spacing w:after="30"/>
      <w:outlineLvl w:val="3"/>
    </w:pPr>
    <w:rPr>
      <w:b/>
      <w:i/>
      <w:sz w:val="24"/>
      <w:szCs w:val="24"/>
    </w:rPr>
  </w:style>
  <w:style w:type="paragraph" w:styleId="Closing">
    <w:name w:val="Closing"/>
    <w:basedOn w:val="Normal"/>
    <w:link w:val="ClosingChar"/>
    <w:uiPriority w:val="99"/>
    <w:semiHidden/>
    <w:rsid w:val="005B20A3"/>
    <w:pPr>
      <w:ind w:left="4252"/>
    </w:pPr>
  </w:style>
  <w:style w:type="character" w:customStyle="1" w:styleId="ClosingChar">
    <w:name w:val="Closing Char"/>
    <w:basedOn w:val="DefaultParagraphFont"/>
    <w:link w:val="Closing"/>
    <w:uiPriority w:val="99"/>
    <w:semiHidden/>
    <w:rsid w:val="005B20A3"/>
    <w:rPr>
      <w:lang w:val="en-GB"/>
    </w:rPr>
  </w:style>
  <w:style w:type="table" w:styleId="ColorfulGrid">
    <w:name w:val="Colorful Grid"/>
    <w:basedOn w:val="TableNormal"/>
    <w:uiPriority w:val="99"/>
    <w:semiHidden/>
    <w:unhideWhenUsed/>
    <w:rsid w:val="005B20A3"/>
    <w:rPr>
      <w:color w:val="000000" w:themeColor="text1"/>
      <w:lang w:eastAsia="en-US"/>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99"/>
    <w:semiHidden/>
    <w:unhideWhenUsed/>
    <w:rsid w:val="005B20A3"/>
    <w:rPr>
      <w:color w:val="000000" w:themeColor="text1"/>
      <w:lang w:eastAsia="en-US"/>
    </w:rPr>
    <w:tblPr>
      <w:tblStyleRowBandSize w:val="1"/>
      <w:tblStyleColBandSize w:val="1"/>
      <w:tblBorders>
        <w:insideH w:val="single" w:sz="4" w:space="0" w:color="FFFFFF" w:themeColor="background1"/>
      </w:tblBorders>
    </w:tblPr>
    <w:tcPr>
      <w:shd w:val="clear" w:color="auto" w:fill="C1E4F5" w:themeFill="accent1" w:themeFillTint="33"/>
    </w:tcPr>
    <w:tblStylePr w:type="firstRow">
      <w:rPr>
        <w:b/>
        <w:bCs/>
      </w:rPr>
      <w:tblPr/>
      <w:tcPr>
        <w:shd w:val="clear" w:color="auto" w:fill="83CAEB" w:themeFill="accent1" w:themeFillTint="66"/>
      </w:tcPr>
    </w:tblStylePr>
    <w:tblStylePr w:type="lastRow">
      <w:rPr>
        <w:b/>
        <w:bCs/>
        <w:color w:val="000000" w:themeColor="text1"/>
      </w:rPr>
      <w:tblPr/>
      <w:tcPr>
        <w:shd w:val="clear" w:color="auto" w:fill="83CAEB" w:themeFill="accent1" w:themeFillTint="66"/>
      </w:tcPr>
    </w:tblStylePr>
    <w:tblStylePr w:type="firstCol">
      <w:rPr>
        <w:color w:val="FFFFFF" w:themeColor="background1"/>
      </w:rPr>
      <w:tblPr/>
      <w:tcPr>
        <w:shd w:val="clear" w:color="auto" w:fill="0F4761" w:themeFill="accent1" w:themeFillShade="BF"/>
      </w:tcPr>
    </w:tblStylePr>
    <w:tblStylePr w:type="lastCol">
      <w:rPr>
        <w:color w:val="FFFFFF" w:themeColor="background1"/>
      </w:rPr>
      <w:tblPr/>
      <w:tcPr>
        <w:shd w:val="clear" w:color="auto" w:fill="0F4761" w:themeFill="accent1" w:themeFillShade="BF"/>
      </w:tcPr>
    </w:tblStylePr>
    <w:tblStylePr w:type="band1Vert">
      <w:tblPr/>
      <w:tcPr>
        <w:shd w:val="clear" w:color="auto" w:fill="64BDE6" w:themeFill="accent1" w:themeFillTint="7F"/>
      </w:tcPr>
    </w:tblStylePr>
    <w:tblStylePr w:type="band1Horz">
      <w:tblPr/>
      <w:tcPr>
        <w:shd w:val="clear" w:color="auto" w:fill="64BDE6" w:themeFill="accent1" w:themeFillTint="7F"/>
      </w:tcPr>
    </w:tblStylePr>
  </w:style>
  <w:style w:type="table" w:styleId="ColorfulGrid-Accent2">
    <w:name w:val="Colorful Grid Accent 2"/>
    <w:basedOn w:val="TableNormal"/>
    <w:uiPriority w:val="99"/>
    <w:semiHidden/>
    <w:unhideWhenUsed/>
    <w:rsid w:val="005B20A3"/>
    <w:rPr>
      <w:color w:val="000000" w:themeColor="text1"/>
      <w:lang w:eastAsia="en-US"/>
    </w:rPr>
    <w:tblPr>
      <w:tblStyleRowBandSize w:val="1"/>
      <w:tblStyleColBandSize w:val="1"/>
      <w:tblBorders>
        <w:insideH w:val="single" w:sz="4" w:space="0" w:color="FFFFFF" w:themeColor="background1"/>
      </w:tblBorders>
    </w:tblPr>
    <w:tcPr>
      <w:shd w:val="clear" w:color="auto" w:fill="FBF4D4" w:themeFill="accent2" w:themeFillTint="33"/>
    </w:tcPr>
    <w:tblStylePr w:type="firstRow">
      <w:rPr>
        <w:b/>
        <w:bCs/>
      </w:rPr>
      <w:tblPr/>
      <w:tcPr>
        <w:shd w:val="clear" w:color="auto" w:fill="F8E9AA" w:themeFill="accent2" w:themeFillTint="66"/>
      </w:tcPr>
    </w:tblStylePr>
    <w:tblStylePr w:type="lastRow">
      <w:rPr>
        <w:b/>
        <w:bCs/>
        <w:color w:val="000000" w:themeColor="text1"/>
      </w:rPr>
      <w:tblPr/>
      <w:tcPr>
        <w:shd w:val="clear" w:color="auto" w:fill="F8E9AA" w:themeFill="accent2" w:themeFillTint="66"/>
      </w:tcPr>
    </w:tblStylePr>
    <w:tblStylePr w:type="firstCol">
      <w:rPr>
        <w:color w:val="FFFFFF" w:themeColor="background1"/>
      </w:rPr>
      <w:tblPr/>
      <w:tcPr>
        <w:shd w:val="clear" w:color="auto" w:fill="C5A20F" w:themeFill="accent2" w:themeFillShade="BF"/>
      </w:tcPr>
    </w:tblStylePr>
    <w:tblStylePr w:type="lastCol">
      <w:rPr>
        <w:color w:val="FFFFFF" w:themeColor="background1"/>
      </w:rPr>
      <w:tblPr/>
      <w:tcPr>
        <w:shd w:val="clear" w:color="auto" w:fill="C5A20F" w:themeFill="accent2" w:themeFillShade="BF"/>
      </w:tcPr>
    </w:tblStylePr>
    <w:tblStylePr w:type="band1Vert">
      <w:tblPr/>
      <w:tcPr>
        <w:shd w:val="clear" w:color="auto" w:fill="F7E496" w:themeFill="accent2" w:themeFillTint="7F"/>
      </w:tcPr>
    </w:tblStylePr>
    <w:tblStylePr w:type="band1Horz">
      <w:tblPr/>
      <w:tcPr>
        <w:shd w:val="clear" w:color="auto" w:fill="F7E496" w:themeFill="accent2" w:themeFillTint="7F"/>
      </w:tcPr>
    </w:tblStylePr>
  </w:style>
  <w:style w:type="table" w:styleId="ColorfulGrid-Accent3">
    <w:name w:val="Colorful Grid Accent 3"/>
    <w:basedOn w:val="TableNormal"/>
    <w:uiPriority w:val="99"/>
    <w:semiHidden/>
    <w:unhideWhenUsed/>
    <w:rsid w:val="005B20A3"/>
    <w:rPr>
      <w:color w:val="000000" w:themeColor="text1"/>
      <w:lang w:eastAsia="en-US"/>
    </w:rPr>
    <w:tblPr>
      <w:tblStyleRowBandSize w:val="1"/>
      <w:tblStyleColBandSize w:val="1"/>
      <w:tblBorders>
        <w:insideH w:val="single" w:sz="4" w:space="0" w:color="FFFFFF" w:themeColor="background1"/>
      </w:tblBorders>
    </w:tblPr>
    <w:tcPr>
      <w:shd w:val="clear" w:color="auto" w:fill="FBF4D4" w:themeFill="accent3" w:themeFillTint="33"/>
    </w:tcPr>
    <w:tblStylePr w:type="firstRow">
      <w:rPr>
        <w:b/>
        <w:bCs/>
      </w:rPr>
      <w:tblPr/>
      <w:tcPr>
        <w:shd w:val="clear" w:color="auto" w:fill="F8E9AA" w:themeFill="accent3" w:themeFillTint="66"/>
      </w:tcPr>
    </w:tblStylePr>
    <w:tblStylePr w:type="lastRow">
      <w:rPr>
        <w:b/>
        <w:bCs/>
        <w:color w:val="000000" w:themeColor="text1"/>
      </w:rPr>
      <w:tblPr/>
      <w:tcPr>
        <w:shd w:val="clear" w:color="auto" w:fill="F8E9AA" w:themeFill="accent3" w:themeFillTint="66"/>
      </w:tcPr>
    </w:tblStylePr>
    <w:tblStylePr w:type="firstCol">
      <w:rPr>
        <w:color w:val="FFFFFF" w:themeColor="background1"/>
      </w:rPr>
      <w:tblPr/>
      <w:tcPr>
        <w:shd w:val="clear" w:color="auto" w:fill="C5A20F" w:themeFill="accent3" w:themeFillShade="BF"/>
      </w:tcPr>
    </w:tblStylePr>
    <w:tblStylePr w:type="lastCol">
      <w:rPr>
        <w:color w:val="FFFFFF" w:themeColor="background1"/>
      </w:rPr>
      <w:tblPr/>
      <w:tcPr>
        <w:shd w:val="clear" w:color="auto" w:fill="C5A20F" w:themeFill="accent3" w:themeFillShade="BF"/>
      </w:tcPr>
    </w:tblStylePr>
    <w:tblStylePr w:type="band1Vert">
      <w:tblPr/>
      <w:tcPr>
        <w:shd w:val="clear" w:color="auto" w:fill="F7E496" w:themeFill="accent3" w:themeFillTint="7F"/>
      </w:tcPr>
    </w:tblStylePr>
    <w:tblStylePr w:type="band1Horz">
      <w:tblPr/>
      <w:tcPr>
        <w:shd w:val="clear" w:color="auto" w:fill="F7E496" w:themeFill="accent3" w:themeFillTint="7F"/>
      </w:tcPr>
    </w:tblStylePr>
  </w:style>
  <w:style w:type="table" w:styleId="ColorfulGrid-Accent4">
    <w:name w:val="Colorful Grid Accent 4"/>
    <w:basedOn w:val="TableNormal"/>
    <w:uiPriority w:val="99"/>
    <w:semiHidden/>
    <w:unhideWhenUsed/>
    <w:rsid w:val="005B20A3"/>
    <w:rPr>
      <w:color w:val="000000" w:themeColor="text1"/>
      <w:lang w:eastAsia="en-US"/>
    </w:rPr>
    <w:tblPr>
      <w:tblStyleRowBandSize w:val="1"/>
      <w:tblStyleColBandSize w:val="1"/>
      <w:tblBorders>
        <w:insideH w:val="single" w:sz="4" w:space="0" w:color="FFFFFF" w:themeColor="background1"/>
      </w:tblBorders>
    </w:tblPr>
    <w:tcPr>
      <w:shd w:val="clear" w:color="auto" w:fill="FBF4D4" w:themeFill="accent4" w:themeFillTint="33"/>
    </w:tcPr>
    <w:tblStylePr w:type="firstRow">
      <w:rPr>
        <w:b/>
        <w:bCs/>
      </w:rPr>
      <w:tblPr/>
      <w:tcPr>
        <w:shd w:val="clear" w:color="auto" w:fill="F8E9AA" w:themeFill="accent4" w:themeFillTint="66"/>
      </w:tcPr>
    </w:tblStylePr>
    <w:tblStylePr w:type="lastRow">
      <w:rPr>
        <w:b/>
        <w:bCs/>
        <w:color w:val="000000" w:themeColor="text1"/>
      </w:rPr>
      <w:tblPr/>
      <w:tcPr>
        <w:shd w:val="clear" w:color="auto" w:fill="F8E9AA" w:themeFill="accent4" w:themeFillTint="66"/>
      </w:tcPr>
    </w:tblStylePr>
    <w:tblStylePr w:type="firstCol">
      <w:rPr>
        <w:color w:val="FFFFFF" w:themeColor="background1"/>
      </w:rPr>
      <w:tblPr/>
      <w:tcPr>
        <w:shd w:val="clear" w:color="auto" w:fill="C5A20F" w:themeFill="accent4" w:themeFillShade="BF"/>
      </w:tcPr>
    </w:tblStylePr>
    <w:tblStylePr w:type="lastCol">
      <w:rPr>
        <w:color w:val="FFFFFF" w:themeColor="background1"/>
      </w:rPr>
      <w:tblPr/>
      <w:tcPr>
        <w:shd w:val="clear" w:color="auto" w:fill="C5A20F" w:themeFill="accent4" w:themeFillShade="BF"/>
      </w:tcPr>
    </w:tblStylePr>
    <w:tblStylePr w:type="band1Vert">
      <w:tblPr/>
      <w:tcPr>
        <w:shd w:val="clear" w:color="auto" w:fill="F7E496" w:themeFill="accent4" w:themeFillTint="7F"/>
      </w:tcPr>
    </w:tblStylePr>
    <w:tblStylePr w:type="band1Horz">
      <w:tblPr/>
      <w:tcPr>
        <w:shd w:val="clear" w:color="auto" w:fill="F7E496" w:themeFill="accent4" w:themeFillTint="7F"/>
      </w:tcPr>
    </w:tblStylePr>
  </w:style>
  <w:style w:type="table" w:styleId="ColorfulGrid-Accent5">
    <w:name w:val="Colorful Grid Accent 5"/>
    <w:basedOn w:val="TableNormal"/>
    <w:uiPriority w:val="99"/>
    <w:semiHidden/>
    <w:unhideWhenUsed/>
    <w:rsid w:val="005B20A3"/>
    <w:rPr>
      <w:color w:val="000000" w:themeColor="text1"/>
      <w:lang w:eastAsia="en-US"/>
    </w:rPr>
    <w:tblPr>
      <w:tblStyleRowBandSize w:val="1"/>
      <w:tblStyleColBandSize w:val="1"/>
      <w:tblBorders>
        <w:insideH w:val="single" w:sz="4" w:space="0" w:color="FFFFFF" w:themeColor="background1"/>
      </w:tblBorders>
    </w:tblPr>
    <w:tcPr>
      <w:shd w:val="clear" w:color="auto" w:fill="FBF4D4" w:themeFill="accent5" w:themeFillTint="33"/>
    </w:tcPr>
    <w:tblStylePr w:type="firstRow">
      <w:rPr>
        <w:b/>
        <w:bCs/>
      </w:rPr>
      <w:tblPr/>
      <w:tcPr>
        <w:shd w:val="clear" w:color="auto" w:fill="F8E9AA" w:themeFill="accent5" w:themeFillTint="66"/>
      </w:tcPr>
    </w:tblStylePr>
    <w:tblStylePr w:type="lastRow">
      <w:rPr>
        <w:b/>
        <w:bCs/>
        <w:color w:val="000000" w:themeColor="text1"/>
      </w:rPr>
      <w:tblPr/>
      <w:tcPr>
        <w:shd w:val="clear" w:color="auto" w:fill="F8E9AA" w:themeFill="accent5" w:themeFillTint="66"/>
      </w:tcPr>
    </w:tblStylePr>
    <w:tblStylePr w:type="firstCol">
      <w:rPr>
        <w:color w:val="FFFFFF" w:themeColor="background1"/>
      </w:rPr>
      <w:tblPr/>
      <w:tcPr>
        <w:shd w:val="clear" w:color="auto" w:fill="C5A20F" w:themeFill="accent5" w:themeFillShade="BF"/>
      </w:tcPr>
    </w:tblStylePr>
    <w:tblStylePr w:type="lastCol">
      <w:rPr>
        <w:color w:val="FFFFFF" w:themeColor="background1"/>
      </w:rPr>
      <w:tblPr/>
      <w:tcPr>
        <w:shd w:val="clear" w:color="auto" w:fill="C5A20F" w:themeFill="accent5" w:themeFillShade="BF"/>
      </w:tcPr>
    </w:tblStylePr>
    <w:tblStylePr w:type="band1Vert">
      <w:tblPr/>
      <w:tcPr>
        <w:shd w:val="clear" w:color="auto" w:fill="F7E496" w:themeFill="accent5" w:themeFillTint="7F"/>
      </w:tcPr>
    </w:tblStylePr>
    <w:tblStylePr w:type="band1Horz">
      <w:tblPr/>
      <w:tcPr>
        <w:shd w:val="clear" w:color="auto" w:fill="F7E496" w:themeFill="accent5" w:themeFillTint="7F"/>
      </w:tcPr>
    </w:tblStylePr>
  </w:style>
  <w:style w:type="table" w:styleId="ColorfulGrid-Accent6">
    <w:name w:val="Colorful Grid Accent 6"/>
    <w:basedOn w:val="TableNormal"/>
    <w:uiPriority w:val="99"/>
    <w:semiHidden/>
    <w:unhideWhenUsed/>
    <w:rsid w:val="005B20A3"/>
    <w:rPr>
      <w:color w:val="000000" w:themeColor="text1"/>
      <w:lang w:eastAsia="en-US"/>
    </w:rPr>
    <w:tblPr>
      <w:tblStyleRowBandSize w:val="1"/>
      <w:tblStyleColBandSize w:val="1"/>
      <w:tblBorders>
        <w:insideH w:val="single" w:sz="4" w:space="0" w:color="FFFFFF" w:themeColor="background1"/>
      </w:tblBorders>
    </w:tblPr>
    <w:tcPr>
      <w:shd w:val="clear" w:color="auto" w:fill="FBF4D4" w:themeFill="accent6" w:themeFillTint="33"/>
    </w:tcPr>
    <w:tblStylePr w:type="firstRow">
      <w:rPr>
        <w:b/>
        <w:bCs/>
      </w:rPr>
      <w:tblPr/>
      <w:tcPr>
        <w:shd w:val="clear" w:color="auto" w:fill="F8E9AA" w:themeFill="accent6" w:themeFillTint="66"/>
      </w:tcPr>
    </w:tblStylePr>
    <w:tblStylePr w:type="lastRow">
      <w:rPr>
        <w:b/>
        <w:bCs/>
        <w:color w:val="000000" w:themeColor="text1"/>
      </w:rPr>
      <w:tblPr/>
      <w:tcPr>
        <w:shd w:val="clear" w:color="auto" w:fill="F8E9AA" w:themeFill="accent6" w:themeFillTint="66"/>
      </w:tcPr>
    </w:tblStylePr>
    <w:tblStylePr w:type="firstCol">
      <w:rPr>
        <w:color w:val="FFFFFF" w:themeColor="background1"/>
      </w:rPr>
      <w:tblPr/>
      <w:tcPr>
        <w:shd w:val="clear" w:color="auto" w:fill="C5A20F" w:themeFill="accent6" w:themeFillShade="BF"/>
      </w:tcPr>
    </w:tblStylePr>
    <w:tblStylePr w:type="lastCol">
      <w:rPr>
        <w:color w:val="FFFFFF" w:themeColor="background1"/>
      </w:rPr>
      <w:tblPr/>
      <w:tcPr>
        <w:shd w:val="clear" w:color="auto" w:fill="C5A20F" w:themeFill="accent6" w:themeFillShade="BF"/>
      </w:tcPr>
    </w:tblStylePr>
    <w:tblStylePr w:type="band1Vert">
      <w:tblPr/>
      <w:tcPr>
        <w:shd w:val="clear" w:color="auto" w:fill="F7E496" w:themeFill="accent6" w:themeFillTint="7F"/>
      </w:tcPr>
    </w:tblStylePr>
    <w:tblStylePr w:type="band1Horz">
      <w:tblPr/>
      <w:tcPr>
        <w:shd w:val="clear" w:color="auto" w:fill="F7E496" w:themeFill="accent6" w:themeFillTint="7F"/>
      </w:tcPr>
    </w:tblStylePr>
  </w:style>
  <w:style w:type="paragraph" w:styleId="Revision">
    <w:name w:val="Revision"/>
    <w:hidden/>
    <w:uiPriority w:val="99"/>
    <w:semiHidden/>
    <w:rsid w:val="00B20C93"/>
  </w:style>
  <w:style w:type="table" w:styleId="ColorfulList">
    <w:name w:val="Colorful List"/>
    <w:basedOn w:val="TableNormal"/>
    <w:uiPriority w:val="99"/>
    <w:semiHidden/>
    <w:unhideWhenUsed/>
    <w:rsid w:val="005B20A3"/>
    <w:rPr>
      <w:color w:val="000000" w:themeColor="text1"/>
      <w:lang w:eastAsia="en-US"/>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D2AD10" w:themeFill="accent2" w:themeFillShade="CC"/>
      </w:tcPr>
    </w:tblStylePr>
    <w:tblStylePr w:type="lastRow">
      <w:rPr>
        <w:b/>
        <w:bCs/>
        <w:color w:val="D2AD10"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99"/>
    <w:semiHidden/>
    <w:unhideWhenUsed/>
    <w:rsid w:val="005B20A3"/>
    <w:rPr>
      <w:color w:val="000000" w:themeColor="text1"/>
      <w:lang w:eastAsia="en-US"/>
    </w:rPr>
    <w:tblPr>
      <w:tblStyleRowBandSize w:val="1"/>
      <w:tblStyleColBandSize w:val="1"/>
    </w:tblPr>
    <w:tcPr>
      <w:shd w:val="clear" w:color="auto" w:fill="E0F2FA" w:themeFill="accent1" w:themeFillTint="19"/>
    </w:tcPr>
    <w:tblStylePr w:type="firstRow">
      <w:rPr>
        <w:b/>
        <w:bCs/>
        <w:color w:val="FFFFFF" w:themeColor="background1"/>
      </w:rPr>
      <w:tblPr/>
      <w:tcPr>
        <w:tcBorders>
          <w:bottom w:val="single" w:sz="12" w:space="0" w:color="FFFFFF" w:themeColor="background1"/>
        </w:tcBorders>
        <w:shd w:val="clear" w:color="auto" w:fill="D2AD10" w:themeFill="accent2" w:themeFillShade="CC"/>
      </w:tcPr>
    </w:tblStylePr>
    <w:tblStylePr w:type="lastRow">
      <w:rPr>
        <w:b/>
        <w:bCs/>
        <w:color w:val="D2AD10"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B2DEF2" w:themeFill="accent1" w:themeFillTint="3F"/>
      </w:tcPr>
    </w:tblStylePr>
    <w:tblStylePr w:type="band1Horz">
      <w:tblPr/>
      <w:tcPr>
        <w:shd w:val="clear" w:color="auto" w:fill="C1E4F5" w:themeFill="accent1" w:themeFillTint="33"/>
      </w:tcPr>
    </w:tblStylePr>
  </w:style>
  <w:style w:type="table" w:styleId="ColorfulList-Accent2">
    <w:name w:val="Colorful List Accent 2"/>
    <w:basedOn w:val="TableNormal"/>
    <w:uiPriority w:val="99"/>
    <w:semiHidden/>
    <w:unhideWhenUsed/>
    <w:rsid w:val="005B20A3"/>
    <w:rPr>
      <w:color w:val="000000" w:themeColor="text1"/>
      <w:lang w:eastAsia="en-US"/>
    </w:rPr>
    <w:tblPr>
      <w:tblStyleRowBandSize w:val="1"/>
      <w:tblStyleColBandSize w:val="1"/>
    </w:tblPr>
    <w:tcPr>
      <w:shd w:val="clear" w:color="auto" w:fill="FDF9EA" w:themeFill="accent2" w:themeFillTint="19"/>
    </w:tcPr>
    <w:tblStylePr w:type="firstRow">
      <w:rPr>
        <w:b/>
        <w:bCs/>
        <w:color w:val="FFFFFF" w:themeColor="background1"/>
      </w:rPr>
      <w:tblPr/>
      <w:tcPr>
        <w:tcBorders>
          <w:bottom w:val="single" w:sz="12" w:space="0" w:color="FFFFFF" w:themeColor="background1"/>
        </w:tcBorders>
        <w:shd w:val="clear" w:color="auto" w:fill="D2AD10" w:themeFill="accent2" w:themeFillShade="CC"/>
      </w:tcPr>
    </w:tblStylePr>
    <w:tblStylePr w:type="lastRow">
      <w:rPr>
        <w:b/>
        <w:bCs/>
        <w:color w:val="D2AD10"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BF1CA" w:themeFill="accent2" w:themeFillTint="3F"/>
      </w:tcPr>
    </w:tblStylePr>
    <w:tblStylePr w:type="band1Horz">
      <w:tblPr/>
      <w:tcPr>
        <w:shd w:val="clear" w:color="auto" w:fill="FBF4D4" w:themeFill="accent2" w:themeFillTint="33"/>
      </w:tcPr>
    </w:tblStylePr>
  </w:style>
  <w:style w:type="table" w:styleId="ColorfulList-Accent3">
    <w:name w:val="Colorful List Accent 3"/>
    <w:basedOn w:val="TableNormal"/>
    <w:uiPriority w:val="99"/>
    <w:semiHidden/>
    <w:unhideWhenUsed/>
    <w:rsid w:val="005B20A3"/>
    <w:rPr>
      <w:color w:val="000000" w:themeColor="text1"/>
      <w:lang w:eastAsia="en-US"/>
    </w:rPr>
    <w:tblPr>
      <w:tblStyleRowBandSize w:val="1"/>
      <w:tblStyleColBandSize w:val="1"/>
    </w:tblPr>
    <w:tcPr>
      <w:shd w:val="clear" w:color="auto" w:fill="FDF9EA" w:themeFill="accent3" w:themeFillTint="19"/>
    </w:tcPr>
    <w:tblStylePr w:type="firstRow">
      <w:rPr>
        <w:b/>
        <w:bCs/>
        <w:color w:val="FFFFFF" w:themeColor="background1"/>
      </w:rPr>
      <w:tblPr/>
      <w:tcPr>
        <w:tcBorders>
          <w:bottom w:val="single" w:sz="12" w:space="0" w:color="FFFFFF" w:themeColor="background1"/>
        </w:tcBorders>
        <w:shd w:val="clear" w:color="auto" w:fill="D2AD10" w:themeFill="accent4" w:themeFillShade="CC"/>
      </w:tcPr>
    </w:tblStylePr>
    <w:tblStylePr w:type="lastRow">
      <w:rPr>
        <w:b/>
        <w:bCs/>
        <w:color w:val="D2AD10"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BF1CA" w:themeFill="accent3" w:themeFillTint="3F"/>
      </w:tcPr>
    </w:tblStylePr>
    <w:tblStylePr w:type="band1Horz">
      <w:tblPr/>
      <w:tcPr>
        <w:shd w:val="clear" w:color="auto" w:fill="FBF4D4" w:themeFill="accent3" w:themeFillTint="33"/>
      </w:tcPr>
    </w:tblStylePr>
  </w:style>
  <w:style w:type="table" w:styleId="ColorfulList-Accent4">
    <w:name w:val="Colorful List Accent 4"/>
    <w:basedOn w:val="TableNormal"/>
    <w:uiPriority w:val="99"/>
    <w:semiHidden/>
    <w:unhideWhenUsed/>
    <w:rsid w:val="005B20A3"/>
    <w:rPr>
      <w:color w:val="000000" w:themeColor="text1"/>
      <w:lang w:eastAsia="en-US"/>
    </w:rPr>
    <w:tblPr>
      <w:tblStyleRowBandSize w:val="1"/>
      <w:tblStyleColBandSize w:val="1"/>
    </w:tblPr>
    <w:tcPr>
      <w:shd w:val="clear" w:color="auto" w:fill="FDF9EA" w:themeFill="accent4" w:themeFillTint="19"/>
    </w:tcPr>
    <w:tblStylePr w:type="firstRow">
      <w:rPr>
        <w:b/>
        <w:bCs/>
        <w:color w:val="FFFFFF" w:themeColor="background1"/>
      </w:rPr>
      <w:tblPr/>
      <w:tcPr>
        <w:tcBorders>
          <w:bottom w:val="single" w:sz="12" w:space="0" w:color="FFFFFF" w:themeColor="background1"/>
        </w:tcBorders>
        <w:shd w:val="clear" w:color="auto" w:fill="D2AD10" w:themeFill="accent3" w:themeFillShade="CC"/>
      </w:tcPr>
    </w:tblStylePr>
    <w:tblStylePr w:type="lastRow">
      <w:rPr>
        <w:b/>
        <w:bCs/>
        <w:color w:val="D2AD10"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BF1CA" w:themeFill="accent4" w:themeFillTint="3F"/>
      </w:tcPr>
    </w:tblStylePr>
    <w:tblStylePr w:type="band1Horz">
      <w:tblPr/>
      <w:tcPr>
        <w:shd w:val="clear" w:color="auto" w:fill="FBF4D4" w:themeFill="accent4" w:themeFillTint="33"/>
      </w:tcPr>
    </w:tblStylePr>
  </w:style>
  <w:style w:type="table" w:styleId="ColorfulList-Accent5">
    <w:name w:val="Colorful List Accent 5"/>
    <w:basedOn w:val="TableNormal"/>
    <w:uiPriority w:val="99"/>
    <w:semiHidden/>
    <w:unhideWhenUsed/>
    <w:rsid w:val="005B20A3"/>
    <w:rPr>
      <w:color w:val="000000" w:themeColor="text1"/>
      <w:lang w:eastAsia="en-US"/>
    </w:rPr>
    <w:tblPr>
      <w:tblStyleRowBandSize w:val="1"/>
      <w:tblStyleColBandSize w:val="1"/>
    </w:tblPr>
    <w:tcPr>
      <w:shd w:val="clear" w:color="auto" w:fill="FDF9EA" w:themeFill="accent5" w:themeFillTint="19"/>
    </w:tcPr>
    <w:tblStylePr w:type="firstRow">
      <w:rPr>
        <w:b/>
        <w:bCs/>
        <w:color w:val="FFFFFF" w:themeColor="background1"/>
      </w:rPr>
      <w:tblPr/>
      <w:tcPr>
        <w:tcBorders>
          <w:bottom w:val="single" w:sz="12" w:space="0" w:color="FFFFFF" w:themeColor="background1"/>
        </w:tcBorders>
        <w:shd w:val="clear" w:color="auto" w:fill="D2AD10" w:themeFill="accent6" w:themeFillShade="CC"/>
      </w:tcPr>
    </w:tblStylePr>
    <w:tblStylePr w:type="lastRow">
      <w:rPr>
        <w:b/>
        <w:bCs/>
        <w:color w:val="D2AD10"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BF1CA" w:themeFill="accent5" w:themeFillTint="3F"/>
      </w:tcPr>
    </w:tblStylePr>
    <w:tblStylePr w:type="band1Horz">
      <w:tblPr/>
      <w:tcPr>
        <w:shd w:val="clear" w:color="auto" w:fill="FBF4D4" w:themeFill="accent5" w:themeFillTint="33"/>
      </w:tcPr>
    </w:tblStylePr>
  </w:style>
  <w:style w:type="table" w:styleId="ColorfulList-Accent6">
    <w:name w:val="Colorful List Accent 6"/>
    <w:basedOn w:val="TableNormal"/>
    <w:uiPriority w:val="99"/>
    <w:semiHidden/>
    <w:unhideWhenUsed/>
    <w:rsid w:val="005B20A3"/>
    <w:rPr>
      <w:color w:val="000000" w:themeColor="text1"/>
      <w:lang w:eastAsia="en-US"/>
    </w:rPr>
    <w:tblPr>
      <w:tblStyleRowBandSize w:val="1"/>
      <w:tblStyleColBandSize w:val="1"/>
    </w:tblPr>
    <w:tcPr>
      <w:shd w:val="clear" w:color="auto" w:fill="FDF9EA" w:themeFill="accent6" w:themeFillTint="19"/>
    </w:tcPr>
    <w:tblStylePr w:type="firstRow">
      <w:rPr>
        <w:b/>
        <w:bCs/>
        <w:color w:val="FFFFFF" w:themeColor="background1"/>
      </w:rPr>
      <w:tblPr/>
      <w:tcPr>
        <w:tcBorders>
          <w:bottom w:val="single" w:sz="12" w:space="0" w:color="FFFFFF" w:themeColor="background1"/>
        </w:tcBorders>
        <w:shd w:val="clear" w:color="auto" w:fill="D2AD10" w:themeFill="accent5" w:themeFillShade="CC"/>
      </w:tcPr>
    </w:tblStylePr>
    <w:tblStylePr w:type="lastRow">
      <w:rPr>
        <w:b/>
        <w:bCs/>
        <w:color w:val="D2AD10"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BF1CA" w:themeFill="accent6" w:themeFillTint="3F"/>
      </w:tcPr>
    </w:tblStylePr>
    <w:tblStylePr w:type="band1Horz">
      <w:tblPr/>
      <w:tcPr>
        <w:shd w:val="clear" w:color="auto" w:fill="FBF4D4" w:themeFill="accent6" w:themeFillTint="33"/>
      </w:tcPr>
    </w:tblStylePr>
  </w:style>
  <w:style w:type="table" w:styleId="ColorfulShading">
    <w:name w:val="Colorful Shading"/>
    <w:basedOn w:val="TableNormal"/>
    <w:uiPriority w:val="99"/>
    <w:semiHidden/>
    <w:unhideWhenUsed/>
    <w:rsid w:val="005B20A3"/>
    <w:rPr>
      <w:color w:val="000000" w:themeColor="text1"/>
      <w:lang w:eastAsia="en-US"/>
    </w:rPr>
    <w:tblPr>
      <w:tblStyleRowBandSize w:val="1"/>
      <w:tblStyleColBandSize w:val="1"/>
      <w:tblBorders>
        <w:top w:val="single" w:sz="24" w:space="0" w:color="EFCA2D"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EFCA2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99"/>
    <w:semiHidden/>
    <w:unhideWhenUsed/>
    <w:rsid w:val="005B20A3"/>
    <w:rPr>
      <w:color w:val="000000" w:themeColor="text1"/>
      <w:lang w:eastAsia="en-US"/>
    </w:rPr>
    <w:tblPr>
      <w:tblStyleRowBandSize w:val="1"/>
      <w:tblStyleColBandSize w:val="1"/>
      <w:tblBorders>
        <w:top w:val="single" w:sz="24" w:space="0" w:color="EFCA2D" w:themeColor="accent2"/>
        <w:left w:val="single" w:sz="4" w:space="0" w:color="156082" w:themeColor="accent1"/>
        <w:bottom w:val="single" w:sz="4" w:space="0" w:color="156082" w:themeColor="accent1"/>
        <w:right w:val="single" w:sz="4" w:space="0" w:color="156082" w:themeColor="accent1"/>
        <w:insideH w:val="single" w:sz="4" w:space="0" w:color="FFFFFF" w:themeColor="background1"/>
        <w:insideV w:val="single" w:sz="4" w:space="0" w:color="FFFFFF" w:themeColor="background1"/>
      </w:tblBorders>
    </w:tblPr>
    <w:tcPr>
      <w:shd w:val="clear" w:color="auto" w:fill="E0F2FA" w:themeFill="accent1" w:themeFillTint="19"/>
    </w:tcPr>
    <w:tblStylePr w:type="firstRow">
      <w:rPr>
        <w:b/>
        <w:bCs/>
      </w:rPr>
      <w:tblPr/>
      <w:tcPr>
        <w:tcBorders>
          <w:top w:val="nil"/>
          <w:left w:val="nil"/>
          <w:bottom w:val="single" w:sz="24" w:space="0" w:color="EFCA2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C394D" w:themeFill="accent1" w:themeFillShade="99"/>
      </w:tcPr>
    </w:tblStylePr>
    <w:tblStylePr w:type="firstCol">
      <w:rPr>
        <w:color w:val="FFFFFF" w:themeColor="background1"/>
      </w:rPr>
      <w:tblPr/>
      <w:tcPr>
        <w:tcBorders>
          <w:top w:val="nil"/>
          <w:left w:val="nil"/>
          <w:bottom w:val="nil"/>
          <w:right w:val="nil"/>
          <w:insideH w:val="single" w:sz="4" w:space="0" w:color="0C394D" w:themeColor="accent1" w:themeShade="99"/>
          <w:insideV w:val="nil"/>
        </w:tcBorders>
        <w:shd w:val="clear" w:color="auto" w:fill="0C394D"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0C394D" w:themeFill="accent1" w:themeFillShade="99"/>
      </w:tcPr>
    </w:tblStylePr>
    <w:tblStylePr w:type="band1Vert">
      <w:tblPr/>
      <w:tcPr>
        <w:shd w:val="clear" w:color="auto" w:fill="83CAEB" w:themeFill="accent1" w:themeFillTint="66"/>
      </w:tcPr>
    </w:tblStylePr>
    <w:tblStylePr w:type="band1Horz">
      <w:tblPr/>
      <w:tcPr>
        <w:shd w:val="clear" w:color="auto" w:fill="64BDE6"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99"/>
    <w:semiHidden/>
    <w:unhideWhenUsed/>
    <w:rsid w:val="005B20A3"/>
    <w:rPr>
      <w:color w:val="000000" w:themeColor="text1"/>
      <w:lang w:eastAsia="en-US"/>
    </w:rPr>
    <w:tblPr>
      <w:tblStyleRowBandSize w:val="1"/>
      <w:tblStyleColBandSize w:val="1"/>
      <w:tblBorders>
        <w:top w:val="single" w:sz="24" w:space="0" w:color="EFCA2D" w:themeColor="accent2"/>
        <w:left w:val="single" w:sz="4" w:space="0" w:color="EFCA2D" w:themeColor="accent2"/>
        <w:bottom w:val="single" w:sz="4" w:space="0" w:color="EFCA2D" w:themeColor="accent2"/>
        <w:right w:val="single" w:sz="4" w:space="0" w:color="EFCA2D" w:themeColor="accent2"/>
        <w:insideH w:val="single" w:sz="4" w:space="0" w:color="FFFFFF" w:themeColor="background1"/>
        <w:insideV w:val="single" w:sz="4" w:space="0" w:color="FFFFFF" w:themeColor="background1"/>
      </w:tblBorders>
    </w:tblPr>
    <w:tcPr>
      <w:shd w:val="clear" w:color="auto" w:fill="FDF9EA" w:themeFill="accent2" w:themeFillTint="19"/>
    </w:tcPr>
    <w:tblStylePr w:type="firstRow">
      <w:rPr>
        <w:b/>
        <w:bCs/>
      </w:rPr>
      <w:tblPr/>
      <w:tcPr>
        <w:tcBorders>
          <w:top w:val="nil"/>
          <w:left w:val="nil"/>
          <w:bottom w:val="single" w:sz="24" w:space="0" w:color="EFCA2D"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E820C" w:themeFill="accent2" w:themeFillShade="99"/>
      </w:tcPr>
    </w:tblStylePr>
    <w:tblStylePr w:type="firstCol">
      <w:rPr>
        <w:color w:val="FFFFFF" w:themeColor="background1"/>
      </w:rPr>
      <w:tblPr/>
      <w:tcPr>
        <w:tcBorders>
          <w:top w:val="nil"/>
          <w:left w:val="nil"/>
          <w:bottom w:val="nil"/>
          <w:right w:val="nil"/>
          <w:insideH w:val="single" w:sz="4" w:space="0" w:color="9E820C" w:themeColor="accent2" w:themeShade="99"/>
          <w:insideV w:val="nil"/>
        </w:tcBorders>
        <w:shd w:val="clear" w:color="auto" w:fill="9E820C"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9E820C" w:themeFill="accent2" w:themeFillShade="99"/>
      </w:tcPr>
    </w:tblStylePr>
    <w:tblStylePr w:type="band1Vert">
      <w:tblPr/>
      <w:tcPr>
        <w:shd w:val="clear" w:color="auto" w:fill="F8E9AA" w:themeFill="accent2" w:themeFillTint="66"/>
      </w:tcPr>
    </w:tblStylePr>
    <w:tblStylePr w:type="band1Horz">
      <w:tblPr/>
      <w:tcPr>
        <w:shd w:val="clear" w:color="auto" w:fill="F7E496"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99"/>
    <w:semiHidden/>
    <w:unhideWhenUsed/>
    <w:rsid w:val="005B20A3"/>
    <w:rPr>
      <w:color w:val="000000" w:themeColor="text1"/>
      <w:lang w:eastAsia="en-US"/>
    </w:rPr>
    <w:tblPr>
      <w:tblStyleRowBandSize w:val="1"/>
      <w:tblStyleColBandSize w:val="1"/>
      <w:tblBorders>
        <w:top w:val="single" w:sz="24" w:space="0" w:color="EFCA2D" w:themeColor="accent4"/>
        <w:left w:val="single" w:sz="4" w:space="0" w:color="EFCA2D" w:themeColor="accent3"/>
        <w:bottom w:val="single" w:sz="4" w:space="0" w:color="EFCA2D" w:themeColor="accent3"/>
        <w:right w:val="single" w:sz="4" w:space="0" w:color="EFCA2D" w:themeColor="accent3"/>
        <w:insideH w:val="single" w:sz="4" w:space="0" w:color="FFFFFF" w:themeColor="background1"/>
        <w:insideV w:val="single" w:sz="4" w:space="0" w:color="FFFFFF" w:themeColor="background1"/>
      </w:tblBorders>
    </w:tblPr>
    <w:tcPr>
      <w:shd w:val="clear" w:color="auto" w:fill="FDF9EA" w:themeFill="accent3" w:themeFillTint="19"/>
    </w:tcPr>
    <w:tblStylePr w:type="firstRow">
      <w:rPr>
        <w:b/>
        <w:bCs/>
      </w:rPr>
      <w:tblPr/>
      <w:tcPr>
        <w:tcBorders>
          <w:top w:val="nil"/>
          <w:left w:val="nil"/>
          <w:bottom w:val="single" w:sz="24" w:space="0" w:color="EFCA2D"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E820C" w:themeFill="accent3" w:themeFillShade="99"/>
      </w:tcPr>
    </w:tblStylePr>
    <w:tblStylePr w:type="firstCol">
      <w:rPr>
        <w:color w:val="FFFFFF" w:themeColor="background1"/>
      </w:rPr>
      <w:tblPr/>
      <w:tcPr>
        <w:tcBorders>
          <w:top w:val="nil"/>
          <w:left w:val="nil"/>
          <w:bottom w:val="nil"/>
          <w:right w:val="nil"/>
          <w:insideH w:val="single" w:sz="4" w:space="0" w:color="9E820C" w:themeColor="accent3" w:themeShade="99"/>
          <w:insideV w:val="nil"/>
        </w:tcBorders>
        <w:shd w:val="clear" w:color="auto" w:fill="9E820C"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9E820C" w:themeFill="accent3" w:themeFillShade="99"/>
      </w:tcPr>
    </w:tblStylePr>
    <w:tblStylePr w:type="band1Vert">
      <w:tblPr/>
      <w:tcPr>
        <w:shd w:val="clear" w:color="auto" w:fill="F8E9AA" w:themeFill="accent3" w:themeFillTint="66"/>
      </w:tcPr>
    </w:tblStylePr>
    <w:tblStylePr w:type="band1Horz">
      <w:tblPr/>
      <w:tcPr>
        <w:shd w:val="clear" w:color="auto" w:fill="F7E496" w:themeFill="accent3" w:themeFillTint="7F"/>
      </w:tcPr>
    </w:tblStylePr>
  </w:style>
  <w:style w:type="table" w:styleId="ColorfulShading-Accent4">
    <w:name w:val="Colorful Shading Accent 4"/>
    <w:basedOn w:val="TableNormal"/>
    <w:uiPriority w:val="99"/>
    <w:semiHidden/>
    <w:unhideWhenUsed/>
    <w:rsid w:val="005B20A3"/>
    <w:rPr>
      <w:color w:val="000000" w:themeColor="text1"/>
      <w:lang w:eastAsia="en-US"/>
    </w:rPr>
    <w:tblPr>
      <w:tblStyleRowBandSize w:val="1"/>
      <w:tblStyleColBandSize w:val="1"/>
      <w:tblBorders>
        <w:top w:val="single" w:sz="24" w:space="0" w:color="EFCA2D" w:themeColor="accent3"/>
        <w:left w:val="single" w:sz="4" w:space="0" w:color="EFCA2D" w:themeColor="accent4"/>
        <w:bottom w:val="single" w:sz="4" w:space="0" w:color="EFCA2D" w:themeColor="accent4"/>
        <w:right w:val="single" w:sz="4" w:space="0" w:color="EFCA2D" w:themeColor="accent4"/>
        <w:insideH w:val="single" w:sz="4" w:space="0" w:color="FFFFFF" w:themeColor="background1"/>
        <w:insideV w:val="single" w:sz="4" w:space="0" w:color="FFFFFF" w:themeColor="background1"/>
      </w:tblBorders>
    </w:tblPr>
    <w:tcPr>
      <w:shd w:val="clear" w:color="auto" w:fill="FDF9EA" w:themeFill="accent4" w:themeFillTint="19"/>
    </w:tcPr>
    <w:tblStylePr w:type="firstRow">
      <w:rPr>
        <w:b/>
        <w:bCs/>
      </w:rPr>
      <w:tblPr/>
      <w:tcPr>
        <w:tcBorders>
          <w:top w:val="nil"/>
          <w:left w:val="nil"/>
          <w:bottom w:val="single" w:sz="24" w:space="0" w:color="EFCA2D"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E820C" w:themeFill="accent4" w:themeFillShade="99"/>
      </w:tcPr>
    </w:tblStylePr>
    <w:tblStylePr w:type="firstCol">
      <w:rPr>
        <w:color w:val="FFFFFF" w:themeColor="background1"/>
      </w:rPr>
      <w:tblPr/>
      <w:tcPr>
        <w:tcBorders>
          <w:top w:val="nil"/>
          <w:left w:val="nil"/>
          <w:bottom w:val="nil"/>
          <w:right w:val="nil"/>
          <w:insideH w:val="single" w:sz="4" w:space="0" w:color="9E820C" w:themeColor="accent4" w:themeShade="99"/>
          <w:insideV w:val="nil"/>
        </w:tcBorders>
        <w:shd w:val="clear" w:color="auto" w:fill="9E820C"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9E820C" w:themeFill="accent4" w:themeFillShade="99"/>
      </w:tcPr>
    </w:tblStylePr>
    <w:tblStylePr w:type="band1Vert">
      <w:tblPr/>
      <w:tcPr>
        <w:shd w:val="clear" w:color="auto" w:fill="F8E9AA" w:themeFill="accent4" w:themeFillTint="66"/>
      </w:tcPr>
    </w:tblStylePr>
    <w:tblStylePr w:type="band1Horz">
      <w:tblPr/>
      <w:tcPr>
        <w:shd w:val="clear" w:color="auto" w:fill="F7E496"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99"/>
    <w:semiHidden/>
    <w:unhideWhenUsed/>
    <w:rsid w:val="005B20A3"/>
    <w:rPr>
      <w:color w:val="000000" w:themeColor="text1"/>
      <w:lang w:eastAsia="en-US"/>
    </w:rPr>
    <w:tblPr>
      <w:tblStyleRowBandSize w:val="1"/>
      <w:tblStyleColBandSize w:val="1"/>
      <w:tblBorders>
        <w:top w:val="single" w:sz="24" w:space="0" w:color="EFCA2D" w:themeColor="accent6"/>
        <w:left w:val="single" w:sz="4" w:space="0" w:color="EFCA2D" w:themeColor="accent5"/>
        <w:bottom w:val="single" w:sz="4" w:space="0" w:color="EFCA2D" w:themeColor="accent5"/>
        <w:right w:val="single" w:sz="4" w:space="0" w:color="EFCA2D" w:themeColor="accent5"/>
        <w:insideH w:val="single" w:sz="4" w:space="0" w:color="FFFFFF" w:themeColor="background1"/>
        <w:insideV w:val="single" w:sz="4" w:space="0" w:color="FFFFFF" w:themeColor="background1"/>
      </w:tblBorders>
    </w:tblPr>
    <w:tcPr>
      <w:shd w:val="clear" w:color="auto" w:fill="FDF9EA" w:themeFill="accent5" w:themeFillTint="19"/>
    </w:tcPr>
    <w:tblStylePr w:type="firstRow">
      <w:rPr>
        <w:b/>
        <w:bCs/>
      </w:rPr>
      <w:tblPr/>
      <w:tcPr>
        <w:tcBorders>
          <w:top w:val="nil"/>
          <w:left w:val="nil"/>
          <w:bottom w:val="single" w:sz="24" w:space="0" w:color="EFCA2D"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E820C" w:themeFill="accent5" w:themeFillShade="99"/>
      </w:tcPr>
    </w:tblStylePr>
    <w:tblStylePr w:type="firstCol">
      <w:rPr>
        <w:color w:val="FFFFFF" w:themeColor="background1"/>
      </w:rPr>
      <w:tblPr/>
      <w:tcPr>
        <w:tcBorders>
          <w:top w:val="nil"/>
          <w:left w:val="nil"/>
          <w:bottom w:val="nil"/>
          <w:right w:val="nil"/>
          <w:insideH w:val="single" w:sz="4" w:space="0" w:color="9E820C" w:themeColor="accent5" w:themeShade="99"/>
          <w:insideV w:val="nil"/>
        </w:tcBorders>
        <w:shd w:val="clear" w:color="auto" w:fill="9E820C"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9E820C" w:themeFill="accent5" w:themeFillShade="99"/>
      </w:tcPr>
    </w:tblStylePr>
    <w:tblStylePr w:type="band1Vert">
      <w:tblPr/>
      <w:tcPr>
        <w:shd w:val="clear" w:color="auto" w:fill="F8E9AA" w:themeFill="accent5" w:themeFillTint="66"/>
      </w:tcPr>
    </w:tblStylePr>
    <w:tblStylePr w:type="band1Horz">
      <w:tblPr/>
      <w:tcPr>
        <w:shd w:val="clear" w:color="auto" w:fill="F7E496"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99"/>
    <w:semiHidden/>
    <w:unhideWhenUsed/>
    <w:rsid w:val="005B20A3"/>
    <w:rPr>
      <w:color w:val="000000" w:themeColor="text1"/>
      <w:lang w:eastAsia="en-US"/>
    </w:rPr>
    <w:tblPr>
      <w:tblStyleRowBandSize w:val="1"/>
      <w:tblStyleColBandSize w:val="1"/>
      <w:tblBorders>
        <w:top w:val="single" w:sz="24" w:space="0" w:color="EFCA2D" w:themeColor="accent5"/>
        <w:left w:val="single" w:sz="4" w:space="0" w:color="EFCA2D" w:themeColor="accent6"/>
        <w:bottom w:val="single" w:sz="4" w:space="0" w:color="EFCA2D" w:themeColor="accent6"/>
        <w:right w:val="single" w:sz="4" w:space="0" w:color="EFCA2D" w:themeColor="accent6"/>
        <w:insideH w:val="single" w:sz="4" w:space="0" w:color="FFFFFF" w:themeColor="background1"/>
        <w:insideV w:val="single" w:sz="4" w:space="0" w:color="FFFFFF" w:themeColor="background1"/>
      </w:tblBorders>
    </w:tblPr>
    <w:tcPr>
      <w:shd w:val="clear" w:color="auto" w:fill="FDF9EA" w:themeFill="accent6" w:themeFillTint="19"/>
    </w:tcPr>
    <w:tblStylePr w:type="firstRow">
      <w:rPr>
        <w:b/>
        <w:bCs/>
      </w:rPr>
      <w:tblPr/>
      <w:tcPr>
        <w:tcBorders>
          <w:top w:val="nil"/>
          <w:left w:val="nil"/>
          <w:bottom w:val="single" w:sz="24" w:space="0" w:color="EFCA2D"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9E820C" w:themeFill="accent6" w:themeFillShade="99"/>
      </w:tcPr>
    </w:tblStylePr>
    <w:tblStylePr w:type="firstCol">
      <w:rPr>
        <w:color w:val="FFFFFF" w:themeColor="background1"/>
      </w:rPr>
      <w:tblPr/>
      <w:tcPr>
        <w:tcBorders>
          <w:top w:val="nil"/>
          <w:left w:val="nil"/>
          <w:bottom w:val="nil"/>
          <w:right w:val="nil"/>
          <w:insideH w:val="single" w:sz="4" w:space="0" w:color="9E820C" w:themeColor="accent6" w:themeShade="99"/>
          <w:insideV w:val="nil"/>
        </w:tcBorders>
        <w:shd w:val="clear" w:color="auto" w:fill="9E820C"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9E820C" w:themeFill="accent6" w:themeFillShade="99"/>
      </w:tcPr>
    </w:tblStylePr>
    <w:tblStylePr w:type="band1Vert">
      <w:tblPr/>
      <w:tcPr>
        <w:shd w:val="clear" w:color="auto" w:fill="F8E9AA" w:themeFill="accent6" w:themeFillTint="66"/>
      </w:tcPr>
    </w:tblStylePr>
    <w:tblStylePr w:type="band1Horz">
      <w:tblPr/>
      <w:tcPr>
        <w:shd w:val="clear" w:color="auto" w:fill="F7E496" w:themeFill="accent6" w:themeFillTint="7F"/>
      </w:tcPr>
    </w:tblStylePr>
    <w:tblStylePr w:type="neCell">
      <w:rPr>
        <w:color w:val="000000" w:themeColor="text1"/>
      </w:rPr>
    </w:tblStylePr>
    <w:tblStylePr w:type="nwCell">
      <w:rPr>
        <w:color w:val="000000" w:themeColor="text1"/>
      </w:rPr>
    </w:tblStylePr>
  </w:style>
  <w:style w:type="character" w:styleId="CommentReference">
    <w:name w:val="annotation reference"/>
    <w:basedOn w:val="DefaultParagraphFont"/>
    <w:uiPriority w:val="99"/>
    <w:semiHidden/>
    <w:rsid w:val="005B20A3"/>
    <w:rPr>
      <w:sz w:val="16"/>
      <w:szCs w:val="16"/>
      <w:lang w:val="en-GB"/>
    </w:rPr>
  </w:style>
  <w:style w:type="paragraph" w:styleId="CommentText">
    <w:name w:val="annotation text"/>
    <w:basedOn w:val="Normal"/>
    <w:link w:val="CommentTextChar"/>
    <w:uiPriority w:val="99"/>
    <w:semiHidden/>
    <w:rsid w:val="005B20A3"/>
  </w:style>
  <w:style w:type="character" w:customStyle="1" w:styleId="CommentTextChar">
    <w:name w:val="Comment Text Char"/>
    <w:basedOn w:val="DefaultParagraphFont"/>
    <w:link w:val="CommentText"/>
    <w:uiPriority w:val="99"/>
    <w:semiHidden/>
    <w:rsid w:val="005B20A3"/>
    <w:rPr>
      <w:lang w:val="en-GB"/>
    </w:rPr>
  </w:style>
  <w:style w:type="paragraph" w:styleId="CommentSubject">
    <w:name w:val="annotation subject"/>
    <w:basedOn w:val="CommentText"/>
    <w:next w:val="CommentText"/>
    <w:link w:val="CommentSubjectChar"/>
    <w:uiPriority w:val="99"/>
    <w:semiHidden/>
    <w:rsid w:val="005B20A3"/>
    <w:rPr>
      <w:b/>
      <w:bCs/>
    </w:rPr>
  </w:style>
  <w:style w:type="character" w:customStyle="1" w:styleId="CommentSubjectChar">
    <w:name w:val="Comment Subject Char"/>
    <w:basedOn w:val="CommentTextChar"/>
    <w:link w:val="CommentSubject"/>
    <w:uiPriority w:val="99"/>
    <w:semiHidden/>
    <w:rsid w:val="005B20A3"/>
    <w:rPr>
      <w:b/>
      <w:bCs/>
      <w:lang w:val="en-GB"/>
    </w:rPr>
  </w:style>
  <w:style w:type="paragraph" w:customStyle="1" w:styleId="Copyright">
    <w:name w:val="Copyright"/>
    <w:basedOn w:val="Normal"/>
    <w:next w:val="Normal"/>
    <w:uiPriority w:val="7"/>
    <w:qFormat/>
    <w:rsid w:val="005B20A3"/>
    <w:pPr>
      <w:spacing w:before="80" w:after="0"/>
    </w:pPr>
    <w:rPr>
      <w:sz w:val="12"/>
      <w:szCs w:val="12"/>
    </w:rPr>
  </w:style>
  <w:style w:type="paragraph" w:customStyle="1" w:styleId="Cover-Subtitle">
    <w:name w:val="Cover - Subtitle"/>
    <w:basedOn w:val="Normal"/>
    <w:next w:val="Cover-Ref"/>
    <w:uiPriority w:val="99"/>
    <w:semiHidden/>
    <w:rsid w:val="005B20A3"/>
    <w:pPr>
      <w:suppressAutoHyphens/>
      <w:spacing w:before="120" w:after="80"/>
    </w:pPr>
    <w:rPr>
      <w:sz w:val="28"/>
    </w:rPr>
  </w:style>
  <w:style w:type="paragraph" w:customStyle="1" w:styleId="Cover-Client">
    <w:name w:val="Cover - Client"/>
    <w:basedOn w:val="Cover-Subtitle"/>
    <w:uiPriority w:val="99"/>
    <w:semiHidden/>
    <w:qFormat/>
    <w:rsid w:val="005B20A3"/>
    <w:pPr>
      <w:spacing w:before="0" w:after="120"/>
    </w:pPr>
    <w:rPr>
      <w:rFonts w:asciiTheme="majorHAnsi" w:eastAsiaTheme="majorEastAsia" w:hAnsiTheme="majorHAnsi" w:cstheme="majorBidi"/>
      <w:b/>
      <w:color w:val="156082" w:themeColor="accent1"/>
      <w:sz w:val="24"/>
    </w:rPr>
  </w:style>
  <w:style w:type="paragraph" w:customStyle="1" w:styleId="Cover-Ref">
    <w:name w:val="Cover - Ref"/>
    <w:basedOn w:val="Normal"/>
    <w:uiPriority w:val="99"/>
    <w:semiHidden/>
    <w:rsid w:val="005B20A3"/>
    <w:pPr>
      <w:spacing w:after="40"/>
    </w:pPr>
    <w:rPr>
      <w:sz w:val="18"/>
    </w:rPr>
  </w:style>
  <w:style w:type="paragraph" w:customStyle="1" w:styleId="Cover-Title">
    <w:name w:val="Cover - Title"/>
    <w:basedOn w:val="Normal"/>
    <w:next w:val="Cover-Subtitle"/>
    <w:uiPriority w:val="99"/>
    <w:semiHidden/>
    <w:rsid w:val="005B20A3"/>
    <w:pPr>
      <w:suppressAutoHyphens/>
      <w:spacing w:before="40" w:after="0"/>
    </w:pPr>
    <w:rPr>
      <w:sz w:val="44"/>
    </w:rPr>
  </w:style>
  <w:style w:type="paragraph" w:customStyle="1" w:styleId="CVFormText-Red">
    <w:name w:val="CV Form Text - Red"/>
    <w:next w:val="FormUserText"/>
    <w:uiPriority w:val="20"/>
    <w:semiHidden/>
    <w:rsid w:val="005B20A3"/>
    <w:pPr>
      <w:spacing w:before="60"/>
    </w:pPr>
    <w:rPr>
      <w:rFonts w:asciiTheme="majorHAnsi" w:eastAsiaTheme="majorEastAsia" w:hAnsiTheme="majorHAnsi" w:cstheme="majorBidi"/>
      <w:b/>
      <w:color w:val="156082" w:themeColor="accent1"/>
      <w:sz w:val="17"/>
    </w:rPr>
  </w:style>
  <w:style w:type="paragraph" w:customStyle="1" w:styleId="CVFormUserText">
    <w:name w:val="CV Form User Text"/>
    <w:uiPriority w:val="20"/>
    <w:semiHidden/>
    <w:rsid w:val="005B20A3"/>
    <w:pPr>
      <w:spacing w:after="160"/>
    </w:pPr>
    <w:rPr>
      <w:sz w:val="18"/>
    </w:rPr>
  </w:style>
  <w:style w:type="paragraph" w:customStyle="1" w:styleId="CVName">
    <w:name w:val="CV Name"/>
    <w:uiPriority w:val="20"/>
    <w:rsid w:val="005B20A3"/>
    <w:pPr>
      <w:spacing w:before="320"/>
    </w:pPr>
    <w:rPr>
      <w:rFonts w:eastAsia="SimSun" w:cs="Times New Roman"/>
      <w:color w:val="156082" w:themeColor="accent1"/>
      <w:sz w:val="44"/>
    </w:rPr>
  </w:style>
  <w:style w:type="paragraph" w:customStyle="1" w:styleId="CVProjectExperience">
    <w:name w:val="CV Project Experience"/>
    <w:next w:val="Normal"/>
    <w:uiPriority w:val="20"/>
    <w:semiHidden/>
    <w:rsid w:val="005B20A3"/>
    <w:pPr>
      <w:spacing w:before="320" w:after="30"/>
    </w:pPr>
    <w:rPr>
      <w:rFonts w:asciiTheme="majorHAnsi" w:eastAsiaTheme="majorEastAsia" w:hAnsiTheme="majorHAnsi" w:cstheme="majorBidi"/>
      <w:b/>
      <w:bCs/>
      <w:color w:val="156082" w:themeColor="accent1"/>
      <w:sz w:val="20"/>
    </w:rPr>
  </w:style>
  <w:style w:type="paragraph" w:customStyle="1" w:styleId="CVProjectHeading">
    <w:name w:val="CV Project Heading"/>
    <w:next w:val="Normal"/>
    <w:uiPriority w:val="20"/>
    <w:semiHidden/>
    <w:qFormat/>
    <w:rsid w:val="005B20A3"/>
    <w:pPr>
      <w:spacing w:before="320" w:after="30"/>
      <w:outlineLvl w:val="1"/>
    </w:pPr>
    <w:rPr>
      <w:color w:val="156082" w:themeColor="accent1"/>
    </w:rPr>
  </w:style>
  <w:style w:type="paragraph" w:customStyle="1" w:styleId="CVText">
    <w:name w:val="CV Text"/>
    <w:basedOn w:val="Normal"/>
    <w:uiPriority w:val="20"/>
    <w:semiHidden/>
    <w:qFormat/>
    <w:rsid w:val="005B20A3"/>
  </w:style>
  <w:style w:type="table" w:styleId="DarkList">
    <w:name w:val="Dark List"/>
    <w:basedOn w:val="TableNormal"/>
    <w:uiPriority w:val="99"/>
    <w:semiHidden/>
    <w:unhideWhenUsed/>
    <w:rsid w:val="005B20A3"/>
    <w:rPr>
      <w:color w:val="FFFFFF" w:themeColor="background1"/>
      <w:lang w:eastAsia="en-US"/>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99"/>
    <w:semiHidden/>
    <w:unhideWhenUsed/>
    <w:rsid w:val="005B20A3"/>
    <w:rPr>
      <w:color w:val="FFFFFF" w:themeColor="background1"/>
      <w:lang w:eastAsia="en-US"/>
    </w:rPr>
    <w:tblPr>
      <w:tblStyleRowBandSize w:val="1"/>
      <w:tblStyleColBandSize w:val="1"/>
    </w:tblPr>
    <w:tcPr>
      <w:shd w:val="clear" w:color="auto" w:fill="156082"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A2F40"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0F4761"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0F4761" w:themeFill="accent1" w:themeFillShade="BF"/>
      </w:tcPr>
    </w:tblStylePr>
    <w:tblStylePr w:type="band1Vert">
      <w:tblPr/>
      <w:tcPr>
        <w:tcBorders>
          <w:top w:val="nil"/>
          <w:left w:val="nil"/>
          <w:bottom w:val="nil"/>
          <w:right w:val="nil"/>
          <w:insideH w:val="nil"/>
          <w:insideV w:val="nil"/>
        </w:tcBorders>
        <w:shd w:val="clear" w:color="auto" w:fill="0F4761" w:themeFill="accent1" w:themeFillShade="BF"/>
      </w:tcPr>
    </w:tblStylePr>
    <w:tblStylePr w:type="band1Horz">
      <w:tblPr/>
      <w:tcPr>
        <w:tcBorders>
          <w:top w:val="nil"/>
          <w:left w:val="nil"/>
          <w:bottom w:val="nil"/>
          <w:right w:val="nil"/>
          <w:insideH w:val="nil"/>
          <w:insideV w:val="nil"/>
        </w:tcBorders>
        <w:shd w:val="clear" w:color="auto" w:fill="0F4761" w:themeFill="accent1" w:themeFillShade="BF"/>
      </w:tcPr>
    </w:tblStylePr>
  </w:style>
  <w:style w:type="table" w:styleId="DarkList-Accent2">
    <w:name w:val="Dark List Accent 2"/>
    <w:basedOn w:val="TableNormal"/>
    <w:uiPriority w:val="99"/>
    <w:semiHidden/>
    <w:unhideWhenUsed/>
    <w:rsid w:val="005B20A3"/>
    <w:rPr>
      <w:color w:val="FFFFFF" w:themeColor="background1"/>
      <w:lang w:eastAsia="en-US"/>
    </w:rPr>
    <w:tblPr>
      <w:tblStyleRowBandSize w:val="1"/>
      <w:tblStyleColBandSize w:val="1"/>
    </w:tblPr>
    <w:tcPr>
      <w:shd w:val="clear" w:color="auto" w:fill="EFCA2D"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836B0A"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C5A20F"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C5A20F" w:themeFill="accent2" w:themeFillShade="BF"/>
      </w:tcPr>
    </w:tblStylePr>
    <w:tblStylePr w:type="band1Vert">
      <w:tblPr/>
      <w:tcPr>
        <w:tcBorders>
          <w:top w:val="nil"/>
          <w:left w:val="nil"/>
          <w:bottom w:val="nil"/>
          <w:right w:val="nil"/>
          <w:insideH w:val="nil"/>
          <w:insideV w:val="nil"/>
        </w:tcBorders>
        <w:shd w:val="clear" w:color="auto" w:fill="C5A20F" w:themeFill="accent2" w:themeFillShade="BF"/>
      </w:tcPr>
    </w:tblStylePr>
    <w:tblStylePr w:type="band1Horz">
      <w:tblPr/>
      <w:tcPr>
        <w:tcBorders>
          <w:top w:val="nil"/>
          <w:left w:val="nil"/>
          <w:bottom w:val="nil"/>
          <w:right w:val="nil"/>
          <w:insideH w:val="nil"/>
          <w:insideV w:val="nil"/>
        </w:tcBorders>
        <w:shd w:val="clear" w:color="auto" w:fill="C5A20F" w:themeFill="accent2" w:themeFillShade="BF"/>
      </w:tcPr>
    </w:tblStylePr>
  </w:style>
  <w:style w:type="table" w:styleId="DarkList-Accent3">
    <w:name w:val="Dark List Accent 3"/>
    <w:basedOn w:val="TableNormal"/>
    <w:uiPriority w:val="99"/>
    <w:semiHidden/>
    <w:unhideWhenUsed/>
    <w:rsid w:val="005B20A3"/>
    <w:rPr>
      <w:color w:val="FFFFFF" w:themeColor="background1"/>
      <w:lang w:eastAsia="en-US"/>
    </w:rPr>
    <w:tblPr>
      <w:tblStyleRowBandSize w:val="1"/>
      <w:tblStyleColBandSize w:val="1"/>
    </w:tblPr>
    <w:tcPr>
      <w:shd w:val="clear" w:color="auto" w:fill="EFCA2D"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836B0A"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C5A20F"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C5A20F" w:themeFill="accent3" w:themeFillShade="BF"/>
      </w:tcPr>
    </w:tblStylePr>
    <w:tblStylePr w:type="band1Vert">
      <w:tblPr/>
      <w:tcPr>
        <w:tcBorders>
          <w:top w:val="nil"/>
          <w:left w:val="nil"/>
          <w:bottom w:val="nil"/>
          <w:right w:val="nil"/>
          <w:insideH w:val="nil"/>
          <w:insideV w:val="nil"/>
        </w:tcBorders>
        <w:shd w:val="clear" w:color="auto" w:fill="C5A20F" w:themeFill="accent3" w:themeFillShade="BF"/>
      </w:tcPr>
    </w:tblStylePr>
    <w:tblStylePr w:type="band1Horz">
      <w:tblPr/>
      <w:tcPr>
        <w:tcBorders>
          <w:top w:val="nil"/>
          <w:left w:val="nil"/>
          <w:bottom w:val="nil"/>
          <w:right w:val="nil"/>
          <w:insideH w:val="nil"/>
          <w:insideV w:val="nil"/>
        </w:tcBorders>
        <w:shd w:val="clear" w:color="auto" w:fill="C5A20F" w:themeFill="accent3" w:themeFillShade="BF"/>
      </w:tcPr>
    </w:tblStylePr>
  </w:style>
  <w:style w:type="table" w:styleId="DarkList-Accent4">
    <w:name w:val="Dark List Accent 4"/>
    <w:basedOn w:val="TableNormal"/>
    <w:uiPriority w:val="99"/>
    <w:semiHidden/>
    <w:unhideWhenUsed/>
    <w:rsid w:val="005B20A3"/>
    <w:rPr>
      <w:color w:val="FFFFFF" w:themeColor="background1"/>
      <w:lang w:eastAsia="en-US"/>
    </w:rPr>
    <w:tblPr>
      <w:tblStyleRowBandSize w:val="1"/>
      <w:tblStyleColBandSize w:val="1"/>
    </w:tblPr>
    <w:tcPr>
      <w:shd w:val="clear" w:color="auto" w:fill="EFCA2D"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836B0A"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C5A20F"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C5A20F" w:themeFill="accent4" w:themeFillShade="BF"/>
      </w:tcPr>
    </w:tblStylePr>
    <w:tblStylePr w:type="band1Vert">
      <w:tblPr/>
      <w:tcPr>
        <w:tcBorders>
          <w:top w:val="nil"/>
          <w:left w:val="nil"/>
          <w:bottom w:val="nil"/>
          <w:right w:val="nil"/>
          <w:insideH w:val="nil"/>
          <w:insideV w:val="nil"/>
        </w:tcBorders>
        <w:shd w:val="clear" w:color="auto" w:fill="C5A20F" w:themeFill="accent4" w:themeFillShade="BF"/>
      </w:tcPr>
    </w:tblStylePr>
    <w:tblStylePr w:type="band1Horz">
      <w:tblPr/>
      <w:tcPr>
        <w:tcBorders>
          <w:top w:val="nil"/>
          <w:left w:val="nil"/>
          <w:bottom w:val="nil"/>
          <w:right w:val="nil"/>
          <w:insideH w:val="nil"/>
          <w:insideV w:val="nil"/>
        </w:tcBorders>
        <w:shd w:val="clear" w:color="auto" w:fill="C5A20F" w:themeFill="accent4" w:themeFillShade="BF"/>
      </w:tcPr>
    </w:tblStylePr>
  </w:style>
  <w:style w:type="table" w:styleId="DarkList-Accent5">
    <w:name w:val="Dark List Accent 5"/>
    <w:basedOn w:val="TableNormal"/>
    <w:uiPriority w:val="99"/>
    <w:semiHidden/>
    <w:unhideWhenUsed/>
    <w:rsid w:val="005B20A3"/>
    <w:rPr>
      <w:color w:val="FFFFFF" w:themeColor="background1"/>
      <w:lang w:eastAsia="en-US"/>
    </w:rPr>
    <w:tblPr>
      <w:tblStyleRowBandSize w:val="1"/>
      <w:tblStyleColBandSize w:val="1"/>
    </w:tblPr>
    <w:tcPr>
      <w:shd w:val="clear" w:color="auto" w:fill="EFCA2D"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836B0A"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C5A20F"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C5A20F" w:themeFill="accent5" w:themeFillShade="BF"/>
      </w:tcPr>
    </w:tblStylePr>
    <w:tblStylePr w:type="band1Vert">
      <w:tblPr/>
      <w:tcPr>
        <w:tcBorders>
          <w:top w:val="nil"/>
          <w:left w:val="nil"/>
          <w:bottom w:val="nil"/>
          <w:right w:val="nil"/>
          <w:insideH w:val="nil"/>
          <w:insideV w:val="nil"/>
        </w:tcBorders>
        <w:shd w:val="clear" w:color="auto" w:fill="C5A20F" w:themeFill="accent5" w:themeFillShade="BF"/>
      </w:tcPr>
    </w:tblStylePr>
    <w:tblStylePr w:type="band1Horz">
      <w:tblPr/>
      <w:tcPr>
        <w:tcBorders>
          <w:top w:val="nil"/>
          <w:left w:val="nil"/>
          <w:bottom w:val="nil"/>
          <w:right w:val="nil"/>
          <w:insideH w:val="nil"/>
          <w:insideV w:val="nil"/>
        </w:tcBorders>
        <w:shd w:val="clear" w:color="auto" w:fill="C5A20F" w:themeFill="accent5" w:themeFillShade="BF"/>
      </w:tcPr>
    </w:tblStylePr>
  </w:style>
  <w:style w:type="table" w:styleId="DarkList-Accent6">
    <w:name w:val="Dark List Accent 6"/>
    <w:basedOn w:val="TableNormal"/>
    <w:uiPriority w:val="99"/>
    <w:semiHidden/>
    <w:unhideWhenUsed/>
    <w:rsid w:val="005B20A3"/>
    <w:rPr>
      <w:color w:val="FFFFFF" w:themeColor="background1"/>
      <w:lang w:eastAsia="en-US"/>
    </w:rPr>
    <w:tblPr>
      <w:tblStyleRowBandSize w:val="1"/>
      <w:tblStyleColBandSize w:val="1"/>
    </w:tblPr>
    <w:tcPr>
      <w:shd w:val="clear" w:color="auto" w:fill="EFCA2D"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836B0A"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C5A20F"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C5A20F" w:themeFill="accent6" w:themeFillShade="BF"/>
      </w:tcPr>
    </w:tblStylePr>
    <w:tblStylePr w:type="band1Vert">
      <w:tblPr/>
      <w:tcPr>
        <w:tcBorders>
          <w:top w:val="nil"/>
          <w:left w:val="nil"/>
          <w:bottom w:val="nil"/>
          <w:right w:val="nil"/>
          <w:insideH w:val="nil"/>
          <w:insideV w:val="nil"/>
        </w:tcBorders>
        <w:shd w:val="clear" w:color="auto" w:fill="C5A20F" w:themeFill="accent6" w:themeFillShade="BF"/>
      </w:tcPr>
    </w:tblStylePr>
    <w:tblStylePr w:type="band1Horz">
      <w:tblPr/>
      <w:tcPr>
        <w:tcBorders>
          <w:top w:val="nil"/>
          <w:left w:val="nil"/>
          <w:bottom w:val="nil"/>
          <w:right w:val="nil"/>
          <w:insideH w:val="nil"/>
          <w:insideV w:val="nil"/>
        </w:tcBorders>
        <w:shd w:val="clear" w:color="auto" w:fill="C5A20F" w:themeFill="accent6" w:themeFillShade="BF"/>
      </w:tcPr>
    </w:tblStylePr>
  </w:style>
  <w:style w:type="paragraph" w:styleId="Date">
    <w:name w:val="Date"/>
    <w:basedOn w:val="Normal"/>
    <w:next w:val="Normal"/>
    <w:link w:val="DateChar"/>
    <w:uiPriority w:val="99"/>
    <w:semiHidden/>
    <w:rsid w:val="005B20A3"/>
  </w:style>
  <w:style w:type="character" w:customStyle="1" w:styleId="DateChar">
    <w:name w:val="Date Char"/>
    <w:basedOn w:val="DefaultParagraphFont"/>
    <w:link w:val="Date"/>
    <w:uiPriority w:val="99"/>
    <w:semiHidden/>
    <w:rsid w:val="005B20A3"/>
    <w:rPr>
      <w:lang w:val="en-GB"/>
    </w:rPr>
  </w:style>
  <w:style w:type="paragraph" w:customStyle="1" w:styleId="Disclaimer">
    <w:name w:val="Disclaimer"/>
    <w:basedOn w:val="Normal"/>
    <w:uiPriority w:val="99"/>
    <w:semiHidden/>
    <w:rsid w:val="005B20A3"/>
    <w:pPr>
      <w:spacing w:after="0" w:line="160" w:lineRule="atLeast"/>
    </w:pPr>
    <w:rPr>
      <w:sz w:val="14"/>
    </w:rPr>
  </w:style>
  <w:style w:type="paragraph" w:styleId="DocumentMap">
    <w:name w:val="Document Map"/>
    <w:basedOn w:val="Normal"/>
    <w:link w:val="DocumentMapChar"/>
    <w:uiPriority w:val="99"/>
    <w:semiHidden/>
    <w:rsid w:val="005B20A3"/>
    <w:rPr>
      <w:rFonts w:asciiTheme="majorHAnsi" w:eastAsiaTheme="majorEastAsia" w:hAnsiTheme="majorHAnsi" w:cstheme="majorBidi"/>
      <w:sz w:val="16"/>
      <w:szCs w:val="16"/>
    </w:rPr>
  </w:style>
  <w:style w:type="character" w:customStyle="1" w:styleId="DocumentMapChar">
    <w:name w:val="Document Map Char"/>
    <w:basedOn w:val="DefaultParagraphFont"/>
    <w:link w:val="DocumentMap"/>
    <w:uiPriority w:val="99"/>
    <w:semiHidden/>
    <w:rsid w:val="005B20A3"/>
    <w:rPr>
      <w:rFonts w:asciiTheme="majorHAnsi" w:eastAsiaTheme="majorEastAsia" w:hAnsiTheme="majorHAnsi" w:cstheme="majorBidi"/>
      <w:sz w:val="16"/>
      <w:szCs w:val="16"/>
      <w:lang w:val="en-GB"/>
    </w:rPr>
  </w:style>
  <w:style w:type="paragraph" w:styleId="E-mailSignature">
    <w:name w:val="E-mail Signature"/>
    <w:basedOn w:val="Normal"/>
    <w:link w:val="E-mailSignatureChar"/>
    <w:uiPriority w:val="99"/>
    <w:semiHidden/>
    <w:rsid w:val="005B20A3"/>
  </w:style>
  <w:style w:type="character" w:customStyle="1" w:styleId="E-mailSignatureChar">
    <w:name w:val="E-mail Signature Char"/>
    <w:basedOn w:val="DefaultParagraphFont"/>
    <w:link w:val="E-mailSignature"/>
    <w:uiPriority w:val="99"/>
    <w:semiHidden/>
    <w:rsid w:val="005B20A3"/>
    <w:rPr>
      <w:lang w:val="en-GB"/>
    </w:rPr>
  </w:style>
  <w:style w:type="character" w:styleId="Emphasis">
    <w:name w:val="Emphasis"/>
    <w:basedOn w:val="DefaultParagraphFont"/>
    <w:uiPriority w:val="20"/>
    <w:qFormat/>
    <w:rsid w:val="005B20A3"/>
    <w:rPr>
      <w:i/>
      <w:iCs/>
      <w:lang w:val="en-GB"/>
    </w:rPr>
  </w:style>
  <w:style w:type="character" w:styleId="EndnoteReference">
    <w:name w:val="endnote reference"/>
    <w:basedOn w:val="DefaultParagraphFont"/>
    <w:uiPriority w:val="13"/>
    <w:semiHidden/>
    <w:rsid w:val="005B20A3"/>
    <w:rPr>
      <w:vertAlign w:val="superscript"/>
      <w:lang w:val="en-GB"/>
    </w:rPr>
  </w:style>
  <w:style w:type="paragraph" w:styleId="EndnoteText">
    <w:name w:val="endnote text"/>
    <w:basedOn w:val="Normal"/>
    <w:link w:val="EndnoteTextChar"/>
    <w:uiPriority w:val="13"/>
    <w:semiHidden/>
    <w:qFormat/>
    <w:rsid w:val="005B20A3"/>
    <w:pPr>
      <w:ind w:left="113" w:hanging="113"/>
    </w:pPr>
  </w:style>
  <w:style w:type="character" w:customStyle="1" w:styleId="EndnoteTextChar">
    <w:name w:val="Endnote Text Char"/>
    <w:basedOn w:val="DefaultParagraphFont"/>
    <w:link w:val="EndnoteText"/>
    <w:uiPriority w:val="13"/>
    <w:semiHidden/>
    <w:rsid w:val="005B20A3"/>
    <w:rPr>
      <w:lang w:val="en-GB"/>
    </w:rPr>
  </w:style>
  <w:style w:type="paragraph" w:styleId="EnvelopeAddress">
    <w:name w:val="envelope address"/>
    <w:basedOn w:val="Normal"/>
    <w:uiPriority w:val="99"/>
    <w:semiHidden/>
    <w:rsid w:val="005B20A3"/>
    <w:pPr>
      <w:framePr w:w="7920" w:h="1980" w:hRule="exact" w:hSpace="141" w:wrap="auto" w:hAnchor="page" w:xAlign="center" w:yAlign="bottom"/>
      <w:ind w:left="2880"/>
    </w:pPr>
    <w:rPr>
      <w:rFonts w:asciiTheme="majorHAnsi" w:eastAsiaTheme="majorEastAsia" w:hAnsiTheme="majorHAnsi" w:cstheme="majorBidi"/>
    </w:rPr>
  </w:style>
  <w:style w:type="paragraph" w:styleId="EnvelopeReturn">
    <w:name w:val="envelope return"/>
    <w:basedOn w:val="Normal"/>
    <w:uiPriority w:val="99"/>
    <w:semiHidden/>
    <w:rsid w:val="005B20A3"/>
    <w:rPr>
      <w:rFonts w:asciiTheme="majorHAnsi" w:eastAsiaTheme="majorEastAsia" w:hAnsiTheme="majorHAnsi" w:cstheme="majorBidi"/>
    </w:rPr>
  </w:style>
  <w:style w:type="paragraph" w:customStyle="1" w:styleId="Heading1NoNumber-ForTOC">
    <w:name w:val="Heading 1 No Number - For TOC"/>
    <w:next w:val="Normal"/>
    <w:qFormat/>
    <w:rsid w:val="002535FA"/>
    <w:pPr>
      <w:keepNext/>
      <w:numPr>
        <w:numId w:val="31"/>
      </w:numPr>
      <w:spacing w:after="440"/>
      <w:ind w:left="360"/>
      <w:outlineLvl w:val="0"/>
    </w:pPr>
    <w:rPr>
      <w:color w:val="EFCA2D" w:themeColor="accent3"/>
      <w:sz w:val="40"/>
      <w:szCs w:val="40"/>
    </w:rPr>
  </w:style>
  <w:style w:type="character" w:styleId="FollowedHyperlink">
    <w:name w:val="FollowedHyperlink"/>
    <w:basedOn w:val="DefaultParagraphFont"/>
    <w:uiPriority w:val="99"/>
    <w:semiHidden/>
    <w:rsid w:val="00DE045B"/>
    <w:rPr>
      <w:color w:val="808080"/>
      <w:u w:val="single"/>
      <w:lang w:val="en-GB"/>
    </w:rPr>
  </w:style>
  <w:style w:type="paragraph" w:styleId="Footer">
    <w:name w:val="footer"/>
    <w:basedOn w:val="Normal"/>
    <w:link w:val="FooterChar"/>
    <w:uiPriority w:val="99"/>
    <w:rsid w:val="005B20A3"/>
    <w:pPr>
      <w:spacing w:before="80" w:after="0"/>
    </w:pPr>
    <w:rPr>
      <w:sz w:val="14"/>
    </w:rPr>
  </w:style>
  <w:style w:type="character" w:customStyle="1" w:styleId="FooterChar">
    <w:name w:val="Footer Char"/>
    <w:basedOn w:val="DefaultParagraphFont"/>
    <w:link w:val="Footer"/>
    <w:uiPriority w:val="99"/>
    <w:rsid w:val="005B20A3"/>
    <w:rPr>
      <w:sz w:val="14"/>
      <w:lang w:val="en-GB"/>
    </w:rPr>
  </w:style>
  <w:style w:type="paragraph" w:customStyle="1" w:styleId="Footer-PageNumber">
    <w:name w:val="Footer - Page Number"/>
    <w:basedOn w:val="Footer"/>
    <w:next w:val="Footer"/>
    <w:uiPriority w:val="13"/>
    <w:semiHidden/>
    <w:rsid w:val="005B20A3"/>
    <w:pPr>
      <w:jc w:val="right"/>
    </w:pPr>
  </w:style>
  <w:style w:type="character" w:styleId="FootnoteReference">
    <w:name w:val="footnote reference"/>
    <w:basedOn w:val="DefaultParagraphFont"/>
    <w:uiPriority w:val="13"/>
    <w:semiHidden/>
    <w:rsid w:val="005B20A3"/>
    <w:rPr>
      <w:vertAlign w:val="superscript"/>
      <w:lang w:val="en-GB"/>
    </w:rPr>
  </w:style>
  <w:style w:type="paragraph" w:styleId="FootnoteText">
    <w:name w:val="footnote text"/>
    <w:basedOn w:val="Normal"/>
    <w:link w:val="FootnoteTextChar"/>
    <w:uiPriority w:val="13"/>
    <w:semiHidden/>
    <w:rsid w:val="005B20A3"/>
    <w:pPr>
      <w:spacing w:line="200" w:lineRule="atLeast"/>
      <w:ind w:left="113" w:hanging="113"/>
    </w:pPr>
    <w:rPr>
      <w:sz w:val="16"/>
    </w:rPr>
  </w:style>
  <w:style w:type="character" w:customStyle="1" w:styleId="FootnoteTextChar">
    <w:name w:val="Footnote Text Char"/>
    <w:basedOn w:val="DefaultParagraphFont"/>
    <w:link w:val="FootnoteText"/>
    <w:uiPriority w:val="13"/>
    <w:semiHidden/>
    <w:rsid w:val="005B20A3"/>
    <w:rPr>
      <w:sz w:val="16"/>
      <w:lang w:val="en-GB"/>
    </w:rPr>
  </w:style>
  <w:style w:type="paragraph" w:customStyle="1" w:styleId="FormText">
    <w:name w:val="Form Text"/>
    <w:next w:val="Normal"/>
    <w:uiPriority w:val="19"/>
    <w:rsid w:val="005B20A3"/>
    <w:pPr>
      <w:spacing w:before="56" w:after="56"/>
    </w:pPr>
    <w:rPr>
      <w:rFonts w:asciiTheme="majorHAnsi" w:eastAsiaTheme="majorEastAsia" w:hAnsiTheme="majorHAnsi" w:cstheme="majorBidi"/>
      <w:b/>
      <w:sz w:val="17"/>
    </w:rPr>
  </w:style>
  <w:style w:type="paragraph" w:customStyle="1" w:styleId="FormText-Red">
    <w:name w:val="Form Text - Red"/>
    <w:basedOn w:val="FormText"/>
    <w:next w:val="FormUserText"/>
    <w:uiPriority w:val="19"/>
    <w:semiHidden/>
    <w:rsid w:val="005B20A3"/>
    <w:rPr>
      <w:color w:val="156082" w:themeColor="accent1"/>
    </w:rPr>
  </w:style>
  <w:style w:type="paragraph" w:customStyle="1" w:styleId="FormTitle">
    <w:name w:val="Form Title"/>
    <w:uiPriority w:val="19"/>
    <w:semiHidden/>
    <w:rsid w:val="005B20A3"/>
    <w:rPr>
      <w:color w:val="156082" w:themeColor="accent1"/>
      <w:sz w:val="40"/>
      <w:szCs w:val="44"/>
    </w:rPr>
  </w:style>
  <w:style w:type="paragraph" w:customStyle="1" w:styleId="FormUserText">
    <w:name w:val="Form User Text"/>
    <w:uiPriority w:val="19"/>
    <w:rsid w:val="005B20A3"/>
    <w:pPr>
      <w:spacing w:before="40"/>
    </w:pPr>
  </w:style>
  <w:style w:type="table" w:styleId="GridTable1Light">
    <w:name w:val="Grid Table 1 Light"/>
    <w:basedOn w:val="TableNormal"/>
    <w:uiPriority w:val="99"/>
    <w:rsid w:val="005B20A3"/>
    <w:rPr>
      <w:lang w:eastAsia="en-US"/>
    </w:r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99"/>
    <w:rsid w:val="005B20A3"/>
    <w:rPr>
      <w:lang w:eastAsia="en-US"/>
    </w:rPr>
    <w:tblPr>
      <w:tblStyleRowBandSize w:val="1"/>
      <w:tblStyleColBandSize w:val="1"/>
      <w:tblBorders>
        <w:top w:val="single" w:sz="4" w:space="0" w:color="83CAEB" w:themeColor="accent1" w:themeTint="66"/>
        <w:left w:val="single" w:sz="4" w:space="0" w:color="83CAEB" w:themeColor="accent1" w:themeTint="66"/>
        <w:bottom w:val="single" w:sz="4" w:space="0" w:color="83CAEB" w:themeColor="accent1" w:themeTint="66"/>
        <w:right w:val="single" w:sz="4" w:space="0" w:color="83CAEB" w:themeColor="accent1" w:themeTint="66"/>
        <w:insideH w:val="single" w:sz="4" w:space="0" w:color="83CAEB" w:themeColor="accent1" w:themeTint="66"/>
        <w:insideV w:val="single" w:sz="4" w:space="0" w:color="83CAEB" w:themeColor="accent1" w:themeTint="66"/>
      </w:tblBorders>
    </w:tblPr>
    <w:tblStylePr w:type="firstRow">
      <w:rPr>
        <w:b/>
        <w:bCs/>
      </w:rPr>
      <w:tblPr/>
      <w:tcPr>
        <w:tcBorders>
          <w:bottom w:val="single" w:sz="12" w:space="0" w:color="45B0E1" w:themeColor="accent1" w:themeTint="99"/>
        </w:tcBorders>
      </w:tcPr>
    </w:tblStylePr>
    <w:tblStylePr w:type="lastRow">
      <w:rPr>
        <w:b/>
        <w:bCs/>
      </w:rPr>
      <w:tblPr/>
      <w:tcPr>
        <w:tcBorders>
          <w:top w:val="double" w:sz="2" w:space="0" w:color="45B0E1"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99"/>
    <w:rsid w:val="005B20A3"/>
    <w:rPr>
      <w:lang w:eastAsia="en-US"/>
    </w:rPr>
    <w:tblPr>
      <w:tblStyleRowBandSize w:val="1"/>
      <w:tblStyleColBandSize w:val="1"/>
      <w:tblBorders>
        <w:top w:val="single" w:sz="4" w:space="0" w:color="F8E9AA" w:themeColor="accent2" w:themeTint="66"/>
        <w:left w:val="single" w:sz="4" w:space="0" w:color="F8E9AA" w:themeColor="accent2" w:themeTint="66"/>
        <w:bottom w:val="single" w:sz="4" w:space="0" w:color="F8E9AA" w:themeColor="accent2" w:themeTint="66"/>
        <w:right w:val="single" w:sz="4" w:space="0" w:color="F8E9AA" w:themeColor="accent2" w:themeTint="66"/>
        <w:insideH w:val="single" w:sz="4" w:space="0" w:color="F8E9AA" w:themeColor="accent2" w:themeTint="66"/>
        <w:insideV w:val="single" w:sz="4" w:space="0" w:color="F8E9AA" w:themeColor="accent2" w:themeTint="66"/>
      </w:tblBorders>
    </w:tblPr>
    <w:tblStylePr w:type="firstRow">
      <w:rPr>
        <w:b/>
        <w:bCs/>
      </w:rPr>
      <w:tblPr/>
      <w:tcPr>
        <w:tcBorders>
          <w:bottom w:val="single" w:sz="12" w:space="0" w:color="F5DF80" w:themeColor="accent2" w:themeTint="99"/>
        </w:tcBorders>
      </w:tcPr>
    </w:tblStylePr>
    <w:tblStylePr w:type="lastRow">
      <w:rPr>
        <w:b/>
        <w:bCs/>
      </w:rPr>
      <w:tblPr/>
      <w:tcPr>
        <w:tcBorders>
          <w:top w:val="double" w:sz="2" w:space="0" w:color="F5DF80"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99"/>
    <w:rsid w:val="005B20A3"/>
    <w:rPr>
      <w:lang w:eastAsia="en-US"/>
    </w:rPr>
    <w:tblPr>
      <w:tblStyleRowBandSize w:val="1"/>
      <w:tblStyleColBandSize w:val="1"/>
      <w:tblBorders>
        <w:top w:val="single" w:sz="4" w:space="0" w:color="F8E9AA" w:themeColor="accent3" w:themeTint="66"/>
        <w:left w:val="single" w:sz="4" w:space="0" w:color="F8E9AA" w:themeColor="accent3" w:themeTint="66"/>
        <w:bottom w:val="single" w:sz="4" w:space="0" w:color="F8E9AA" w:themeColor="accent3" w:themeTint="66"/>
        <w:right w:val="single" w:sz="4" w:space="0" w:color="F8E9AA" w:themeColor="accent3" w:themeTint="66"/>
        <w:insideH w:val="single" w:sz="4" w:space="0" w:color="F8E9AA" w:themeColor="accent3" w:themeTint="66"/>
        <w:insideV w:val="single" w:sz="4" w:space="0" w:color="F8E9AA" w:themeColor="accent3" w:themeTint="66"/>
      </w:tblBorders>
    </w:tblPr>
    <w:tblStylePr w:type="firstRow">
      <w:rPr>
        <w:b/>
        <w:bCs/>
      </w:rPr>
      <w:tblPr/>
      <w:tcPr>
        <w:tcBorders>
          <w:bottom w:val="single" w:sz="12" w:space="0" w:color="F5DF80" w:themeColor="accent3" w:themeTint="99"/>
        </w:tcBorders>
      </w:tcPr>
    </w:tblStylePr>
    <w:tblStylePr w:type="lastRow">
      <w:rPr>
        <w:b/>
        <w:bCs/>
      </w:rPr>
      <w:tblPr/>
      <w:tcPr>
        <w:tcBorders>
          <w:top w:val="double" w:sz="2" w:space="0" w:color="F5DF80"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99"/>
    <w:rsid w:val="005B20A3"/>
    <w:rPr>
      <w:lang w:eastAsia="en-US"/>
    </w:rPr>
    <w:tblPr>
      <w:tblStyleRowBandSize w:val="1"/>
      <w:tblStyleColBandSize w:val="1"/>
      <w:tblBorders>
        <w:top w:val="single" w:sz="4" w:space="0" w:color="F8E9AA" w:themeColor="accent4" w:themeTint="66"/>
        <w:left w:val="single" w:sz="4" w:space="0" w:color="F8E9AA" w:themeColor="accent4" w:themeTint="66"/>
        <w:bottom w:val="single" w:sz="4" w:space="0" w:color="F8E9AA" w:themeColor="accent4" w:themeTint="66"/>
        <w:right w:val="single" w:sz="4" w:space="0" w:color="F8E9AA" w:themeColor="accent4" w:themeTint="66"/>
        <w:insideH w:val="single" w:sz="4" w:space="0" w:color="F8E9AA" w:themeColor="accent4" w:themeTint="66"/>
        <w:insideV w:val="single" w:sz="4" w:space="0" w:color="F8E9AA" w:themeColor="accent4" w:themeTint="66"/>
      </w:tblBorders>
    </w:tblPr>
    <w:tblStylePr w:type="firstRow">
      <w:rPr>
        <w:b/>
        <w:bCs/>
      </w:rPr>
      <w:tblPr/>
      <w:tcPr>
        <w:tcBorders>
          <w:bottom w:val="single" w:sz="12" w:space="0" w:color="F5DF80" w:themeColor="accent4" w:themeTint="99"/>
        </w:tcBorders>
      </w:tcPr>
    </w:tblStylePr>
    <w:tblStylePr w:type="lastRow">
      <w:rPr>
        <w:b/>
        <w:bCs/>
      </w:rPr>
      <w:tblPr/>
      <w:tcPr>
        <w:tcBorders>
          <w:top w:val="double" w:sz="2" w:space="0" w:color="F5DF80"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99"/>
    <w:rsid w:val="005B20A3"/>
    <w:rPr>
      <w:lang w:eastAsia="en-US"/>
    </w:rPr>
    <w:tblPr>
      <w:tblStyleRowBandSize w:val="1"/>
      <w:tblStyleColBandSize w:val="1"/>
      <w:tblBorders>
        <w:top w:val="single" w:sz="4" w:space="0" w:color="F8E9AA" w:themeColor="accent5" w:themeTint="66"/>
        <w:left w:val="single" w:sz="4" w:space="0" w:color="F8E9AA" w:themeColor="accent5" w:themeTint="66"/>
        <w:bottom w:val="single" w:sz="4" w:space="0" w:color="F8E9AA" w:themeColor="accent5" w:themeTint="66"/>
        <w:right w:val="single" w:sz="4" w:space="0" w:color="F8E9AA" w:themeColor="accent5" w:themeTint="66"/>
        <w:insideH w:val="single" w:sz="4" w:space="0" w:color="F8E9AA" w:themeColor="accent5" w:themeTint="66"/>
        <w:insideV w:val="single" w:sz="4" w:space="0" w:color="F8E9AA" w:themeColor="accent5" w:themeTint="66"/>
      </w:tblBorders>
    </w:tblPr>
    <w:tblStylePr w:type="firstRow">
      <w:rPr>
        <w:b/>
        <w:bCs/>
      </w:rPr>
      <w:tblPr/>
      <w:tcPr>
        <w:tcBorders>
          <w:bottom w:val="single" w:sz="12" w:space="0" w:color="F5DF80" w:themeColor="accent5" w:themeTint="99"/>
        </w:tcBorders>
      </w:tcPr>
    </w:tblStylePr>
    <w:tblStylePr w:type="lastRow">
      <w:rPr>
        <w:b/>
        <w:bCs/>
      </w:rPr>
      <w:tblPr/>
      <w:tcPr>
        <w:tcBorders>
          <w:top w:val="double" w:sz="2" w:space="0" w:color="F5DF80"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99"/>
    <w:rsid w:val="005B20A3"/>
    <w:rPr>
      <w:lang w:eastAsia="en-US"/>
    </w:rPr>
    <w:tblPr>
      <w:tblStyleRowBandSize w:val="1"/>
      <w:tblStyleColBandSize w:val="1"/>
      <w:tblBorders>
        <w:top w:val="single" w:sz="4" w:space="0" w:color="F8E9AA" w:themeColor="accent6" w:themeTint="66"/>
        <w:left w:val="single" w:sz="4" w:space="0" w:color="F8E9AA" w:themeColor="accent6" w:themeTint="66"/>
        <w:bottom w:val="single" w:sz="4" w:space="0" w:color="F8E9AA" w:themeColor="accent6" w:themeTint="66"/>
        <w:right w:val="single" w:sz="4" w:space="0" w:color="F8E9AA" w:themeColor="accent6" w:themeTint="66"/>
        <w:insideH w:val="single" w:sz="4" w:space="0" w:color="F8E9AA" w:themeColor="accent6" w:themeTint="66"/>
        <w:insideV w:val="single" w:sz="4" w:space="0" w:color="F8E9AA" w:themeColor="accent6" w:themeTint="66"/>
      </w:tblBorders>
    </w:tblPr>
    <w:tblStylePr w:type="firstRow">
      <w:rPr>
        <w:b/>
        <w:bCs/>
      </w:rPr>
      <w:tblPr/>
      <w:tcPr>
        <w:tcBorders>
          <w:bottom w:val="single" w:sz="12" w:space="0" w:color="F5DF80" w:themeColor="accent6" w:themeTint="99"/>
        </w:tcBorders>
      </w:tcPr>
    </w:tblStylePr>
    <w:tblStylePr w:type="lastRow">
      <w:rPr>
        <w:b/>
        <w:bCs/>
      </w:rPr>
      <w:tblPr/>
      <w:tcPr>
        <w:tcBorders>
          <w:top w:val="double" w:sz="2" w:space="0" w:color="F5DF80"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99"/>
    <w:rsid w:val="005B20A3"/>
    <w:rPr>
      <w:lang w:eastAsia="en-US"/>
    </w:r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99"/>
    <w:rsid w:val="005B20A3"/>
    <w:rPr>
      <w:lang w:eastAsia="en-US"/>
    </w:rPr>
    <w:tblPr>
      <w:tblStyleRowBandSize w:val="1"/>
      <w:tblStyleColBandSize w:val="1"/>
      <w:tblBorders>
        <w:top w:val="single" w:sz="2" w:space="0" w:color="45B0E1" w:themeColor="accent1" w:themeTint="99"/>
        <w:bottom w:val="single" w:sz="2" w:space="0" w:color="45B0E1" w:themeColor="accent1" w:themeTint="99"/>
        <w:insideH w:val="single" w:sz="2" w:space="0" w:color="45B0E1" w:themeColor="accent1" w:themeTint="99"/>
        <w:insideV w:val="single" w:sz="2" w:space="0" w:color="45B0E1" w:themeColor="accent1" w:themeTint="99"/>
      </w:tblBorders>
    </w:tblPr>
    <w:tblStylePr w:type="firstRow">
      <w:rPr>
        <w:b/>
        <w:bCs/>
      </w:rPr>
      <w:tblPr/>
      <w:tcPr>
        <w:tcBorders>
          <w:top w:val="nil"/>
          <w:bottom w:val="single" w:sz="12" w:space="0" w:color="45B0E1" w:themeColor="accent1" w:themeTint="99"/>
          <w:insideH w:val="nil"/>
          <w:insideV w:val="nil"/>
        </w:tcBorders>
        <w:shd w:val="clear" w:color="auto" w:fill="FFFFFF" w:themeFill="background1"/>
      </w:tcPr>
    </w:tblStylePr>
    <w:tblStylePr w:type="lastRow">
      <w:rPr>
        <w:b/>
        <w:bCs/>
      </w:rPr>
      <w:tblPr/>
      <w:tcPr>
        <w:tcBorders>
          <w:top w:val="double" w:sz="2" w:space="0" w:color="45B0E1"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1E4F5" w:themeFill="accent1" w:themeFillTint="33"/>
      </w:tcPr>
    </w:tblStylePr>
    <w:tblStylePr w:type="band1Horz">
      <w:tblPr/>
      <w:tcPr>
        <w:shd w:val="clear" w:color="auto" w:fill="C1E4F5" w:themeFill="accent1" w:themeFillTint="33"/>
      </w:tcPr>
    </w:tblStylePr>
  </w:style>
  <w:style w:type="table" w:styleId="GridTable2-Accent2">
    <w:name w:val="Grid Table 2 Accent 2"/>
    <w:basedOn w:val="TableNormal"/>
    <w:uiPriority w:val="99"/>
    <w:rsid w:val="005B20A3"/>
    <w:rPr>
      <w:lang w:eastAsia="en-US"/>
    </w:rPr>
    <w:tblPr>
      <w:tblStyleRowBandSize w:val="1"/>
      <w:tblStyleColBandSize w:val="1"/>
      <w:tblBorders>
        <w:top w:val="single" w:sz="2" w:space="0" w:color="F5DF80" w:themeColor="accent2" w:themeTint="99"/>
        <w:bottom w:val="single" w:sz="2" w:space="0" w:color="F5DF80" w:themeColor="accent2" w:themeTint="99"/>
        <w:insideH w:val="single" w:sz="2" w:space="0" w:color="F5DF80" w:themeColor="accent2" w:themeTint="99"/>
        <w:insideV w:val="single" w:sz="2" w:space="0" w:color="F5DF80" w:themeColor="accent2" w:themeTint="99"/>
      </w:tblBorders>
    </w:tblPr>
    <w:tblStylePr w:type="firstRow">
      <w:rPr>
        <w:b/>
        <w:bCs/>
      </w:rPr>
      <w:tblPr/>
      <w:tcPr>
        <w:tcBorders>
          <w:top w:val="nil"/>
          <w:bottom w:val="single" w:sz="12" w:space="0" w:color="F5DF80" w:themeColor="accent2" w:themeTint="99"/>
          <w:insideH w:val="nil"/>
          <w:insideV w:val="nil"/>
        </w:tcBorders>
        <w:shd w:val="clear" w:color="auto" w:fill="FFFFFF" w:themeFill="background1"/>
      </w:tcPr>
    </w:tblStylePr>
    <w:tblStylePr w:type="lastRow">
      <w:rPr>
        <w:b/>
        <w:bCs/>
      </w:rPr>
      <w:tblPr/>
      <w:tcPr>
        <w:tcBorders>
          <w:top w:val="double" w:sz="2" w:space="0" w:color="F5DF80"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BF4D4" w:themeFill="accent2" w:themeFillTint="33"/>
      </w:tcPr>
    </w:tblStylePr>
    <w:tblStylePr w:type="band1Horz">
      <w:tblPr/>
      <w:tcPr>
        <w:shd w:val="clear" w:color="auto" w:fill="FBF4D4" w:themeFill="accent2" w:themeFillTint="33"/>
      </w:tcPr>
    </w:tblStylePr>
  </w:style>
  <w:style w:type="table" w:styleId="GridTable2-Accent3">
    <w:name w:val="Grid Table 2 Accent 3"/>
    <w:basedOn w:val="TableNormal"/>
    <w:uiPriority w:val="99"/>
    <w:rsid w:val="005B20A3"/>
    <w:rPr>
      <w:lang w:eastAsia="en-US"/>
    </w:rPr>
    <w:tblPr>
      <w:tblStyleRowBandSize w:val="1"/>
      <w:tblStyleColBandSize w:val="1"/>
      <w:tblBorders>
        <w:top w:val="single" w:sz="2" w:space="0" w:color="F5DF80" w:themeColor="accent3" w:themeTint="99"/>
        <w:bottom w:val="single" w:sz="2" w:space="0" w:color="F5DF80" w:themeColor="accent3" w:themeTint="99"/>
        <w:insideH w:val="single" w:sz="2" w:space="0" w:color="F5DF80" w:themeColor="accent3" w:themeTint="99"/>
        <w:insideV w:val="single" w:sz="2" w:space="0" w:color="F5DF80" w:themeColor="accent3" w:themeTint="99"/>
      </w:tblBorders>
    </w:tblPr>
    <w:tblStylePr w:type="firstRow">
      <w:rPr>
        <w:b/>
        <w:bCs/>
      </w:rPr>
      <w:tblPr/>
      <w:tcPr>
        <w:tcBorders>
          <w:top w:val="nil"/>
          <w:bottom w:val="single" w:sz="12" w:space="0" w:color="F5DF80" w:themeColor="accent3" w:themeTint="99"/>
          <w:insideH w:val="nil"/>
          <w:insideV w:val="nil"/>
        </w:tcBorders>
        <w:shd w:val="clear" w:color="auto" w:fill="FFFFFF" w:themeFill="background1"/>
      </w:tcPr>
    </w:tblStylePr>
    <w:tblStylePr w:type="lastRow">
      <w:rPr>
        <w:b/>
        <w:bCs/>
      </w:rPr>
      <w:tblPr/>
      <w:tcPr>
        <w:tcBorders>
          <w:top w:val="double" w:sz="2" w:space="0" w:color="F5DF80"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BF4D4" w:themeFill="accent3" w:themeFillTint="33"/>
      </w:tcPr>
    </w:tblStylePr>
    <w:tblStylePr w:type="band1Horz">
      <w:tblPr/>
      <w:tcPr>
        <w:shd w:val="clear" w:color="auto" w:fill="FBF4D4" w:themeFill="accent3" w:themeFillTint="33"/>
      </w:tcPr>
    </w:tblStylePr>
  </w:style>
  <w:style w:type="table" w:styleId="GridTable2-Accent4">
    <w:name w:val="Grid Table 2 Accent 4"/>
    <w:basedOn w:val="TableNormal"/>
    <w:uiPriority w:val="99"/>
    <w:rsid w:val="005B20A3"/>
    <w:rPr>
      <w:lang w:eastAsia="en-US"/>
    </w:rPr>
    <w:tblPr>
      <w:tblStyleRowBandSize w:val="1"/>
      <w:tblStyleColBandSize w:val="1"/>
      <w:tblBorders>
        <w:top w:val="single" w:sz="2" w:space="0" w:color="F5DF80" w:themeColor="accent4" w:themeTint="99"/>
        <w:bottom w:val="single" w:sz="2" w:space="0" w:color="F5DF80" w:themeColor="accent4" w:themeTint="99"/>
        <w:insideH w:val="single" w:sz="2" w:space="0" w:color="F5DF80" w:themeColor="accent4" w:themeTint="99"/>
        <w:insideV w:val="single" w:sz="2" w:space="0" w:color="F5DF80" w:themeColor="accent4" w:themeTint="99"/>
      </w:tblBorders>
    </w:tblPr>
    <w:tblStylePr w:type="firstRow">
      <w:rPr>
        <w:b/>
        <w:bCs/>
      </w:rPr>
      <w:tblPr/>
      <w:tcPr>
        <w:tcBorders>
          <w:top w:val="nil"/>
          <w:bottom w:val="single" w:sz="12" w:space="0" w:color="F5DF80" w:themeColor="accent4" w:themeTint="99"/>
          <w:insideH w:val="nil"/>
          <w:insideV w:val="nil"/>
        </w:tcBorders>
        <w:shd w:val="clear" w:color="auto" w:fill="FFFFFF" w:themeFill="background1"/>
      </w:tcPr>
    </w:tblStylePr>
    <w:tblStylePr w:type="lastRow">
      <w:rPr>
        <w:b/>
        <w:bCs/>
      </w:rPr>
      <w:tblPr/>
      <w:tcPr>
        <w:tcBorders>
          <w:top w:val="double" w:sz="2" w:space="0" w:color="F5DF80"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BF4D4" w:themeFill="accent4" w:themeFillTint="33"/>
      </w:tcPr>
    </w:tblStylePr>
    <w:tblStylePr w:type="band1Horz">
      <w:tblPr/>
      <w:tcPr>
        <w:shd w:val="clear" w:color="auto" w:fill="FBF4D4" w:themeFill="accent4" w:themeFillTint="33"/>
      </w:tcPr>
    </w:tblStylePr>
  </w:style>
  <w:style w:type="table" w:styleId="GridTable2-Accent5">
    <w:name w:val="Grid Table 2 Accent 5"/>
    <w:basedOn w:val="TableNormal"/>
    <w:uiPriority w:val="99"/>
    <w:rsid w:val="005B20A3"/>
    <w:rPr>
      <w:lang w:eastAsia="en-US"/>
    </w:rPr>
    <w:tblPr>
      <w:tblStyleRowBandSize w:val="1"/>
      <w:tblStyleColBandSize w:val="1"/>
      <w:tblBorders>
        <w:top w:val="single" w:sz="2" w:space="0" w:color="F5DF80" w:themeColor="accent5" w:themeTint="99"/>
        <w:bottom w:val="single" w:sz="2" w:space="0" w:color="F5DF80" w:themeColor="accent5" w:themeTint="99"/>
        <w:insideH w:val="single" w:sz="2" w:space="0" w:color="F5DF80" w:themeColor="accent5" w:themeTint="99"/>
        <w:insideV w:val="single" w:sz="2" w:space="0" w:color="F5DF80" w:themeColor="accent5" w:themeTint="99"/>
      </w:tblBorders>
    </w:tblPr>
    <w:tblStylePr w:type="firstRow">
      <w:rPr>
        <w:b/>
        <w:bCs/>
      </w:rPr>
      <w:tblPr/>
      <w:tcPr>
        <w:tcBorders>
          <w:top w:val="nil"/>
          <w:bottom w:val="single" w:sz="12" w:space="0" w:color="F5DF80" w:themeColor="accent5" w:themeTint="99"/>
          <w:insideH w:val="nil"/>
          <w:insideV w:val="nil"/>
        </w:tcBorders>
        <w:shd w:val="clear" w:color="auto" w:fill="FFFFFF" w:themeFill="background1"/>
      </w:tcPr>
    </w:tblStylePr>
    <w:tblStylePr w:type="lastRow">
      <w:rPr>
        <w:b/>
        <w:bCs/>
      </w:rPr>
      <w:tblPr/>
      <w:tcPr>
        <w:tcBorders>
          <w:top w:val="double" w:sz="2" w:space="0" w:color="F5DF80"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BF4D4" w:themeFill="accent5" w:themeFillTint="33"/>
      </w:tcPr>
    </w:tblStylePr>
    <w:tblStylePr w:type="band1Horz">
      <w:tblPr/>
      <w:tcPr>
        <w:shd w:val="clear" w:color="auto" w:fill="FBF4D4" w:themeFill="accent5" w:themeFillTint="33"/>
      </w:tcPr>
    </w:tblStylePr>
  </w:style>
  <w:style w:type="table" w:styleId="GridTable2-Accent6">
    <w:name w:val="Grid Table 2 Accent 6"/>
    <w:basedOn w:val="TableNormal"/>
    <w:uiPriority w:val="99"/>
    <w:rsid w:val="005B20A3"/>
    <w:rPr>
      <w:lang w:eastAsia="en-US"/>
    </w:rPr>
    <w:tblPr>
      <w:tblStyleRowBandSize w:val="1"/>
      <w:tblStyleColBandSize w:val="1"/>
      <w:tblBorders>
        <w:top w:val="single" w:sz="2" w:space="0" w:color="F5DF80" w:themeColor="accent6" w:themeTint="99"/>
        <w:bottom w:val="single" w:sz="2" w:space="0" w:color="F5DF80" w:themeColor="accent6" w:themeTint="99"/>
        <w:insideH w:val="single" w:sz="2" w:space="0" w:color="F5DF80" w:themeColor="accent6" w:themeTint="99"/>
        <w:insideV w:val="single" w:sz="2" w:space="0" w:color="F5DF80" w:themeColor="accent6" w:themeTint="99"/>
      </w:tblBorders>
    </w:tblPr>
    <w:tblStylePr w:type="firstRow">
      <w:rPr>
        <w:b/>
        <w:bCs/>
      </w:rPr>
      <w:tblPr/>
      <w:tcPr>
        <w:tcBorders>
          <w:top w:val="nil"/>
          <w:bottom w:val="single" w:sz="12" w:space="0" w:color="F5DF80" w:themeColor="accent6" w:themeTint="99"/>
          <w:insideH w:val="nil"/>
          <w:insideV w:val="nil"/>
        </w:tcBorders>
        <w:shd w:val="clear" w:color="auto" w:fill="FFFFFF" w:themeFill="background1"/>
      </w:tcPr>
    </w:tblStylePr>
    <w:tblStylePr w:type="lastRow">
      <w:rPr>
        <w:b/>
        <w:bCs/>
      </w:rPr>
      <w:tblPr/>
      <w:tcPr>
        <w:tcBorders>
          <w:top w:val="double" w:sz="2" w:space="0" w:color="F5DF80"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BF4D4" w:themeFill="accent6" w:themeFillTint="33"/>
      </w:tcPr>
    </w:tblStylePr>
    <w:tblStylePr w:type="band1Horz">
      <w:tblPr/>
      <w:tcPr>
        <w:shd w:val="clear" w:color="auto" w:fill="FBF4D4" w:themeFill="accent6" w:themeFillTint="33"/>
      </w:tcPr>
    </w:tblStylePr>
  </w:style>
  <w:style w:type="table" w:styleId="GridTable3">
    <w:name w:val="Grid Table 3"/>
    <w:basedOn w:val="TableNormal"/>
    <w:uiPriority w:val="99"/>
    <w:rsid w:val="005B20A3"/>
    <w:rPr>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99"/>
    <w:rsid w:val="005B20A3"/>
    <w:rPr>
      <w:lang w:eastAsia="en-US"/>
    </w:rPr>
    <w:tblPr>
      <w:tblStyleRowBandSize w:val="1"/>
      <w:tblStyleColBandSize w:val="1"/>
      <w:tblBorders>
        <w:top w:val="single" w:sz="4" w:space="0" w:color="45B0E1" w:themeColor="accent1" w:themeTint="99"/>
        <w:left w:val="single" w:sz="4" w:space="0" w:color="45B0E1" w:themeColor="accent1" w:themeTint="99"/>
        <w:bottom w:val="single" w:sz="4" w:space="0" w:color="45B0E1" w:themeColor="accent1" w:themeTint="99"/>
        <w:right w:val="single" w:sz="4" w:space="0" w:color="45B0E1" w:themeColor="accent1" w:themeTint="99"/>
        <w:insideH w:val="single" w:sz="4" w:space="0" w:color="45B0E1" w:themeColor="accent1" w:themeTint="99"/>
        <w:insideV w:val="single" w:sz="4" w:space="0" w:color="45B0E1"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E4F5" w:themeFill="accent1" w:themeFillTint="33"/>
      </w:tcPr>
    </w:tblStylePr>
    <w:tblStylePr w:type="band1Horz">
      <w:tblPr/>
      <w:tcPr>
        <w:shd w:val="clear" w:color="auto" w:fill="C1E4F5" w:themeFill="accent1" w:themeFillTint="33"/>
      </w:tcPr>
    </w:tblStylePr>
    <w:tblStylePr w:type="neCell">
      <w:tblPr/>
      <w:tcPr>
        <w:tcBorders>
          <w:bottom w:val="single" w:sz="4" w:space="0" w:color="45B0E1" w:themeColor="accent1" w:themeTint="99"/>
        </w:tcBorders>
      </w:tcPr>
    </w:tblStylePr>
    <w:tblStylePr w:type="nwCell">
      <w:tblPr/>
      <w:tcPr>
        <w:tcBorders>
          <w:bottom w:val="single" w:sz="4" w:space="0" w:color="45B0E1" w:themeColor="accent1" w:themeTint="99"/>
        </w:tcBorders>
      </w:tcPr>
    </w:tblStylePr>
    <w:tblStylePr w:type="seCell">
      <w:tblPr/>
      <w:tcPr>
        <w:tcBorders>
          <w:top w:val="single" w:sz="4" w:space="0" w:color="45B0E1" w:themeColor="accent1" w:themeTint="99"/>
        </w:tcBorders>
      </w:tcPr>
    </w:tblStylePr>
    <w:tblStylePr w:type="swCell">
      <w:tblPr/>
      <w:tcPr>
        <w:tcBorders>
          <w:top w:val="single" w:sz="4" w:space="0" w:color="45B0E1" w:themeColor="accent1" w:themeTint="99"/>
        </w:tcBorders>
      </w:tcPr>
    </w:tblStylePr>
  </w:style>
  <w:style w:type="table" w:styleId="GridTable3-Accent2">
    <w:name w:val="Grid Table 3 Accent 2"/>
    <w:basedOn w:val="TableNormal"/>
    <w:uiPriority w:val="99"/>
    <w:rsid w:val="005B20A3"/>
    <w:rPr>
      <w:lang w:eastAsia="en-US"/>
    </w:rPr>
    <w:tblPr>
      <w:tblStyleRowBandSize w:val="1"/>
      <w:tblStyleColBandSize w:val="1"/>
      <w:tblBorders>
        <w:top w:val="single" w:sz="4" w:space="0" w:color="F5DF80" w:themeColor="accent2" w:themeTint="99"/>
        <w:left w:val="single" w:sz="4" w:space="0" w:color="F5DF80" w:themeColor="accent2" w:themeTint="99"/>
        <w:bottom w:val="single" w:sz="4" w:space="0" w:color="F5DF80" w:themeColor="accent2" w:themeTint="99"/>
        <w:right w:val="single" w:sz="4" w:space="0" w:color="F5DF80" w:themeColor="accent2" w:themeTint="99"/>
        <w:insideH w:val="single" w:sz="4" w:space="0" w:color="F5DF80" w:themeColor="accent2" w:themeTint="99"/>
        <w:insideV w:val="single" w:sz="4" w:space="0" w:color="F5DF80"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4D4" w:themeFill="accent2" w:themeFillTint="33"/>
      </w:tcPr>
    </w:tblStylePr>
    <w:tblStylePr w:type="band1Horz">
      <w:tblPr/>
      <w:tcPr>
        <w:shd w:val="clear" w:color="auto" w:fill="FBF4D4" w:themeFill="accent2" w:themeFillTint="33"/>
      </w:tcPr>
    </w:tblStylePr>
    <w:tblStylePr w:type="neCell">
      <w:tblPr/>
      <w:tcPr>
        <w:tcBorders>
          <w:bottom w:val="single" w:sz="4" w:space="0" w:color="F5DF80" w:themeColor="accent2" w:themeTint="99"/>
        </w:tcBorders>
      </w:tcPr>
    </w:tblStylePr>
    <w:tblStylePr w:type="nwCell">
      <w:tblPr/>
      <w:tcPr>
        <w:tcBorders>
          <w:bottom w:val="single" w:sz="4" w:space="0" w:color="F5DF80" w:themeColor="accent2" w:themeTint="99"/>
        </w:tcBorders>
      </w:tcPr>
    </w:tblStylePr>
    <w:tblStylePr w:type="seCell">
      <w:tblPr/>
      <w:tcPr>
        <w:tcBorders>
          <w:top w:val="single" w:sz="4" w:space="0" w:color="F5DF80" w:themeColor="accent2" w:themeTint="99"/>
        </w:tcBorders>
      </w:tcPr>
    </w:tblStylePr>
    <w:tblStylePr w:type="swCell">
      <w:tblPr/>
      <w:tcPr>
        <w:tcBorders>
          <w:top w:val="single" w:sz="4" w:space="0" w:color="F5DF80" w:themeColor="accent2" w:themeTint="99"/>
        </w:tcBorders>
      </w:tcPr>
    </w:tblStylePr>
  </w:style>
  <w:style w:type="table" w:styleId="GridTable3-Accent3">
    <w:name w:val="Grid Table 3 Accent 3"/>
    <w:basedOn w:val="TableNormal"/>
    <w:uiPriority w:val="99"/>
    <w:rsid w:val="005B20A3"/>
    <w:rPr>
      <w:lang w:eastAsia="en-US"/>
    </w:rPr>
    <w:tblPr>
      <w:tblStyleRowBandSize w:val="1"/>
      <w:tblStyleColBandSize w:val="1"/>
      <w:tblBorders>
        <w:top w:val="single" w:sz="4" w:space="0" w:color="F5DF80" w:themeColor="accent3" w:themeTint="99"/>
        <w:left w:val="single" w:sz="4" w:space="0" w:color="F5DF80" w:themeColor="accent3" w:themeTint="99"/>
        <w:bottom w:val="single" w:sz="4" w:space="0" w:color="F5DF80" w:themeColor="accent3" w:themeTint="99"/>
        <w:right w:val="single" w:sz="4" w:space="0" w:color="F5DF80" w:themeColor="accent3" w:themeTint="99"/>
        <w:insideH w:val="single" w:sz="4" w:space="0" w:color="F5DF80" w:themeColor="accent3" w:themeTint="99"/>
        <w:insideV w:val="single" w:sz="4" w:space="0" w:color="F5DF80"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4D4" w:themeFill="accent3" w:themeFillTint="33"/>
      </w:tcPr>
    </w:tblStylePr>
    <w:tblStylePr w:type="band1Horz">
      <w:tblPr/>
      <w:tcPr>
        <w:shd w:val="clear" w:color="auto" w:fill="FBF4D4" w:themeFill="accent3" w:themeFillTint="33"/>
      </w:tcPr>
    </w:tblStylePr>
    <w:tblStylePr w:type="neCell">
      <w:tblPr/>
      <w:tcPr>
        <w:tcBorders>
          <w:bottom w:val="single" w:sz="4" w:space="0" w:color="F5DF80" w:themeColor="accent3" w:themeTint="99"/>
        </w:tcBorders>
      </w:tcPr>
    </w:tblStylePr>
    <w:tblStylePr w:type="nwCell">
      <w:tblPr/>
      <w:tcPr>
        <w:tcBorders>
          <w:bottom w:val="single" w:sz="4" w:space="0" w:color="F5DF80" w:themeColor="accent3" w:themeTint="99"/>
        </w:tcBorders>
      </w:tcPr>
    </w:tblStylePr>
    <w:tblStylePr w:type="seCell">
      <w:tblPr/>
      <w:tcPr>
        <w:tcBorders>
          <w:top w:val="single" w:sz="4" w:space="0" w:color="F5DF80" w:themeColor="accent3" w:themeTint="99"/>
        </w:tcBorders>
      </w:tcPr>
    </w:tblStylePr>
    <w:tblStylePr w:type="swCell">
      <w:tblPr/>
      <w:tcPr>
        <w:tcBorders>
          <w:top w:val="single" w:sz="4" w:space="0" w:color="F5DF80" w:themeColor="accent3" w:themeTint="99"/>
        </w:tcBorders>
      </w:tcPr>
    </w:tblStylePr>
  </w:style>
  <w:style w:type="table" w:styleId="GridTable3-Accent4">
    <w:name w:val="Grid Table 3 Accent 4"/>
    <w:basedOn w:val="TableNormal"/>
    <w:uiPriority w:val="99"/>
    <w:rsid w:val="005B20A3"/>
    <w:rPr>
      <w:lang w:eastAsia="en-US"/>
    </w:rPr>
    <w:tblPr>
      <w:tblStyleRowBandSize w:val="1"/>
      <w:tblStyleColBandSize w:val="1"/>
      <w:tblBorders>
        <w:top w:val="single" w:sz="4" w:space="0" w:color="F5DF80" w:themeColor="accent4" w:themeTint="99"/>
        <w:left w:val="single" w:sz="4" w:space="0" w:color="F5DF80" w:themeColor="accent4" w:themeTint="99"/>
        <w:bottom w:val="single" w:sz="4" w:space="0" w:color="F5DF80" w:themeColor="accent4" w:themeTint="99"/>
        <w:right w:val="single" w:sz="4" w:space="0" w:color="F5DF80" w:themeColor="accent4" w:themeTint="99"/>
        <w:insideH w:val="single" w:sz="4" w:space="0" w:color="F5DF80" w:themeColor="accent4" w:themeTint="99"/>
        <w:insideV w:val="single" w:sz="4" w:space="0" w:color="F5DF80"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4D4" w:themeFill="accent4" w:themeFillTint="33"/>
      </w:tcPr>
    </w:tblStylePr>
    <w:tblStylePr w:type="band1Horz">
      <w:tblPr/>
      <w:tcPr>
        <w:shd w:val="clear" w:color="auto" w:fill="FBF4D4" w:themeFill="accent4" w:themeFillTint="33"/>
      </w:tcPr>
    </w:tblStylePr>
    <w:tblStylePr w:type="neCell">
      <w:tblPr/>
      <w:tcPr>
        <w:tcBorders>
          <w:bottom w:val="single" w:sz="4" w:space="0" w:color="F5DF80" w:themeColor="accent4" w:themeTint="99"/>
        </w:tcBorders>
      </w:tcPr>
    </w:tblStylePr>
    <w:tblStylePr w:type="nwCell">
      <w:tblPr/>
      <w:tcPr>
        <w:tcBorders>
          <w:bottom w:val="single" w:sz="4" w:space="0" w:color="F5DF80" w:themeColor="accent4" w:themeTint="99"/>
        </w:tcBorders>
      </w:tcPr>
    </w:tblStylePr>
    <w:tblStylePr w:type="seCell">
      <w:tblPr/>
      <w:tcPr>
        <w:tcBorders>
          <w:top w:val="single" w:sz="4" w:space="0" w:color="F5DF80" w:themeColor="accent4" w:themeTint="99"/>
        </w:tcBorders>
      </w:tcPr>
    </w:tblStylePr>
    <w:tblStylePr w:type="swCell">
      <w:tblPr/>
      <w:tcPr>
        <w:tcBorders>
          <w:top w:val="single" w:sz="4" w:space="0" w:color="F5DF80" w:themeColor="accent4" w:themeTint="99"/>
        </w:tcBorders>
      </w:tcPr>
    </w:tblStylePr>
  </w:style>
  <w:style w:type="table" w:styleId="GridTable3-Accent5">
    <w:name w:val="Grid Table 3 Accent 5"/>
    <w:basedOn w:val="TableNormal"/>
    <w:uiPriority w:val="99"/>
    <w:rsid w:val="005B20A3"/>
    <w:rPr>
      <w:lang w:eastAsia="en-US"/>
    </w:rPr>
    <w:tblPr>
      <w:tblStyleRowBandSize w:val="1"/>
      <w:tblStyleColBandSize w:val="1"/>
      <w:tblBorders>
        <w:top w:val="single" w:sz="4" w:space="0" w:color="F5DF80" w:themeColor="accent5" w:themeTint="99"/>
        <w:left w:val="single" w:sz="4" w:space="0" w:color="F5DF80" w:themeColor="accent5" w:themeTint="99"/>
        <w:bottom w:val="single" w:sz="4" w:space="0" w:color="F5DF80" w:themeColor="accent5" w:themeTint="99"/>
        <w:right w:val="single" w:sz="4" w:space="0" w:color="F5DF80" w:themeColor="accent5" w:themeTint="99"/>
        <w:insideH w:val="single" w:sz="4" w:space="0" w:color="F5DF80" w:themeColor="accent5" w:themeTint="99"/>
        <w:insideV w:val="single" w:sz="4" w:space="0" w:color="F5DF80"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4D4" w:themeFill="accent5" w:themeFillTint="33"/>
      </w:tcPr>
    </w:tblStylePr>
    <w:tblStylePr w:type="band1Horz">
      <w:tblPr/>
      <w:tcPr>
        <w:shd w:val="clear" w:color="auto" w:fill="FBF4D4" w:themeFill="accent5" w:themeFillTint="33"/>
      </w:tcPr>
    </w:tblStylePr>
    <w:tblStylePr w:type="neCell">
      <w:tblPr/>
      <w:tcPr>
        <w:tcBorders>
          <w:bottom w:val="single" w:sz="4" w:space="0" w:color="F5DF80" w:themeColor="accent5" w:themeTint="99"/>
        </w:tcBorders>
      </w:tcPr>
    </w:tblStylePr>
    <w:tblStylePr w:type="nwCell">
      <w:tblPr/>
      <w:tcPr>
        <w:tcBorders>
          <w:bottom w:val="single" w:sz="4" w:space="0" w:color="F5DF80" w:themeColor="accent5" w:themeTint="99"/>
        </w:tcBorders>
      </w:tcPr>
    </w:tblStylePr>
    <w:tblStylePr w:type="seCell">
      <w:tblPr/>
      <w:tcPr>
        <w:tcBorders>
          <w:top w:val="single" w:sz="4" w:space="0" w:color="F5DF80" w:themeColor="accent5" w:themeTint="99"/>
        </w:tcBorders>
      </w:tcPr>
    </w:tblStylePr>
    <w:tblStylePr w:type="swCell">
      <w:tblPr/>
      <w:tcPr>
        <w:tcBorders>
          <w:top w:val="single" w:sz="4" w:space="0" w:color="F5DF80" w:themeColor="accent5" w:themeTint="99"/>
        </w:tcBorders>
      </w:tcPr>
    </w:tblStylePr>
  </w:style>
  <w:style w:type="table" w:styleId="GridTable3-Accent6">
    <w:name w:val="Grid Table 3 Accent 6"/>
    <w:basedOn w:val="TableNormal"/>
    <w:uiPriority w:val="99"/>
    <w:rsid w:val="005B20A3"/>
    <w:rPr>
      <w:lang w:eastAsia="en-US"/>
    </w:rPr>
    <w:tblPr>
      <w:tblStyleRowBandSize w:val="1"/>
      <w:tblStyleColBandSize w:val="1"/>
      <w:tblBorders>
        <w:top w:val="single" w:sz="4" w:space="0" w:color="F5DF80" w:themeColor="accent6" w:themeTint="99"/>
        <w:left w:val="single" w:sz="4" w:space="0" w:color="F5DF80" w:themeColor="accent6" w:themeTint="99"/>
        <w:bottom w:val="single" w:sz="4" w:space="0" w:color="F5DF80" w:themeColor="accent6" w:themeTint="99"/>
        <w:right w:val="single" w:sz="4" w:space="0" w:color="F5DF80" w:themeColor="accent6" w:themeTint="99"/>
        <w:insideH w:val="single" w:sz="4" w:space="0" w:color="F5DF80" w:themeColor="accent6" w:themeTint="99"/>
        <w:insideV w:val="single" w:sz="4" w:space="0" w:color="F5DF80"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4D4" w:themeFill="accent6" w:themeFillTint="33"/>
      </w:tcPr>
    </w:tblStylePr>
    <w:tblStylePr w:type="band1Horz">
      <w:tblPr/>
      <w:tcPr>
        <w:shd w:val="clear" w:color="auto" w:fill="FBF4D4" w:themeFill="accent6" w:themeFillTint="33"/>
      </w:tcPr>
    </w:tblStylePr>
    <w:tblStylePr w:type="neCell">
      <w:tblPr/>
      <w:tcPr>
        <w:tcBorders>
          <w:bottom w:val="single" w:sz="4" w:space="0" w:color="F5DF80" w:themeColor="accent6" w:themeTint="99"/>
        </w:tcBorders>
      </w:tcPr>
    </w:tblStylePr>
    <w:tblStylePr w:type="nwCell">
      <w:tblPr/>
      <w:tcPr>
        <w:tcBorders>
          <w:bottom w:val="single" w:sz="4" w:space="0" w:color="F5DF80" w:themeColor="accent6" w:themeTint="99"/>
        </w:tcBorders>
      </w:tcPr>
    </w:tblStylePr>
    <w:tblStylePr w:type="seCell">
      <w:tblPr/>
      <w:tcPr>
        <w:tcBorders>
          <w:top w:val="single" w:sz="4" w:space="0" w:color="F5DF80" w:themeColor="accent6" w:themeTint="99"/>
        </w:tcBorders>
      </w:tcPr>
    </w:tblStylePr>
    <w:tblStylePr w:type="swCell">
      <w:tblPr/>
      <w:tcPr>
        <w:tcBorders>
          <w:top w:val="single" w:sz="4" w:space="0" w:color="F5DF80" w:themeColor="accent6" w:themeTint="99"/>
        </w:tcBorders>
      </w:tcPr>
    </w:tblStylePr>
  </w:style>
  <w:style w:type="table" w:styleId="GridTable4">
    <w:name w:val="Grid Table 4"/>
    <w:basedOn w:val="TableNormal"/>
    <w:uiPriority w:val="99"/>
    <w:rsid w:val="005B20A3"/>
    <w:rPr>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99"/>
    <w:rsid w:val="005B20A3"/>
    <w:rPr>
      <w:lang w:eastAsia="en-US"/>
    </w:rPr>
    <w:tblPr>
      <w:tblStyleRowBandSize w:val="1"/>
      <w:tblStyleColBandSize w:val="1"/>
      <w:tblBorders>
        <w:top w:val="single" w:sz="4" w:space="0" w:color="45B0E1" w:themeColor="accent1" w:themeTint="99"/>
        <w:left w:val="single" w:sz="4" w:space="0" w:color="45B0E1" w:themeColor="accent1" w:themeTint="99"/>
        <w:bottom w:val="single" w:sz="4" w:space="0" w:color="45B0E1" w:themeColor="accent1" w:themeTint="99"/>
        <w:right w:val="single" w:sz="4" w:space="0" w:color="45B0E1" w:themeColor="accent1" w:themeTint="99"/>
        <w:insideH w:val="single" w:sz="4" w:space="0" w:color="45B0E1" w:themeColor="accent1" w:themeTint="99"/>
        <w:insideV w:val="single" w:sz="4" w:space="0" w:color="45B0E1" w:themeColor="accent1" w:themeTint="99"/>
      </w:tblBorders>
    </w:tblPr>
    <w:tblStylePr w:type="firstRow">
      <w:rPr>
        <w:b/>
        <w:bCs/>
        <w:color w:val="FFFFFF" w:themeColor="background1"/>
      </w:rPr>
      <w:tblPr/>
      <w:tcPr>
        <w:tcBorders>
          <w:top w:val="single" w:sz="4" w:space="0" w:color="156082" w:themeColor="accent1"/>
          <w:left w:val="single" w:sz="4" w:space="0" w:color="156082" w:themeColor="accent1"/>
          <w:bottom w:val="single" w:sz="4" w:space="0" w:color="156082" w:themeColor="accent1"/>
          <w:right w:val="single" w:sz="4" w:space="0" w:color="156082" w:themeColor="accent1"/>
          <w:insideH w:val="nil"/>
          <w:insideV w:val="nil"/>
        </w:tcBorders>
        <w:shd w:val="clear" w:color="auto" w:fill="156082" w:themeFill="accent1"/>
      </w:tcPr>
    </w:tblStylePr>
    <w:tblStylePr w:type="lastRow">
      <w:rPr>
        <w:b/>
        <w:bCs/>
      </w:rPr>
      <w:tblPr/>
      <w:tcPr>
        <w:tcBorders>
          <w:top w:val="double" w:sz="4" w:space="0" w:color="156082" w:themeColor="accent1"/>
        </w:tcBorders>
      </w:tcPr>
    </w:tblStylePr>
    <w:tblStylePr w:type="firstCol">
      <w:rPr>
        <w:b/>
        <w:bCs/>
      </w:rPr>
    </w:tblStylePr>
    <w:tblStylePr w:type="lastCol">
      <w:rPr>
        <w:b/>
        <w:bCs/>
      </w:rPr>
    </w:tblStylePr>
    <w:tblStylePr w:type="band1Vert">
      <w:tblPr/>
      <w:tcPr>
        <w:shd w:val="clear" w:color="auto" w:fill="C1E4F5" w:themeFill="accent1" w:themeFillTint="33"/>
      </w:tcPr>
    </w:tblStylePr>
    <w:tblStylePr w:type="band1Horz">
      <w:tblPr/>
      <w:tcPr>
        <w:shd w:val="clear" w:color="auto" w:fill="C1E4F5" w:themeFill="accent1" w:themeFillTint="33"/>
      </w:tcPr>
    </w:tblStylePr>
  </w:style>
  <w:style w:type="table" w:styleId="GridTable4-Accent2">
    <w:name w:val="Grid Table 4 Accent 2"/>
    <w:basedOn w:val="TableNormal"/>
    <w:uiPriority w:val="99"/>
    <w:rsid w:val="005B20A3"/>
    <w:rPr>
      <w:lang w:eastAsia="en-US"/>
    </w:rPr>
    <w:tblPr>
      <w:tblStyleRowBandSize w:val="1"/>
      <w:tblStyleColBandSize w:val="1"/>
      <w:tblBorders>
        <w:top w:val="single" w:sz="4" w:space="0" w:color="F5DF80" w:themeColor="accent2" w:themeTint="99"/>
        <w:left w:val="single" w:sz="4" w:space="0" w:color="F5DF80" w:themeColor="accent2" w:themeTint="99"/>
        <w:bottom w:val="single" w:sz="4" w:space="0" w:color="F5DF80" w:themeColor="accent2" w:themeTint="99"/>
        <w:right w:val="single" w:sz="4" w:space="0" w:color="F5DF80" w:themeColor="accent2" w:themeTint="99"/>
        <w:insideH w:val="single" w:sz="4" w:space="0" w:color="F5DF80" w:themeColor="accent2" w:themeTint="99"/>
        <w:insideV w:val="single" w:sz="4" w:space="0" w:color="F5DF80" w:themeColor="accent2" w:themeTint="99"/>
      </w:tblBorders>
    </w:tblPr>
    <w:tblStylePr w:type="firstRow">
      <w:rPr>
        <w:b/>
        <w:bCs/>
        <w:color w:val="FFFFFF" w:themeColor="background1"/>
      </w:rPr>
      <w:tblPr/>
      <w:tcPr>
        <w:tcBorders>
          <w:top w:val="single" w:sz="4" w:space="0" w:color="EFCA2D" w:themeColor="accent2"/>
          <w:left w:val="single" w:sz="4" w:space="0" w:color="EFCA2D" w:themeColor="accent2"/>
          <w:bottom w:val="single" w:sz="4" w:space="0" w:color="EFCA2D" w:themeColor="accent2"/>
          <w:right w:val="single" w:sz="4" w:space="0" w:color="EFCA2D" w:themeColor="accent2"/>
          <w:insideH w:val="nil"/>
          <w:insideV w:val="nil"/>
        </w:tcBorders>
        <w:shd w:val="clear" w:color="auto" w:fill="EFCA2D" w:themeFill="accent2"/>
      </w:tcPr>
    </w:tblStylePr>
    <w:tblStylePr w:type="lastRow">
      <w:rPr>
        <w:b/>
        <w:bCs/>
      </w:rPr>
      <w:tblPr/>
      <w:tcPr>
        <w:tcBorders>
          <w:top w:val="double" w:sz="4" w:space="0" w:color="EFCA2D" w:themeColor="accent2"/>
        </w:tcBorders>
      </w:tcPr>
    </w:tblStylePr>
    <w:tblStylePr w:type="firstCol">
      <w:rPr>
        <w:b/>
        <w:bCs/>
      </w:rPr>
    </w:tblStylePr>
    <w:tblStylePr w:type="lastCol">
      <w:rPr>
        <w:b/>
        <w:bCs/>
      </w:rPr>
    </w:tblStylePr>
    <w:tblStylePr w:type="band1Vert">
      <w:tblPr/>
      <w:tcPr>
        <w:shd w:val="clear" w:color="auto" w:fill="FBF4D4" w:themeFill="accent2" w:themeFillTint="33"/>
      </w:tcPr>
    </w:tblStylePr>
    <w:tblStylePr w:type="band1Horz">
      <w:tblPr/>
      <w:tcPr>
        <w:shd w:val="clear" w:color="auto" w:fill="FBF4D4" w:themeFill="accent2" w:themeFillTint="33"/>
      </w:tcPr>
    </w:tblStylePr>
  </w:style>
  <w:style w:type="table" w:styleId="GridTable4-Accent3">
    <w:name w:val="Grid Table 4 Accent 3"/>
    <w:basedOn w:val="TableNormal"/>
    <w:uiPriority w:val="99"/>
    <w:rsid w:val="005B20A3"/>
    <w:rPr>
      <w:lang w:eastAsia="en-US"/>
    </w:rPr>
    <w:tblPr>
      <w:tblStyleRowBandSize w:val="1"/>
      <w:tblStyleColBandSize w:val="1"/>
      <w:tblBorders>
        <w:top w:val="single" w:sz="4" w:space="0" w:color="F5DF80" w:themeColor="accent3" w:themeTint="99"/>
        <w:left w:val="single" w:sz="4" w:space="0" w:color="F5DF80" w:themeColor="accent3" w:themeTint="99"/>
        <w:bottom w:val="single" w:sz="4" w:space="0" w:color="F5DF80" w:themeColor="accent3" w:themeTint="99"/>
        <w:right w:val="single" w:sz="4" w:space="0" w:color="F5DF80" w:themeColor="accent3" w:themeTint="99"/>
        <w:insideH w:val="single" w:sz="4" w:space="0" w:color="F5DF80" w:themeColor="accent3" w:themeTint="99"/>
        <w:insideV w:val="single" w:sz="4" w:space="0" w:color="F5DF80" w:themeColor="accent3" w:themeTint="99"/>
      </w:tblBorders>
    </w:tblPr>
    <w:tblStylePr w:type="firstRow">
      <w:rPr>
        <w:b/>
        <w:bCs/>
        <w:color w:val="FFFFFF" w:themeColor="background1"/>
      </w:rPr>
      <w:tblPr/>
      <w:tcPr>
        <w:tcBorders>
          <w:top w:val="single" w:sz="4" w:space="0" w:color="EFCA2D" w:themeColor="accent3"/>
          <w:left w:val="single" w:sz="4" w:space="0" w:color="EFCA2D" w:themeColor="accent3"/>
          <w:bottom w:val="single" w:sz="4" w:space="0" w:color="EFCA2D" w:themeColor="accent3"/>
          <w:right w:val="single" w:sz="4" w:space="0" w:color="EFCA2D" w:themeColor="accent3"/>
          <w:insideH w:val="nil"/>
          <w:insideV w:val="nil"/>
        </w:tcBorders>
        <w:shd w:val="clear" w:color="auto" w:fill="EFCA2D" w:themeFill="accent3"/>
      </w:tcPr>
    </w:tblStylePr>
    <w:tblStylePr w:type="lastRow">
      <w:rPr>
        <w:b/>
        <w:bCs/>
      </w:rPr>
      <w:tblPr/>
      <w:tcPr>
        <w:tcBorders>
          <w:top w:val="double" w:sz="4" w:space="0" w:color="EFCA2D" w:themeColor="accent3"/>
        </w:tcBorders>
      </w:tcPr>
    </w:tblStylePr>
    <w:tblStylePr w:type="firstCol">
      <w:rPr>
        <w:b/>
        <w:bCs/>
      </w:rPr>
    </w:tblStylePr>
    <w:tblStylePr w:type="lastCol">
      <w:rPr>
        <w:b/>
        <w:bCs/>
      </w:rPr>
    </w:tblStylePr>
    <w:tblStylePr w:type="band1Vert">
      <w:tblPr/>
      <w:tcPr>
        <w:shd w:val="clear" w:color="auto" w:fill="FBF4D4" w:themeFill="accent3" w:themeFillTint="33"/>
      </w:tcPr>
    </w:tblStylePr>
    <w:tblStylePr w:type="band1Horz">
      <w:tblPr/>
      <w:tcPr>
        <w:shd w:val="clear" w:color="auto" w:fill="FBF4D4" w:themeFill="accent3" w:themeFillTint="33"/>
      </w:tcPr>
    </w:tblStylePr>
  </w:style>
  <w:style w:type="table" w:styleId="GridTable4-Accent4">
    <w:name w:val="Grid Table 4 Accent 4"/>
    <w:basedOn w:val="TableNormal"/>
    <w:uiPriority w:val="99"/>
    <w:rsid w:val="005B20A3"/>
    <w:rPr>
      <w:lang w:eastAsia="en-US"/>
    </w:rPr>
    <w:tblPr>
      <w:tblStyleRowBandSize w:val="1"/>
      <w:tblStyleColBandSize w:val="1"/>
      <w:tblBorders>
        <w:top w:val="single" w:sz="4" w:space="0" w:color="F5DF80" w:themeColor="accent4" w:themeTint="99"/>
        <w:left w:val="single" w:sz="4" w:space="0" w:color="F5DF80" w:themeColor="accent4" w:themeTint="99"/>
        <w:bottom w:val="single" w:sz="4" w:space="0" w:color="F5DF80" w:themeColor="accent4" w:themeTint="99"/>
        <w:right w:val="single" w:sz="4" w:space="0" w:color="F5DF80" w:themeColor="accent4" w:themeTint="99"/>
        <w:insideH w:val="single" w:sz="4" w:space="0" w:color="F5DF80" w:themeColor="accent4" w:themeTint="99"/>
        <w:insideV w:val="single" w:sz="4" w:space="0" w:color="F5DF80" w:themeColor="accent4" w:themeTint="99"/>
      </w:tblBorders>
    </w:tblPr>
    <w:tblStylePr w:type="firstRow">
      <w:rPr>
        <w:b/>
        <w:bCs/>
        <w:color w:val="FFFFFF" w:themeColor="background1"/>
      </w:rPr>
      <w:tblPr/>
      <w:tcPr>
        <w:tcBorders>
          <w:top w:val="single" w:sz="4" w:space="0" w:color="EFCA2D" w:themeColor="accent4"/>
          <w:left w:val="single" w:sz="4" w:space="0" w:color="EFCA2D" w:themeColor="accent4"/>
          <w:bottom w:val="single" w:sz="4" w:space="0" w:color="EFCA2D" w:themeColor="accent4"/>
          <w:right w:val="single" w:sz="4" w:space="0" w:color="EFCA2D" w:themeColor="accent4"/>
          <w:insideH w:val="nil"/>
          <w:insideV w:val="nil"/>
        </w:tcBorders>
        <w:shd w:val="clear" w:color="auto" w:fill="EFCA2D" w:themeFill="accent4"/>
      </w:tcPr>
    </w:tblStylePr>
    <w:tblStylePr w:type="lastRow">
      <w:rPr>
        <w:b/>
        <w:bCs/>
      </w:rPr>
      <w:tblPr/>
      <w:tcPr>
        <w:tcBorders>
          <w:top w:val="double" w:sz="4" w:space="0" w:color="EFCA2D" w:themeColor="accent4"/>
        </w:tcBorders>
      </w:tcPr>
    </w:tblStylePr>
    <w:tblStylePr w:type="firstCol">
      <w:rPr>
        <w:b/>
        <w:bCs/>
      </w:rPr>
    </w:tblStylePr>
    <w:tblStylePr w:type="lastCol">
      <w:rPr>
        <w:b/>
        <w:bCs/>
      </w:rPr>
    </w:tblStylePr>
    <w:tblStylePr w:type="band1Vert">
      <w:tblPr/>
      <w:tcPr>
        <w:shd w:val="clear" w:color="auto" w:fill="FBF4D4" w:themeFill="accent4" w:themeFillTint="33"/>
      </w:tcPr>
    </w:tblStylePr>
    <w:tblStylePr w:type="band1Horz">
      <w:tblPr/>
      <w:tcPr>
        <w:shd w:val="clear" w:color="auto" w:fill="FBF4D4" w:themeFill="accent4" w:themeFillTint="33"/>
      </w:tcPr>
    </w:tblStylePr>
  </w:style>
  <w:style w:type="table" w:styleId="GridTable4-Accent5">
    <w:name w:val="Grid Table 4 Accent 5"/>
    <w:basedOn w:val="TableNormal"/>
    <w:uiPriority w:val="99"/>
    <w:rsid w:val="005B20A3"/>
    <w:rPr>
      <w:lang w:eastAsia="en-US"/>
    </w:rPr>
    <w:tblPr>
      <w:tblStyleRowBandSize w:val="1"/>
      <w:tblStyleColBandSize w:val="1"/>
      <w:tblBorders>
        <w:top w:val="single" w:sz="4" w:space="0" w:color="F5DF80" w:themeColor="accent5" w:themeTint="99"/>
        <w:left w:val="single" w:sz="4" w:space="0" w:color="F5DF80" w:themeColor="accent5" w:themeTint="99"/>
        <w:bottom w:val="single" w:sz="4" w:space="0" w:color="F5DF80" w:themeColor="accent5" w:themeTint="99"/>
        <w:right w:val="single" w:sz="4" w:space="0" w:color="F5DF80" w:themeColor="accent5" w:themeTint="99"/>
        <w:insideH w:val="single" w:sz="4" w:space="0" w:color="F5DF80" w:themeColor="accent5" w:themeTint="99"/>
        <w:insideV w:val="single" w:sz="4" w:space="0" w:color="F5DF80" w:themeColor="accent5" w:themeTint="99"/>
      </w:tblBorders>
    </w:tblPr>
    <w:tblStylePr w:type="firstRow">
      <w:rPr>
        <w:b/>
        <w:bCs/>
        <w:color w:val="FFFFFF" w:themeColor="background1"/>
      </w:rPr>
      <w:tblPr/>
      <w:tcPr>
        <w:tcBorders>
          <w:top w:val="single" w:sz="4" w:space="0" w:color="EFCA2D" w:themeColor="accent5"/>
          <w:left w:val="single" w:sz="4" w:space="0" w:color="EFCA2D" w:themeColor="accent5"/>
          <w:bottom w:val="single" w:sz="4" w:space="0" w:color="EFCA2D" w:themeColor="accent5"/>
          <w:right w:val="single" w:sz="4" w:space="0" w:color="EFCA2D" w:themeColor="accent5"/>
          <w:insideH w:val="nil"/>
          <w:insideV w:val="nil"/>
        </w:tcBorders>
        <w:shd w:val="clear" w:color="auto" w:fill="EFCA2D" w:themeFill="accent5"/>
      </w:tcPr>
    </w:tblStylePr>
    <w:tblStylePr w:type="lastRow">
      <w:rPr>
        <w:b/>
        <w:bCs/>
      </w:rPr>
      <w:tblPr/>
      <w:tcPr>
        <w:tcBorders>
          <w:top w:val="double" w:sz="4" w:space="0" w:color="EFCA2D" w:themeColor="accent5"/>
        </w:tcBorders>
      </w:tcPr>
    </w:tblStylePr>
    <w:tblStylePr w:type="firstCol">
      <w:rPr>
        <w:b/>
        <w:bCs/>
      </w:rPr>
    </w:tblStylePr>
    <w:tblStylePr w:type="lastCol">
      <w:rPr>
        <w:b/>
        <w:bCs/>
      </w:rPr>
    </w:tblStylePr>
    <w:tblStylePr w:type="band1Vert">
      <w:tblPr/>
      <w:tcPr>
        <w:shd w:val="clear" w:color="auto" w:fill="FBF4D4" w:themeFill="accent5" w:themeFillTint="33"/>
      </w:tcPr>
    </w:tblStylePr>
    <w:tblStylePr w:type="band1Horz">
      <w:tblPr/>
      <w:tcPr>
        <w:shd w:val="clear" w:color="auto" w:fill="FBF4D4" w:themeFill="accent5" w:themeFillTint="33"/>
      </w:tcPr>
    </w:tblStylePr>
  </w:style>
  <w:style w:type="table" w:styleId="GridTable4-Accent6">
    <w:name w:val="Grid Table 4 Accent 6"/>
    <w:basedOn w:val="TableNormal"/>
    <w:uiPriority w:val="99"/>
    <w:rsid w:val="005B20A3"/>
    <w:rPr>
      <w:lang w:eastAsia="en-US"/>
    </w:rPr>
    <w:tblPr>
      <w:tblStyleRowBandSize w:val="1"/>
      <w:tblStyleColBandSize w:val="1"/>
      <w:tblBorders>
        <w:top w:val="single" w:sz="4" w:space="0" w:color="F5DF80" w:themeColor="accent6" w:themeTint="99"/>
        <w:left w:val="single" w:sz="4" w:space="0" w:color="F5DF80" w:themeColor="accent6" w:themeTint="99"/>
        <w:bottom w:val="single" w:sz="4" w:space="0" w:color="F5DF80" w:themeColor="accent6" w:themeTint="99"/>
        <w:right w:val="single" w:sz="4" w:space="0" w:color="F5DF80" w:themeColor="accent6" w:themeTint="99"/>
        <w:insideH w:val="single" w:sz="4" w:space="0" w:color="F5DF80" w:themeColor="accent6" w:themeTint="99"/>
        <w:insideV w:val="single" w:sz="4" w:space="0" w:color="F5DF80" w:themeColor="accent6" w:themeTint="99"/>
      </w:tblBorders>
    </w:tblPr>
    <w:tblStylePr w:type="firstRow">
      <w:rPr>
        <w:b/>
        <w:bCs/>
        <w:color w:val="FFFFFF" w:themeColor="background1"/>
      </w:rPr>
      <w:tblPr/>
      <w:tcPr>
        <w:tcBorders>
          <w:top w:val="single" w:sz="4" w:space="0" w:color="EFCA2D" w:themeColor="accent6"/>
          <w:left w:val="single" w:sz="4" w:space="0" w:color="EFCA2D" w:themeColor="accent6"/>
          <w:bottom w:val="single" w:sz="4" w:space="0" w:color="EFCA2D" w:themeColor="accent6"/>
          <w:right w:val="single" w:sz="4" w:space="0" w:color="EFCA2D" w:themeColor="accent6"/>
          <w:insideH w:val="nil"/>
          <w:insideV w:val="nil"/>
        </w:tcBorders>
        <w:shd w:val="clear" w:color="auto" w:fill="EFCA2D" w:themeFill="accent6"/>
      </w:tcPr>
    </w:tblStylePr>
    <w:tblStylePr w:type="lastRow">
      <w:rPr>
        <w:b/>
        <w:bCs/>
      </w:rPr>
      <w:tblPr/>
      <w:tcPr>
        <w:tcBorders>
          <w:top w:val="double" w:sz="4" w:space="0" w:color="EFCA2D" w:themeColor="accent6"/>
        </w:tcBorders>
      </w:tcPr>
    </w:tblStylePr>
    <w:tblStylePr w:type="firstCol">
      <w:rPr>
        <w:b/>
        <w:bCs/>
      </w:rPr>
    </w:tblStylePr>
    <w:tblStylePr w:type="lastCol">
      <w:rPr>
        <w:b/>
        <w:bCs/>
      </w:rPr>
    </w:tblStylePr>
    <w:tblStylePr w:type="band1Vert">
      <w:tblPr/>
      <w:tcPr>
        <w:shd w:val="clear" w:color="auto" w:fill="FBF4D4" w:themeFill="accent6" w:themeFillTint="33"/>
      </w:tcPr>
    </w:tblStylePr>
    <w:tblStylePr w:type="band1Horz">
      <w:tblPr/>
      <w:tcPr>
        <w:shd w:val="clear" w:color="auto" w:fill="FBF4D4" w:themeFill="accent6" w:themeFillTint="33"/>
      </w:tcPr>
    </w:tblStylePr>
  </w:style>
  <w:style w:type="table" w:styleId="GridTable5Dark">
    <w:name w:val="Grid Table 5 Dark"/>
    <w:basedOn w:val="TableNormal"/>
    <w:uiPriority w:val="99"/>
    <w:rsid w:val="005B20A3"/>
    <w:rPr>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99"/>
    <w:rsid w:val="005B20A3"/>
    <w:rPr>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1E4F5"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156082"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156082"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156082"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156082" w:themeFill="accent1"/>
      </w:tcPr>
    </w:tblStylePr>
    <w:tblStylePr w:type="band1Vert">
      <w:tblPr/>
      <w:tcPr>
        <w:shd w:val="clear" w:color="auto" w:fill="83CAEB" w:themeFill="accent1" w:themeFillTint="66"/>
      </w:tcPr>
    </w:tblStylePr>
    <w:tblStylePr w:type="band1Horz">
      <w:tblPr/>
      <w:tcPr>
        <w:shd w:val="clear" w:color="auto" w:fill="83CAEB" w:themeFill="accent1" w:themeFillTint="66"/>
      </w:tcPr>
    </w:tblStylePr>
  </w:style>
  <w:style w:type="table" w:styleId="GridTable5Dark-Accent2">
    <w:name w:val="Grid Table 5 Dark Accent 2"/>
    <w:basedOn w:val="TableNormal"/>
    <w:uiPriority w:val="99"/>
    <w:rsid w:val="005B20A3"/>
    <w:rPr>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BF4D4"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FCA2D"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FCA2D"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FCA2D"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FCA2D" w:themeFill="accent2"/>
      </w:tcPr>
    </w:tblStylePr>
    <w:tblStylePr w:type="band1Vert">
      <w:tblPr/>
      <w:tcPr>
        <w:shd w:val="clear" w:color="auto" w:fill="F8E9AA" w:themeFill="accent2" w:themeFillTint="66"/>
      </w:tcPr>
    </w:tblStylePr>
    <w:tblStylePr w:type="band1Horz">
      <w:tblPr/>
      <w:tcPr>
        <w:shd w:val="clear" w:color="auto" w:fill="F8E9AA" w:themeFill="accent2" w:themeFillTint="66"/>
      </w:tcPr>
    </w:tblStylePr>
  </w:style>
  <w:style w:type="table" w:styleId="GridTable5Dark-Accent3">
    <w:name w:val="Grid Table 5 Dark Accent 3"/>
    <w:basedOn w:val="TableNormal"/>
    <w:uiPriority w:val="99"/>
    <w:rsid w:val="005B20A3"/>
    <w:rPr>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BF4D4"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FCA2D"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FCA2D"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FCA2D"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FCA2D" w:themeFill="accent3"/>
      </w:tcPr>
    </w:tblStylePr>
    <w:tblStylePr w:type="band1Vert">
      <w:tblPr/>
      <w:tcPr>
        <w:shd w:val="clear" w:color="auto" w:fill="F8E9AA" w:themeFill="accent3" w:themeFillTint="66"/>
      </w:tcPr>
    </w:tblStylePr>
    <w:tblStylePr w:type="band1Horz">
      <w:tblPr/>
      <w:tcPr>
        <w:shd w:val="clear" w:color="auto" w:fill="F8E9AA" w:themeFill="accent3" w:themeFillTint="66"/>
      </w:tcPr>
    </w:tblStylePr>
  </w:style>
  <w:style w:type="table" w:styleId="GridTable5Dark-Accent4">
    <w:name w:val="Grid Table 5 Dark Accent 4"/>
    <w:basedOn w:val="TableNormal"/>
    <w:uiPriority w:val="99"/>
    <w:rsid w:val="005B20A3"/>
    <w:rPr>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BF4D4"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FCA2D"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FCA2D"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FCA2D"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FCA2D" w:themeFill="accent4"/>
      </w:tcPr>
    </w:tblStylePr>
    <w:tblStylePr w:type="band1Vert">
      <w:tblPr/>
      <w:tcPr>
        <w:shd w:val="clear" w:color="auto" w:fill="F8E9AA" w:themeFill="accent4" w:themeFillTint="66"/>
      </w:tcPr>
    </w:tblStylePr>
    <w:tblStylePr w:type="band1Horz">
      <w:tblPr/>
      <w:tcPr>
        <w:shd w:val="clear" w:color="auto" w:fill="F8E9AA" w:themeFill="accent4" w:themeFillTint="66"/>
      </w:tcPr>
    </w:tblStylePr>
  </w:style>
  <w:style w:type="table" w:styleId="GridTable5Dark-Accent5">
    <w:name w:val="Grid Table 5 Dark Accent 5"/>
    <w:basedOn w:val="TableNormal"/>
    <w:uiPriority w:val="99"/>
    <w:rsid w:val="005B20A3"/>
    <w:rPr>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BF4D4"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FCA2D"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FCA2D"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FCA2D"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FCA2D" w:themeFill="accent5"/>
      </w:tcPr>
    </w:tblStylePr>
    <w:tblStylePr w:type="band1Vert">
      <w:tblPr/>
      <w:tcPr>
        <w:shd w:val="clear" w:color="auto" w:fill="F8E9AA" w:themeFill="accent5" w:themeFillTint="66"/>
      </w:tcPr>
    </w:tblStylePr>
    <w:tblStylePr w:type="band1Horz">
      <w:tblPr/>
      <w:tcPr>
        <w:shd w:val="clear" w:color="auto" w:fill="F8E9AA" w:themeFill="accent5" w:themeFillTint="66"/>
      </w:tcPr>
    </w:tblStylePr>
  </w:style>
  <w:style w:type="table" w:styleId="GridTable5Dark-Accent6">
    <w:name w:val="Grid Table 5 Dark Accent 6"/>
    <w:basedOn w:val="TableNormal"/>
    <w:uiPriority w:val="99"/>
    <w:rsid w:val="005B20A3"/>
    <w:rPr>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BF4D4"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FCA2D"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FCA2D"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FCA2D"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FCA2D" w:themeFill="accent6"/>
      </w:tcPr>
    </w:tblStylePr>
    <w:tblStylePr w:type="band1Vert">
      <w:tblPr/>
      <w:tcPr>
        <w:shd w:val="clear" w:color="auto" w:fill="F8E9AA" w:themeFill="accent6" w:themeFillTint="66"/>
      </w:tcPr>
    </w:tblStylePr>
    <w:tblStylePr w:type="band1Horz">
      <w:tblPr/>
      <w:tcPr>
        <w:shd w:val="clear" w:color="auto" w:fill="F8E9AA" w:themeFill="accent6" w:themeFillTint="66"/>
      </w:tcPr>
    </w:tblStylePr>
  </w:style>
  <w:style w:type="table" w:styleId="GridTable6Colorful">
    <w:name w:val="Grid Table 6 Colorful"/>
    <w:basedOn w:val="TableNormal"/>
    <w:uiPriority w:val="99"/>
    <w:rsid w:val="005B20A3"/>
    <w:rPr>
      <w:color w:val="000000" w:themeColor="text1"/>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99"/>
    <w:rsid w:val="005B20A3"/>
    <w:rPr>
      <w:color w:val="0F4761" w:themeColor="accent1" w:themeShade="BF"/>
      <w:lang w:eastAsia="en-US"/>
    </w:rPr>
    <w:tblPr>
      <w:tblStyleRowBandSize w:val="1"/>
      <w:tblStyleColBandSize w:val="1"/>
      <w:tblBorders>
        <w:top w:val="single" w:sz="4" w:space="0" w:color="45B0E1" w:themeColor="accent1" w:themeTint="99"/>
        <w:left w:val="single" w:sz="4" w:space="0" w:color="45B0E1" w:themeColor="accent1" w:themeTint="99"/>
        <w:bottom w:val="single" w:sz="4" w:space="0" w:color="45B0E1" w:themeColor="accent1" w:themeTint="99"/>
        <w:right w:val="single" w:sz="4" w:space="0" w:color="45B0E1" w:themeColor="accent1" w:themeTint="99"/>
        <w:insideH w:val="single" w:sz="4" w:space="0" w:color="45B0E1" w:themeColor="accent1" w:themeTint="99"/>
        <w:insideV w:val="single" w:sz="4" w:space="0" w:color="45B0E1" w:themeColor="accent1" w:themeTint="99"/>
      </w:tblBorders>
    </w:tblPr>
    <w:tblStylePr w:type="firstRow">
      <w:rPr>
        <w:b/>
        <w:bCs/>
      </w:rPr>
      <w:tblPr/>
      <w:tcPr>
        <w:tcBorders>
          <w:bottom w:val="single" w:sz="12" w:space="0" w:color="45B0E1" w:themeColor="accent1" w:themeTint="99"/>
        </w:tcBorders>
      </w:tcPr>
    </w:tblStylePr>
    <w:tblStylePr w:type="lastRow">
      <w:rPr>
        <w:b/>
        <w:bCs/>
      </w:rPr>
      <w:tblPr/>
      <w:tcPr>
        <w:tcBorders>
          <w:top w:val="double" w:sz="4" w:space="0" w:color="45B0E1" w:themeColor="accent1" w:themeTint="99"/>
        </w:tcBorders>
      </w:tcPr>
    </w:tblStylePr>
    <w:tblStylePr w:type="firstCol">
      <w:rPr>
        <w:b/>
        <w:bCs/>
      </w:rPr>
    </w:tblStylePr>
    <w:tblStylePr w:type="lastCol">
      <w:rPr>
        <w:b/>
        <w:bCs/>
      </w:rPr>
    </w:tblStylePr>
    <w:tblStylePr w:type="band1Vert">
      <w:tblPr/>
      <w:tcPr>
        <w:shd w:val="clear" w:color="auto" w:fill="C1E4F5" w:themeFill="accent1" w:themeFillTint="33"/>
      </w:tcPr>
    </w:tblStylePr>
    <w:tblStylePr w:type="band1Horz">
      <w:tblPr/>
      <w:tcPr>
        <w:shd w:val="clear" w:color="auto" w:fill="C1E4F5" w:themeFill="accent1" w:themeFillTint="33"/>
      </w:tcPr>
    </w:tblStylePr>
  </w:style>
  <w:style w:type="table" w:styleId="GridTable6Colorful-Accent2">
    <w:name w:val="Grid Table 6 Colorful Accent 2"/>
    <w:basedOn w:val="TableNormal"/>
    <w:uiPriority w:val="99"/>
    <w:rsid w:val="005B20A3"/>
    <w:rPr>
      <w:color w:val="C5A20F" w:themeColor="accent2" w:themeShade="BF"/>
      <w:lang w:eastAsia="en-US"/>
    </w:rPr>
    <w:tblPr>
      <w:tblStyleRowBandSize w:val="1"/>
      <w:tblStyleColBandSize w:val="1"/>
      <w:tblBorders>
        <w:top w:val="single" w:sz="4" w:space="0" w:color="F5DF80" w:themeColor="accent2" w:themeTint="99"/>
        <w:left w:val="single" w:sz="4" w:space="0" w:color="F5DF80" w:themeColor="accent2" w:themeTint="99"/>
        <w:bottom w:val="single" w:sz="4" w:space="0" w:color="F5DF80" w:themeColor="accent2" w:themeTint="99"/>
        <w:right w:val="single" w:sz="4" w:space="0" w:color="F5DF80" w:themeColor="accent2" w:themeTint="99"/>
        <w:insideH w:val="single" w:sz="4" w:space="0" w:color="F5DF80" w:themeColor="accent2" w:themeTint="99"/>
        <w:insideV w:val="single" w:sz="4" w:space="0" w:color="F5DF80" w:themeColor="accent2" w:themeTint="99"/>
      </w:tblBorders>
    </w:tblPr>
    <w:tblStylePr w:type="firstRow">
      <w:rPr>
        <w:b/>
        <w:bCs/>
      </w:rPr>
      <w:tblPr/>
      <w:tcPr>
        <w:tcBorders>
          <w:bottom w:val="single" w:sz="12" w:space="0" w:color="F5DF80" w:themeColor="accent2" w:themeTint="99"/>
        </w:tcBorders>
      </w:tcPr>
    </w:tblStylePr>
    <w:tblStylePr w:type="lastRow">
      <w:rPr>
        <w:b/>
        <w:bCs/>
      </w:rPr>
      <w:tblPr/>
      <w:tcPr>
        <w:tcBorders>
          <w:top w:val="double" w:sz="4" w:space="0" w:color="F5DF80" w:themeColor="accent2" w:themeTint="99"/>
        </w:tcBorders>
      </w:tcPr>
    </w:tblStylePr>
    <w:tblStylePr w:type="firstCol">
      <w:rPr>
        <w:b/>
        <w:bCs/>
      </w:rPr>
    </w:tblStylePr>
    <w:tblStylePr w:type="lastCol">
      <w:rPr>
        <w:b/>
        <w:bCs/>
      </w:rPr>
    </w:tblStylePr>
    <w:tblStylePr w:type="band1Vert">
      <w:tblPr/>
      <w:tcPr>
        <w:shd w:val="clear" w:color="auto" w:fill="FBF4D4" w:themeFill="accent2" w:themeFillTint="33"/>
      </w:tcPr>
    </w:tblStylePr>
    <w:tblStylePr w:type="band1Horz">
      <w:tblPr/>
      <w:tcPr>
        <w:shd w:val="clear" w:color="auto" w:fill="FBF4D4" w:themeFill="accent2" w:themeFillTint="33"/>
      </w:tcPr>
    </w:tblStylePr>
  </w:style>
  <w:style w:type="table" w:styleId="GridTable6Colorful-Accent3">
    <w:name w:val="Grid Table 6 Colorful Accent 3"/>
    <w:basedOn w:val="TableNormal"/>
    <w:uiPriority w:val="99"/>
    <w:rsid w:val="005B20A3"/>
    <w:rPr>
      <w:color w:val="C5A20F" w:themeColor="accent3" w:themeShade="BF"/>
      <w:lang w:eastAsia="en-US"/>
    </w:rPr>
    <w:tblPr>
      <w:tblStyleRowBandSize w:val="1"/>
      <w:tblStyleColBandSize w:val="1"/>
      <w:tblBorders>
        <w:top w:val="single" w:sz="4" w:space="0" w:color="F5DF80" w:themeColor="accent3" w:themeTint="99"/>
        <w:left w:val="single" w:sz="4" w:space="0" w:color="F5DF80" w:themeColor="accent3" w:themeTint="99"/>
        <w:bottom w:val="single" w:sz="4" w:space="0" w:color="F5DF80" w:themeColor="accent3" w:themeTint="99"/>
        <w:right w:val="single" w:sz="4" w:space="0" w:color="F5DF80" w:themeColor="accent3" w:themeTint="99"/>
        <w:insideH w:val="single" w:sz="4" w:space="0" w:color="F5DF80" w:themeColor="accent3" w:themeTint="99"/>
        <w:insideV w:val="single" w:sz="4" w:space="0" w:color="F5DF80" w:themeColor="accent3" w:themeTint="99"/>
      </w:tblBorders>
    </w:tblPr>
    <w:tblStylePr w:type="firstRow">
      <w:rPr>
        <w:b/>
        <w:bCs/>
      </w:rPr>
      <w:tblPr/>
      <w:tcPr>
        <w:tcBorders>
          <w:bottom w:val="single" w:sz="12" w:space="0" w:color="F5DF80" w:themeColor="accent3" w:themeTint="99"/>
        </w:tcBorders>
      </w:tcPr>
    </w:tblStylePr>
    <w:tblStylePr w:type="lastRow">
      <w:rPr>
        <w:b/>
        <w:bCs/>
      </w:rPr>
      <w:tblPr/>
      <w:tcPr>
        <w:tcBorders>
          <w:top w:val="double" w:sz="4" w:space="0" w:color="F5DF80" w:themeColor="accent3" w:themeTint="99"/>
        </w:tcBorders>
      </w:tcPr>
    </w:tblStylePr>
    <w:tblStylePr w:type="firstCol">
      <w:rPr>
        <w:b/>
        <w:bCs/>
      </w:rPr>
    </w:tblStylePr>
    <w:tblStylePr w:type="lastCol">
      <w:rPr>
        <w:b/>
        <w:bCs/>
      </w:rPr>
    </w:tblStylePr>
    <w:tblStylePr w:type="band1Vert">
      <w:tblPr/>
      <w:tcPr>
        <w:shd w:val="clear" w:color="auto" w:fill="FBF4D4" w:themeFill="accent3" w:themeFillTint="33"/>
      </w:tcPr>
    </w:tblStylePr>
    <w:tblStylePr w:type="band1Horz">
      <w:tblPr/>
      <w:tcPr>
        <w:shd w:val="clear" w:color="auto" w:fill="FBF4D4" w:themeFill="accent3" w:themeFillTint="33"/>
      </w:tcPr>
    </w:tblStylePr>
  </w:style>
  <w:style w:type="table" w:styleId="GridTable6Colorful-Accent4">
    <w:name w:val="Grid Table 6 Colorful Accent 4"/>
    <w:basedOn w:val="TableNormal"/>
    <w:uiPriority w:val="99"/>
    <w:rsid w:val="005B20A3"/>
    <w:rPr>
      <w:color w:val="C5A20F" w:themeColor="accent4" w:themeShade="BF"/>
      <w:lang w:eastAsia="en-US"/>
    </w:rPr>
    <w:tblPr>
      <w:tblStyleRowBandSize w:val="1"/>
      <w:tblStyleColBandSize w:val="1"/>
      <w:tblBorders>
        <w:top w:val="single" w:sz="4" w:space="0" w:color="F5DF80" w:themeColor="accent4" w:themeTint="99"/>
        <w:left w:val="single" w:sz="4" w:space="0" w:color="F5DF80" w:themeColor="accent4" w:themeTint="99"/>
        <w:bottom w:val="single" w:sz="4" w:space="0" w:color="F5DF80" w:themeColor="accent4" w:themeTint="99"/>
        <w:right w:val="single" w:sz="4" w:space="0" w:color="F5DF80" w:themeColor="accent4" w:themeTint="99"/>
        <w:insideH w:val="single" w:sz="4" w:space="0" w:color="F5DF80" w:themeColor="accent4" w:themeTint="99"/>
        <w:insideV w:val="single" w:sz="4" w:space="0" w:color="F5DF80" w:themeColor="accent4" w:themeTint="99"/>
      </w:tblBorders>
    </w:tblPr>
    <w:tblStylePr w:type="firstRow">
      <w:rPr>
        <w:b/>
        <w:bCs/>
      </w:rPr>
      <w:tblPr/>
      <w:tcPr>
        <w:tcBorders>
          <w:bottom w:val="single" w:sz="12" w:space="0" w:color="F5DF80" w:themeColor="accent4" w:themeTint="99"/>
        </w:tcBorders>
      </w:tcPr>
    </w:tblStylePr>
    <w:tblStylePr w:type="lastRow">
      <w:rPr>
        <w:b/>
        <w:bCs/>
      </w:rPr>
      <w:tblPr/>
      <w:tcPr>
        <w:tcBorders>
          <w:top w:val="double" w:sz="4" w:space="0" w:color="F5DF80" w:themeColor="accent4" w:themeTint="99"/>
        </w:tcBorders>
      </w:tcPr>
    </w:tblStylePr>
    <w:tblStylePr w:type="firstCol">
      <w:rPr>
        <w:b/>
        <w:bCs/>
      </w:rPr>
    </w:tblStylePr>
    <w:tblStylePr w:type="lastCol">
      <w:rPr>
        <w:b/>
        <w:bCs/>
      </w:rPr>
    </w:tblStylePr>
    <w:tblStylePr w:type="band1Vert">
      <w:tblPr/>
      <w:tcPr>
        <w:shd w:val="clear" w:color="auto" w:fill="FBF4D4" w:themeFill="accent4" w:themeFillTint="33"/>
      </w:tcPr>
    </w:tblStylePr>
    <w:tblStylePr w:type="band1Horz">
      <w:tblPr/>
      <w:tcPr>
        <w:shd w:val="clear" w:color="auto" w:fill="FBF4D4" w:themeFill="accent4" w:themeFillTint="33"/>
      </w:tcPr>
    </w:tblStylePr>
  </w:style>
  <w:style w:type="table" w:styleId="GridTable6Colorful-Accent5">
    <w:name w:val="Grid Table 6 Colorful Accent 5"/>
    <w:basedOn w:val="TableNormal"/>
    <w:uiPriority w:val="99"/>
    <w:rsid w:val="005B20A3"/>
    <w:rPr>
      <w:color w:val="C5A20F" w:themeColor="accent5" w:themeShade="BF"/>
      <w:lang w:eastAsia="en-US"/>
    </w:rPr>
    <w:tblPr>
      <w:tblStyleRowBandSize w:val="1"/>
      <w:tblStyleColBandSize w:val="1"/>
      <w:tblBorders>
        <w:top w:val="single" w:sz="4" w:space="0" w:color="F5DF80" w:themeColor="accent5" w:themeTint="99"/>
        <w:left w:val="single" w:sz="4" w:space="0" w:color="F5DF80" w:themeColor="accent5" w:themeTint="99"/>
        <w:bottom w:val="single" w:sz="4" w:space="0" w:color="F5DF80" w:themeColor="accent5" w:themeTint="99"/>
        <w:right w:val="single" w:sz="4" w:space="0" w:color="F5DF80" w:themeColor="accent5" w:themeTint="99"/>
        <w:insideH w:val="single" w:sz="4" w:space="0" w:color="F5DF80" w:themeColor="accent5" w:themeTint="99"/>
        <w:insideV w:val="single" w:sz="4" w:space="0" w:color="F5DF80" w:themeColor="accent5" w:themeTint="99"/>
      </w:tblBorders>
    </w:tblPr>
    <w:tblStylePr w:type="firstRow">
      <w:rPr>
        <w:b/>
        <w:bCs/>
      </w:rPr>
      <w:tblPr/>
      <w:tcPr>
        <w:tcBorders>
          <w:bottom w:val="single" w:sz="12" w:space="0" w:color="F5DF80" w:themeColor="accent5" w:themeTint="99"/>
        </w:tcBorders>
      </w:tcPr>
    </w:tblStylePr>
    <w:tblStylePr w:type="lastRow">
      <w:rPr>
        <w:b/>
        <w:bCs/>
      </w:rPr>
      <w:tblPr/>
      <w:tcPr>
        <w:tcBorders>
          <w:top w:val="double" w:sz="4" w:space="0" w:color="F5DF80" w:themeColor="accent5" w:themeTint="99"/>
        </w:tcBorders>
      </w:tcPr>
    </w:tblStylePr>
    <w:tblStylePr w:type="firstCol">
      <w:rPr>
        <w:b/>
        <w:bCs/>
      </w:rPr>
    </w:tblStylePr>
    <w:tblStylePr w:type="lastCol">
      <w:rPr>
        <w:b/>
        <w:bCs/>
      </w:rPr>
    </w:tblStylePr>
    <w:tblStylePr w:type="band1Vert">
      <w:tblPr/>
      <w:tcPr>
        <w:shd w:val="clear" w:color="auto" w:fill="FBF4D4" w:themeFill="accent5" w:themeFillTint="33"/>
      </w:tcPr>
    </w:tblStylePr>
    <w:tblStylePr w:type="band1Horz">
      <w:tblPr/>
      <w:tcPr>
        <w:shd w:val="clear" w:color="auto" w:fill="FBF4D4" w:themeFill="accent5" w:themeFillTint="33"/>
      </w:tcPr>
    </w:tblStylePr>
  </w:style>
  <w:style w:type="table" w:styleId="GridTable6Colorful-Accent6">
    <w:name w:val="Grid Table 6 Colorful Accent 6"/>
    <w:basedOn w:val="TableNormal"/>
    <w:uiPriority w:val="99"/>
    <w:rsid w:val="005B20A3"/>
    <w:rPr>
      <w:color w:val="C5A20F" w:themeColor="accent6" w:themeShade="BF"/>
      <w:lang w:eastAsia="en-US"/>
    </w:rPr>
    <w:tblPr>
      <w:tblStyleRowBandSize w:val="1"/>
      <w:tblStyleColBandSize w:val="1"/>
      <w:tblBorders>
        <w:top w:val="single" w:sz="4" w:space="0" w:color="F5DF80" w:themeColor="accent6" w:themeTint="99"/>
        <w:left w:val="single" w:sz="4" w:space="0" w:color="F5DF80" w:themeColor="accent6" w:themeTint="99"/>
        <w:bottom w:val="single" w:sz="4" w:space="0" w:color="F5DF80" w:themeColor="accent6" w:themeTint="99"/>
        <w:right w:val="single" w:sz="4" w:space="0" w:color="F5DF80" w:themeColor="accent6" w:themeTint="99"/>
        <w:insideH w:val="single" w:sz="4" w:space="0" w:color="F5DF80" w:themeColor="accent6" w:themeTint="99"/>
        <w:insideV w:val="single" w:sz="4" w:space="0" w:color="F5DF80" w:themeColor="accent6" w:themeTint="99"/>
      </w:tblBorders>
    </w:tblPr>
    <w:tblStylePr w:type="firstRow">
      <w:rPr>
        <w:b/>
        <w:bCs/>
      </w:rPr>
      <w:tblPr/>
      <w:tcPr>
        <w:tcBorders>
          <w:bottom w:val="single" w:sz="12" w:space="0" w:color="F5DF80" w:themeColor="accent6" w:themeTint="99"/>
        </w:tcBorders>
      </w:tcPr>
    </w:tblStylePr>
    <w:tblStylePr w:type="lastRow">
      <w:rPr>
        <w:b/>
        <w:bCs/>
      </w:rPr>
      <w:tblPr/>
      <w:tcPr>
        <w:tcBorders>
          <w:top w:val="double" w:sz="4" w:space="0" w:color="F5DF80" w:themeColor="accent6" w:themeTint="99"/>
        </w:tcBorders>
      </w:tcPr>
    </w:tblStylePr>
    <w:tblStylePr w:type="firstCol">
      <w:rPr>
        <w:b/>
        <w:bCs/>
      </w:rPr>
    </w:tblStylePr>
    <w:tblStylePr w:type="lastCol">
      <w:rPr>
        <w:b/>
        <w:bCs/>
      </w:rPr>
    </w:tblStylePr>
    <w:tblStylePr w:type="band1Vert">
      <w:tblPr/>
      <w:tcPr>
        <w:shd w:val="clear" w:color="auto" w:fill="FBF4D4" w:themeFill="accent6" w:themeFillTint="33"/>
      </w:tcPr>
    </w:tblStylePr>
    <w:tblStylePr w:type="band1Horz">
      <w:tblPr/>
      <w:tcPr>
        <w:shd w:val="clear" w:color="auto" w:fill="FBF4D4" w:themeFill="accent6" w:themeFillTint="33"/>
      </w:tcPr>
    </w:tblStylePr>
  </w:style>
  <w:style w:type="table" w:styleId="GridTable7Colorful">
    <w:name w:val="Grid Table 7 Colorful"/>
    <w:basedOn w:val="TableNormal"/>
    <w:uiPriority w:val="99"/>
    <w:rsid w:val="005B20A3"/>
    <w:rPr>
      <w:color w:val="000000" w:themeColor="text1"/>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99"/>
    <w:rsid w:val="005B20A3"/>
    <w:rPr>
      <w:color w:val="0F4761" w:themeColor="accent1" w:themeShade="BF"/>
      <w:lang w:eastAsia="en-US"/>
    </w:rPr>
    <w:tblPr>
      <w:tblStyleRowBandSize w:val="1"/>
      <w:tblStyleColBandSize w:val="1"/>
      <w:tblBorders>
        <w:top w:val="single" w:sz="4" w:space="0" w:color="45B0E1" w:themeColor="accent1" w:themeTint="99"/>
        <w:left w:val="single" w:sz="4" w:space="0" w:color="45B0E1" w:themeColor="accent1" w:themeTint="99"/>
        <w:bottom w:val="single" w:sz="4" w:space="0" w:color="45B0E1" w:themeColor="accent1" w:themeTint="99"/>
        <w:right w:val="single" w:sz="4" w:space="0" w:color="45B0E1" w:themeColor="accent1" w:themeTint="99"/>
        <w:insideH w:val="single" w:sz="4" w:space="0" w:color="45B0E1" w:themeColor="accent1" w:themeTint="99"/>
        <w:insideV w:val="single" w:sz="4" w:space="0" w:color="45B0E1"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1E4F5" w:themeFill="accent1" w:themeFillTint="33"/>
      </w:tcPr>
    </w:tblStylePr>
    <w:tblStylePr w:type="band1Horz">
      <w:tblPr/>
      <w:tcPr>
        <w:shd w:val="clear" w:color="auto" w:fill="C1E4F5" w:themeFill="accent1" w:themeFillTint="33"/>
      </w:tcPr>
    </w:tblStylePr>
    <w:tblStylePr w:type="neCell">
      <w:tblPr/>
      <w:tcPr>
        <w:tcBorders>
          <w:bottom w:val="single" w:sz="4" w:space="0" w:color="45B0E1" w:themeColor="accent1" w:themeTint="99"/>
        </w:tcBorders>
      </w:tcPr>
    </w:tblStylePr>
    <w:tblStylePr w:type="nwCell">
      <w:tblPr/>
      <w:tcPr>
        <w:tcBorders>
          <w:bottom w:val="single" w:sz="4" w:space="0" w:color="45B0E1" w:themeColor="accent1" w:themeTint="99"/>
        </w:tcBorders>
      </w:tcPr>
    </w:tblStylePr>
    <w:tblStylePr w:type="seCell">
      <w:tblPr/>
      <w:tcPr>
        <w:tcBorders>
          <w:top w:val="single" w:sz="4" w:space="0" w:color="45B0E1" w:themeColor="accent1" w:themeTint="99"/>
        </w:tcBorders>
      </w:tcPr>
    </w:tblStylePr>
    <w:tblStylePr w:type="swCell">
      <w:tblPr/>
      <w:tcPr>
        <w:tcBorders>
          <w:top w:val="single" w:sz="4" w:space="0" w:color="45B0E1" w:themeColor="accent1" w:themeTint="99"/>
        </w:tcBorders>
      </w:tcPr>
    </w:tblStylePr>
  </w:style>
  <w:style w:type="table" w:styleId="GridTable7Colorful-Accent2">
    <w:name w:val="Grid Table 7 Colorful Accent 2"/>
    <w:basedOn w:val="TableNormal"/>
    <w:uiPriority w:val="99"/>
    <w:rsid w:val="005B20A3"/>
    <w:rPr>
      <w:color w:val="C5A20F" w:themeColor="accent2" w:themeShade="BF"/>
      <w:lang w:eastAsia="en-US"/>
    </w:rPr>
    <w:tblPr>
      <w:tblStyleRowBandSize w:val="1"/>
      <w:tblStyleColBandSize w:val="1"/>
      <w:tblBorders>
        <w:top w:val="single" w:sz="4" w:space="0" w:color="F5DF80" w:themeColor="accent2" w:themeTint="99"/>
        <w:left w:val="single" w:sz="4" w:space="0" w:color="F5DF80" w:themeColor="accent2" w:themeTint="99"/>
        <w:bottom w:val="single" w:sz="4" w:space="0" w:color="F5DF80" w:themeColor="accent2" w:themeTint="99"/>
        <w:right w:val="single" w:sz="4" w:space="0" w:color="F5DF80" w:themeColor="accent2" w:themeTint="99"/>
        <w:insideH w:val="single" w:sz="4" w:space="0" w:color="F5DF80" w:themeColor="accent2" w:themeTint="99"/>
        <w:insideV w:val="single" w:sz="4" w:space="0" w:color="F5DF80"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4D4" w:themeFill="accent2" w:themeFillTint="33"/>
      </w:tcPr>
    </w:tblStylePr>
    <w:tblStylePr w:type="band1Horz">
      <w:tblPr/>
      <w:tcPr>
        <w:shd w:val="clear" w:color="auto" w:fill="FBF4D4" w:themeFill="accent2" w:themeFillTint="33"/>
      </w:tcPr>
    </w:tblStylePr>
    <w:tblStylePr w:type="neCell">
      <w:tblPr/>
      <w:tcPr>
        <w:tcBorders>
          <w:bottom w:val="single" w:sz="4" w:space="0" w:color="F5DF80" w:themeColor="accent2" w:themeTint="99"/>
        </w:tcBorders>
      </w:tcPr>
    </w:tblStylePr>
    <w:tblStylePr w:type="nwCell">
      <w:tblPr/>
      <w:tcPr>
        <w:tcBorders>
          <w:bottom w:val="single" w:sz="4" w:space="0" w:color="F5DF80" w:themeColor="accent2" w:themeTint="99"/>
        </w:tcBorders>
      </w:tcPr>
    </w:tblStylePr>
    <w:tblStylePr w:type="seCell">
      <w:tblPr/>
      <w:tcPr>
        <w:tcBorders>
          <w:top w:val="single" w:sz="4" w:space="0" w:color="F5DF80" w:themeColor="accent2" w:themeTint="99"/>
        </w:tcBorders>
      </w:tcPr>
    </w:tblStylePr>
    <w:tblStylePr w:type="swCell">
      <w:tblPr/>
      <w:tcPr>
        <w:tcBorders>
          <w:top w:val="single" w:sz="4" w:space="0" w:color="F5DF80" w:themeColor="accent2" w:themeTint="99"/>
        </w:tcBorders>
      </w:tcPr>
    </w:tblStylePr>
  </w:style>
  <w:style w:type="table" w:styleId="GridTable7Colorful-Accent3">
    <w:name w:val="Grid Table 7 Colorful Accent 3"/>
    <w:basedOn w:val="TableNormal"/>
    <w:uiPriority w:val="99"/>
    <w:rsid w:val="005B20A3"/>
    <w:rPr>
      <w:color w:val="C5A20F" w:themeColor="accent3" w:themeShade="BF"/>
      <w:lang w:eastAsia="en-US"/>
    </w:rPr>
    <w:tblPr>
      <w:tblStyleRowBandSize w:val="1"/>
      <w:tblStyleColBandSize w:val="1"/>
      <w:tblBorders>
        <w:top w:val="single" w:sz="4" w:space="0" w:color="F5DF80" w:themeColor="accent3" w:themeTint="99"/>
        <w:left w:val="single" w:sz="4" w:space="0" w:color="F5DF80" w:themeColor="accent3" w:themeTint="99"/>
        <w:bottom w:val="single" w:sz="4" w:space="0" w:color="F5DF80" w:themeColor="accent3" w:themeTint="99"/>
        <w:right w:val="single" w:sz="4" w:space="0" w:color="F5DF80" w:themeColor="accent3" w:themeTint="99"/>
        <w:insideH w:val="single" w:sz="4" w:space="0" w:color="F5DF80" w:themeColor="accent3" w:themeTint="99"/>
        <w:insideV w:val="single" w:sz="4" w:space="0" w:color="F5DF80"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4D4" w:themeFill="accent3" w:themeFillTint="33"/>
      </w:tcPr>
    </w:tblStylePr>
    <w:tblStylePr w:type="band1Horz">
      <w:tblPr/>
      <w:tcPr>
        <w:shd w:val="clear" w:color="auto" w:fill="FBF4D4" w:themeFill="accent3" w:themeFillTint="33"/>
      </w:tcPr>
    </w:tblStylePr>
    <w:tblStylePr w:type="neCell">
      <w:tblPr/>
      <w:tcPr>
        <w:tcBorders>
          <w:bottom w:val="single" w:sz="4" w:space="0" w:color="F5DF80" w:themeColor="accent3" w:themeTint="99"/>
        </w:tcBorders>
      </w:tcPr>
    </w:tblStylePr>
    <w:tblStylePr w:type="nwCell">
      <w:tblPr/>
      <w:tcPr>
        <w:tcBorders>
          <w:bottom w:val="single" w:sz="4" w:space="0" w:color="F5DF80" w:themeColor="accent3" w:themeTint="99"/>
        </w:tcBorders>
      </w:tcPr>
    </w:tblStylePr>
    <w:tblStylePr w:type="seCell">
      <w:tblPr/>
      <w:tcPr>
        <w:tcBorders>
          <w:top w:val="single" w:sz="4" w:space="0" w:color="F5DF80" w:themeColor="accent3" w:themeTint="99"/>
        </w:tcBorders>
      </w:tcPr>
    </w:tblStylePr>
    <w:tblStylePr w:type="swCell">
      <w:tblPr/>
      <w:tcPr>
        <w:tcBorders>
          <w:top w:val="single" w:sz="4" w:space="0" w:color="F5DF80" w:themeColor="accent3" w:themeTint="99"/>
        </w:tcBorders>
      </w:tcPr>
    </w:tblStylePr>
  </w:style>
  <w:style w:type="table" w:styleId="GridTable7Colorful-Accent4">
    <w:name w:val="Grid Table 7 Colorful Accent 4"/>
    <w:basedOn w:val="TableNormal"/>
    <w:uiPriority w:val="99"/>
    <w:rsid w:val="005B20A3"/>
    <w:rPr>
      <w:color w:val="C5A20F" w:themeColor="accent4" w:themeShade="BF"/>
      <w:lang w:eastAsia="en-US"/>
    </w:rPr>
    <w:tblPr>
      <w:tblStyleRowBandSize w:val="1"/>
      <w:tblStyleColBandSize w:val="1"/>
      <w:tblBorders>
        <w:top w:val="single" w:sz="4" w:space="0" w:color="F5DF80" w:themeColor="accent4" w:themeTint="99"/>
        <w:left w:val="single" w:sz="4" w:space="0" w:color="F5DF80" w:themeColor="accent4" w:themeTint="99"/>
        <w:bottom w:val="single" w:sz="4" w:space="0" w:color="F5DF80" w:themeColor="accent4" w:themeTint="99"/>
        <w:right w:val="single" w:sz="4" w:space="0" w:color="F5DF80" w:themeColor="accent4" w:themeTint="99"/>
        <w:insideH w:val="single" w:sz="4" w:space="0" w:color="F5DF80" w:themeColor="accent4" w:themeTint="99"/>
        <w:insideV w:val="single" w:sz="4" w:space="0" w:color="F5DF80"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4D4" w:themeFill="accent4" w:themeFillTint="33"/>
      </w:tcPr>
    </w:tblStylePr>
    <w:tblStylePr w:type="band1Horz">
      <w:tblPr/>
      <w:tcPr>
        <w:shd w:val="clear" w:color="auto" w:fill="FBF4D4" w:themeFill="accent4" w:themeFillTint="33"/>
      </w:tcPr>
    </w:tblStylePr>
    <w:tblStylePr w:type="neCell">
      <w:tblPr/>
      <w:tcPr>
        <w:tcBorders>
          <w:bottom w:val="single" w:sz="4" w:space="0" w:color="F5DF80" w:themeColor="accent4" w:themeTint="99"/>
        </w:tcBorders>
      </w:tcPr>
    </w:tblStylePr>
    <w:tblStylePr w:type="nwCell">
      <w:tblPr/>
      <w:tcPr>
        <w:tcBorders>
          <w:bottom w:val="single" w:sz="4" w:space="0" w:color="F5DF80" w:themeColor="accent4" w:themeTint="99"/>
        </w:tcBorders>
      </w:tcPr>
    </w:tblStylePr>
    <w:tblStylePr w:type="seCell">
      <w:tblPr/>
      <w:tcPr>
        <w:tcBorders>
          <w:top w:val="single" w:sz="4" w:space="0" w:color="F5DF80" w:themeColor="accent4" w:themeTint="99"/>
        </w:tcBorders>
      </w:tcPr>
    </w:tblStylePr>
    <w:tblStylePr w:type="swCell">
      <w:tblPr/>
      <w:tcPr>
        <w:tcBorders>
          <w:top w:val="single" w:sz="4" w:space="0" w:color="F5DF80" w:themeColor="accent4" w:themeTint="99"/>
        </w:tcBorders>
      </w:tcPr>
    </w:tblStylePr>
  </w:style>
  <w:style w:type="table" w:styleId="GridTable7Colorful-Accent5">
    <w:name w:val="Grid Table 7 Colorful Accent 5"/>
    <w:basedOn w:val="TableNormal"/>
    <w:uiPriority w:val="99"/>
    <w:rsid w:val="005B20A3"/>
    <w:rPr>
      <w:color w:val="C5A20F" w:themeColor="accent5" w:themeShade="BF"/>
      <w:lang w:eastAsia="en-US"/>
    </w:rPr>
    <w:tblPr>
      <w:tblStyleRowBandSize w:val="1"/>
      <w:tblStyleColBandSize w:val="1"/>
      <w:tblBorders>
        <w:top w:val="single" w:sz="4" w:space="0" w:color="F5DF80" w:themeColor="accent5" w:themeTint="99"/>
        <w:left w:val="single" w:sz="4" w:space="0" w:color="F5DF80" w:themeColor="accent5" w:themeTint="99"/>
        <w:bottom w:val="single" w:sz="4" w:space="0" w:color="F5DF80" w:themeColor="accent5" w:themeTint="99"/>
        <w:right w:val="single" w:sz="4" w:space="0" w:color="F5DF80" w:themeColor="accent5" w:themeTint="99"/>
        <w:insideH w:val="single" w:sz="4" w:space="0" w:color="F5DF80" w:themeColor="accent5" w:themeTint="99"/>
        <w:insideV w:val="single" w:sz="4" w:space="0" w:color="F5DF80"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4D4" w:themeFill="accent5" w:themeFillTint="33"/>
      </w:tcPr>
    </w:tblStylePr>
    <w:tblStylePr w:type="band1Horz">
      <w:tblPr/>
      <w:tcPr>
        <w:shd w:val="clear" w:color="auto" w:fill="FBF4D4" w:themeFill="accent5" w:themeFillTint="33"/>
      </w:tcPr>
    </w:tblStylePr>
    <w:tblStylePr w:type="neCell">
      <w:tblPr/>
      <w:tcPr>
        <w:tcBorders>
          <w:bottom w:val="single" w:sz="4" w:space="0" w:color="F5DF80" w:themeColor="accent5" w:themeTint="99"/>
        </w:tcBorders>
      </w:tcPr>
    </w:tblStylePr>
    <w:tblStylePr w:type="nwCell">
      <w:tblPr/>
      <w:tcPr>
        <w:tcBorders>
          <w:bottom w:val="single" w:sz="4" w:space="0" w:color="F5DF80" w:themeColor="accent5" w:themeTint="99"/>
        </w:tcBorders>
      </w:tcPr>
    </w:tblStylePr>
    <w:tblStylePr w:type="seCell">
      <w:tblPr/>
      <w:tcPr>
        <w:tcBorders>
          <w:top w:val="single" w:sz="4" w:space="0" w:color="F5DF80" w:themeColor="accent5" w:themeTint="99"/>
        </w:tcBorders>
      </w:tcPr>
    </w:tblStylePr>
    <w:tblStylePr w:type="swCell">
      <w:tblPr/>
      <w:tcPr>
        <w:tcBorders>
          <w:top w:val="single" w:sz="4" w:space="0" w:color="F5DF80" w:themeColor="accent5" w:themeTint="99"/>
        </w:tcBorders>
      </w:tcPr>
    </w:tblStylePr>
  </w:style>
  <w:style w:type="table" w:styleId="GridTable7Colorful-Accent6">
    <w:name w:val="Grid Table 7 Colorful Accent 6"/>
    <w:basedOn w:val="TableNormal"/>
    <w:uiPriority w:val="99"/>
    <w:rsid w:val="005B20A3"/>
    <w:rPr>
      <w:color w:val="C5A20F" w:themeColor="accent6" w:themeShade="BF"/>
      <w:lang w:eastAsia="en-US"/>
    </w:rPr>
    <w:tblPr>
      <w:tblStyleRowBandSize w:val="1"/>
      <w:tblStyleColBandSize w:val="1"/>
      <w:tblBorders>
        <w:top w:val="single" w:sz="4" w:space="0" w:color="F5DF80" w:themeColor="accent6" w:themeTint="99"/>
        <w:left w:val="single" w:sz="4" w:space="0" w:color="F5DF80" w:themeColor="accent6" w:themeTint="99"/>
        <w:bottom w:val="single" w:sz="4" w:space="0" w:color="F5DF80" w:themeColor="accent6" w:themeTint="99"/>
        <w:right w:val="single" w:sz="4" w:space="0" w:color="F5DF80" w:themeColor="accent6" w:themeTint="99"/>
        <w:insideH w:val="single" w:sz="4" w:space="0" w:color="F5DF80" w:themeColor="accent6" w:themeTint="99"/>
        <w:insideV w:val="single" w:sz="4" w:space="0" w:color="F5DF80"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BF4D4" w:themeFill="accent6" w:themeFillTint="33"/>
      </w:tcPr>
    </w:tblStylePr>
    <w:tblStylePr w:type="band1Horz">
      <w:tblPr/>
      <w:tcPr>
        <w:shd w:val="clear" w:color="auto" w:fill="FBF4D4" w:themeFill="accent6" w:themeFillTint="33"/>
      </w:tcPr>
    </w:tblStylePr>
    <w:tblStylePr w:type="neCell">
      <w:tblPr/>
      <w:tcPr>
        <w:tcBorders>
          <w:bottom w:val="single" w:sz="4" w:space="0" w:color="F5DF80" w:themeColor="accent6" w:themeTint="99"/>
        </w:tcBorders>
      </w:tcPr>
    </w:tblStylePr>
    <w:tblStylePr w:type="nwCell">
      <w:tblPr/>
      <w:tcPr>
        <w:tcBorders>
          <w:bottom w:val="single" w:sz="4" w:space="0" w:color="F5DF80" w:themeColor="accent6" w:themeTint="99"/>
        </w:tcBorders>
      </w:tcPr>
    </w:tblStylePr>
    <w:tblStylePr w:type="seCell">
      <w:tblPr/>
      <w:tcPr>
        <w:tcBorders>
          <w:top w:val="single" w:sz="4" w:space="0" w:color="F5DF80" w:themeColor="accent6" w:themeTint="99"/>
        </w:tcBorders>
      </w:tcPr>
    </w:tblStylePr>
    <w:tblStylePr w:type="swCell">
      <w:tblPr/>
      <w:tcPr>
        <w:tcBorders>
          <w:top w:val="single" w:sz="4" w:space="0" w:color="F5DF80" w:themeColor="accent6" w:themeTint="99"/>
        </w:tcBorders>
      </w:tcPr>
    </w:tblStylePr>
  </w:style>
  <w:style w:type="character" w:styleId="Hashtag">
    <w:name w:val="Hashtag"/>
    <w:basedOn w:val="DefaultParagraphFont"/>
    <w:uiPriority w:val="99"/>
    <w:semiHidden/>
    <w:rsid w:val="005B20A3"/>
    <w:rPr>
      <w:color w:val="2B579A"/>
      <w:shd w:val="clear" w:color="auto" w:fill="E1DFDD"/>
      <w:lang w:val="en-GB"/>
    </w:rPr>
  </w:style>
  <w:style w:type="paragraph" w:styleId="Header">
    <w:name w:val="header"/>
    <w:basedOn w:val="Normal"/>
    <w:link w:val="HeaderChar"/>
    <w:uiPriority w:val="13"/>
    <w:semiHidden/>
    <w:rsid w:val="005B20A3"/>
    <w:pPr>
      <w:spacing w:after="0"/>
    </w:pPr>
  </w:style>
  <w:style w:type="character" w:customStyle="1" w:styleId="HeaderChar">
    <w:name w:val="Header Char"/>
    <w:basedOn w:val="DefaultParagraphFont"/>
    <w:link w:val="Header"/>
    <w:uiPriority w:val="13"/>
    <w:semiHidden/>
    <w:rsid w:val="005B20A3"/>
    <w:rPr>
      <w:lang w:val="en-GB"/>
    </w:rPr>
  </w:style>
  <w:style w:type="paragraph" w:customStyle="1" w:styleId="Heading1NoNumber">
    <w:name w:val="Heading 1 No Number"/>
    <w:basedOn w:val="Heading1"/>
    <w:next w:val="Normal"/>
    <w:uiPriority w:val="1"/>
    <w:qFormat/>
    <w:rsid w:val="005B20A3"/>
    <w:pPr>
      <w:numPr>
        <w:numId w:val="13"/>
      </w:numPr>
    </w:pPr>
  </w:style>
  <w:style w:type="paragraph" w:customStyle="1" w:styleId="Heading2NoNumber">
    <w:name w:val="Heading 2 No Number"/>
    <w:basedOn w:val="Heading2"/>
    <w:next w:val="Normal"/>
    <w:uiPriority w:val="1"/>
    <w:qFormat/>
    <w:rsid w:val="005B20A3"/>
    <w:pPr>
      <w:numPr>
        <w:ilvl w:val="0"/>
        <w:numId w:val="0"/>
      </w:numPr>
      <w:spacing w:before="280"/>
    </w:pPr>
  </w:style>
  <w:style w:type="paragraph" w:customStyle="1" w:styleId="Heading3NoNumber">
    <w:name w:val="Heading 3 No Number"/>
    <w:basedOn w:val="Heading3"/>
    <w:next w:val="Normal"/>
    <w:uiPriority w:val="1"/>
    <w:qFormat/>
    <w:rsid w:val="005B20A3"/>
    <w:pPr>
      <w:numPr>
        <w:ilvl w:val="0"/>
        <w:numId w:val="0"/>
      </w:numPr>
    </w:pPr>
  </w:style>
  <w:style w:type="paragraph" w:customStyle="1" w:styleId="Heading4NoNumber">
    <w:name w:val="Heading 4 No Number"/>
    <w:basedOn w:val="Heading4"/>
    <w:next w:val="Normal"/>
    <w:uiPriority w:val="1"/>
    <w:rsid w:val="005B20A3"/>
  </w:style>
  <w:style w:type="character" w:customStyle="1" w:styleId="Heading5Char">
    <w:name w:val="Heading 5 Char"/>
    <w:basedOn w:val="DefaultParagraphFont"/>
    <w:link w:val="Heading5"/>
    <w:semiHidden/>
    <w:rsid w:val="005B20A3"/>
    <w:rPr>
      <w:b/>
      <w:sz w:val="20"/>
      <w:szCs w:val="20"/>
      <w:lang w:val="en-GB"/>
    </w:rPr>
  </w:style>
  <w:style w:type="paragraph" w:customStyle="1" w:styleId="Heading5NoNumber">
    <w:name w:val="Heading 5 No Number"/>
    <w:basedOn w:val="Heading5"/>
    <w:next w:val="Normal"/>
    <w:uiPriority w:val="1"/>
    <w:qFormat/>
    <w:rsid w:val="005B20A3"/>
    <w:pPr>
      <w:spacing w:before="320" w:after="30"/>
    </w:pPr>
    <w:rPr>
      <w:i/>
      <w:sz w:val="22"/>
    </w:rPr>
  </w:style>
  <w:style w:type="paragraph" w:customStyle="1" w:styleId="Heading6NoNumber">
    <w:name w:val="Heading 6 No Number"/>
    <w:basedOn w:val="Heading6"/>
    <w:next w:val="Normal"/>
    <w:uiPriority w:val="1"/>
    <w:qFormat/>
    <w:rsid w:val="005B20A3"/>
    <w:pPr>
      <w:spacing w:before="320" w:after="30"/>
    </w:pPr>
    <w:rPr>
      <w:sz w:val="22"/>
    </w:rPr>
  </w:style>
  <w:style w:type="character" w:customStyle="1" w:styleId="Heading7Char">
    <w:name w:val="Heading 7 Char"/>
    <w:aliases w:val="Heading 7 Appendix Heading Char"/>
    <w:basedOn w:val="DefaultParagraphFont"/>
    <w:link w:val="Heading7"/>
    <w:uiPriority w:val="10"/>
    <w:rsid w:val="005B20A3"/>
    <w:rPr>
      <w:rFonts w:ascii="Arial" w:hAnsi="Arial"/>
      <w:iCs/>
      <w:color w:val="156082" w:themeColor="accent1"/>
      <w:sz w:val="44"/>
      <w:szCs w:val="20"/>
    </w:rPr>
  </w:style>
  <w:style w:type="character" w:customStyle="1" w:styleId="Heading8Char">
    <w:name w:val="Heading 8 Char"/>
    <w:basedOn w:val="DefaultParagraphFont"/>
    <w:link w:val="Heading8"/>
    <w:semiHidden/>
    <w:rsid w:val="005B20A3"/>
    <w:rPr>
      <w:b/>
      <w:sz w:val="20"/>
      <w:szCs w:val="21"/>
      <w:lang w:val="en-GB"/>
    </w:rPr>
  </w:style>
  <w:style w:type="character" w:customStyle="1" w:styleId="Heading9Char">
    <w:name w:val="Heading 9 Char"/>
    <w:basedOn w:val="DefaultParagraphFont"/>
    <w:link w:val="Heading9"/>
    <w:semiHidden/>
    <w:rsid w:val="005B20A3"/>
    <w:rPr>
      <w:b/>
      <w:iCs/>
      <w:sz w:val="20"/>
      <w:szCs w:val="21"/>
      <w:lang w:val="en-GB"/>
    </w:rPr>
  </w:style>
  <w:style w:type="character" w:styleId="HTMLAcronym">
    <w:name w:val="HTML Acronym"/>
    <w:basedOn w:val="DefaultParagraphFont"/>
    <w:uiPriority w:val="99"/>
    <w:semiHidden/>
    <w:rsid w:val="005B20A3"/>
    <w:rPr>
      <w:lang w:val="en-GB"/>
    </w:rPr>
  </w:style>
  <w:style w:type="paragraph" w:styleId="HTMLAddress">
    <w:name w:val="HTML Address"/>
    <w:basedOn w:val="Normal"/>
    <w:link w:val="HTMLAddressChar"/>
    <w:uiPriority w:val="99"/>
    <w:semiHidden/>
    <w:rsid w:val="005B20A3"/>
    <w:rPr>
      <w:i/>
      <w:iCs/>
    </w:rPr>
  </w:style>
  <w:style w:type="character" w:customStyle="1" w:styleId="HTMLAddressChar">
    <w:name w:val="HTML Address Char"/>
    <w:basedOn w:val="DefaultParagraphFont"/>
    <w:link w:val="HTMLAddress"/>
    <w:uiPriority w:val="99"/>
    <w:semiHidden/>
    <w:rsid w:val="005B20A3"/>
    <w:rPr>
      <w:i/>
      <w:iCs/>
      <w:lang w:val="en-GB"/>
    </w:rPr>
  </w:style>
  <w:style w:type="character" w:styleId="HTMLCite">
    <w:name w:val="HTML Cite"/>
    <w:basedOn w:val="DefaultParagraphFont"/>
    <w:uiPriority w:val="99"/>
    <w:semiHidden/>
    <w:rsid w:val="005B20A3"/>
    <w:rPr>
      <w:i/>
      <w:iCs/>
      <w:lang w:val="en-GB"/>
    </w:rPr>
  </w:style>
  <w:style w:type="character" w:styleId="HTMLCode">
    <w:name w:val="HTML Code"/>
    <w:basedOn w:val="DefaultParagraphFont"/>
    <w:uiPriority w:val="99"/>
    <w:semiHidden/>
    <w:rsid w:val="005B20A3"/>
    <w:rPr>
      <w:rFonts w:asciiTheme="minorHAnsi" w:eastAsiaTheme="minorEastAsia" w:hAnsiTheme="minorHAnsi" w:cstheme="minorBidi"/>
      <w:sz w:val="20"/>
      <w:szCs w:val="20"/>
      <w:lang w:val="en-GB"/>
    </w:rPr>
  </w:style>
  <w:style w:type="character" w:styleId="HTMLDefinition">
    <w:name w:val="HTML Definition"/>
    <w:basedOn w:val="DefaultParagraphFont"/>
    <w:uiPriority w:val="99"/>
    <w:semiHidden/>
    <w:rsid w:val="005B20A3"/>
    <w:rPr>
      <w:i/>
      <w:iCs/>
      <w:lang w:val="en-GB"/>
    </w:rPr>
  </w:style>
  <w:style w:type="character" w:styleId="HTMLKeyboard">
    <w:name w:val="HTML Keyboard"/>
    <w:basedOn w:val="DefaultParagraphFont"/>
    <w:uiPriority w:val="99"/>
    <w:semiHidden/>
    <w:rsid w:val="005B20A3"/>
    <w:rPr>
      <w:rFonts w:asciiTheme="minorHAnsi" w:eastAsiaTheme="minorEastAsia" w:hAnsiTheme="minorHAnsi" w:cstheme="minorBidi"/>
      <w:sz w:val="20"/>
      <w:szCs w:val="20"/>
      <w:lang w:val="en-GB"/>
    </w:rPr>
  </w:style>
  <w:style w:type="paragraph" w:styleId="HTMLPreformatted">
    <w:name w:val="HTML Preformatted"/>
    <w:basedOn w:val="Normal"/>
    <w:link w:val="HTMLPreformattedChar"/>
    <w:uiPriority w:val="99"/>
    <w:semiHidden/>
    <w:rsid w:val="005B20A3"/>
    <w:rPr>
      <w:rFonts w:asciiTheme="majorHAnsi" w:eastAsiaTheme="majorEastAsia" w:hAnsiTheme="majorHAnsi" w:cstheme="majorBidi"/>
    </w:rPr>
  </w:style>
  <w:style w:type="character" w:customStyle="1" w:styleId="HTMLPreformattedChar">
    <w:name w:val="HTML Preformatted Char"/>
    <w:basedOn w:val="DefaultParagraphFont"/>
    <w:link w:val="HTMLPreformatted"/>
    <w:uiPriority w:val="99"/>
    <w:semiHidden/>
    <w:rsid w:val="005B20A3"/>
    <w:rPr>
      <w:rFonts w:asciiTheme="majorHAnsi" w:eastAsiaTheme="majorEastAsia" w:hAnsiTheme="majorHAnsi" w:cstheme="majorBidi"/>
      <w:lang w:val="en-GB"/>
    </w:rPr>
  </w:style>
  <w:style w:type="character" w:styleId="HTMLSample">
    <w:name w:val="HTML Sample"/>
    <w:basedOn w:val="DefaultParagraphFont"/>
    <w:uiPriority w:val="99"/>
    <w:semiHidden/>
    <w:rsid w:val="005B20A3"/>
    <w:rPr>
      <w:rFonts w:asciiTheme="minorHAnsi" w:eastAsiaTheme="minorEastAsia" w:hAnsiTheme="minorHAnsi" w:cstheme="minorBidi"/>
      <w:sz w:val="24"/>
      <w:szCs w:val="24"/>
      <w:lang w:val="en-GB"/>
    </w:rPr>
  </w:style>
  <w:style w:type="character" w:styleId="HTMLTypewriter">
    <w:name w:val="HTML Typewriter"/>
    <w:basedOn w:val="DefaultParagraphFont"/>
    <w:uiPriority w:val="99"/>
    <w:semiHidden/>
    <w:rsid w:val="005B20A3"/>
    <w:rPr>
      <w:rFonts w:asciiTheme="minorHAnsi" w:eastAsiaTheme="minorEastAsia" w:hAnsiTheme="minorHAnsi" w:cstheme="minorBidi"/>
      <w:sz w:val="20"/>
      <w:szCs w:val="20"/>
      <w:lang w:val="en-GB"/>
    </w:rPr>
  </w:style>
  <w:style w:type="character" w:styleId="HTMLVariable">
    <w:name w:val="HTML Variable"/>
    <w:basedOn w:val="DefaultParagraphFont"/>
    <w:uiPriority w:val="99"/>
    <w:semiHidden/>
    <w:rsid w:val="005B20A3"/>
    <w:rPr>
      <w:i/>
      <w:iCs/>
      <w:lang w:val="en-GB"/>
    </w:rPr>
  </w:style>
  <w:style w:type="character" w:styleId="Hyperlink">
    <w:name w:val="Hyperlink"/>
    <w:basedOn w:val="DefaultParagraphFont"/>
    <w:uiPriority w:val="99"/>
    <w:unhideWhenUsed/>
    <w:rsid w:val="005B20A3"/>
    <w:rPr>
      <w:rFonts w:asciiTheme="minorHAnsi" w:eastAsiaTheme="minorEastAsia" w:hAnsiTheme="minorHAnsi" w:cstheme="minorBidi"/>
      <w:color w:val="auto"/>
      <w:u w:val="single"/>
      <w:lang w:val="en-GB"/>
    </w:rPr>
  </w:style>
  <w:style w:type="paragraph" w:styleId="Index1">
    <w:name w:val="index 1"/>
    <w:basedOn w:val="Normal"/>
    <w:next w:val="Normal"/>
    <w:autoRedefine/>
    <w:uiPriority w:val="99"/>
    <w:semiHidden/>
    <w:rsid w:val="005B20A3"/>
    <w:pPr>
      <w:ind w:left="200" w:hanging="200"/>
    </w:pPr>
  </w:style>
  <w:style w:type="paragraph" w:styleId="Index2">
    <w:name w:val="index 2"/>
    <w:basedOn w:val="Normal"/>
    <w:next w:val="Normal"/>
    <w:autoRedefine/>
    <w:uiPriority w:val="99"/>
    <w:semiHidden/>
    <w:rsid w:val="005B20A3"/>
    <w:pPr>
      <w:ind w:left="400" w:hanging="200"/>
    </w:pPr>
  </w:style>
  <w:style w:type="paragraph" w:styleId="Index3">
    <w:name w:val="index 3"/>
    <w:basedOn w:val="Normal"/>
    <w:next w:val="Normal"/>
    <w:autoRedefine/>
    <w:uiPriority w:val="99"/>
    <w:semiHidden/>
    <w:rsid w:val="005B20A3"/>
    <w:pPr>
      <w:ind w:left="600" w:hanging="200"/>
    </w:pPr>
  </w:style>
  <w:style w:type="paragraph" w:styleId="Index4">
    <w:name w:val="index 4"/>
    <w:basedOn w:val="Normal"/>
    <w:next w:val="Normal"/>
    <w:autoRedefine/>
    <w:uiPriority w:val="99"/>
    <w:semiHidden/>
    <w:rsid w:val="005B20A3"/>
    <w:pPr>
      <w:ind w:left="800" w:hanging="200"/>
    </w:pPr>
  </w:style>
  <w:style w:type="paragraph" w:styleId="Index5">
    <w:name w:val="index 5"/>
    <w:basedOn w:val="Normal"/>
    <w:next w:val="Normal"/>
    <w:autoRedefine/>
    <w:uiPriority w:val="99"/>
    <w:semiHidden/>
    <w:rsid w:val="005B20A3"/>
    <w:pPr>
      <w:ind w:left="1000" w:hanging="200"/>
    </w:pPr>
  </w:style>
  <w:style w:type="paragraph" w:styleId="Index6">
    <w:name w:val="index 6"/>
    <w:basedOn w:val="Normal"/>
    <w:next w:val="Normal"/>
    <w:autoRedefine/>
    <w:uiPriority w:val="99"/>
    <w:semiHidden/>
    <w:rsid w:val="005B20A3"/>
    <w:pPr>
      <w:ind w:left="1200" w:hanging="200"/>
    </w:pPr>
  </w:style>
  <w:style w:type="paragraph" w:styleId="Index7">
    <w:name w:val="index 7"/>
    <w:basedOn w:val="Normal"/>
    <w:next w:val="Normal"/>
    <w:autoRedefine/>
    <w:uiPriority w:val="99"/>
    <w:semiHidden/>
    <w:rsid w:val="005B20A3"/>
    <w:pPr>
      <w:ind w:left="1400" w:hanging="200"/>
    </w:pPr>
  </w:style>
  <w:style w:type="paragraph" w:styleId="Index8">
    <w:name w:val="index 8"/>
    <w:basedOn w:val="Normal"/>
    <w:next w:val="Normal"/>
    <w:autoRedefine/>
    <w:uiPriority w:val="99"/>
    <w:semiHidden/>
    <w:rsid w:val="005B20A3"/>
    <w:pPr>
      <w:ind w:left="1600" w:hanging="200"/>
    </w:pPr>
  </w:style>
  <w:style w:type="paragraph" w:styleId="Index9">
    <w:name w:val="index 9"/>
    <w:basedOn w:val="Normal"/>
    <w:next w:val="Normal"/>
    <w:autoRedefine/>
    <w:uiPriority w:val="99"/>
    <w:semiHidden/>
    <w:rsid w:val="005B20A3"/>
    <w:pPr>
      <w:ind w:left="1800" w:hanging="200"/>
    </w:pPr>
  </w:style>
  <w:style w:type="paragraph" w:styleId="IndexHeading">
    <w:name w:val="index heading"/>
    <w:basedOn w:val="Normal"/>
    <w:next w:val="Index1"/>
    <w:uiPriority w:val="99"/>
    <w:semiHidden/>
    <w:rsid w:val="005B20A3"/>
    <w:rPr>
      <w:rFonts w:asciiTheme="majorHAnsi" w:eastAsiaTheme="majorEastAsia" w:hAnsiTheme="majorHAnsi" w:cstheme="majorBidi"/>
      <w:b/>
      <w:bCs/>
    </w:rPr>
  </w:style>
  <w:style w:type="character" w:styleId="IntenseEmphasis">
    <w:name w:val="Intense Emphasis"/>
    <w:basedOn w:val="DefaultParagraphFont"/>
    <w:uiPriority w:val="99"/>
    <w:semiHidden/>
    <w:qFormat/>
    <w:rsid w:val="005B20A3"/>
    <w:rPr>
      <w:i/>
      <w:iCs/>
      <w:color w:val="156082" w:themeColor="accent1"/>
      <w:lang w:val="en-GB"/>
    </w:rPr>
  </w:style>
  <w:style w:type="paragraph" w:styleId="IntenseQuote">
    <w:name w:val="Intense Quote"/>
    <w:basedOn w:val="Normal"/>
    <w:next w:val="Normal"/>
    <w:link w:val="IntenseQuoteChar"/>
    <w:uiPriority w:val="99"/>
    <w:semiHidden/>
    <w:qFormat/>
    <w:rsid w:val="005B20A3"/>
    <w:pPr>
      <w:pBdr>
        <w:top w:val="single" w:sz="4" w:space="10" w:color="156082" w:themeColor="accent1"/>
        <w:bottom w:val="single" w:sz="4" w:space="10" w:color="156082" w:themeColor="accent1"/>
      </w:pBdr>
      <w:spacing w:before="360" w:after="360"/>
      <w:ind w:left="864" w:right="864"/>
      <w:jc w:val="center"/>
    </w:pPr>
    <w:rPr>
      <w:i/>
      <w:iCs/>
      <w:color w:val="156082" w:themeColor="accent1"/>
    </w:rPr>
  </w:style>
  <w:style w:type="character" w:customStyle="1" w:styleId="IntenseQuoteChar">
    <w:name w:val="Intense Quote Char"/>
    <w:basedOn w:val="DefaultParagraphFont"/>
    <w:link w:val="IntenseQuote"/>
    <w:uiPriority w:val="99"/>
    <w:semiHidden/>
    <w:rsid w:val="005B20A3"/>
    <w:rPr>
      <w:i/>
      <w:iCs/>
      <w:color w:val="156082" w:themeColor="accent1"/>
      <w:lang w:val="en-GB"/>
    </w:rPr>
  </w:style>
  <w:style w:type="character" w:styleId="IntenseReference">
    <w:name w:val="Intense Reference"/>
    <w:basedOn w:val="DefaultParagraphFont"/>
    <w:uiPriority w:val="99"/>
    <w:semiHidden/>
    <w:qFormat/>
    <w:rsid w:val="005B20A3"/>
    <w:rPr>
      <w:b/>
      <w:bCs/>
      <w:smallCaps/>
      <w:color w:val="156082" w:themeColor="accent1"/>
      <w:spacing w:val="5"/>
      <w:lang w:val="en-GB"/>
    </w:rPr>
  </w:style>
  <w:style w:type="paragraph" w:customStyle="1" w:styleId="IntroText">
    <w:name w:val="Intro Text"/>
    <w:basedOn w:val="Normal"/>
    <w:next w:val="Normal"/>
    <w:uiPriority w:val="12"/>
    <w:semiHidden/>
    <w:rsid w:val="005B20A3"/>
    <w:pPr>
      <w:spacing w:line="280" w:lineRule="atLeast"/>
    </w:pPr>
    <w:rPr>
      <w:sz w:val="28"/>
    </w:rPr>
  </w:style>
  <w:style w:type="table" w:styleId="LightGrid">
    <w:name w:val="Light Grid"/>
    <w:basedOn w:val="TableNormal"/>
    <w:uiPriority w:val="99"/>
    <w:semiHidden/>
    <w:unhideWhenUsed/>
    <w:rsid w:val="005B20A3"/>
    <w:rPr>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99"/>
    <w:semiHidden/>
    <w:unhideWhenUsed/>
    <w:rsid w:val="005B20A3"/>
    <w:rPr>
      <w:lang w:eastAsia="en-US"/>
    </w:rPr>
    <w:tblPr>
      <w:tblStyleRowBandSize w:val="1"/>
      <w:tblStyleColBandSize w:val="1"/>
      <w:tblBorders>
        <w:top w:val="single" w:sz="8" w:space="0" w:color="156082" w:themeColor="accent1"/>
        <w:left w:val="single" w:sz="8" w:space="0" w:color="156082" w:themeColor="accent1"/>
        <w:bottom w:val="single" w:sz="8" w:space="0" w:color="156082" w:themeColor="accent1"/>
        <w:right w:val="single" w:sz="8" w:space="0" w:color="156082" w:themeColor="accent1"/>
        <w:insideH w:val="single" w:sz="8" w:space="0" w:color="156082" w:themeColor="accent1"/>
        <w:insideV w:val="single" w:sz="8" w:space="0" w:color="156082"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156082" w:themeColor="accent1"/>
          <w:left w:val="single" w:sz="8" w:space="0" w:color="156082" w:themeColor="accent1"/>
          <w:bottom w:val="single" w:sz="18" w:space="0" w:color="156082" w:themeColor="accent1"/>
          <w:right w:val="single" w:sz="8" w:space="0" w:color="156082" w:themeColor="accent1"/>
          <w:insideH w:val="nil"/>
          <w:insideV w:val="single" w:sz="8" w:space="0" w:color="156082"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156082" w:themeColor="accent1"/>
          <w:left w:val="single" w:sz="8" w:space="0" w:color="156082" w:themeColor="accent1"/>
          <w:bottom w:val="single" w:sz="8" w:space="0" w:color="156082" w:themeColor="accent1"/>
          <w:right w:val="single" w:sz="8" w:space="0" w:color="156082" w:themeColor="accent1"/>
          <w:insideH w:val="nil"/>
          <w:insideV w:val="single" w:sz="8" w:space="0" w:color="156082"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156082" w:themeColor="accent1"/>
          <w:left w:val="single" w:sz="8" w:space="0" w:color="156082" w:themeColor="accent1"/>
          <w:bottom w:val="single" w:sz="8" w:space="0" w:color="156082" w:themeColor="accent1"/>
          <w:right w:val="single" w:sz="8" w:space="0" w:color="156082" w:themeColor="accent1"/>
        </w:tcBorders>
      </w:tcPr>
    </w:tblStylePr>
    <w:tblStylePr w:type="band1Vert">
      <w:tblPr/>
      <w:tcPr>
        <w:tcBorders>
          <w:top w:val="single" w:sz="8" w:space="0" w:color="156082" w:themeColor="accent1"/>
          <w:left w:val="single" w:sz="8" w:space="0" w:color="156082" w:themeColor="accent1"/>
          <w:bottom w:val="single" w:sz="8" w:space="0" w:color="156082" w:themeColor="accent1"/>
          <w:right w:val="single" w:sz="8" w:space="0" w:color="156082" w:themeColor="accent1"/>
        </w:tcBorders>
        <w:shd w:val="clear" w:color="auto" w:fill="B2DEF2" w:themeFill="accent1" w:themeFillTint="3F"/>
      </w:tcPr>
    </w:tblStylePr>
    <w:tblStylePr w:type="band1Horz">
      <w:tblPr/>
      <w:tcPr>
        <w:tcBorders>
          <w:top w:val="single" w:sz="8" w:space="0" w:color="156082" w:themeColor="accent1"/>
          <w:left w:val="single" w:sz="8" w:space="0" w:color="156082" w:themeColor="accent1"/>
          <w:bottom w:val="single" w:sz="8" w:space="0" w:color="156082" w:themeColor="accent1"/>
          <w:right w:val="single" w:sz="8" w:space="0" w:color="156082" w:themeColor="accent1"/>
          <w:insideV w:val="single" w:sz="8" w:space="0" w:color="156082" w:themeColor="accent1"/>
        </w:tcBorders>
        <w:shd w:val="clear" w:color="auto" w:fill="B2DEF2" w:themeFill="accent1" w:themeFillTint="3F"/>
      </w:tcPr>
    </w:tblStylePr>
    <w:tblStylePr w:type="band2Horz">
      <w:tblPr/>
      <w:tcPr>
        <w:tcBorders>
          <w:top w:val="single" w:sz="8" w:space="0" w:color="156082" w:themeColor="accent1"/>
          <w:left w:val="single" w:sz="8" w:space="0" w:color="156082" w:themeColor="accent1"/>
          <w:bottom w:val="single" w:sz="8" w:space="0" w:color="156082" w:themeColor="accent1"/>
          <w:right w:val="single" w:sz="8" w:space="0" w:color="156082" w:themeColor="accent1"/>
          <w:insideV w:val="single" w:sz="8" w:space="0" w:color="156082" w:themeColor="accent1"/>
        </w:tcBorders>
      </w:tcPr>
    </w:tblStylePr>
  </w:style>
  <w:style w:type="table" w:styleId="LightGrid-Accent2">
    <w:name w:val="Light Grid Accent 2"/>
    <w:basedOn w:val="TableNormal"/>
    <w:uiPriority w:val="99"/>
    <w:semiHidden/>
    <w:unhideWhenUsed/>
    <w:rsid w:val="005B20A3"/>
    <w:rPr>
      <w:lang w:eastAsia="en-US"/>
    </w:rPr>
    <w:tblPr>
      <w:tblStyleRowBandSize w:val="1"/>
      <w:tblStyleColBandSize w:val="1"/>
      <w:tblBorders>
        <w:top w:val="single" w:sz="8" w:space="0" w:color="EFCA2D" w:themeColor="accent2"/>
        <w:left w:val="single" w:sz="8" w:space="0" w:color="EFCA2D" w:themeColor="accent2"/>
        <w:bottom w:val="single" w:sz="8" w:space="0" w:color="EFCA2D" w:themeColor="accent2"/>
        <w:right w:val="single" w:sz="8" w:space="0" w:color="EFCA2D" w:themeColor="accent2"/>
        <w:insideH w:val="single" w:sz="8" w:space="0" w:color="EFCA2D" w:themeColor="accent2"/>
        <w:insideV w:val="single" w:sz="8" w:space="0" w:color="EFCA2D"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FCA2D" w:themeColor="accent2"/>
          <w:left w:val="single" w:sz="8" w:space="0" w:color="EFCA2D" w:themeColor="accent2"/>
          <w:bottom w:val="single" w:sz="18" w:space="0" w:color="EFCA2D" w:themeColor="accent2"/>
          <w:right w:val="single" w:sz="8" w:space="0" w:color="EFCA2D" w:themeColor="accent2"/>
          <w:insideH w:val="nil"/>
          <w:insideV w:val="single" w:sz="8" w:space="0" w:color="EFCA2D"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FCA2D" w:themeColor="accent2"/>
          <w:left w:val="single" w:sz="8" w:space="0" w:color="EFCA2D" w:themeColor="accent2"/>
          <w:bottom w:val="single" w:sz="8" w:space="0" w:color="EFCA2D" w:themeColor="accent2"/>
          <w:right w:val="single" w:sz="8" w:space="0" w:color="EFCA2D" w:themeColor="accent2"/>
          <w:insideH w:val="nil"/>
          <w:insideV w:val="single" w:sz="8" w:space="0" w:color="EFCA2D"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FCA2D" w:themeColor="accent2"/>
          <w:left w:val="single" w:sz="8" w:space="0" w:color="EFCA2D" w:themeColor="accent2"/>
          <w:bottom w:val="single" w:sz="8" w:space="0" w:color="EFCA2D" w:themeColor="accent2"/>
          <w:right w:val="single" w:sz="8" w:space="0" w:color="EFCA2D" w:themeColor="accent2"/>
        </w:tcBorders>
      </w:tcPr>
    </w:tblStylePr>
    <w:tblStylePr w:type="band1Vert">
      <w:tblPr/>
      <w:tcPr>
        <w:tcBorders>
          <w:top w:val="single" w:sz="8" w:space="0" w:color="EFCA2D" w:themeColor="accent2"/>
          <w:left w:val="single" w:sz="8" w:space="0" w:color="EFCA2D" w:themeColor="accent2"/>
          <w:bottom w:val="single" w:sz="8" w:space="0" w:color="EFCA2D" w:themeColor="accent2"/>
          <w:right w:val="single" w:sz="8" w:space="0" w:color="EFCA2D" w:themeColor="accent2"/>
        </w:tcBorders>
        <w:shd w:val="clear" w:color="auto" w:fill="FBF1CA" w:themeFill="accent2" w:themeFillTint="3F"/>
      </w:tcPr>
    </w:tblStylePr>
    <w:tblStylePr w:type="band1Horz">
      <w:tblPr/>
      <w:tcPr>
        <w:tcBorders>
          <w:top w:val="single" w:sz="8" w:space="0" w:color="EFCA2D" w:themeColor="accent2"/>
          <w:left w:val="single" w:sz="8" w:space="0" w:color="EFCA2D" w:themeColor="accent2"/>
          <w:bottom w:val="single" w:sz="8" w:space="0" w:color="EFCA2D" w:themeColor="accent2"/>
          <w:right w:val="single" w:sz="8" w:space="0" w:color="EFCA2D" w:themeColor="accent2"/>
          <w:insideV w:val="single" w:sz="8" w:space="0" w:color="EFCA2D" w:themeColor="accent2"/>
        </w:tcBorders>
        <w:shd w:val="clear" w:color="auto" w:fill="FBF1CA" w:themeFill="accent2" w:themeFillTint="3F"/>
      </w:tcPr>
    </w:tblStylePr>
    <w:tblStylePr w:type="band2Horz">
      <w:tblPr/>
      <w:tcPr>
        <w:tcBorders>
          <w:top w:val="single" w:sz="8" w:space="0" w:color="EFCA2D" w:themeColor="accent2"/>
          <w:left w:val="single" w:sz="8" w:space="0" w:color="EFCA2D" w:themeColor="accent2"/>
          <w:bottom w:val="single" w:sz="8" w:space="0" w:color="EFCA2D" w:themeColor="accent2"/>
          <w:right w:val="single" w:sz="8" w:space="0" w:color="EFCA2D" w:themeColor="accent2"/>
          <w:insideV w:val="single" w:sz="8" w:space="0" w:color="EFCA2D" w:themeColor="accent2"/>
        </w:tcBorders>
      </w:tcPr>
    </w:tblStylePr>
  </w:style>
  <w:style w:type="table" w:styleId="LightGrid-Accent3">
    <w:name w:val="Light Grid Accent 3"/>
    <w:basedOn w:val="TableNormal"/>
    <w:uiPriority w:val="99"/>
    <w:semiHidden/>
    <w:unhideWhenUsed/>
    <w:rsid w:val="005B20A3"/>
    <w:rPr>
      <w:lang w:eastAsia="en-US"/>
    </w:rPr>
    <w:tblPr>
      <w:tblStyleRowBandSize w:val="1"/>
      <w:tblStyleColBandSize w:val="1"/>
      <w:tblBorders>
        <w:top w:val="single" w:sz="8" w:space="0" w:color="EFCA2D" w:themeColor="accent3"/>
        <w:left w:val="single" w:sz="8" w:space="0" w:color="EFCA2D" w:themeColor="accent3"/>
        <w:bottom w:val="single" w:sz="8" w:space="0" w:color="EFCA2D" w:themeColor="accent3"/>
        <w:right w:val="single" w:sz="8" w:space="0" w:color="EFCA2D" w:themeColor="accent3"/>
        <w:insideH w:val="single" w:sz="8" w:space="0" w:color="EFCA2D" w:themeColor="accent3"/>
        <w:insideV w:val="single" w:sz="8" w:space="0" w:color="EFCA2D"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FCA2D" w:themeColor="accent3"/>
          <w:left w:val="single" w:sz="8" w:space="0" w:color="EFCA2D" w:themeColor="accent3"/>
          <w:bottom w:val="single" w:sz="18" w:space="0" w:color="EFCA2D" w:themeColor="accent3"/>
          <w:right w:val="single" w:sz="8" w:space="0" w:color="EFCA2D" w:themeColor="accent3"/>
          <w:insideH w:val="nil"/>
          <w:insideV w:val="single" w:sz="8" w:space="0" w:color="EFCA2D"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FCA2D" w:themeColor="accent3"/>
          <w:left w:val="single" w:sz="8" w:space="0" w:color="EFCA2D" w:themeColor="accent3"/>
          <w:bottom w:val="single" w:sz="8" w:space="0" w:color="EFCA2D" w:themeColor="accent3"/>
          <w:right w:val="single" w:sz="8" w:space="0" w:color="EFCA2D" w:themeColor="accent3"/>
          <w:insideH w:val="nil"/>
          <w:insideV w:val="single" w:sz="8" w:space="0" w:color="EFCA2D"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FCA2D" w:themeColor="accent3"/>
          <w:left w:val="single" w:sz="8" w:space="0" w:color="EFCA2D" w:themeColor="accent3"/>
          <w:bottom w:val="single" w:sz="8" w:space="0" w:color="EFCA2D" w:themeColor="accent3"/>
          <w:right w:val="single" w:sz="8" w:space="0" w:color="EFCA2D" w:themeColor="accent3"/>
        </w:tcBorders>
      </w:tcPr>
    </w:tblStylePr>
    <w:tblStylePr w:type="band1Vert">
      <w:tblPr/>
      <w:tcPr>
        <w:tcBorders>
          <w:top w:val="single" w:sz="8" w:space="0" w:color="EFCA2D" w:themeColor="accent3"/>
          <w:left w:val="single" w:sz="8" w:space="0" w:color="EFCA2D" w:themeColor="accent3"/>
          <w:bottom w:val="single" w:sz="8" w:space="0" w:color="EFCA2D" w:themeColor="accent3"/>
          <w:right w:val="single" w:sz="8" w:space="0" w:color="EFCA2D" w:themeColor="accent3"/>
        </w:tcBorders>
        <w:shd w:val="clear" w:color="auto" w:fill="FBF1CA" w:themeFill="accent3" w:themeFillTint="3F"/>
      </w:tcPr>
    </w:tblStylePr>
    <w:tblStylePr w:type="band1Horz">
      <w:tblPr/>
      <w:tcPr>
        <w:tcBorders>
          <w:top w:val="single" w:sz="8" w:space="0" w:color="EFCA2D" w:themeColor="accent3"/>
          <w:left w:val="single" w:sz="8" w:space="0" w:color="EFCA2D" w:themeColor="accent3"/>
          <w:bottom w:val="single" w:sz="8" w:space="0" w:color="EFCA2D" w:themeColor="accent3"/>
          <w:right w:val="single" w:sz="8" w:space="0" w:color="EFCA2D" w:themeColor="accent3"/>
          <w:insideV w:val="single" w:sz="8" w:space="0" w:color="EFCA2D" w:themeColor="accent3"/>
        </w:tcBorders>
        <w:shd w:val="clear" w:color="auto" w:fill="FBF1CA" w:themeFill="accent3" w:themeFillTint="3F"/>
      </w:tcPr>
    </w:tblStylePr>
    <w:tblStylePr w:type="band2Horz">
      <w:tblPr/>
      <w:tcPr>
        <w:tcBorders>
          <w:top w:val="single" w:sz="8" w:space="0" w:color="EFCA2D" w:themeColor="accent3"/>
          <w:left w:val="single" w:sz="8" w:space="0" w:color="EFCA2D" w:themeColor="accent3"/>
          <w:bottom w:val="single" w:sz="8" w:space="0" w:color="EFCA2D" w:themeColor="accent3"/>
          <w:right w:val="single" w:sz="8" w:space="0" w:color="EFCA2D" w:themeColor="accent3"/>
          <w:insideV w:val="single" w:sz="8" w:space="0" w:color="EFCA2D" w:themeColor="accent3"/>
        </w:tcBorders>
      </w:tcPr>
    </w:tblStylePr>
  </w:style>
  <w:style w:type="table" w:styleId="LightGrid-Accent4">
    <w:name w:val="Light Grid Accent 4"/>
    <w:basedOn w:val="TableNormal"/>
    <w:uiPriority w:val="99"/>
    <w:semiHidden/>
    <w:unhideWhenUsed/>
    <w:rsid w:val="005B20A3"/>
    <w:rPr>
      <w:lang w:eastAsia="en-US"/>
    </w:rPr>
    <w:tblPr>
      <w:tblStyleRowBandSize w:val="1"/>
      <w:tblStyleColBandSize w:val="1"/>
      <w:tblBorders>
        <w:top w:val="single" w:sz="8" w:space="0" w:color="EFCA2D" w:themeColor="accent4"/>
        <w:left w:val="single" w:sz="8" w:space="0" w:color="EFCA2D" w:themeColor="accent4"/>
        <w:bottom w:val="single" w:sz="8" w:space="0" w:color="EFCA2D" w:themeColor="accent4"/>
        <w:right w:val="single" w:sz="8" w:space="0" w:color="EFCA2D" w:themeColor="accent4"/>
        <w:insideH w:val="single" w:sz="8" w:space="0" w:color="EFCA2D" w:themeColor="accent4"/>
        <w:insideV w:val="single" w:sz="8" w:space="0" w:color="EFCA2D"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FCA2D" w:themeColor="accent4"/>
          <w:left w:val="single" w:sz="8" w:space="0" w:color="EFCA2D" w:themeColor="accent4"/>
          <w:bottom w:val="single" w:sz="18" w:space="0" w:color="EFCA2D" w:themeColor="accent4"/>
          <w:right w:val="single" w:sz="8" w:space="0" w:color="EFCA2D" w:themeColor="accent4"/>
          <w:insideH w:val="nil"/>
          <w:insideV w:val="single" w:sz="8" w:space="0" w:color="EFCA2D"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FCA2D" w:themeColor="accent4"/>
          <w:left w:val="single" w:sz="8" w:space="0" w:color="EFCA2D" w:themeColor="accent4"/>
          <w:bottom w:val="single" w:sz="8" w:space="0" w:color="EFCA2D" w:themeColor="accent4"/>
          <w:right w:val="single" w:sz="8" w:space="0" w:color="EFCA2D" w:themeColor="accent4"/>
          <w:insideH w:val="nil"/>
          <w:insideV w:val="single" w:sz="8" w:space="0" w:color="EFCA2D"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FCA2D" w:themeColor="accent4"/>
          <w:left w:val="single" w:sz="8" w:space="0" w:color="EFCA2D" w:themeColor="accent4"/>
          <w:bottom w:val="single" w:sz="8" w:space="0" w:color="EFCA2D" w:themeColor="accent4"/>
          <w:right w:val="single" w:sz="8" w:space="0" w:color="EFCA2D" w:themeColor="accent4"/>
        </w:tcBorders>
      </w:tcPr>
    </w:tblStylePr>
    <w:tblStylePr w:type="band1Vert">
      <w:tblPr/>
      <w:tcPr>
        <w:tcBorders>
          <w:top w:val="single" w:sz="8" w:space="0" w:color="EFCA2D" w:themeColor="accent4"/>
          <w:left w:val="single" w:sz="8" w:space="0" w:color="EFCA2D" w:themeColor="accent4"/>
          <w:bottom w:val="single" w:sz="8" w:space="0" w:color="EFCA2D" w:themeColor="accent4"/>
          <w:right w:val="single" w:sz="8" w:space="0" w:color="EFCA2D" w:themeColor="accent4"/>
        </w:tcBorders>
        <w:shd w:val="clear" w:color="auto" w:fill="FBF1CA" w:themeFill="accent4" w:themeFillTint="3F"/>
      </w:tcPr>
    </w:tblStylePr>
    <w:tblStylePr w:type="band1Horz">
      <w:tblPr/>
      <w:tcPr>
        <w:tcBorders>
          <w:top w:val="single" w:sz="8" w:space="0" w:color="EFCA2D" w:themeColor="accent4"/>
          <w:left w:val="single" w:sz="8" w:space="0" w:color="EFCA2D" w:themeColor="accent4"/>
          <w:bottom w:val="single" w:sz="8" w:space="0" w:color="EFCA2D" w:themeColor="accent4"/>
          <w:right w:val="single" w:sz="8" w:space="0" w:color="EFCA2D" w:themeColor="accent4"/>
          <w:insideV w:val="single" w:sz="8" w:space="0" w:color="EFCA2D" w:themeColor="accent4"/>
        </w:tcBorders>
        <w:shd w:val="clear" w:color="auto" w:fill="FBF1CA" w:themeFill="accent4" w:themeFillTint="3F"/>
      </w:tcPr>
    </w:tblStylePr>
    <w:tblStylePr w:type="band2Horz">
      <w:tblPr/>
      <w:tcPr>
        <w:tcBorders>
          <w:top w:val="single" w:sz="8" w:space="0" w:color="EFCA2D" w:themeColor="accent4"/>
          <w:left w:val="single" w:sz="8" w:space="0" w:color="EFCA2D" w:themeColor="accent4"/>
          <w:bottom w:val="single" w:sz="8" w:space="0" w:color="EFCA2D" w:themeColor="accent4"/>
          <w:right w:val="single" w:sz="8" w:space="0" w:color="EFCA2D" w:themeColor="accent4"/>
          <w:insideV w:val="single" w:sz="8" w:space="0" w:color="EFCA2D" w:themeColor="accent4"/>
        </w:tcBorders>
      </w:tcPr>
    </w:tblStylePr>
  </w:style>
  <w:style w:type="table" w:styleId="LightGrid-Accent5">
    <w:name w:val="Light Grid Accent 5"/>
    <w:basedOn w:val="TableNormal"/>
    <w:uiPriority w:val="99"/>
    <w:semiHidden/>
    <w:unhideWhenUsed/>
    <w:rsid w:val="005B20A3"/>
    <w:rPr>
      <w:lang w:eastAsia="en-US"/>
    </w:rPr>
    <w:tblPr>
      <w:tblStyleRowBandSize w:val="1"/>
      <w:tblStyleColBandSize w:val="1"/>
      <w:tblBorders>
        <w:top w:val="single" w:sz="8" w:space="0" w:color="EFCA2D" w:themeColor="accent5"/>
        <w:left w:val="single" w:sz="8" w:space="0" w:color="EFCA2D" w:themeColor="accent5"/>
        <w:bottom w:val="single" w:sz="8" w:space="0" w:color="EFCA2D" w:themeColor="accent5"/>
        <w:right w:val="single" w:sz="8" w:space="0" w:color="EFCA2D" w:themeColor="accent5"/>
        <w:insideH w:val="single" w:sz="8" w:space="0" w:color="EFCA2D" w:themeColor="accent5"/>
        <w:insideV w:val="single" w:sz="8" w:space="0" w:color="EFCA2D"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FCA2D" w:themeColor="accent5"/>
          <w:left w:val="single" w:sz="8" w:space="0" w:color="EFCA2D" w:themeColor="accent5"/>
          <w:bottom w:val="single" w:sz="18" w:space="0" w:color="EFCA2D" w:themeColor="accent5"/>
          <w:right w:val="single" w:sz="8" w:space="0" w:color="EFCA2D" w:themeColor="accent5"/>
          <w:insideH w:val="nil"/>
          <w:insideV w:val="single" w:sz="8" w:space="0" w:color="EFCA2D"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FCA2D" w:themeColor="accent5"/>
          <w:left w:val="single" w:sz="8" w:space="0" w:color="EFCA2D" w:themeColor="accent5"/>
          <w:bottom w:val="single" w:sz="8" w:space="0" w:color="EFCA2D" w:themeColor="accent5"/>
          <w:right w:val="single" w:sz="8" w:space="0" w:color="EFCA2D" w:themeColor="accent5"/>
          <w:insideH w:val="nil"/>
          <w:insideV w:val="single" w:sz="8" w:space="0" w:color="EFCA2D"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FCA2D" w:themeColor="accent5"/>
          <w:left w:val="single" w:sz="8" w:space="0" w:color="EFCA2D" w:themeColor="accent5"/>
          <w:bottom w:val="single" w:sz="8" w:space="0" w:color="EFCA2D" w:themeColor="accent5"/>
          <w:right w:val="single" w:sz="8" w:space="0" w:color="EFCA2D" w:themeColor="accent5"/>
        </w:tcBorders>
      </w:tcPr>
    </w:tblStylePr>
    <w:tblStylePr w:type="band1Vert">
      <w:tblPr/>
      <w:tcPr>
        <w:tcBorders>
          <w:top w:val="single" w:sz="8" w:space="0" w:color="EFCA2D" w:themeColor="accent5"/>
          <w:left w:val="single" w:sz="8" w:space="0" w:color="EFCA2D" w:themeColor="accent5"/>
          <w:bottom w:val="single" w:sz="8" w:space="0" w:color="EFCA2D" w:themeColor="accent5"/>
          <w:right w:val="single" w:sz="8" w:space="0" w:color="EFCA2D" w:themeColor="accent5"/>
        </w:tcBorders>
        <w:shd w:val="clear" w:color="auto" w:fill="FBF1CA" w:themeFill="accent5" w:themeFillTint="3F"/>
      </w:tcPr>
    </w:tblStylePr>
    <w:tblStylePr w:type="band1Horz">
      <w:tblPr/>
      <w:tcPr>
        <w:tcBorders>
          <w:top w:val="single" w:sz="8" w:space="0" w:color="EFCA2D" w:themeColor="accent5"/>
          <w:left w:val="single" w:sz="8" w:space="0" w:color="EFCA2D" w:themeColor="accent5"/>
          <w:bottom w:val="single" w:sz="8" w:space="0" w:color="EFCA2D" w:themeColor="accent5"/>
          <w:right w:val="single" w:sz="8" w:space="0" w:color="EFCA2D" w:themeColor="accent5"/>
          <w:insideV w:val="single" w:sz="8" w:space="0" w:color="EFCA2D" w:themeColor="accent5"/>
        </w:tcBorders>
        <w:shd w:val="clear" w:color="auto" w:fill="FBF1CA" w:themeFill="accent5" w:themeFillTint="3F"/>
      </w:tcPr>
    </w:tblStylePr>
    <w:tblStylePr w:type="band2Horz">
      <w:tblPr/>
      <w:tcPr>
        <w:tcBorders>
          <w:top w:val="single" w:sz="8" w:space="0" w:color="EFCA2D" w:themeColor="accent5"/>
          <w:left w:val="single" w:sz="8" w:space="0" w:color="EFCA2D" w:themeColor="accent5"/>
          <w:bottom w:val="single" w:sz="8" w:space="0" w:color="EFCA2D" w:themeColor="accent5"/>
          <w:right w:val="single" w:sz="8" w:space="0" w:color="EFCA2D" w:themeColor="accent5"/>
          <w:insideV w:val="single" w:sz="8" w:space="0" w:color="EFCA2D" w:themeColor="accent5"/>
        </w:tcBorders>
      </w:tcPr>
    </w:tblStylePr>
  </w:style>
  <w:style w:type="table" w:styleId="LightGrid-Accent6">
    <w:name w:val="Light Grid Accent 6"/>
    <w:basedOn w:val="TableNormal"/>
    <w:uiPriority w:val="99"/>
    <w:semiHidden/>
    <w:unhideWhenUsed/>
    <w:rsid w:val="005B20A3"/>
    <w:rPr>
      <w:lang w:eastAsia="en-US"/>
    </w:rPr>
    <w:tblPr>
      <w:tblStyleRowBandSize w:val="1"/>
      <w:tblStyleColBandSize w:val="1"/>
      <w:tblBorders>
        <w:top w:val="single" w:sz="8" w:space="0" w:color="EFCA2D" w:themeColor="accent6"/>
        <w:left w:val="single" w:sz="8" w:space="0" w:color="EFCA2D" w:themeColor="accent6"/>
        <w:bottom w:val="single" w:sz="8" w:space="0" w:color="EFCA2D" w:themeColor="accent6"/>
        <w:right w:val="single" w:sz="8" w:space="0" w:color="EFCA2D" w:themeColor="accent6"/>
        <w:insideH w:val="single" w:sz="8" w:space="0" w:color="EFCA2D" w:themeColor="accent6"/>
        <w:insideV w:val="single" w:sz="8" w:space="0" w:color="EFCA2D"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FCA2D" w:themeColor="accent6"/>
          <w:left w:val="single" w:sz="8" w:space="0" w:color="EFCA2D" w:themeColor="accent6"/>
          <w:bottom w:val="single" w:sz="18" w:space="0" w:color="EFCA2D" w:themeColor="accent6"/>
          <w:right w:val="single" w:sz="8" w:space="0" w:color="EFCA2D" w:themeColor="accent6"/>
          <w:insideH w:val="nil"/>
          <w:insideV w:val="single" w:sz="8" w:space="0" w:color="EFCA2D"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FCA2D" w:themeColor="accent6"/>
          <w:left w:val="single" w:sz="8" w:space="0" w:color="EFCA2D" w:themeColor="accent6"/>
          <w:bottom w:val="single" w:sz="8" w:space="0" w:color="EFCA2D" w:themeColor="accent6"/>
          <w:right w:val="single" w:sz="8" w:space="0" w:color="EFCA2D" w:themeColor="accent6"/>
          <w:insideH w:val="nil"/>
          <w:insideV w:val="single" w:sz="8" w:space="0" w:color="EFCA2D"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FCA2D" w:themeColor="accent6"/>
          <w:left w:val="single" w:sz="8" w:space="0" w:color="EFCA2D" w:themeColor="accent6"/>
          <w:bottom w:val="single" w:sz="8" w:space="0" w:color="EFCA2D" w:themeColor="accent6"/>
          <w:right w:val="single" w:sz="8" w:space="0" w:color="EFCA2D" w:themeColor="accent6"/>
        </w:tcBorders>
      </w:tcPr>
    </w:tblStylePr>
    <w:tblStylePr w:type="band1Vert">
      <w:tblPr/>
      <w:tcPr>
        <w:tcBorders>
          <w:top w:val="single" w:sz="8" w:space="0" w:color="EFCA2D" w:themeColor="accent6"/>
          <w:left w:val="single" w:sz="8" w:space="0" w:color="EFCA2D" w:themeColor="accent6"/>
          <w:bottom w:val="single" w:sz="8" w:space="0" w:color="EFCA2D" w:themeColor="accent6"/>
          <w:right w:val="single" w:sz="8" w:space="0" w:color="EFCA2D" w:themeColor="accent6"/>
        </w:tcBorders>
        <w:shd w:val="clear" w:color="auto" w:fill="FBF1CA" w:themeFill="accent6" w:themeFillTint="3F"/>
      </w:tcPr>
    </w:tblStylePr>
    <w:tblStylePr w:type="band1Horz">
      <w:tblPr/>
      <w:tcPr>
        <w:tcBorders>
          <w:top w:val="single" w:sz="8" w:space="0" w:color="EFCA2D" w:themeColor="accent6"/>
          <w:left w:val="single" w:sz="8" w:space="0" w:color="EFCA2D" w:themeColor="accent6"/>
          <w:bottom w:val="single" w:sz="8" w:space="0" w:color="EFCA2D" w:themeColor="accent6"/>
          <w:right w:val="single" w:sz="8" w:space="0" w:color="EFCA2D" w:themeColor="accent6"/>
          <w:insideV w:val="single" w:sz="8" w:space="0" w:color="EFCA2D" w:themeColor="accent6"/>
        </w:tcBorders>
        <w:shd w:val="clear" w:color="auto" w:fill="FBF1CA" w:themeFill="accent6" w:themeFillTint="3F"/>
      </w:tcPr>
    </w:tblStylePr>
    <w:tblStylePr w:type="band2Horz">
      <w:tblPr/>
      <w:tcPr>
        <w:tcBorders>
          <w:top w:val="single" w:sz="8" w:space="0" w:color="EFCA2D" w:themeColor="accent6"/>
          <w:left w:val="single" w:sz="8" w:space="0" w:color="EFCA2D" w:themeColor="accent6"/>
          <w:bottom w:val="single" w:sz="8" w:space="0" w:color="EFCA2D" w:themeColor="accent6"/>
          <w:right w:val="single" w:sz="8" w:space="0" w:color="EFCA2D" w:themeColor="accent6"/>
          <w:insideV w:val="single" w:sz="8" w:space="0" w:color="EFCA2D" w:themeColor="accent6"/>
        </w:tcBorders>
      </w:tcPr>
    </w:tblStylePr>
  </w:style>
  <w:style w:type="table" w:styleId="LightList">
    <w:name w:val="Light List"/>
    <w:basedOn w:val="TableNormal"/>
    <w:uiPriority w:val="99"/>
    <w:semiHidden/>
    <w:unhideWhenUsed/>
    <w:rsid w:val="005B20A3"/>
    <w:rPr>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99"/>
    <w:semiHidden/>
    <w:unhideWhenUsed/>
    <w:rsid w:val="005B20A3"/>
    <w:rPr>
      <w:lang w:eastAsia="en-US"/>
    </w:rPr>
    <w:tblPr>
      <w:tblStyleRowBandSize w:val="1"/>
      <w:tblStyleColBandSize w:val="1"/>
      <w:tblBorders>
        <w:top w:val="single" w:sz="8" w:space="0" w:color="156082" w:themeColor="accent1"/>
        <w:left w:val="single" w:sz="8" w:space="0" w:color="156082" w:themeColor="accent1"/>
        <w:bottom w:val="single" w:sz="8" w:space="0" w:color="156082" w:themeColor="accent1"/>
        <w:right w:val="single" w:sz="8" w:space="0" w:color="156082" w:themeColor="accent1"/>
      </w:tblBorders>
    </w:tblPr>
    <w:tblStylePr w:type="firstRow">
      <w:pPr>
        <w:spacing w:before="0" w:after="0" w:line="240" w:lineRule="auto"/>
      </w:pPr>
      <w:rPr>
        <w:b/>
        <w:bCs/>
        <w:color w:val="FFFFFF" w:themeColor="background1"/>
      </w:rPr>
      <w:tblPr/>
      <w:tcPr>
        <w:shd w:val="clear" w:color="auto" w:fill="156082" w:themeFill="accent1"/>
      </w:tcPr>
    </w:tblStylePr>
    <w:tblStylePr w:type="lastRow">
      <w:pPr>
        <w:spacing w:before="0" w:after="0" w:line="240" w:lineRule="auto"/>
      </w:pPr>
      <w:rPr>
        <w:b/>
        <w:bCs/>
      </w:rPr>
      <w:tblPr/>
      <w:tcPr>
        <w:tcBorders>
          <w:top w:val="double" w:sz="6" w:space="0" w:color="156082" w:themeColor="accent1"/>
          <w:left w:val="single" w:sz="8" w:space="0" w:color="156082" w:themeColor="accent1"/>
          <w:bottom w:val="single" w:sz="8" w:space="0" w:color="156082" w:themeColor="accent1"/>
          <w:right w:val="single" w:sz="8" w:space="0" w:color="156082" w:themeColor="accent1"/>
        </w:tcBorders>
      </w:tcPr>
    </w:tblStylePr>
    <w:tblStylePr w:type="firstCol">
      <w:rPr>
        <w:b/>
        <w:bCs/>
      </w:rPr>
    </w:tblStylePr>
    <w:tblStylePr w:type="lastCol">
      <w:rPr>
        <w:b/>
        <w:bCs/>
      </w:rPr>
    </w:tblStylePr>
    <w:tblStylePr w:type="band1Vert">
      <w:tblPr/>
      <w:tcPr>
        <w:tcBorders>
          <w:top w:val="single" w:sz="8" w:space="0" w:color="156082" w:themeColor="accent1"/>
          <w:left w:val="single" w:sz="8" w:space="0" w:color="156082" w:themeColor="accent1"/>
          <w:bottom w:val="single" w:sz="8" w:space="0" w:color="156082" w:themeColor="accent1"/>
          <w:right w:val="single" w:sz="8" w:space="0" w:color="156082" w:themeColor="accent1"/>
        </w:tcBorders>
      </w:tcPr>
    </w:tblStylePr>
    <w:tblStylePr w:type="band1Horz">
      <w:tblPr/>
      <w:tcPr>
        <w:tcBorders>
          <w:top w:val="single" w:sz="8" w:space="0" w:color="156082" w:themeColor="accent1"/>
          <w:left w:val="single" w:sz="8" w:space="0" w:color="156082" w:themeColor="accent1"/>
          <w:bottom w:val="single" w:sz="8" w:space="0" w:color="156082" w:themeColor="accent1"/>
          <w:right w:val="single" w:sz="8" w:space="0" w:color="156082" w:themeColor="accent1"/>
        </w:tcBorders>
      </w:tcPr>
    </w:tblStylePr>
  </w:style>
  <w:style w:type="table" w:styleId="LightList-Accent2">
    <w:name w:val="Light List Accent 2"/>
    <w:basedOn w:val="TableNormal"/>
    <w:uiPriority w:val="99"/>
    <w:semiHidden/>
    <w:unhideWhenUsed/>
    <w:rsid w:val="005B20A3"/>
    <w:rPr>
      <w:lang w:eastAsia="en-US"/>
    </w:rPr>
    <w:tblPr>
      <w:tblStyleRowBandSize w:val="1"/>
      <w:tblStyleColBandSize w:val="1"/>
      <w:tblBorders>
        <w:top w:val="single" w:sz="8" w:space="0" w:color="EFCA2D" w:themeColor="accent2"/>
        <w:left w:val="single" w:sz="8" w:space="0" w:color="EFCA2D" w:themeColor="accent2"/>
        <w:bottom w:val="single" w:sz="8" w:space="0" w:color="EFCA2D" w:themeColor="accent2"/>
        <w:right w:val="single" w:sz="8" w:space="0" w:color="EFCA2D" w:themeColor="accent2"/>
      </w:tblBorders>
    </w:tblPr>
    <w:tblStylePr w:type="firstRow">
      <w:pPr>
        <w:spacing w:before="0" w:after="0" w:line="240" w:lineRule="auto"/>
      </w:pPr>
      <w:rPr>
        <w:b/>
        <w:bCs/>
        <w:color w:val="FFFFFF" w:themeColor="background1"/>
      </w:rPr>
      <w:tblPr/>
      <w:tcPr>
        <w:shd w:val="clear" w:color="auto" w:fill="EFCA2D" w:themeFill="accent2"/>
      </w:tcPr>
    </w:tblStylePr>
    <w:tblStylePr w:type="lastRow">
      <w:pPr>
        <w:spacing w:before="0" w:after="0" w:line="240" w:lineRule="auto"/>
      </w:pPr>
      <w:rPr>
        <w:b/>
        <w:bCs/>
      </w:rPr>
      <w:tblPr/>
      <w:tcPr>
        <w:tcBorders>
          <w:top w:val="double" w:sz="6" w:space="0" w:color="EFCA2D" w:themeColor="accent2"/>
          <w:left w:val="single" w:sz="8" w:space="0" w:color="EFCA2D" w:themeColor="accent2"/>
          <w:bottom w:val="single" w:sz="8" w:space="0" w:color="EFCA2D" w:themeColor="accent2"/>
          <w:right w:val="single" w:sz="8" w:space="0" w:color="EFCA2D" w:themeColor="accent2"/>
        </w:tcBorders>
      </w:tcPr>
    </w:tblStylePr>
    <w:tblStylePr w:type="firstCol">
      <w:rPr>
        <w:b/>
        <w:bCs/>
      </w:rPr>
    </w:tblStylePr>
    <w:tblStylePr w:type="lastCol">
      <w:rPr>
        <w:b/>
        <w:bCs/>
      </w:rPr>
    </w:tblStylePr>
    <w:tblStylePr w:type="band1Vert">
      <w:tblPr/>
      <w:tcPr>
        <w:tcBorders>
          <w:top w:val="single" w:sz="8" w:space="0" w:color="EFCA2D" w:themeColor="accent2"/>
          <w:left w:val="single" w:sz="8" w:space="0" w:color="EFCA2D" w:themeColor="accent2"/>
          <w:bottom w:val="single" w:sz="8" w:space="0" w:color="EFCA2D" w:themeColor="accent2"/>
          <w:right w:val="single" w:sz="8" w:space="0" w:color="EFCA2D" w:themeColor="accent2"/>
        </w:tcBorders>
      </w:tcPr>
    </w:tblStylePr>
    <w:tblStylePr w:type="band1Horz">
      <w:tblPr/>
      <w:tcPr>
        <w:tcBorders>
          <w:top w:val="single" w:sz="8" w:space="0" w:color="EFCA2D" w:themeColor="accent2"/>
          <w:left w:val="single" w:sz="8" w:space="0" w:color="EFCA2D" w:themeColor="accent2"/>
          <w:bottom w:val="single" w:sz="8" w:space="0" w:color="EFCA2D" w:themeColor="accent2"/>
          <w:right w:val="single" w:sz="8" w:space="0" w:color="EFCA2D" w:themeColor="accent2"/>
        </w:tcBorders>
      </w:tcPr>
    </w:tblStylePr>
  </w:style>
  <w:style w:type="table" w:styleId="LightList-Accent3">
    <w:name w:val="Light List Accent 3"/>
    <w:basedOn w:val="TableNormal"/>
    <w:uiPriority w:val="99"/>
    <w:semiHidden/>
    <w:unhideWhenUsed/>
    <w:rsid w:val="005B20A3"/>
    <w:rPr>
      <w:lang w:eastAsia="en-US"/>
    </w:rPr>
    <w:tblPr>
      <w:tblStyleRowBandSize w:val="1"/>
      <w:tblStyleColBandSize w:val="1"/>
      <w:tblBorders>
        <w:top w:val="single" w:sz="8" w:space="0" w:color="EFCA2D" w:themeColor="accent3"/>
        <w:left w:val="single" w:sz="8" w:space="0" w:color="EFCA2D" w:themeColor="accent3"/>
        <w:bottom w:val="single" w:sz="8" w:space="0" w:color="EFCA2D" w:themeColor="accent3"/>
        <w:right w:val="single" w:sz="8" w:space="0" w:color="EFCA2D" w:themeColor="accent3"/>
      </w:tblBorders>
    </w:tblPr>
    <w:tblStylePr w:type="firstRow">
      <w:pPr>
        <w:spacing w:before="0" w:after="0" w:line="240" w:lineRule="auto"/>
      </w:pPr>
      <w:rPr>
        <w:b/>
        <w:bCs/>
        <w:color w:val="FFFFFF" w:themeColor="background1"/>
      </w:rPr>
      <w:tblPr/>
      <w:tcPr>
        <w:shd w:val="clear" w:color="auto" w:fill="EFCA2D" w:themeFill="accent3"/>
      </w:tcPr>
    </w:tblStylePr>
    <w:tblStylePr w:type="lastRow">
      <w:pPr>
        <w:spacing w:before="0" w:after="0" w:line="240" w:lineRule="auto"/>
      </w:pPr>
      <w:rPr>
        <w:b/>
        <w:bCs/>
      </w:rPr>
      <w:tblPr/>
      <w:tcPr>
        <w:tcBorders>
          <w:top w:val="double" w:sz="6" w:space="0" w:color="EFCA2D" w:themeColor="accent3"/>
          <w:left w:val="single" w:sz="8" w:space="0" w:color="EFCA2D" w:themeColor="accent3"/>
          <w:bottom w:val="single" w:sz="8" w:space="0" w:color="EFCA2D" w:themeColor="accent3"/>
          <w:right w:val="single" w:sz="8" w:space="0" w:color="EFCA2D" w:themeColor="accent3"/>
        </w:tcBorders>
      </w:tcPr>
    </w:tblStylePr>
    <w:tblStylePr w:type="firstCol">
      <w:rPr>
        <w:b/>
        <w:bCs/>
      </w:rPr>
    </w:tblStylePr>
    <w:tblStylePr w:type="lastCol">
      <w:rPr>
        <w:b/>
        <w:bCs/>
      </w:rPr>
    </w:tblStylePr>
    <w:tblStylePr w:type="band1Vert">
      <w:tblPr/>
      <w:tcPr>
        <w:tcBorders>
          <w:top w:val="single" w:sz="8" w:space="0" w:color="EFCA2D" w:themeColor="accent3"/>
          <w:left w:val="single" w:sz="8" w:space="0" w:color="EFCA2D" w:themeColor="accent3"/>
          <w:bottom w:val="single" w:sz="8" w:space="0" w:color="EFCA2D" w:themeColor="accent3"/>
          <w:right w:val="single" w:sz="8" w:space="0" w:color="EFCA2D" w:themeColor="accent3"/>
        </w:tcBorders>
      </w:tcPr>
    </w:tblStylePr>
    <w:tblStylePr w:type="band1Horz">
      <w:tblPr/>
      <w:tcPr>
        <w:tcBorders>
          <w:top w:val="single" w:sz="8" w:space="0" w:color="EFCA2D" w:themeColor="accent3"/>
          <w:left w:val="single" w:sz="8" w:space="0" w:color="EFCA2D" w:themeColor="accent3"/>
          <w:bottom w:val="single" w:sz="8" w:space="0" w:color="EFCA2D" w:themeColor="accent3"/>
          <w:right w:val="single" w:sz="8" w:space="0" w:color="EFCA2D" w:themeColor="accent3"/>
        </w:tcBorders>
      </w:tcPr>
    </w:tblStylePr>
  </w:style>
  <w:style w:type="table" w:styleId="LightList-Accent4">
    <w:name w:val="Light List Accent 4"/>
    <w:basedOn w:val="TableNormal"/>
    <w:uiPriority w:val="99"/>
    <w:semiHidden/>
    <w:unhideWhenUsed/>
    <w:rsid w:val="005B20A3"/>
    <w:rPr>
      <w:lang w:eastAsia="en-US"/>
    </w:rPr>
    <w:tblPr>
      <w:tblStyleRowBandSize w:val="1"/>
      <w:tblStyleColBandSize w:val="1"/>
      <w:tblBorders>
        <w:top w:val="single" w:sz="8" w:space="0" w:color="EFCA2D" w:themeColor="accent4"/>
        <w:left w:val="single" w:sz="8" w:space="0" w:color="EFCA2D" w:themeColor="accent4"/>
        <w:bottom w:val="single" w:sz="8" w:space="0" w:color="EFCA2D" w:themeColor="accent4"/>
        <w:right w:val="single" w:sz="8" w:space="0" w:color="EFCA2D" w:themeColor="accent4"/>
      </w:tblBorders>
    </w:tblPr>
    <w:tblStylePr w:type="firstRow">
      <w:pPr>
        <w:spacing w:before="0" w:after="0" w:line="240" w:lineRule="auto"/>
      </w:pPr>
      <w:rPr>
        <w:b/>
        <w:bCs/>
        <w:color w:val="FFFFFF" w:themeColor="background1"/>
      </w:rPr>
      <w:tblPr/>
      <w:tcPr>
        <w:shd w:val="clear" w:color="auto" w:fill="EFCA2D" w:themeFill="accent4"/>
      </w:tcPr>
    </w:tblStylePr>
    <w:tblStylePr w:type="lastRow">
      <w:pPr>
        <w:spacing w:before="0" w:after="0" w:line="240" w:lineRule="auto"/>
      </w:pPr>
      <w:rPr>
        <w:b/>
        <w:bCs/>
      </w:rPr>
      <w:tblPr/>
      <w:tcPr>
        <w:tcBorders>
          <w:top w:val="double" w:sz="6" w:space="0" w:color="EFCA2D" w:themeColor="accent4"/>
          <w:left w:val="single" w:sz="8" w:space="0" w:color="EFCA2D" w:themeColor="accent4"/>
          <w:bottom w:val="single" w:sz="8" w:space="0" w:color="EFCA2D" w:themeColor="accent4"/>
          <w:right w:val="single" w:sz="8" w:space="0" w:color="EFCA2D" w:themeColor="accent4"/>
        </w:tcBorders>
      </w:tcPr>
    </w:tblStylePr>
    <w:tblStylePr w:type="firstCol">
      <w:rPr>
        <w:b/>
        <w:bCs/>
      </w:rPr>
    </w:tblStylePr>
    <w:tblStylePr w:type="lastCol">
      <w:rPr>
        <w:b/>
        <w:bCs/>
      </w:rPr>
    </w:tblStylePr>
    <w:tblStylePr w:type="band1Vert">
      <w:tblPr/>
      <w:tcPr>
        <w:tcBorders>
          <w:top w:val="single" w:sz="8" w:space="0" w:color="EFCA2D" w:themeColor="accent4"/>
          <w:left w:val="single" w:sz="8" w:space="0" w:color="EFCA2D" w:themeColor="accent4"/>
          <w:bottom w:val="single" w:sz="8" w:space="0" w:color="EFCA2D" w:themeColor="accent4"/>
          <w:right w:val="single" w:sz="8" w:space="0" w:color="EFCA2D" w:themeColor="accent4"/>
        </w:tcBorders>
      </w:tcPr>
    </w:tblStylePr>
    <w:tblStylePr w:type="band1Horz">
      <w:tblPr/>
      <w:tcPr>
        <w:tcBorders>
          <w:top w:val="single" w:sz="8" w:space="0" w:color="EFCA2D" w:themeColor="accent4"/>
          <w:left w:val="single" w:sz="8" w:space="0" w:color="EFCA2D" w:themeColor="accent4"/>
          <w:bottom w:val="single" w:sz="8" w:space="0" w:color="EFCA2D" w:themeColor="accent4"/>
          <w:right w:val="single" w:sz="8" w:space="0" w:color="EFCA2D" w:themeColor="accent4"/>
        </w:tcBorders>
      </w:tcPr>
    </w:tblStylePr>
  </w:style>
  <w:style w:type="table" w:styleId="LightList-Accent5">
    <w:name w:val="Light List Accent 5"/>
    <w:basedOn w:val="TableNormal"/>
    <w:uiPriority w:val="99"/>
    <w:semiHidden/>
    <w:unhideWhenUsed/>
    <w:rsid w:val="005B20A3"/>
    <w:rPr>
      <w:lang w:eastAsia="en-US"/>
    </w:rPr>
    <w:tblPr>
      <w:tblStyleRowBandSize w:val="1"/>
      <w:tblStyleColBandSize w:val="1"/>
      <w:tblBorders>
        <w:top w:val="single" w:sz="8" w:space="0" w:color="EFCA2D" w:themeColor="accent5"/>
        <w:left w:val="single" w:sz="8" w:space="0" w:color="EFCA2D" w:themeColor="accent5"/>
        <w:bottom w:val="single" w:sz="8" w:space="0" w:color="EFCA2D" w:themeColor="accent5"/>
        <w:right w:val="single" w:sz="8" w:space="0" w:color="EFCA2D" w:themeColor="accent5"/>
      </w:tblBorders>
    </w:tblPr>
    <w:tblStylePr w:type="firstRow">
      <w:pPr>
        <w:spacing w:before="0" w:after="0" w:line="240" w:lineRule="auto"/>
      </w:pPr>
      <w:rPr>
        <w:b/>
        <w:bCs/>
        <w:color w:val="FFFFFF" w:themeColor="background1"/>
      </w:rPr>
      <w:tblPr/>
      <w:tcPr>
        <w:shd w:val="clear" w:color="auto" w:fill="EFCA2D" w:themeFill="accent5"/>
      </w:tcPr>
    </w:tblStylePr>
    <w:tblStylePr w:type="lastRow">
      <w:pPr>
        <w:spacing w:before="0" w:after="0" w:line="240" w:lineRule="auto"/>
      </w:pPr>
      <w:rPr>
        <w:b/>
        <w:bCs/>
      </w:rPr>
      <w:tblPr/>
      <w:tcPr>
        <w:tcBorders>
          <w:top w:val="double" w:sz="6" w:space="0" w:color="EFCA2D" w:themeColor="accent5"/>
          <w:left w:val="single" w:sz="8" w:space="0" w:color="EFCA2D" w:themeColor="accent5"/>
          <w:bottom w:val="single" w:sz="8" w:space="0" w:color="EFCA2D" w:themeColor="accent5"/>
          <w:right w:val="single" w:sz="8" w:space="0" w:color="EFCA2D" w:themeColor="accent5"/>
        </w:tcBorders>
      </w:tcPr>
    </w:tblStylePr>
    <w:tblStylePr w:type="firstCol">
      <w:rPr>
        <w:b/>
        <w:bCs/>
      </w:rPr>
    </w:tblStylePr>
    <w:tblStylePr w:type="lastCol">
      <w:rPr>
        <w:b/>
        <w:bCs/>
      </w:rPr>
    </w:tblStylePr>
    <w:tblStylePr w:type="band1Vert">
      <w:tblPr/>
      <w:tcPr>
        <w:tcBorders>
          <w:top w:val="single" w:sz="8" w:space="0" w:color="EFCA2D" w:themeColor="accent5"/>
          <w:left w:val="single" w:sz="8" w:space="0" w:color="EFCA2D" w:themeColor="accent5"/>
          <w:bottom w:val="single" w:sz="8" w:space="0" w:color="EFCA2D" w:themeColor="accent5"/>
          <w:right w:val="single" w:sz="8" w:space="0" w:color="EFCA2D" w:themeColor="accent5"/>
        </w:tcBorders>
      </w:tcPr>
    </w:tblStylePr>
    <w:tblStylePr w:type="band1Horz">
      <w:tblPr/>
      <w:tcPr>
        <w:tcBorders>
          <w:top w:val="single" w:sz="8" w:space="0" w:color="EFCA2D" w:themeColor="accent5"/>
          <w:left w:val="single" w:sz="8" w:space="0" w:color="EFCA2D" w:themeColor="accent5"/>
          <w:bottom w:val="single" w:sz="8" w:space="0" w:color="EFCA2D" w:themeColor="accent5"/>
          <w:right w:val="single" w:sz="8" w:space="0" w:color="EFCA2D" w:themeColor="accent5"/>
        </w:tcBorders>
      </w:tcPr>
    </w:tblStylePr>
  </w:style>
  <w:style w:type="table" w:styleId="LightList-Accent6">
    <w:name w:val="Light List Accent 6"/>
    <w:basedOn w:val="TableNormal"/>
    <w:uiPriority w:val="99"/>
    <w:semiHidden/>
    <w:unhideWhenUsed/>
    <w:rsid w:val="005B20A3"/>
    <w:rPr>
      <w:lang w:eastAsia="en-US"/>
    </w:rPr>
    <w:tblPr>
      <w:tblStyleRowBandSize w:val="1"/>
      <w:tblStyleColBandSize w:val="1"/>
      <w:tblBorders>
        <w:top w:val="single" w:sz="8" w:space="0" w:color="EFCA2D" w:themeColor="accent6"/>
        <w:left w:val="single" w:sz="8" w:space="0" w:color="EFCA2D" w:themeColor="accent6"/>
        <w:bottom w:val="single" w:sz="8" w:space="0" w:color="EFCA2D" w:themeColor="accent6"/>
        <w:right w:val="single" w:sz="8" w:space="0" w:color="EFCA2D" w:themeColor="accent6"/>
      </w:tblBorders>
    </w:tblPr>
    <w:tblStylePr w:type="firstRow">
      <w:pPr>
        <w:spacing w:before="0" w:after="0" w:line="240" w:lineRule="auto"/>
      </w:pPr>
      <w:rPr>
        <w:b/>
        <w:bCs/>
        <w:color w:val="FFFFFF" w:themeColor="background1"/>
      </w:rPr>
      <w:tblPr/>
      <w:tcPr>
        <w:shd w:val="clear" w:color="auto" w:fill="EFCA2D" w:themeFill="accent6"/>
      </w:tcPr>
    </w:tblStylePr>
    <w:tblStylePr w:type="lastRow">
      <w:pPr>
        <w:spacing w:before="0" w:after="0" w:line="240" w:lineRule="auto"/>
      </w:pPr>
      <w:rPr>
        <w:b/>
        <w:bCs/>
      </w:rPr>
      <w:tblPr/>
      <w:tcPr>
        <w:tcBorders>
          <w:top w:val="double" w:sz="6" w:space="0" w:color="EFCA2D" w:themeColor="accent6"/>
          <w:left w:val="single" w:sz="8" w:space="0" w:color="EFCA2D" w:themeColor="accent6"/>
          <w:bottom w:val="single" w:sz="8" w:space="0" w:color="EFCA2D" w:themeColor="accent6"/>
          <w:right w:val="single" w:sz="8" w:space="0" w:color="EFCA2D" w:themeColor="accent6"/>
        </w:tcBorders>
      </w:tcPr>
    </w:tblStylePr>
    <w:tblStylePr w:type="firstCol">
      <w:rPr>
        <w:b/>
        <w:bCs/>
      </w:rPr>
    </w:tblStylePr>
    <w:tblStylePr w:type="lastCol">
      <w:rPr>
        <w:b/>
        <w:bCs/>
      </w:rPr>
    </w:tblStylePr>
    <w:tblStylePr w:type="band1Vert">
      <w:tblPr/>
      <w:tcPr>
        <w:tcBorders>
          <w:top w:val="single" w:sz="8" w:space="0" w:color="EFCA2D" w:themeColor="accent6"/>
          <w:left w:val="single" w:sz="8" w:space="0" w:color="EFCA2D" w:themeColor="accent6"/>
          <w:bottom w:val="single" w:sz="8" w:space="0" w:color="EFCA2D" w:themeColor="accent6"/>
          <w:right w:val="single" w:sz="8" w:space="0" w:color="EFCA2D" w:themeColor="accent6"/>
        </w:tcBorders>
      </w:tcPr>
    </w:tblStylePr>
    <w:tblStylePr w:type="band1Horz">
      <w:tblPr/>
      <w:tcPr>
        <w:tcBorders>
          <w:top w:val="single" w:sz="8" w:space="0" w:color="EFCA2D" w:themeColor="accent6"/>
          <w:left w:val="single" w:sz="8" w:space="0" w:color="EFCA2D" w:themeColor="accent6"/>
          <w:bottom w:val="single" w:sz="8" w:space="0" w:color="EFCA2D" w:themeColor="accent6"/>
          <w:right w:val="single" w:sz="8" w:space="0" w:color="EFCA2D" w:themeColor="accent6"/>
        </w:tcBorders>
      </w:tcPr>
    </w:tblStylePr>
  </w:style>
  <w:style w:type="table" w:styleId="LightShading">
    <w:name w:val="Light Shading"/>
    <w:basedOn w:val="TableNormal"/>
    <w:uiPriority w:val="99"/>
    <w:semiHidden/>
    <w:unhideWhenUsed/>
    <w:rsid w:val="005B20A3"/>
    <w:rPr>
      <w:color w:val="000000" w:themeColor="text1" w:themeShade="BF"/>
      <w:lang w:eastAsia="en-US"/>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99"/>
    <w:semiHidden/>
    <w:unhideWhenUsed/>
    <w:rsid w:val="005B20A3"/>
    <w:rPr>
      <w:color w:val="0F4761" w:themeColor="accent1" w:themeShade="BF"/>
      <w:lang w:eastAsia="en-US"/>
    </w:rPr>
    <w:tblPr>
      <w:tblStyleRowBandSize w:val="1"/>
      <w:tblStyleColBandSize w:val="1"/>
      <w:tblBorders>
        <w:top w:val="single" w:sz="8" w:space="0" w:color="156082" w:themeColor="accent1"/>
        <w:bottom w:val="single" w:sz="8" w:space="0" w:color="156082" w:themeColor="accent1"/>
      </w:tblBorders>
    </w:tblPr>
    <w:tblStylePr w:type="firstRow">
      <w:pPr>
        <w:spacing w:before="0" w:after="0" w:line="240" w:lineRule="auto"/>
      </w:pPr>
      <w:rPr>
        <w:b/>
        <w:bCs/>
      </w:rPr>
      <w:tblPr/>
      <w:tcPr>
        <w:tcBorders>
          <w:top w:val="single" w:sz="8" w:space="0" w:color="156082" w:themeColor="accent1"/>
          <w:left w:val="nil"/>
          <w:bottom w:val="single" w:sz="8" w:space="0" w:color="156082" w:themeColor="accent1"/>
          <w:right w:val="nil"/>
          <w:insideH w:val="nil"/>
          <w:insideV w:val="nil"/>
        </w:tcBorders>
      </w:tcPr>
    </w:tblStylePr>
    <w:tblStylePr w:type="lastRow">
      <w:pPr>
        <w:spacing w:before="0" w:after="0" w:line="240" w:lineRule="auto"/>
      </w:pPr>
      <w:rPr>
        <w:b/>
        <w:bCs/>
      </w:rPr>
      <w:tblPr/>
      <w:tcPr>
        <w:tcBorders>
          <w:top w:val="single" w:sz="8" w:space="0" w:color="156082" w:themeColor="accent1"/>
          <w:left w:val="nil"/>
          <w:bottom w:val="single" w:sz="8" w:space="0" w:color="156082"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B2DEF2" w:themeFill="accent1" w:themeFillTint="3F"/>
      </w:tcPr>
    </w:tblStylePr>
    <w:tblStylePr w:type="band1Horz">
      <w:tblPr/>
      <w:tcPr>
        <w:tcBorders>
          <w:left w:val="nil"/>
          <w:right w:val="nil"/>
          <w:insideH w:val="nil"/>
          <w:insideV w:val="nil"/>
        </w:tcBorders>
        <w:shd w:val="clear" w:color="auto" w:fill="B2DEF2" w:themeFill="accent1" w:themeFillTint="3F"/>
      </w:tcPr>
    </w:tblStylePr>
  </w:style>
  <w:style w:type="table" w:styleId="LightShading-Accent2">
    <w:name w:val="Light Shading Accent 2"/>
    <w:basedOn w:val="TableNormal"/>
    <w:uiPriority w:val="99"/>
    <w:semiHidden/>
    <w:unhideWhenUsed/>
    <w:rsid w:val="005B20A3"/>
    <w:rPr>
      <w:color w:val="C5A20F" w:themeColor="accent2" w:themeShade="BF"/>
      <w:lang w:eastAsia="en-US"/>
    </w:rPr>
    <w:tblPr>
      <w:tblStyleRowBandSize w:val="1"/>
      <w:tblStyleColBandSize w:val="1"/>
      <w:tblBorders>
        <w:top w:val="single" w:sz="8" w:space="0" w:color="EFCA2D" w:themeColor="accent2"/>
        <w:bottom w:val="single" w:sz="8" w:space="0" w:color="EFCA2D" w:themeColor="accent2"/>
      </w:tblBorders>
    </w:tblPr>
    <w:tblStylePr w:type="firstRow">
      <w:pPr>
        <w:spacing w:before="0" w:after="0" w:line="240" w:lineRule="auto"/>
      </w:pPr>
      <w:rPr>
        <w:b/>
        <w:bCs/>
      </w:rPr>
      <w:tblPr/>
      <w:tcPr>
        <w:tcBorders>
          <w:top w:val="single" w:sz="8" w:space="0" w:color="EFCA2D" w:themeColor="accent2"/>
          <w:left w:val="nil"/>
          <w:bottom w:val="single" w:sz="8" w:space="0" w:color="EFCA2D" w:themeColor="accent2"/>
          <w:right w:val="nil"/>
          <w:insideH w:val="nil"/>
          <w:insideV w:val="nil"/>
        </w:tcBorders>
      </w:tcPr>
    </w:tblStylePr>
    <w:tblStylePr w:type="lastRow">
      <w:pPr>
        <w:spacing w:before="0" w:after="0" w:line="240" w:lineRule="auto"/>
      </w:pPr>
      <w:rPr>
        <w:b/>
        <w:bCs/>
      </w:rPr>
      <w:tblPr/>
      <w:tcPr>
        <w:tcBorders>
          <w:top w:val="single" w:sz="8" w:space="0" w:color="EFCA2D" w:themeColor="accent2"/>
          <w:left w:val="nil"/>
          <w:bottom w:val="single" w:sz="8" w:space="0" w:color="EFCA2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BF1CA" w:themeFill="accent2" w:themeFillTint="3F"/>
      </w:tcPr>
    </w:tblStylePr>
    <w:tblStylePr w:type="band1Horz">
      <w:tblPr/>
      <w:tcPr>
        <w:tcBorders>
          <w:left w:val="nil"/>
          <w:right w:val="nil"/>
          <w:insideH w:val="nil"/>
          <w:insideV w:val="nil"/>
        </w:tcBorders>
        <w:shd w:val="clear" w:color="auto" w:fill="FBF1CA" w:themeFill="accent2" w:themeFillTint="3F"/>
      </w:tcPr>
    </w:tblStylePr>
  </w:style>
  <w:style w:type="table" w:styleId="LightShading-Accent3">
    <w:name w:val="Light Shading Accent 3"/>
    <w:basedOn w:val="TableNormal"/>
    <w:uiPriority w:val="99"/>
    <w:semiHidden/>
    <w:unhideWhenUsed/>
    <w:rsid w:val="005B20A3"/>
    <w:rPr>
      <w:color w:val="C5A20F" w:themeColor="accent3" w:themeShade="BF"/>
      <w:lang w:eastAsia="en-US"/>
    </w:rPr>
    <w:tblPr>
      <w:tblStyleRowBandSize w:val="1"/>
      <w:tblStyleColBandSize w:val="1"/>
      <w:tblBorders>
        <w:top w:val="single" w:sz="8" w:space="0" w:color="EFCA2D" w:themeColor="accent3"/>
        <w:bottom w:val="single" w:sz="8" w:space="0" w:color="EFCA2D" w:themeColor="accent3"/>
      </w:tblBorders>
    </w:tblPr>
    <w:tblStylePr w:type="firstRow">
      <w:pPr>
        <w:spacing w:before="0" w:after="0" w:line="240" w:lineRule="auto"/>
      </w:pPr>
      <w:rPr>
        <w:b/>
        <w:bCs/>
      </w:rPr>
      <w:tblPr/>
      <w:tcPr>
        <w:tcBorders>
          <w:top w:val="single" w:sz="8" w:space="0" w:color="EFCA2D" w:themeColor="accent3"/>
          <w:left w:val="nil"/>
          <w:bottom w:val="single" w:sz="8" w:space="0" w:color="EFCA2D" w:themeColor="accent3"/>
          <w:right w:val="nil"/>
          <w:insideH w:val="nil"/>
          <w:insideV w:val="nil"/>
        </w:tcBorders>
      </w:tcPr>
    </w:tblStylePr>
    <w:tblStylePr w:type="lastRow">
      <w:pPr>
        <w:spacing w:before="0" w:after="0" w:line="240" w:lineRule="auto"/>
      </w:pPr>
      <w:rPr>
        <w:b/>
        <w:bCs/>
      </w:rPr>
      <w:tblPr/>
      <w:tcPr>
        <w:tcBorders>
          <w:top w:val="single" w:sz="8" w:space="0" w:color="EFCA2D" w:themeColor="accent3"/>
          <w:left w:val="nil"/>
          <w:bottom w:val="single" w:sz="8" w:space="0" w:color="EFCA2D"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BF1CA" w:themeFill="accent3" w:themeFillTint="3F"/>
      </w:tcPr>
    </w:tblStylePr>
    <w:tblStylePr w:type="band1Horz">
      <w:tblPr/>
      <w:tcPr>
        <w:tcBorders>
          <w:left w:val="nil"/>
          <w:right w:val="nil"/>
          <w:insideH w:val="nil"/>
          <w:insideV w:val="nil"/>
        </w:tcBorders>
        <w:shd w:val="clear" w:color="auto" w:fill="FBF1CA" w:themeFill="accent3" w:themeFillTint="3F"/>
      </w:tcPr>
    </w:tblStylePr>
  </w:style>
  <w:style w:type="table" w:styleId="LightShading-Accent4">
    <w:name w:val="Light Shading Accent 4"/>
    <w:basedOn w:val="TableNormal"/>
    <w:uiPriority w:val="99"/>
    <w:semiHidden/>
    <w:unhideWhenUsed/>
    <w:rsid w:val="005B20A3"/>
    <w:rPr>
      <w:color w:val="C5A20F" w:themeColor="accent4" w:themeShade="BF"/>
      <w:lang w:eastAsia="en-US"/>
    </w:rPr>
    <w:tblPr>
      <w:tblStyleRowBandSize w:val="1"/>
      <w:tblStyleColBandSize w:val="1"/>
      <w:tblBorders>
        <w:top w:val="single" w:sz="8" w:space="0" w:color="EFCA2D" w:themeColor="accent4"/>
        <w:bottom w:val="single" w:sz="8" w:space="0" w:color="EFCA2D" w:themeColor="accent4"/>
      </w:tblBorders>
    </w:tblPr>
    <w:tblStylePr w:type="firstRow">
      <w:pPr>
        <w:spacing w:before="0" w:after="0" w:line="240" w:lineRule="auto"/>
      </w:pPr>
      <w:rPr>
        <w:b/>
        <w:bCs/>
      </w:rPr>
      <w:tblPr/>
      <w:tcPr>
        <w:tcBorders>
          <w:top w:val="single" w:sz="8" w:space="0" w:color="EFCA2D" w:themeColor="accent4"/>
          <w:left w:val="nil"/>
          <w:bottom w:val="single" w:sz="8" w:space="0" w:color="EFCA2D" w:themeColor="accent4"/>
          <w:right w:val="nil"/>
          <w:insideH w:val="nil"/>
          <w:insideV w:val="nil"/>
        </w:tcBorders>
      </w:tcPr>
    </w:tblStylePr>
    <w:tblStylePr w:type="lastRow">
      <w:pPr>
        <w:spacing w:before="0" w:after="0" w:line="240" w:lineRule="auto"/>
      </w:pPr>
      <w:rPr>
        <w:b/>
        <w:bCs/>
      </w:rPr>
      <w:tblPr/>
      <w:tcPr>
        <w:tcBorders>
          <w:top w:val="single" w:sz="8" w:space="0" w:color="EFCA2D" w:themeColor="accent4"/>
          <w:left w:val="nil"/>
          <w:bottom w:val="single" w:sz="8" w:space="0" w:color="EFCA2D"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BF1CA" w:themeFill="accent4" w:themeFillTint="3F"/>
      </w:tcPr>
    </w:tblStylePr>
    <w:tblStylePr w:type="band1Horz">
      <w:tblPr/>
      <w:tcPr>
        <w:tcBorders>
          <w:left w:val="nil"/>
          <w:right w:val="nil"/>
          <w:insideH w:val="nil"/>
          <w:insideV w:val="nil"/>
        </w:tcBorders>
        <w:shd w:val="clear" w:color="auto" w:fill="FBF1CA" w:themeFill="accent4" w:themeFillTint="3F"/>
      </w:tcPr>
    </w:tblStylePr>
  </w:style>
  <w:style w:type="table" w:styleId="LightShading-Accent5">
    <w:name w:val="Light Shading Accent 5"/>
    <w:basedOn w:val="TableNormal"/>
    <w:uiPriority w:val="99"/>
    <w:semiHidden/>
    <w:unhideWhenUsed/>
    <w:rsid w:val="005B20A3"/>
    <w:rPr>
      <w:color w:val="C5A20F" w:themeColor="accent5" w:themeShade="BF"/>
      <w:lang w:eastAsia="en-US"/>
    </w:rPr>
    <w:tblPr>
      <w:tblStyleRowBandSize w:val="1"/>
      <w:tblStyleColBandSize w:val="1"/>
      <w:tblBorders>
        <w:top w:val="single" w:sz="8" w:space="0" w:color="EFCA2D" w:themeColor="accent5"/>
        <w:bottom w:val="single" w:sz="8" w:space="0" w:color="EFCA2D" w:themeColor="accent5"/>
      </w:tblBorders>
    </w:tblPr>
    <w:tblStylePr w:type="firstRow">
      <w:pPr>
        <w:spacing w:before="0" w:after="0" w:line="240" w:lineRule="auto"/>
      </w:pPr>
      <w:rPr>
        <w:b/>
        <w:bCs/>
      </w:rPr>
      <w:tblPr/>
      <w:tcPr>
        <w:tcBorders>
          <w:top w:val="single" w:sz="8" w:space="0" w:color="EFCA2D" w:themeColor="accent5"/>
          <w:left w:val="nil"/>
          <w:bottom w:val="single" w:sz="8" w:space="0" w:color="EFCA2D" w:themeColor="accent5"/>
          <w:right w:val="nil"/>
          <w:insideH w:val="nil"/>
          <w:insideV w:val="nil"/>
        </w:tcBorders>
      </w:tcPr>
    </w:tblStylePr>
    <w:tblStylePr w:type="lastRow">
      <w:pPr>
        <w:spacing w:before="0" w:after="0" w:line="240" w:lineRule="auto"/>
      </w:pPr>
      <w:rPr>
        <w:b/>
        <w:bCs/>
      </w:rPr>
      <w:tblPr/>
      <w:tcPr>
        <w:tcBorders>
          <w:top w:val="single" w:sz="8" w:space="0" w:color="EFCA2D" w:themeColor="accent5"/>
          <w:left w:val="nil"/>
          <w:bottom w:val="single" w:sz="8" w:space="0" w:color="EFCA2D"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BF1CA" w:themeFill="accent5" w:themeFillTint="3F"/>
      </w:tcPr>
    </w:tblStylePr>
    <w:tblStylePr w:type="band1Horz">
      <w:tblPr/>
      <w:tcPr>
        <w:tcBorders>
          <w:left w:val="nil"/>
          <w:right w:val="nil"/>
          <w:insideH w:val="nil"/>
          <w:insideV w:val="nil"/>
        </w:tcBorders>
        <w:shd w:val="clear" w:color="auto" w:fill="FBF1CA" w:themeFill="accent5" w:themeFillTint="3F"/>
      </w:tcPr>
    </w:tblStylePr>
  </w:style>
  <w:style w:type="table" w:styleId="LightShading-Accent6">
    <w:name w:val="Light Shading Accent 6"/>
    <w:basedOn w:val="TableNormal"/>
    <w:uiPriority w:val="99"/>
    <w:semiHidden/>
    <w:unhideWhenUsed/>
    <w:rsid w:val="005B20A3"/>
    <w:rPr>
      <w:color w:val="C5A20F" w:themeColor="accent6" w:themeShade="BF"/>
      <w:lang w:eastAsia="en-US"/>
    </w:rPr>
    <w:tblPr>
      <w:tblStyleRowBandSize w:val="1"/>
      <w:tblStyleColBandSize w:val="1"/>
      <w:tblBorders>
        <w:top w:val="single" w:sz="8" w:space="0" w:color="EFCA2D" w:themeColor="accent6"/>
        <w:bottom w:val="single" w:sz="8" w:space="0" w:color="EFCA2D" w:themeColor="accent6"/>
      </w:tblBorders>
    </w:tblPr>
    <w:tblStylePr w:type="firstRow">
      <w:pPr>
        <w:spacing w:before="0" w:after="0" w:line="240" w:lineRule="auto"/>
      </w:pPr>
      <w:rPr>
        <w:b/>
        <w:bCs/>
      </w:rPr>
      <w:tblPr/>
      <w:tcPr>
        <w:tcBorders>
          <w:top w:val="single" w:sz="8" w:space="0" w:color="EFCA2D" w:themeColor="accent6"/>
          <w:left w:val="nil"/>
          <w:bottom w:val="single" w:sz="8" w:space="0" w:color="EFCA2D" w:themeColor="accent6"/>
          <w:right w:val="nil"/>
          <w:insideH w:val="nil"/>
          <w:insideV w:val="nil"/>
        </w:tcBorders>
      </w:tcPr>
    </w:tblStylePr>
    <w:tblStylePr w:type="lastRow">
      <w:pPr>
        <w:spacing w:before="0" w:after="0" w:line="240" w:lineRule="auto"/>
      </w:pPr>
      <w:rPr>
        <w:b/>
        <w:bCs/>
      </w:rPr>
      <w:tblPr/>
      <w:tcPr>
        <w:tcBorders>
          <w:top w:val="single" w:sz="8" w:space="0" w:color="EFCA2D" w:themeColor="accent6"/>
          <w:left w:val="nil"/>
          <w:bottom w:val="single" w:sz="8" w:space="0" w:color="EFCA2D"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BF1CA" w:themeFill="accent6" w:themeFillTint="3F"/>
      </w:tcPr>
    </w:tblStylePr>
    <w:tblStylePr w:type="band1Horz">
      <w:tblPr/>
      <w:tcPr>
        <w:tcBorders>
          <w:left w:val="nil"/>
          <w:right w:val="nil"/>
          <w:insideH w:val="nil"/>
          <w:insideV w:val="nil"/>
        </w:tcBorders>
        <w:shd w:val="clear" w:color="auto" w:fill="FBF1CA" w:themeFill="accent6" w:themeFillTint="3F"/>
      </w:tcPr>
    </w:tblStylePr>
  </w:style>
  <w:style w:type="character" w:styleId="LineNumber">
    <w:name w:val="line number"/>
    <w:basedOn w:val="DefaultParagraphFont"/>
    <w:uiPriority w:val="99"/>
    <w:semiHidden/>
    <w:rsid w:val="005B20A3"/>
    <w:rPr>
      <w:lang w:val="en-GB"/>
    </w:rPr>
  </w:style>
  <w:style w:type="paragraph" w:styleId="List">
    <w:name w:val="List"/>
    <w:basedOn w:val="Normal"/>
    <w:uiPriority w:val="99"/>
    <w:semiHidden/>
    <w:rsid w:val="005B20A3"/>
    <w:pPr>
      <w:ind w:left="283" w:hanging="283"/>
      <w:contextualSpacing/>
    </w:pPr>
  </w:style>
  <w:style w:type="paragraph" w:styleId="List2">
    <w:name w:val="List 2"/>
    <w:basedOn w:val="Normal"/>
    <w:uiPriority w:val="99"/>
    <w:semiHidden/>
    <w:rsid w:val="005B20A3"/>
    <w:pPr>
      <w:ind w:left="566" w:hanging="283"/>
      <w:contextualSpacing/>
    </w:pPr>
  </w:style>
  <w:style w:type="paragraph" w:styleId="List3">
    <w:name w:val="List 3"/>
    <w:basedOn w:val="Normal"/>
    <w:uiPriority w:val="99"/>
    <w:semiHidden/>
    <w:rsid w:val="005B20A3"/>
    <w:pPr>
      <w:ind w:left="849" w:hanging="283"/>
      <w:contextualSpacing/>
    </w:pPr>
  </w:style>
  <w:style w:type="paragraph" w:styleId="List4">
    <w:name w:val="List 4"/>
    <w:basedOn w:val="Normal"/>
    <w:uiPriority w:val="99"/>
    <w:semiHidden/>
    <w:rsid w:val="005B20A3"/>
    <w:pPr>
      <w:ind w:left="1132" w:hanging="283"/>
      <w:contextualSpacing/>
    </w:pPr>
  </w:style>
  <w:style w:type="paragraph" w:styleId="List5">
    <w:name w:val="List 5"/>
    <w:basedOn w:val="Normal"/>
    <w:uiPriority w:val="99"/>
    <w:semiHidden/>
    <w:rsid w:val="005B20A3"/>
    <w:pPr>
      <w:ind w:left="1415" w:hanging="283"/>
      <w:contextualSpacing/>
    </w:pPr>
  </w:style>
  <w:style w:type="paragraph" w:customStyle="1" w:styleId="ListAlphabet">
    <w:name w:val="List Alphabet"/>
    <w:basedOn w:val="Normal"/>
    <w:uiPriority w:val="3"/>
    <w:semiHidden/>
    <w:rsid w:val="005B20A3"/>
    <w:pPr>
      <w:numPr>
        <w:numId w:val="14"/>
      </w:numPr>
    </w:pPr>
    <w:rPr>
      <w:szCs w:val="24"/>
    </w:rPr>
  </w:style>
  <w:style w:type="paragraph" w:customStyle="1" w:styleId="ListAlphabet2">
    <w:name w:val="List Alphabet 2"/>
    <w:basedOn w:val="Normal"/>
    <w:uiPriority w:val="3"/>
    <w:semiHidden/>
    <w:rsid w:val="005B20A3"/>
    <w:pPr>
      <w:numPr>
        <w:ilvl w:val="1"/>
        <w:numId w:val="14"/>
      </w:numPr>
    </w:pPr>
    <w:rPr>
      <w:szCs w:val="24"/>
    </w:rPr>
  </w:style>
  <w:style w:type="paragraph" w:customStyle="1" w:styleId="ListAlphabet3">
    <w:name w:val="List Alphabet 3"/>
    <w:basedOn w:val="Normal"/>
    <w:uiPriority w:val="3"/>
    <w:semiHidden/>
    <w:rsid w:val="005B20A3"/>
    <w:pPr>
      <w:numPr>
        <w:ilvl w:val="2"/>
        <w:numId w:val="14"/>
      </w:numPr>
    </w:pPr>
    <w:rPr>
      <w:szCs w:val="24"/>
    </w:rPr>
  </w:style>
  <w:style w:type="paragraph" w:styleId="ListBullet">
    <w:name w:val="List Bullet"/>
    <w:basedOn w:val="Normal"/>
    <w:uiPriority w:val="3"/>
    <w:qFormat/>
    <w:rsid w:val="005B20A3"/>
    <w:pPr>
      <w:numPr>
        <w:numId w:val="15"/>
      </w:numPr>
    </w:pPr>
    <w:rPr>
      <w:szCs w:val="24"/>
    </w:rPr>
  </w:style>
  <w:style w:type="paragraph" w:styleId="ListBullet2">
    <w:name w:val="List Bullet 2"/>
    <w:basedOn w:val="Normal"/>
    <w:uiPriority w:val="3"/>
    <w:rsid w:val="005B20A3"/>
    <w:pPr>
      <w:numPr>
        <w:ilvl w:val="1"/>
        <w:numId w:val="15"/>
      </w:numPr>
    </w:pPr>
    <w:rPr>
      <w:szCs w:val="24"/>
    </w:rPr>
  </w:style>
  <w:style w:type="paragraph" w:styleId="ListBullet3">
    <w:name w:val="List Bullet 3"/>
    <w:basedOn w:val="Normal"/>
    <w:uiPriority w:val="3"/>
    <w:rsid w:val="005B20A3"/>
    <w:pPr>
      <w:numPr>
        <w:ilvl w:val="2"/>
        <w:numId w:val="15"/>
      </w:numPr>
    </w:pPr>
    <w:rPr>
      <w:szCs w:val="24"/>
    </w:rPr>
  </w:style>
  <w:style w:type="paragraph" w:styleId="ListBullet4">
    <w:name w:val="List Bullet 4"/>
    <w:basedOn w:val="Normal"/>
    <w:uiPriority w:val="3"/>
    <w:semiHidden/>
    <w:rsid w:val="005B20A3"/>
    <w:pPr>
      <w:numPr>
        <w:numId w:val="16"/>
      </w:numPr>
      <w:contextualSpacing/>
    </w:pPr>
  </w:style>
  <w:style w:type="paragraph" w:styleId="ListBullet5">
    <w:name w:val="List Bullet 5"/>
    <w:basedOn w:val="Normal"/>
    <w:uiPriority w:val="3"/>
    <w:semiHidden/>
    <w:rsid w:val="005B20A3"/>
    <w:pPr>
      <w:numPr>
        <w:numId w:val="17"/>
      </w:numPr>
      <w:contextualSpacing/>
    </w:pPr>
  </w:style>
  <w:style w:type="paragraph" w:customStyle="1" w:styleId="ListBulletNoSpacing">
    <w:name w:val="List Bullet No Spacing"/>
    <w:basedOn w:val="ListBullet"/>
    <w:uiPriority w:val="3"/>
    <w:qFormat/>
    <w:rsid w:val="005B20A3"/>
    <w:pPr>
      <w:numPr>
        <w:numId w:val="18"/>
      </w:numPr>
      <w:spacing w:after="0"/>
    </w:pPr>
  </w:style>
  <w:style w:type="paragraph" w:customStyle="1" w:styleId="ListBulletNoSpacing2">
    <w:name w:val="List Bullet No Spacing 2"/>
    <w:basedOn w:val="ListBullet2"/>
    <w:uiPriority w:val="3"/>
    <w:qFormat/>
    <w:rsid w:val="00655CFD"/>
    <w:pPr>
      <w:numPr>
        <w:numId w:val="18"/>
      </w:numPr>
      <w:spacing w:after="0"/>
    </w:pPr>
  </w:style>
  <w:style w:type="paragraph" w:customStyle="1" w:styleId="ListBulletNoSpacing3">
    <w:name w:val="List Bullet No Spacing 3"/>
    <w:basedOn w:val="ListBullet3"/>
    <w:uiPriority w:val="3"/>
    <w:qFormat/>
    <w:rsid w:val="00655CFD"/>
    <w:pPr>
      <w:numPr>
        <w:numId w:val="18"/>
      </w:numPr>
      <w:spacing w:after="0"/>
    </w:pPr>
  </w:style>
  <w:style w:type="paragraph" w:styleId="ListContinue">
    <w:name w:val="List Continue"/>
    <w:basedOn w:val="Normal"/>
    <w:uiPriority w:val="99"/>
    <w:semiHidden/>
    <w:rsid w:val="005B20A3"/>
    <w:pPr>
      <w:spacing w:after="120"/>
      <w:ind w:left="283"/>
      <w:contextualSpacing/>
    </w:pPr>
  </w:style>
  <w:style w:type="paragraph" w:styleId="ListContinue2">
    <w:name w:val="List Continue 2"/>
    <w:basedOn w:val="Normal"/>
    <w:uiPriority w:val="99"/>
    <w:semiHidden/>
    <w:rsid w:val="005B20A3"/>
    <w:pPr>
      <w:spacing w:after="120"/>
      <w:ind w:left="566"/>
      <w:contextualSpacing/>
    </w:pPr>
  </w:style>
  <w:style w:type="paragraph" w:styleId="ListContinue3">
    <w:name w:val="List Continue 3"/>
    <w:basedOn w:val="Normal"/>
    <w:uiPriority w:val="99"/>
    <w:semiHidden/>
    <w:rsid w:val="005B20A3"/>
    <w:pPr>
      <w:spacing w:after="120"/>
      <w:ind w:left="849"/>
      <w:contextualSpacing/>
    </w:pPr>
  </w:style>
  <w:style w:type="paragraph" w:styleId="ListContinue4">
    <w:name w:val="List Continue 4"/>
    <w:basedOn w:val="Normal"/>
    <w:uiPriority w:val="99"/>
    <w:semiHidden/>
    <w:rsid w:val="005B20A3"/>
    <w:pPr>
      <w:spacing w:after="120"/>
      <w:ind w:left="1132"/>
      <w:contextualSpacing/>
    </w:pPr>
  </w:style>
  <w:style w:type="paragraph" w:styleId="ListContinue5">
    <w:name w:val="List Continue 5"/>
    <w:basedOn w:val="Normal"/>
    <w:uiPriority w:val="99"/>
    <w:semiHidden/>
    <w:rsid w:val="005B20A3"/>
    <w:pPr>
      <w:spacing w:after="120"/>
      <w:ind w:left="1415"/>
      <w:contextualSpacing/>
    </w:pPr>
  </w:style>
  <w:style w:type="paragraph" w:styleId="ListNumber">
    <w:name w:val="List Number"/>
    <w:basedOn w:val="Normal"/>
    <w:uiPriority w:val="3"/>
    <w:qFormat/>
    <w:rsid w:val="005B20A3"/>
    <w:pPr>
      <w:numPr>
        <w:numId w:val="19"/>
      </w:numPr>
    </w:pPr>
    <w:rPr>
      <w:szCs w:val="24"/>
    </w:rPr>
  </w:style>
  <w:style w:type="paragraph" w:styleId="ListNumber2">
    <w:name w:val="List Number 2"/>
    <w:basedOn w:val="Normal"/>
    <w:uiPriority w:val="3"/>
    <w:rsid w:val="005B20A3"/>
    <w:pPr>
      <w:numPr>
        <w:ilvl w:val="1"/>
        <w:numId w:val="19"/>
      </w:numPr>
    </w:pPr>
    <w:rPr>
      <w:szCs w:val="24"/>
    </w:rPr>
  </w:style>
  <w:style w:type="paragraph" w:styleId="ListNumber3">
    <w:name w:val="List Number 3"/>
    <w:basedOn w:val="Normal"/>
    <w:uiPriority w:val="3"/>
    <w:rsid w:val="005B20A3"/>
    <w:pPr>
      <w:numPr>
        <w:ilvl w:val="2"/>
        <w:numId w:val="19"/>
      </w:numPr>
    </w:pPr>
    <w:rPr>
      <w:szCs w:val="24"/>
    </w:rPr>
  </w:style>
  <w:style w:type="paragraph" w:styleId="ListNumber4">
    <w:name w:val="List Number 4"/>
    <w:basedOn w:val="Normal"/>
    <w:uiPriority w:val="3"/>
    <w:semiHidden/>
    <w:rsid w:val="005B20A3"/>
    <w:pPr>
      <w:numPr>
        <w:numId w:val="20"/>
      </w:numPr>
      <w:contextualSpacing/>
    </w:pPr>
  </w:style>
  <w:style w:type="paragraph" w:styleId="ListNumber5">
    <w:name w:val="List Number 5"/>
    <w:basedOn w:val="Normal"/>
    <w:uiPriority w:val="3"/>
    <w:semiHidden/>
    <w:rsid w:val="005B20A3"/>
    <w:pPr>
      <w:numPr>
        <w:numId w:val="21"/>
      </w:numPr>
      <w:contextualSpacing/>
    </w:pPr>
  </w:style>
  <w:style w:type="paragraph" w:styleId="ListParagraph">
    <w:name w:val="List Paragraph"/>
    <w:basedOn w:val="Normal"/>
    <w:uiPriority w:val="34"/>
    <w:qFormat/>
    <w:rsid w:val="005B20A3"/>
    <w:pPr>
      <w:numPr>
        <w:numId w:val="22"/>
      </w:numPr>
    </w:pPr>
    <w:rPr>
      <w:szCs w:val="24"/>
    </w:rPr>
  </w:style>
  <w:style w:type="table" w:styleId="ListTable1Light">
    <w:name w:val="List Table 1 Light"/>
    <w:basedOn w:val="TableNormal"/>
    <w:uiPriority w:val="99"/>
    <w:rsid w:val="005B20A3"/>
    <w:rPr>
      <w:lang w:eastAsia="en-US"/>
    </w:r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99"/>
    <w:rsid w:val="005B20A3"/>
    <w:rPr>
      <w:lang w:eastAsia="en-US"/>
    </w:rPr>
    <w:tblPr>
      <w:tblStyleRowBandSize w:val="1"/>
      <w:tblStyleColBandSize w:val="1"/>
    </w:tblPr>
    <w:tblStylePr w:type="firstRow">
      <w:rPr>
        <w:b/>
        <w:bCs/>
      </w:rPr>
      <w:tblPr/>
      <w:tcPr>
        <w:tcBorders>
          <w:bottom w:val="single" w:sz="4" w:space="0" w:color="45B0E1" w:themeColor="accent1" w:themeTint="99"/>
        </w:tcBorders>
      </w:tcPr>
    </w:tblStylePr>
    <w:tblStylePr w:type="lastRow">
      <w:rPr>
        <w:b/>
        <w:bCs/>
      </w:rPr>
      <w:tblPr/>
      <w:tcPr>
        <w:tcBorders>
          <w:top w:val="single" w:sz="4" w:space="0" w:color="45B0E1" w:themeColor="accent1" w:themeTint="99"/>
        </w:tcBorders>
      </w:tcPr>
    </w:tblStylePr>
    <w:tblStylePr w:type="firstCol">
      <w:rPr>
        <w:b/>
        <w:bCs/>
      </w:rPr>
    </w:tblStylePr>
    <w:tblStylePr w:type="lastCol">
      <w:rPr>
        <w:b/>
        <w:bCs/>
      </w:rPr>
    </w:tblStylePr>
    <w:tblStylePr w:type="band1Vert">
      <w:tblPr/>
      <w:tcPr>
        <w:shd w:val="clear" w:color="auto" w:fill="C1E4F5" w:themeFill="accent1" w:themeFillTint="33"/>
      </w:tcPr>
    </w:tblStylePr>
    <w:tblStylePr w:type="band1Horz">
      <w:tblPr/>
      <w:tcPr>
        <w:shd w:val="clear" w:color="auto" w:fill="C1E4F5" w:themeFill="accent1" w:themeFillTint="33"/>
      </w:tcPr>
    </w:tblStylePr>
  </w:style>
  <w:style w:type="table" w:styleId="ListTable1Light-Accent2">
    <w:name w:val="List Table 1 Light Accent 2"/>
    <w:basedOn w:val="TableNormal"/>
    <w:uiPriority w:val="99"/>
    <w:rsid w:val="005B20A3"/>
    <w:rPr>
      <w:lang w:eastAsia="en-US"/>
    </w:rPr>
    <w:tblPr>
      <w:tblStyleRowBandSize w:val="1"/>
      <w:tblStyleColBandSize w:val="1"/>
    </w:tblPr>
    <w:tblStylePr w:type="firstRow">
      <w:rPr>
        <w:b/>
        <w:bCs/>
      </w:rPr>
      <w:tblPr/>
      <w:tcPr>
        <w:tcBorders>
          <w:bottom w:val="single" w:sz="4" w:space="0" w:color="F5DF80" w:themeColor="accent2" w:themeTint="99"/>
        </w:tcBorders>
      </w:tcPr>
    </w:tblStylePr>
    <w:tblStylePr w:type="lastRow">
      <w:rPr>
        <w:b/>
        <w:bCs/>
      </w:rPr>
      <w:tblPr/>
      <w:tcPr>
        <w:tcBorders>
          <w:top w:val="single" w:sz="4" w:space="0" w:color="F5DF80" w:themeColor="accent2" w:themeTint="99"/>
        </w:tcBorders>
      </w:tcPr>
    </w:tblStylePr>
    <w:tblStylePr w:type="firstCol">
      <w:rPr>
        <w:b/>
        <w:bCs/>
      </w:rPr>
    </w:tblStylePr>
    <w:tblStylePr w:type="lastCol">
      <w:rPr>
        <w:b/>
        <w:bCs/>
      </w:rPr>
    </w:tblStylePr>
    <w:tblStylePr w:type="band1Vert">
      <w:tblPr/>
      <w:tcPr>
        <w:shd w:val="clear" w:color="auto" w:fill="FBF4D4" w:themeFill="accent2" w:themeFillTint="33"/>
      </w:tcPr>
    </w:tblStylePr>
    <w:tblStylePr w:type="band1Horz">
      <w:tblPr/>
      <w:tcPr>
        <w:shd w:val="clear" w:color="auto" w:fill="FBF4D4" w:themeFill="accent2" w:themeFillTint="33"/>
      </w:tcPr>
    </w:tblStylePr>
  </w:style>
  <w:style w:type="table" w:styleId="ListTable1Light-Accent3">
    <w:name w:val="List Table 1 Light Accent 3"/>
    <w:basedOn w:val="TableNormal"/>
    <w:uiPriority w:val="99"/>
    <w:rsid w:val="005B20A3"/>
    <w:rPr>
      <w:lang w:eastAsia="en-US"/>
    </w:rPr>
    <w:tblPr>
      <w:tblStyleRowBandSize w:val="1"/>
      <w:tblStyleColBandSize w:val="1"/>
    </w:tblPr>
    <w:tblStylePr w:type="firstRow">
      <w:rPr>
        <w:b/>
        <w:bCs/>
      </w:rPr>
      <w:tblPr/>
      <w:tcPr>
        <w:tcBorders>
          <w:bottom w:val="single" w:sz="4" w:space="0" w:color="F5DF80" w:themeColor="accent3" w:themeTint="99"/>
        </w:tcBorders>
      </w:tcPr>
    </w:tblStylePr>
    <w:tblStylePr w:type="lastRow">
      <w:rPr>
        <w:b/>
        <w:bCs/>
      </w:rPr>
      <w:tblPr/>
      <w:tcPr>
        <w:tcBorders>
          <w:top w:val="single" w:sz="4" w:space="0" w:color="F5DF80" w:themeColor="accent3" w:themeTint="99"/>
        </w:tcBorders>
      </w:tcPr>
    </w:tblStylePr>
    <w:tblStylePr w:type="firstCol">
      <w:rPr>
        <w:b/>
        <w:bCs/>
      </w:rPr>
    </w:tblStylePr>
    <w:tblStylePr w:type="lastCol">
      <w:rPr>
        <w:b/>
        <w:bCs/>
      </w:rPr>
    </w:tblStylePr>
    <w:tblStylePr w:type="band1Vert">
      <w:tblPr/>
      <w:tcPr>
        <w:shd w:val="clear" w:color="auto" w:fill="FBF4D4" w:themeFill="accent3" w:themeFillTint="33"/>
      </w:tcPr>
    </w:tblStylePr>
    <w:tblStylePr w:type="band1Horz">
      <w:tblPr/>
      <w:tcPr>
        <w:shd w:val="clear" w:color="auto" w:fill="FBF4D4" w:themeFill="accent3" w:themeFillTint="33"/>
      </w:tcPr>
    </w:tblStylePr>
  </w:style>
  <w:style w:type="table" w:styleId="ListTable1Light-Accent4">
    <w:name w:val="List Table 1 Light Accent 4"/>
    <w:basedOn w:val="TableNormal"/>
    <w:uiPriority w:val="99"/>
    <w:rsid w:val="005B20A3"/>
    <w:rPr>
      <w:lang w:eastAsia="en-US"/>
    </w:rPr>
    <w:tblPr>
      <w:tblStyleRowBandSize w:val="1"/>
      <w:tblStyleColBandSize w:val="1"/>
    </w:tblPr>
    <w:tblStylePr w:type="firstRow">
      <w:rPr>
        <w:b/>
        <w:bCs/>
      </w:rPr>
      <w:tblPr/>
      <w:tcPr>
        <w:tcBorders>
          <w:bottom w:val="single" w:sz="4" w:space="0" w:color="F5DF80" w:themeColor="accent4" w:themeTint="99"/>
        </w:tcBorders>
      </w:tcPr>
    </w:tblStylePr>
    <w:tblStylePr w:type="lastRow">
      <w:rPr>
        <w:b/>
        <w:bCs/>
      </w:rPr>
      <w:tblPr/>
      <w:tcPr>
        <w:tcBorders>
          <w:top w:val="single" w:sz="4" w:space="0" w:color="F5DF80" w:themeColor="accent4" w:themeTint="99"/>
        </w:tcBorders>
      </w:tcPr>
    </w:tblStylePr>
    <w:tblStylePr w:type="firstCol">
      <w:rPr>
        <w:b/>
        <w:bCs/>
      </w:rPr>
    </w:tblStylePr>
    <w:tblStylePr w:type="lastCol">
      <w:rPr>
        <w:b/>
        <w:bCs/>
      </w:rPr>
    </w:tblStylePr>
    <w:tblStylePr w:type="band1Vert">
      <w:tblPr/>
      <w:tcPr>
        <w:shd w:val="clear" w:color="auto" w:fill="FBF4D4" w:themeFill="accent4" w:themeFillTint="33"/>
      </w:tcPr>
    </w:tblStylePr>
    <w:tblStylePr w:type="band1Horz">
      <w:tblPr/>
      <w:tcPr>
        <w:shd w:val="clear" w:color="auto" w:fill="FBF4D4" w:themeFill="accent4" w:themeFillTint="33"/>
      </w:tcPr>
    </w:tblStylePr>
  </w:style>
  <w:style w:type="table" w:styleId="ListTable1Light-Accent5">
    <w:name w:val="List Table 1 Light Accent 5"/>
    <w:basedOn w:val="TableNormal"/>
    <w:uiPriority w:val="99"/>
    <w:rsid w:val="005B20A3"/>
    <w:rPr>
      <w:lang w:eastAsia="en-US"/>
    </w:rPr>
    <w:tblPr>
      <w:tblStyleRowBandSize w:val="1"/>
      <w:tblStyleColBandSize w:val="1"/>
    </w:tblPr>
    <w:tblStylePr w:type="firstRow">
      <w:rPr>
        <w:b/>
        <w:bCs/>
      </w:rPr>
      <w:tblPr/>
      <w:tcPr>
        <w:tcBorders>
          <w:bottom w:val="single" w:sz="4" w:space="0" w:color="F5DF80" w:themeColor="accent5" w:themeTint="99"/>
        </w:tcBorders>
      </w:tcPr>
    </w:tblStylePr>
    <w:tblStylePr w:type="lastRow">
      <w:rPr>
        <w:b/>
        <w:bCs/>
      </w:rPr>
      <w:tblPr/>
      <w:tcPr>
        <w:tcBorders>
          <w:top w:val="single" w:sz="4" w:space="0" w:color="F5DF80" w:themeColor="accent5" w:themeTint="99"/>
        </w:tcBorders>
      </w:tcPr>
    </w:tblStylePr>
    <w:tblStylePr w:type="firstCol">
      <w:rPr>
        <w:b/>
        <w:bCs/>
      </w:rPr>
    </w:tblStylePr>
    <w:tblStylePr w:type="lastCol">
      <w:rPr>
        <w:b/>
        <w:bCs/>
      </w:rPr>
    </w:tblStylePr>
    <w:tblStylePr w:type="band1Vert">
      <w:tblPr/>
      <w:tcPr>
        <w:shd w:val="clear" w:color="auto" w:fill="FBF4D4" w:themeFill="accent5" w:themeFillTint="33"/>
      </w:tcPr>
    </w:tblStylePr>
    <w:tblStylePr w:type="band1Horz">
      <w:tblPr/>
      <w:tcPr>
        <w:shd w:val="clear" w:color="auto" w:fill="FBF4D4" w:themeFill="accent5" w:themeFillTint="33"/>
      </w:tcPr>
    </w:tblStylePr>
  </w:style>
  <w:style w:type="table" w:styleId="ListTable1Light-Accent6">
    <w:name w:val="List Table 1 Light Accent 6"/>
    <w:basedOn w:val="TableNormal"/>
    <w:uiPriority w:val="99"/>
    <w:rsid w:val="005B20A3"/>
    <w:rPr>
      <w:lang w:eastAsia="en-US"/>
    </w:rPr>
    <w:tblPr>
      <w:tblStyleRowBandSize w:val="1"/>
      <w:tblStyleColBandSize w:val="1"/>
    </w:tblPr>
    <w:tblStylePr w:type="firstRow">
      <w:rPr>
        <w:b/>
        <w:bCs/>
      </w:rPr>
      <w:tblPr/>
      <w:tcPr>
        <w:tcBorders>
          <w:bottom w:val="single" w:sz="4" w:space="0" w:color="F5DF80" w:themeColor="accent6" w:themeTint="99"/>
        </w:tcBorders>
      </w:tcPr>
    </w:tblStylePr>
    <w:tblStylePr w:type="lastRow">
      <w:rPr>
        <w:b/>
        <w:bCs/>
      </w:rPr>
      <w:tblPr/>
      <w:tcPr>
        <w:tcBorders>
          <w:top w:val="single" w:sz="4" w:space="0" w:color="F5DF80" w:themeColor="accent6" w:themeTint="99"/>
        </w:tcBorders>
      </w:tcPr>
    </w:tblStylePr>
    <w:tblStylePr w:type="firstCol">
      <w:rPr>
        <w:b/>
        <w:bCs/>
      </w:rPr>
    </w:tblStylePr>
    <w:tblStylePr w:type="lastCol">
      <w:rPr>
        <w:b/>
        <w:bCs/>
      </w:rPr>
    </w:tblStylePr>
    <w:tblStylePr w:type="band1Vert">
      <w:tblPr/>
      <w:tcPr>
        <w:shd w:val="clear" w:color="auto" w:fill="FBF4D4" w:themeFill="accent6" w:themeFillTint="33"/>
      </w:tcPr>
    </w:tblStylePr>
    <w:tblStylePr w:type="band1Horz">
      <w:tblPr/>
      <w:tcPr>
        <w:shd w:val="clear" w:color="auto" w:fill="FBF4D4" w:themeFill="accent6" w:themeFillTint="33"/>
      </w:tcPr>
    </w:tblStylePr>
  </w:style>
  <w:style w:type="table" w:styleId="ListTable2">
    <w:name w:val="List Table 2"/>
    <w:basedOn w:val="TableNormal"/>
    <w:uiPriority w:val="99"/>
    <w:rsid w:val="005B20A3"/>
    <w:rPr>
      <w:lang w:eastAsia="en-US"/>
    </w:r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99"/>
    <w:rsid w:val="005B20A3"/>
    <w:rPr>
      <w:lang w:eastAsia="en-US"/>
    </w:rPr>
    <w:tblPr>
      <w:tblStyleRowBandSize w:val="1"/>
      <w:tblStyleColBandSize w:val="1"/>
      <w:tblBorders>
        <w:top w:val="single" w:sz="4" w:space="0" w:color="45B0E1" w:themeColor="accent1" w:themeTint="99"/>
        <w:bottom w:val="single" w:sz="4" w:space="0" w:color="45B0E1" w:themeColor="accent1" w:themeTint="99"/>
        <w:insideH w:val="single" w:sz="4" w:space="0" w:color="45B0E1"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1E4F5" w:themeFill="accent1" w:themeFillTint="33"/>
      </w:tcPr>
    </w:tblStylePr>
    <w:tblStylePr w:type="band1Horz">
      <w:tblPr/>
      <w:tcPr>
        <w:shd w:val="clear" w:color="auto" w:fill="C1E4F5" w:themeFill="accent1" w:themeFillTint="33"/>
      </w:tcPr>
    </w:tblStylePr>
  </w:style>
  <w:style w:type="table" w:styleId="ListTable2-Accent2">
    <w:name w:val="List Table 2 Accent 2"/>
    <w:basedOn w:val="TableNormal"/>
    <w:uiPriority w:val="99"/>
    <w:rsid w:val="005B20A3"/>
    <w:rPr>
      <w:lang w:eastAsia="en-US"/>
    </w:rPr>
    <w:tblPr>
      <w:tblStyleRowBandSize w:val="1"/>
      <w:tblStyleColBandSize w:val="1"/>
      <w:tblBorders>
        <w:top w:val="single" w:sz="4" w:space="0" w:color="F5DF80" w:themeColor="accent2" w:themeTint="99"/>
        <w:bottom w:val="single" w:sz="4" w:space="0" w:color="F5DF80" w:themeColor="accent2" w:themeTint="99"/>
        <w:insideH w:val="single" w:sz="4" w:space="0" w:color="F5DF80"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F4D4" w:themeFill="accent2" w:themeFillTint="33"/>
      </w:tcPr>
    </w:tblStylePr>
    <w:tblStylePr w:type="band1Horz">
      <w:tblPr/>
      <w:tcPr>
        <w:shd w:val="clear" w:color="auto" w:fill="FBF4D4" w:themeFill="accent2" w:themeFillTint="33"/>
      </w:tcPr>
    </w:tblStylePr>
  </w:style>
  <w:style w:type="table" w:styleId="ListTable2-Accent3">
    <w:name w:val="List Table 2 Accent 3"/>
    <w:basedOn w:val="TableNormal"/>
    <w:uiPriority w:val="99"/>
    <w:rsid w:val="005B20A3"/>
    <w:rPr>
      <w:lang w:eastAsia="en-US"/>
    </w:rPr>
    <w:tblPr>
      <w:tblStyleRowBandSize w:val="1"/>
      <w:tblStyleColBandSize w:val="1"/>
      <w:tblBorders>
        <w:top w:val="single" w:sz="4" w:space="0" w:color="F5DF80" w:themeColor="accent3" w:themeTint="99"/>
        <w:bottom w:val="single" w:sz="4" w:space="0" w:color="F5DF80" w:themeColor="accent3" w:themeTint="99"/>
        <w:insideH w:val="single" w:sz="4" w:space="0" w:color="F5DF80"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F4D4" w:themeFill="accent3" w:themeFillTint="33"/>
      </w:tcPr>
    </w:tblStylePr>
    <w:tblStylePr w:type="band1Horz">
      <w:tblPr/>
      <w:tcPr>
        <w:shd w:val="clear" w:color="auto" w:fill="FBF4D4" w:themeFill="accent3" w:themeFillTint="33"/>
      </w:tcPr>
    </w:tblStylePr>
  </w:style>
  <w:style w:type="table" w:styleId="ListTable2-Accent4">
    <w:name w:val="List Table 2 Accent 4"/>
    <w:basedOn w:val="TableNormal"/>
    <w:uiPriority w:val="99"/>
    <w:rsid w:val="005B20A3"/>
    <w:rPr>
      <w:lang w:eastAsia="en-US"/>
    </w:rPr>
    <w:tblPr>
      <w:tblStyleRowBandSize w:val="1"/>
      <w:tblStyleColBandSize w:val="1"/>
      <w:tblBorders>
        <w:top w:val="single" w:sz="4" w:space="0" w:color="F5DF80" w:themeColor="accent4" w:themeTint="99"/>
        <w:bottom w:val="single" w:sz="4" w:space="0" w:color="F5DF80" w:themeColor="accent4" w:themeTint="99"/>
        <w:insideH w:val="single" w:sz="4" w:space="0" w:color="F5DF80"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F4D4" w:themeFill="accent4" w:themeFillTint="33"/>
      </w:tcPr>
    </w:tblStylePr>
    <w:tblStylePr w:type="band1Horz">
      <w:tblPr/>
      <w:tcPr>
        <w:shd w:val="clear" w:color="auto" w:fill="FBF4D4" w:themeFill="accent4" w:themeFillTint="33"/>
      </w:tcPr>
    </w:tblStylePr>
  </w:style>
  <w:style w:type="table" w:styleId="ListTable2-Accent5">
    <w:name w:val="List Table 2 Accent 5"/>
    <w:basedOn w:val="TableNormal"/>
    <w:uiPriority w:val="99"/>
    <w:rsid w:val="005B20A3"/>
    <w:rPr>
      <w:lang w:eastAsia="en-US"/>
    </w:rPr>
    <w:tblPr>
      <w:tblStyleRowBandSize w:val="1"/>
      <w:tblStyleColBandSize w:val="1"/>
      <w:tblBorders>
        <w:top w:val="single" w:sz="4" w:space="0" w:color="F5DF80" w:themeColor="accent5" w:themeTint="99"/>
        <w:bottom w:val="single" w:sz="4" w:space="0" w:color="F5DF80" w:themeColor="accent5" w:themeTint="99"/>
        <w:insideH w:val="single" w:sz="4" w:space="0" w:color="F5DF80"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F4D4" w:themeFill="accent5" w:themeFillTint="33"/>
      </w:tcPr>
    </w:tblStylePr>
    <w:tblStylePr w:type="band1Horz">
      <w:tblPr/>
      <w:tcPr>
        <w:shd w:val="clear" w:color="auto" w:fill="FBF4D4" w:themeFill="accent5" w:themeFillTint="33"/>
      </w:tcPr>
    </w:tblStylePr>
  </w:style>
  <w:style w:type="table" w:styleId="ListTable2-Accent6">
    <w:name w:val="List Table 2 Accent 6"/>
    <w:basedOn w:val="TableNormal"/>
    <w:uiPriority w:val="99"/>
    <w:rsid w:val="005B20A3"/>
    <w:rPr>
      <w:lang w:eastAsia="en-US"/>
    </w:rPr>
    <w:tblPr>
      <w:tblStyleRowBandSize w:val="1"/>
      <w:tblStyleColBandSize w:val="1"/>
      <w:tblBorders>
        <w:top w:val="single" w:sz="4" w:space="0" w:color="F5DF80" w:themeColor="accent6" w:themeTint="99"/>
        <w:bottom w:val="single" w:sz="4" w:space="0" w:color="F5DF80" w:themeColor="accent6" w:themeTint="99"/>
        <w:insideH w:val="single" w:sz="4" w:space="0" w:color="F5DF80"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BF4D4" w:themeFill="accent6" w:themeFillTint="33"/>
      </w:tcPr>
    </w:tblStylePr>
    <w:tblStylePr w:type="band1Horz">
      <w:tblPr/>
      <w:tcPr>
        <w:shd w:val="clear" w:color="auto" w:fill="FBF4D4" w:themeFill="accent6" w:themeFillTint="33"/>
      </w:tcPr>
    </w:tblStylePr>
  </w:style>
  <w:style w:type="table" w:styleId="ListTable3">
    <w:name w:val="List Table 3"/>
    <w:basedOn w:val="TableNormal"/>
    <w:uiPriority w:val="99"/>
    <w:rsid w:val="005B20A3"/>
    <w:rPr>
      <w:lang w:eastAsia="en-US"/>
    </w:r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99"/>
    <w:rsid w:val="005B20A3"/>
    <w:rPr>
      <w:lang w:eastAsia="en-US"/>
    </w:rPr>
    <w:tblPr>
      <w:tblStyleRowBandSize w:val="1"/>
      <w:tblStyleColBandSize w:val="1"/>
      <w:tblBorders>
        <w:top w:val="single" w:sz="4" w:space="0" w:color="156082" w:themeColor="accent1"/>
        <w:left w:val="single" w:sz="4" w:space="0" w:color="156082" w:themeColor="accent1"/>
        <w:bottom w:val="single" w:sz="4" w:space="0" w:color="156082" w:themeColor="accent1"/>
        <w:right w:val="single" w:sz="4" w:space="0" w:color="156082" w:themeColor="accent1"/>
      </w:tblBorders>
    </w:tblPr>
    <w:tblStylePr w:type="firstRow">
      <w:rPr>
        <w:b/>
        <w:bCs/>
        <w:color w:val="FFFFFF" w:themeColor="background1"/>
      </w:rPr>
      <w:tblPr/>
      <w:tcPr>
        <w:shd w:val="clear" w:color="auto" w:fill="156082" w:themeFill="accent1"/>
      </w:tcPr>
    </w:tblStylePr>
    <w:tblStylePr w:type="lastRow">
      <w:rPr>
        <w:b/>
        <w:bCs/>
      </w:rPr>
      <w:tblPr/>
      <w:tcPr>
        <w:tcBorders>
          <w:top w:val="double" w:sz="4" w:space="0" w:color="156082"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156082" w:themeColor="accent1"/>
          <w:right w:val="single" w:sz="4" w:space="0" w:color="156082" w:themeColor="accent1"/>
        </w:tcBorders>
      </w:tcPr>
    </w:tblStylePr>
    <w:tblStylePr w:type="band1Horz">
      <w:tblPr/>
      <w:tcPr>
        <w:tcBorders>
          <w:top w:val="single" w:sz="4" w:space="0" w:color="156082" w:themeColor="accent1"/>
          <w:bottom w:val="single" w:sz="4" w:space="0" w:color="156082"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156082" w:themeColor="accent1"/>
          <w:left w:val="nil"/>
        </w:tcBorders>
      </w:tcPr>
    </w:tblStylePr>
    <w:tblStylePr w:type="swCell">
      <w:tblPr/>
      <w:tcPr>
        <w:tcBorders>
          <w:top w:val="double" w:sz="4" w:space="0" w:color="156082" w:themeColor="accent1"/>
          <w:right w:val="nil"/>
        </w:tcBorders>
      </w:tcPr>
    </w:tblStylePr>
  </w:style>
  <w:style w:type="table" w:styleId="ListTable3-Accent2">
    <w:name w:val="List Table 3 Accent 2"/>
    <w:basedOn w:val="TableNormal"/>
    <w:uiPriority w:val="99"/>
    <w:rsid w:val="005B20A3"/>
    <w:rPr>
      <w:lang w:eastAsia="en-US"/>
    </w:rPr>
    <w:tblPr>
      <w:tblStyleRowBandSize w:val="1"/>
      <w:tblStyleColBandSize w:val="1"/>
      <w:tblBorders>
        <w:top w:val="single" w:sz="4" w:space="0" w:color="EFCA2D" w:themeColor="accent2"/>
        <w:left w:val="single" w:sz="4" w:space="0" w:color="EFCA2D" w:themeColor="accent2"/>
        <w:bottom w:val="single" w:sz="4" w:space="0" w:color="EFCA2D" w:themeColor="accent2"/>
        <w:right w:val="single" w:sz="4" w:space="0" w:color="EFCA2D" w:themeColor="accent2"/>
      </w:tblBorders>
    </w:tblPr>
    <w:tblStylePr w:type="firstRow">
      <w:rPr>
        <w:b/>
        <w:bCs/>
        <w:color w:val="FFFFFF" w:themeColor="background1"/>
      </w:rPr>
      <w:tblPr/>
      <w:tcPr>
        <w:shd w:val="clear" w:color="auto" w:fill="EFCA2D" w:themeFill="accent2"/>
      </w:tcPr>
    </w:tblStylePr>
    <w:tblStylePr w:type="lastRow">
      <w:rPr>
        <w:b/>
        <w:bCs/>
      </w:rPr>
      <w:tblPr/>
      <w:tcPr>
        <w:tcBorders>
          <w:top w:val="double" w:sz="4" w:space="0" w:color="EFCA2D"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FCA2D" w:themeColor="accent2"/>
          <w:right w:val="single" w:sz="4" w:space="0" w:color="EFCA2D" w:themeColor="accent2"/>
        </w:tcBorders>
      </w:tcPr>
    </w:tblStylePr>
    <w:tblStylePr w:type="band1Horz">
      <w:tblPr/>
      <w:tcPr>
        <w:tcBorders>
          <w:top w:val="single" w:sz="4" w:space="0" w:color="EFCA2D" w:themeColor="accent2"/>
          <w:bottom w:val="single" w:sz="4" w:space="0" w:color="EFCA2D"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FCA2D" w:themeColor="accent2"/>
          <w:left w:val="nil"/>
        </w:tcBorders>
      </w:tcPr>
    </w:tblStylePr>
    <w:tblStylePr w:type="swCell">
      <w:tblPr/>
      <w:tcPr>
        <w:tcBorders>
          <w:top w:val="double" w:sz="4" w:space="0" w:color="EFCA2D" w:themeColor="accent2"/>
          <w:right w:val="nil"/>
        </w:tcBorders>
      </w:tcPr>
    </w:tblStylePr>
  </w:style>
  <w:style w:type="table" w:styleId="ListTable3-Accent3">
    <w:name w:val="List Table 3 Accent 3"/>
    <w:basedOn w:val="TableNormal"/>
    <w:uiPriority w:val="99"/>
    <w:rsid w:val="005B20A3"/>
    <w:rPr>
      <w:lang w:eastAsia="en-US"/>
    </w:rPr>
    <w:tblPr>
      <w:tblStyleRowBandSize w:val="1"/>
      <w:tblStyleColBandSize w:val="1"/>
      <w:tblBorders>
        <w:top w:val="single" w:sz="4" w:space="0" w:color="EFCA2D" w:themeColor="accent3"/>
        <w:left w:val="single" w:sz="4" w:space="0" w:color="EFCA2D" w:themeColor="accent3"/>
        <w:bottom w:val="single" w:sz="4" w:space="0" w:color="EFCA2D" w:themeColor="accent3"/>
        <w:right w:val="single" w:sz="4" w:space="0" w:color="EFCA2D" w:themeColor="accent3"/>
      </w:tblBorders>
    </w:tblPr>
    <w:tblStylePr w:type="firstRow">
      <w:rPr>
        <w:b/>
        <w:bCs/>
        <w:color w:val="FFFFFF" w:themeColor="background1"/>
      </w:rPr>
      <w:tblPr/>
      <w:tcPr>
        <w:shd w:val="clear" w:color="auto" w:fill="EFCA2D" w:themeFill="accent3"/>
      </w:tcPr>
    </w:tblStylePr>
    <w:tblStylePr w:type="lastRow">
      <w:rPr>
        <w:b/>
        <w:bCs/>
      </w:rPr>
      <w:tblPr/>
      <w:tcPr>
        <w:tcBorders>
          <w:top w:val="double" w:sz="4" w:space="0" w:color="EFCA2D"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FCA2D" w:themeColor="accent3"/>
          <w:right w:val="single" w:sz="4" w:space="0" w:color="EFCA2D" w:themeColor="accent3"/>
        </w:tcBorders>
      </w:tcPr>
    </w:tblStylePr>
    <w:tblStylePr w:type="band1Horz">
      <w:tblPr/>
      <w:tcPr>
        <w:tcBorders>
          <w:top w:val="single" w:sz="4" w:space="0" w:color="EFCA2D" w:themeColor="accent3"/>
          <w:bottom w:val="single" w:sz="4" w:space="0" w:color="EFCA2D"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FCA2D" w:themeColor="accent3"/>
          <w:left w:val="nil"/>
        </w:tcBorders>
      </w:tcPr>
    </w:tblStylePr>
    <w:tblStylePr w:type="swCell">
      <w:tblPr/>
      <w:tcPr>
        <w:tcBorders>
          <w:top w:val="double" w:sz="4" w:space="0" w:color="EFCA2D" w:themeColor="accent3"/>
          <w:right w:val="nil"/>
        </w:tcBorders>
      </w:tcPr>
    </w:tblStylePr>
  </w:style>
  <w:style w:type="table" w:styleId="ListTable3-Accent4">
    <w:name w:val="List Table 3 Accent 4"/>
    <w:basedOn w:val="TableNormal"/>
    <w:uiPriority w:val="99"/>
    <w:rsid w:val="005B20A3"/>
    <w:rPr>
      <w:lang w:eastAsia="en-US"/>
    </w:rPr>
    <w:tblPr>
      <w:tblStyleRowBandSize w:val="1"/>
      <w:tblStyleColBandSize w:val="1"/>
      <w:tblBorders>
        <w:top w:val="single" w:sz="4" w:space="0" w:color="EFCA2D" w:themeColor="accent4"/>
        <w:left w:val="single" w:sz="4" w:space="0" w:color="EFCA2D" w:themeColor="accent4"/>
        <w:bottom w:val="single" w:sz="4" w:space="0" w:color="EFCA2D" w:themeColor="accent4"/>
        <w:right w:val="single" w:sz="4" w:space="0" w:color="EFCA2D" w:themeColor="accent4"/>
      </w:tblBorders>
    </w:tblPr>
    <w:tblStylePr w:type="firstRow">
      <w:rPr>
        <w:b/>
        <w:bCs/>
        <w:color w:val="FFFFFF" w:themeColor="background1"/>
      </w:rPr>
      <w:tblPr/>
      <w:tcPr>
        <w:shd w:val="clear" w:color="auto" w:fill="EFCA2D" w:themeFill="accent4"/>
      </w:tcPr>
    </w:tblStylePr>
    <w:tblStylePr w:type="lastRow">
      <w:rPr>
        <w:b/>
        <w:bCs/>
      </w:rPr>
      <w:tblPr/>
      <w:tcPr>
        <w:tcBorders>
          <w:top w:val="double" w:sz="4" w:space="0" w:color="EFCA2D"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FCA2D" w:themeColor="accent4"/>
          <w:right w:val="single" w:sz="4" w:space="0" w:color="EFCA2D" w:themeColor="accent4"/>
        </w:tcBorders>
      </w:tcPr>
    </w:tblStylePr>
    <w:tblStylePr w:type="band1Horz">
      <w:tblPr/>
      <w:tcPr>
        <w:tcBorders>
          <w:top w:val="single" w:sz="4" w:space="0" w:color="EFCA2D" w:themeColor="accent4"/>
          <w:bottom w:val="single" w:sz="4" w:space="0" w:color="EFCA2D"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FCA2D" w:themeColor="accent4"/>
          <w:left w:val="nil"/>
        </w:tcBorders>
      </w:tcPr>
    </w:tblStylePr>
    <w:tblStylePr w:type="swCell">
      <w:tblPr/>
      <w:tcPr>
        <w:tcBorders>
          <w:top w:val="double" w:sz="4" w:space="0" w:color="EFCA2D" w:themeColor="accent4"/>
          <w:right w:val="nil"/>
        </w:tcBorders>
      </w:tcPr>
    </w:tblStylePr>
  </w:style>
  <w:style w:type="table" w:styleId="ListTable3-Accent5">
    <w:name w:val="List Table 3 Accent 5"/>
    <w:basedOn w:val="TableNormal"/>
    <w:uiPriority w:val="99"/>
    <w:rsid w:val="005B20A3"/>
    <w:rPr>
      <w:lang w:eastAsia="en-US"/>
    </w:rPr>
    <w:tblPr>
      <w:tblStyleRowBandSize w:val="1"/>
      <w:tblStyleColBandSize w:val="1"/>
      <w:tblBorders>
        <w:top w:val="single" w:sz="4" w:space="0" w:color="EFCA2D" w:themeColor="accent5"/>
        <w:left w:val="single" w:sz="4" w:space="0" w:color="EFCA2D" w:themeColor="accent5"/>
        <w:bottom w:val="single" w:sz="4" w:space="0" w:color="EFCA2D" w:themeColor="accent5"/>
        <w:right w:val="single" w:sz="4" w:space="0" w:color="EFCA2D" w:themeColor="accent5"/>
      </w:tblBorders>
    </w:tblPr>
    <w:tblStylePr w:type="firstRow">
      <w:rPr>
        <w:b/>
        <w:bCs/>
        <w:color w:val="FFFFFF" w:themeColor="background1"/>
      </w:rPr>
      <w:tblPr/>
      <w:tcPr>
        <w:shd w:val="clear" w:color="auto" w:fill="EFCA2D" w:themeFill="accent5"/>
      </w:tcPr>
    </w:tblStylePr>
    <w:tblStylePr w:type="lastRow">
      <w:rPr>
        <w:b/>
        <w:bCs/>
      </w:rPr>
      <w:tblPr/>
      <w:tcPr>
        <w:tcBorders>
          <w:top w:val="double" w:sz="4" w:space="0" w:color="EFCA2D"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FCA2D" w:themeColor="accent5"/>
          <w:right w:val="single" w:sz="4" w:space="0" w:color="EFCA2D" w:themeColor="accent5"/>
        </w:tcBorders>
      </w:tcPr>
    </w:tblStylePr>
    <w:tblStylePr w:type="band1Horz">
      <w:tblPr/>
      <w:tcPr>
        <w:tcBorders>
          <w:top w:val="single" w:sz="4" w:space="0" w:color="EFCA2D" w:themeColor="accent5"/>
          <w:bottom w:val="single" w:sz="4" w:space="0" w:color="EFCA2D"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FCA2D" w:themeColor="accent5"/>
          <w:left w:val="nil"/>
        </w:tcBorders>
      </w:tcPr>
    </w:tblStylePr>
    <w:tblStylePr w:type="swCell">
      <w:tblPr/>
      <w:tcPr>
        <w:tcBorders>
          <w:top w:val="double" w:sz="4" w:space="0" w:color="EFCA2D" w:themeColor="accent5"/>
          <w:right w:val="nil"/>
        </w:tcBorders>
      </w:tcPr>
    </w:tblStylePr>
  </w:style>
  <w:style w:type="table" w:styleId="ListTable3-Accent6">
    <w:name w:val="List Table 3 Accent 6"/>
    <w:basedOn w:val="TableNormal"/>
    <w:uiPriority w:val="99"/>
    <w:rsid w:val="005B20A3"/>
    <w:rPr>
      <w:lang w:eastAsia="en-US"/>
    </w:rPr>
    <w:tblPr>
      <w:tblStyleRowBandSize w:val="1"/>
      <w:tblStyleColBandSize w:val="1"/>
      <w:tblBorders>
        <w:top w:val="single" w:sz="4" w:space="0" w:color="EFCA2D" w:themeColor="accent6"/>
        <w:left w:val="single" w:sz="4" w:space="0" w:color="EFCA2D" w:themeColor="accent6"/>
        <w:bottom w:val="single" w:sz="4" w:space="0" w:color="EFCA2D" w:themeColor="accent6"/>
        <w:right w:val="single" w:sz="4" w:space="0" w:color="EFCA2D" w:themeColor="accent6"/>
      </w:tblBorders>
    </w:tblPr>
    <w:tblStylePr w:type="firstRow">
      <w:rPr>
        <w:b/>
        <w:bCs/>
        <w:color w:val="FFFFFF" w:themeColor="background1"/>
      </w:rPr>
      <w:tblPr/>
      <w:tcPr>
        <w:shd w:val="clear" w:color="auto" w:fill="EFCA2D" w:themeFill="accent6"/>
      </w:tcPr>
    </w:tblStylePr>
    <w:tblStylePr w:type="lastRow">
      <w:rPr>
        <w:b/>
        <w:bCs/>
      </w:rPr>
      <w:tblPr/>
      <w:tcPr>
        <w:tcBorders>
          <w:top w:val="double" w:sz="4" w:space="0" w:color="EFCA2D"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FCA2D" w:themeColor="accent6"/>
          <w:right w:val="single" w:sz="4" w:space="0" w:color="EFCA2D" w:themeColor="accent6"/>
        </w:tcBorders>
      </w:tcPr>
    </w:tblStylePr>
    <w:tblStylePr w:type="band1Horz">
      <w:tblPr/>
      <w:tcPr>
        <w:tcBorders>
          <w:top w:val="single" w:sz="4" w:space="0" w:color="EFCA2D" w:themeColor="accent6"/>
          <w:bottom w:val="single" w:sz="4" w:space="0" w:color="EFCA2D"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FCA2D" w:themeColor="accent6"/>
          <w:left w:val="nil"/>
        </w:tcBorders>
      </w:tcPr>
    </w:tblStylePr>
    <w:tblStylePr w:type="swCell">
      <w:tblPr/>
      <w:tcPr>
        <w:tcBorders>
          <w:top w:val="double" w:sz="4" w:space="0" w:color="EFCA2D" w:themeColor="accent6"/>
          <w:right w:val="nil"/>
        </w:tcBorders>
      </w:tcPr>
    </w:tblStylePr>
  </w:style>
  <w:style w:type="table" w:styleId="ListTable4">
    <w:name w:val="List Table 4"/>
    <w:basedOn w:val="TableNormal"/>
    <w:uiPriority w:val="99"/>
    <w:rsid w:val="005B20A3"/>
    <w:rPr>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99"/>
    <w:rsid w:val="005B20A3"/>
    <w:rPr>
      <w:lang w:eastAsia="en-US"/>
    </w:rPr>
    <w:tblPr>
      <w:tblStyleRowBandSize w:val="1"/>
      <w:tblStyleColBandSize w:val="1"/>
      <w:tblBorders>
        <w:top w:val="single" w:sz="4" w:space="0" w:color="45B0E1" w:themeColor="accent1" w:themeTint="99"/>
        <w:left w:val="single" w:sz="4" w:space="0" w:color="45B0E1" w:themeColor="accent1" w:themeTint="99"/>
        <w:bottom w:val="single" w:sz="4" w:space="0" w:color="45B0E1" w:themeColor="accent1" w:themeTint="99"/>
        <w:right w:val="single" w:sz="4" w:space="0" w:color="45B0E1" w:themeColor="accent1" w:themeTint="99"/>
        <w:insideH w:val="single" w:sz="4" w:space="0" w:color="45B0E1" w:themeColor="accent1" w:themeTint="99"/>
      </w:tblBorders>
    </w:tblPr>
    <w:tblStylePr w:type="firstRow">
      <w:rPr>
        <w:b/>
        <w:bCs/>
        <w:color w:val="FFFFFF" w:themeColor="background1"/>
      </w:rPr>
      <w:tblPr/>
      <w:tcPr>
        <w:tcBorders>
          <w:top w:val="single" w:sz="4" w:space="0" w:color="156082" w:themeColor="accent1"/>
          <w:left w:val="single" w:sz="4" w:space="0" w:color="156082" w:themeColor="accent1"/>
          <w:bottom w:val="single" w:sz="4" w:space="0" w:color="156082" w:themeColor="accent1"/>
          <w:right w:val="single" w:sz="4" w:space="0" w:color="156082" w:themeColor="accent1"/>
          <w:insideH w:val="nil"/>
        </w:tcBorders>
        <w:shd w:val="clear" w:color="auto" w:fill="156082" w:themeFill="accent1"/>
      </w:tcPr>
    </w:tblStylePr>
    <w:tblStylePr w:type="lastRow">
      <w:rPr>
        <w:b/>
        <w:bCs/>
      </w:rPr>
      <w:tblPr/>
      <w:tcPr>
        <w:tcBorders>
          <w:top w:val="double" w:sz="4" w:space="0" w:color="45B0E1" w:themeColor="accent1" w:themeTint="99"/>
        </w:tcBorders>
      </w:tcPr>
    </w:tblStylePr>
    <w:tblStylePr w:type="firstCol">
      <w:rPr>
        <w:b/>
        <w:bCs/>
      </w:rPr>
    </w:tblStylePr>
    <w:tblStylePr w:type="lastCol">
      <w:rPr>
        <w:b/>
        <w:bCs/>
      </w:rPr>
    </w:tblStylePr>
    <w:tblStylePr w:type="band1Vert">
      <w:tblPr/>
      <w:tcPr>
        <w:shd w:val="clear" w:color="auto" w:fill="C1E4F5" w:themeFill="accent1" w:themeFillTint="33"/>
      </w:tcPr>
    </w:tblStylePr>
    <w:tblStylePr w:type="band1Horz">
      <w:tblPr/>
      <w:tcPr>
        <w:shd w:val="clear" w:color="auto" w:fill="C1E4F5" w:themeFill="accent1" w:themeFillTint="33"/>
      </w:tcPr>
    </w:tblStylePr>
  </w:style>
  <w:style w:type="table" w:styleId="ListTable4-Accent2">
    <w:name w:val="List Table 4 Accent 2"/>
    <w:basedOn w:val="TableNormal"/>
    <w:uiPriority w:val="99"/>
    <w:rsid w:val="005B20A3"/>
    <w:rPr>
      <w:lang w:eastAsia="en-US"/>
    </w:rPr>
    <w:tblPr>
      <w:tblStyleRowBandSize w:val="1"/>
      <w:tblStyleColBandSize w:val="1"/>
      <w:tblBorders>
        <w:top w:val="single" w:sz="4" w:space="0" w:color="F5DF80" w:themeColor="accent2" w:themeTint="99"/>
        <w:left w:val="single" w:sz="4" w:space="0" w:color="F5DF80" w:themeColor="accent2" w:themeTint="99"/>
        <w:bottom w:val="single" w:sz="4" w:space="0" w:color="F5DF80" w:themeColor="accent2" w:themeTint="99"/>
        <w:right w:val="single" w:sz="4" w:space="0" w:color="F5DF80" w:themeColor="accent2" w:themeTint="99"/>
        <w:insideH w:val="single" w:sz="4" w:space="0" w:color="F5DF80" w:themeColor="accent2" w:themeTint="99"/>
      </w:tblBorders>
    </w:tblPr>
    <w:tblStylePr w:type="firstRow">
      <w:rPr>
        <w:b/>
        <w:bCs/>
        <w:color w:val="FFFFFF" w:themeColor="background1"/>
      </w:rPr>
      <w:tblPr/>
      <w:tcPr>
        <w:tcBorders>
          <w:top w:val="single" w:sz="4" w:space="0" w:color="EFCA2D" w:themeColor="accent2"/>
          <w:left w:val="single" w:sz="4" w:space="0" w:color="EFCA2D" w:themeColor="accent2"/>
          <w:bottom w:val="single" w:sz="4" w:space="0" w:color="EFCA2D" w:themeColor="accent2"/>
          <w:right w:val="single" w:sz="4" w:space="0" w:color="EFCA2D" w:themeColor="accent2"/>
          <w:insideH w:val="nil"/>
        </w:tcBorders>
        <w:shd w:val="clear" w:color="auto" w:fill="EFCA2D" w:themeFill="accent2"/>
      </w:tcPr>
    </w:tblStylePr>
    <w:tblStylePr w:type="lastRow">
      <w:rPr>
        <w:b/>
        <w:bCs/>
      </w:rPr>
      <w:tblPr/>
      <w:tcPr>
        <w:tcBorders>
          <w:top w:val="double" w:sz="4" w:space="0" w:color="F5DF80" w:themeColor="accent2" w:themeTint="99"/>
        </w:tcBorders>
      </w:tcPr>
    </w:tblStylePr>
    <w:tblStylePr w:type="firstCol">
      <w:rPr>
        <w:b/>
        <w:bCs/>
      </w:rPr>
    </w:tblStylePr>
    <w:tblStylePr w:type="lastCol">
      <w:rPr>
        <w:b/>
        <w:bCs/>
      </w:rPr>
    </w:tblStylePr>
    <w:tblStylePr w:type="band1Vert">
      <w:tblPr/>
      <w:tcPr>
        <w:shd w:val="clear" w:color="auto" w:fill="FBF4D4" w:themeFill="accent2" w:themeFillTint="33"/>
      </w:tcPr>
    </w:tblStylePr>
    <w:tblStylePr w:type="band1Horz">
      <w:tblPr/>
      <w:tcPr>
        <w:shd w:val="clear" w:color="auto" w:fill="FBF4D4" w:themeFill="accent2" w:themeFillTint="33"/>
      </w:tcPr>
    </w:tblStylePr>
  </w:style>
  <w:style w:type="table" w:styleId="ListTable4-Accent3">
    <w:name w:val="List Table 4 Accent 3"/>
    <w:basedOn w:val="TableNormal"/>
    <w:uiPriority w:val="99"/>
    <w:rsid w:val="005B20A3"/>
    <w:rPr>
      <w:lang w:eastAsia="en-US"/>
    </w:rPr>
    <w:tblPr>
      <w:tblStyleRowBandSize w:val="1"/>
      <w:tblStyleColBandSize w:val="1"/>
      <w:tblBorders>
        <w:top w:val="single" w:sz="4" w:space="0" w:color="F5DF80" w:themeColor="accent3" w:themeTint="99"/>
        <w:left w:val="single" w:sz="4" w:space="0" w:color="F5DF80" w:themeColor="accent3" w:themeTint="99"/>
        <w:bottom w:val="single" w:sz="4" w:space="0" w:color="F5DF80" w:themeColor="accent3" w:themeTint="99"/>
        <w:right w:val="single" w:sz="4" w:space="0" w:color="F5DF80" w:themeColor="accent3" w:themeTint="99"/>
        <w:insideH w:val="single" w:sz="4" w:space="0" w:color="F5DF80" w:themeColor="accent3" w:themeTint="99"/>
      </w:tblBorders>
    </w:tblPr>
    <w:tblStylePr w:type="firstRow">
      <w:rPr>
        <w:b/>
        <w:bCs/>
        <w:color w:val="FFFFFF" w:themeColor="background1"/>
      </w:rPr>
      <w:tblPr/>
      <w:tcPr>
        <w:tcBorders>
          <w:top w:val="single" w:sz="4" w:space="0" w:color="EFCA2D" w:themeColor="accent3"/>
          <w:left w:val="single" w:sz="4" w:space="0" w:color="EFCA2D" w:themeColor="accent3"/>
          <w:bottom w:val="single" w:sz="4" w:space="0" w:color="EFCA2D" w:themeColor="accent3"/>
          <w:right w:val="single" w:sz="4" w:space="0" w:color="EFCA2D" w:themeColor="accent3"/>
          <w:insideH w:val="nil"/>
        </w:tcBorders>
        <w:shd w:val="clear" w:color="auto" w:fill="EFCA2D" w:themeFill="accent3"/>
      </w:tcPr>
    </w:tblStylePr>
    <w:tblStylePr w:type="lastRow">
      <w:rPr>
        <w:b/>
        <w:bCs/>
      </w:rPr>
      <w:tblPr/>
      <w:tcPr>
        <w:tcBorders>
          <w:top w:val="double" w:sz="4" w:space="0" w:color="F5DF80" w:themeColor="accent3" w:themeTint="99"/>
        </w:tcBorders>
      </w:tcPr>
    </w:tblStylePr>
    <w:tblStylePr w:type="firstCol">
      <w:rPr>
        <w:b/>
        <w:bCs/>
      </w:rPr>
    </w:tblStylePr>
    <w:tblStylePr w:type="lastCol">
      <w:rPr>
        <w:b/>
        <w:bCs/>
      </w:rPr>
    </w:tblStylePr>
    <w:tblStylePr w:type="band1Vert">
      <w:tblPr/>
      <w:tcPr>
        <w:shd w:val="clear" w:color="auto" w:fill="FBF4D4" w:themeFill="accent3" w:themeFillTint="33"/>
      </w:tcPr>
    </w:tblStylePr>
    <w:tblStylePr w:type="band1Horz">
      <w:tblPr/>
      <w:tcPr>
        <w:shd w:val="clear" w:color="auto" w:fill="FBF4D4" w:themeFill="accent3" w:themeFillTint="33"/>
      </w:tcPr>
    </w:tblStylePr>
  </w:style>
  <w:style w:type="table" w:styleId="ListTable4-Accent4">
    <w:name w:val="List Table 4 Accent 4"/>
    <w:basedOn w:val="TableNormal"/>
    <w:uiPriority w:val="99"/>
    <w:rsid w:val="005B20A3"/>
    <w:rPr>
      <w:lang w:eastAsia="en-US"/>
    </w:rPr>
    <w:tblPr>
      <w:tblStyleRowBandSize w:val="1"/>
      <w:tblStyleColBandSize w:val="1"/>
      <w:tblBorders>
        <w:top w:val="single" w:sz="4" w:space="0" w:color="F5DF80" w:themeColor="accent4" w:themeTint="99"/>
        <w:left w:val="single" w:sz="4" w:space="0" w:color="F5DF80" w:themeColor="accent4" w:themeTint="99"/>
        <w:bottom w:val="single" w:sz="4" w:space="0" w:color="F5DF80" w:themeColor="accent4" w:themeTint="99"/>
        <w:right w:val="single" w:sz="4" w:space="0" w:color="F5DF80" w:themeColor="accent4" w:themeTint="99"/>
        <w:insideH w:val="single" w:sz="4" w:space="0" w:color="F5DF80" w:themeColor="accent4" w:themeTint="99"/>
      </w:tblBorders>
    </w:tblPr>
    <w:tblStylePr w:type="firstRow">
      <w:rPr>
        <w:b/>
        <w:bCs/>
        <w:color w:val="FFFFFF" w:themeColor="background1"/>
      </w:rPr>
      <w:tblPr/>
      <w:tcPr>
        <w:tcBorders>
          <w:top w:val="single" w:sz="4" w:space="0" w:color="EFCA2D" w:themeColor="accent4"/>
          <w:left w:val="single" w:sz="4" w:space="0" w:color="EFCA2D" w:themeColor="accent4"/>
          <w:bottom w:val="single" w:sz="4" w:space="0" w:color="EFCA2D" w:themeColor="accent4"/>
          <w:right w:val="single" w:sz="4" w:space="0" w:color="EFCA2D" w:themeColor="accent4"/>
          <w:insideH w:val="nil"/>
        </w:tcBorders>
        <w:shd w:val="clear" w:color="auto" w:fill="EFCA2D" w:themeFill="accent4"/>
      </w:tcPr>
    </w:tblStylePr>
    <w:tblStylePr w:type="lastRow">
      <w:rPr>
        <w:b/>
        <w:bCs/>
      </w:rPr>
      <w:tblPr/>
      <w:tcPr>
        <w:tcBorders>
          <w:top w:val="double" w:sz="4" w:space="0" w:color="F5DF80" w:themeColor="accent4" w:themeTint="99"/>
        </w:tcBorders>
      </w:tcPr>
    </w:tblStylePr>
    <w:tblStylePr w:type="firstCol">
      <w:rPr>
        <w:b/>
        <w:bCs/>
      </w:rPr>
    </w:tblStylePr>
    <w:tblStylePr w:type="lastCol">
      <w:rPr>
        <w:b/>
        <w:bCs/>
      </w:rPr>
    </w:tblStylePr>
    <w:tblStylePr w:type="band1Vert">
      <w:tblPr/>
      <w:tcPr>
        <w:shd w:val="clear" w:color="auto" w:fill="FBF4D4" w:themeFill="accent4" w:themeFillTint="33"/>
      </w:tcPr>
    </w:tblStylePr>
    <w:tblStylePr w:type="band1Horz">
      <w:tblPr/>
      <w:tcPr>
        <w:shd w:val="clear" w:color="auto" w:fill="FBF4D4" w:themeFill="accent4" w:themeFillTint="33"/>
      </w:tcPr>
    </w:tblStylePr>
  </w:style>
  <w:style w:type="table" w:styleId="ListTable4-Accent5">
    <w:name w:val="List Table 4 Accent 5"/>
    <w:basedOn w:val="TableNormal"/>
    <w:uiPriority w:val="99"/>
    <w:rsid w:val="005B20A3"/>
    <w:rPr>
      <w:lang w:eastAsia="en-US"/>
    </w:rPr>
    <w:tblPr>
      <w:tblStyleRowBandSize w:val="1"/>
      <w:tblStyleColBandSize w:val="1"/>
      <w:tblBorders>
        <w:top w:val="single" w:sz="4" w:space="0" w:color="F5DF80" w:themeColor="accent5" w:themeTint="99"/>
        <w:left w:val="single" w:sz="4" w:space="0" w:color="F5DF80" w:themeColor="accent5" w:themeTint="99"/>
        <w:bottom w:val="single" w:sz="4" w:space="0" w:color="F5DF80" w:themeColor="accent5" w:themeTint="99"/>
        <w:right w:val="single" w:sz="4" w:space="0" w:color="F5DF80" w:themeColor="accent5" w:themeTint="99"/>
        <w:insideH w:val="single" w:sz="4" w:space="0" w:color="F5DF80" w:themeColor="accent5" w:themeTint="99"/>
      </w:tblBorders>
    </w:tblPr>
    <w:tblStylePr w:type="firstRow">
      <w:rPr>
        <w:b/>
        <w:bCs/>
        <w:color w:val="FFFFFF" w:themeColor="background1"/>
      </w:rPr>
      <w:tblPr/>
      <w:tcPr>
        <w:tcBorders>
          <w:top w:val="single" w:sz="4" w:space="0" w:color="EFCA2D" w:themeColor="accent5"/>
          <w:left w:val="single" w:sz="4" w:space="0" w:color="EFCA2D" w:themeColor="accent5"/>
          <w:bottom w:val="single" w:sz="4" w:space="0" w:color="EFCA2D" w:themeColor="accent5"/>
          <w:right w:val="single" w:sz="4" w:space="0" w:color="EFCA2D" w:themeColor="accent5"/>
          <w:insideH w:val="nil"/>
        </w:tcBorders>
        <w:shd w:val="clear" w:color="auto" w:fill="EFCA2D" w:themeFill="accent5"/>
      </w:tcPr>
    </w:tblStylePr>
    <w:tblStylePr w:type="lastRow">
      <w:rPr>
        <w:b/>
        <w:bCs/>
      </w:rPr>
      <w:tblPr/>
      <w:tcPr>
        <w:tcBorders>
          <w:top w:val="double" w:sz="4" w:space="0" w:color="F5DF80" w:themeColor="accent5" w:themeTint="99"/>
        </w:tcBorders>
      </w:tcPr>
    </w:tblStylePr>
    <w:tblStylePr w:type="firstCol">
      <w:rPr>
        <w:b/>
        <w:bCs/>
      </w:rPr>
    </w:tblStylePr>
    <w:tblStylePr w:type="lastCol">
      <w:rPr>
        <w:b/>
        <w:bCs/>
      </w:rPr>
    </w:tblStylePr>
    <w:tblStylePr w:type="band1Vert">
      <w:tblPr/>
      <w:tcPr>
        <w:shd w:val="clear" w:color="auto" w:fill="FBF4D4" w:themeFill="accent5" w:themeFillTint="33"/>
      </w:tcPr>
    </w:tblStylePr>
    <w:tblStylePr w:type="band1Horz">
      <w:tblPr/>
      <w:tcPr>
        <w:shd w:val="clear" w:color="auto" w:fill="FBF4D4" w:themeFill="accent5" w:themeFillTint="33"/>
      </w:tcPr>
    </w:tblStylePr>
  </w:style>
  <w:style w:type="table" w:styleId="ListTable4-Accent6">
    <w:name w:val="List Table 4 Accent 6"/>
    <w:basedOn w:val="TableNormal"/>
    <w:uiPriority w:val="99"/>
    <w:rsid w:val="005B20A3"/>
    <w:rPr>
      <w:lang w:eastAsia="en-US"/>
    </w:rPr>
    <w:tblPr>
      <w:tblStyleRowBandSize w:val="1"/>
      <w:tblStyleColBandSize w:val="1"/>
      <w:tblBorders>
        <w:top w:val="single" w:sz="4" w:space="0" w:color="F5DF80" w:themeColor="accent6" w:themeTint="99"/>
        <w:left w:val="single" w:sz="4" w:space="0" w:color="F5DF80" w:themeColor="accent6" w:themeTint="99"/>
        <w:bottom w:val="single" w:sz="4" w:space="0" w:color="F5DF80" w:themeColor="accent6" w:themeTint="99"/>
        <w:right w:val="single" w:sz="4" w:space="0" w:color="F5DF80" w:themeColor="accent6" w:themeTint="99"/>
        <w:insideH w:val="single" w:sz="4" w:space="0" w:color="F5DF80" w:themeColor="accent6" w:themeTint="99"/>
      </w:tblBorders>
    </w:tblPr>
    <w:tblStylePr w:type="firstRow">
      <w:rPr>
        <w:b/>
        <w:bCs/>
        <w:color w:val="FFFFFF" w:themeColor="background1"/>
      </w:rPr>
      <w:tblPr/>
      <w:tcPr>
        <w:tcBorders>
          <w:top w:val="single" w:sz="4" w:space="0" w:color="EFCA2D" w:themeColor="accent6"/>
          <w:left w:val="single" w:sz="4" w:space="0" w:color="EFCA2D" w:themeColor="accent6"/>
          <w:bottom w:val="single" w:sz="4" w:space="0" w:color="EFCA2D" w:themeColor="accent6"/>
          <w:right w:val="single" w:sz="4" w:space="0" w:color="EFCA2D" w:themeColor="accent6"/>
          <w:insideH w:val="nil"/>
        </w:tcBorders>
        <w:shd w:val="clear" w:color="auto" w:fill="EFCA2D" w:themeFill="accent6"/>
      </w:tcPr>
    </w:tblStylePr>
    <w:tblStylePr w:type="lastRow">
      <w:rPr>
        <w:b/>
        <w:bCs/>
      </w:rPr>
      <w:tblPr/>
      <w:tcPr>
        <w:tcBorders>
          <w:top w:val="double" w:sz="4" w:space="0" w:color="F5DF80" w:themeColor="accent6" w:themeTint="99"/>
        </w:tcBorders>
      </w:tcPr>
    </w:tblStylePr>
    <w:tblStylePr w:type="firstCol">
      <w:rPr>
        <w:b/>
        <w:bCs/>
      </w:rPr>
    </w:tblStylePr>
    <w:tblStylePr w:type="lastCol">
      <w:rPr>
        <w:b/>
        <w:bCs/>
      </w:rPr>
    </w:tblStylePr>
    <w:tblStylePr w:type="band1Vert">
      <w:tblPr/>
      <w:tcPr>
        <w:shd w:val="clear" w:color="auto" w:fill="FBF4D4" w:themeFill="accent6" w:themeFillTint="33"/>
      </w:tcPr>
    </w:tblStylePr>
    <w:tblStylePr w:type="band1Horz">
      <w:tblPr/>
      <w:tcPr>
        <w:shd w:val="clear" w:color="auto" w:fill="FBF4D4" w:themeFill="accent6" w:themeFillTint="33"/>
      </w:tcPr>
    </w:tblStylePr>
  </w:style>
  <w:style w:type="table" w:styleId="ListTable5Dark">
    <w:name w:val="List Table 5 Dark"/>
    <w:basedOn w:val="TableNormal"/>
    <w:uiPriority w:val="99"/>
    <w:rsid w:val="005B20A3"/>
    <w:rPr>
      <w:color w:val="FFFFFF" w:themeColor="background1"/>
      <w:lang w:eastAsia="en-US"/>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99"/>
    <w:rsid w:val="005B20A3"/>
    <w:rPr>
      <w:color w:val="FFFFFF" w:themeColor="background1"/>
      <w:lang w:eastAsia="en-US"/>
    </w:rPr>
    <w:tblPr>
      <w:tblStyleRowBandSize w:val="1"/>
      <w:tblStyleColBandSize w:val="1"/>
      <w:tblBorders>
        <w:top w:val="single" w:sz="24" w:space="0" w:color="156082" w:themeColor="accent1"/>
        <w:left w:val="single" w:sz="24" w:space="0" w:color="156082" w:themeColor="accent1"/>
        <w:bottom w:val="single" w:sz="24" w:space="0" w:color="156082" w:themeColor="accent1"/>
        <w:right w:val="single" w:sz="24" w:space="0" w:color="156082" w:themeColor="accent1"/>
      </w:tblBorders>
    </w:tblPr>
    <w:tcPr>
      <w:shd w:val="clear" w:color="auto" w:fill="156082"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99"/>
    <w:rsid w:val="005B20A3"/>
    <w:rPr>
      <w:color w:val="FFFFFF" w:themeColor="background1"/>
      <w:lang w:eastAsia="en-US"/>
    </w:rPr>
    <w:tblPr>
      <w:tblStyleRowBandSize w:val="1"/>
      <w:tblStyleColBandSize w:val="1"/>
      <w:tblBorders>
        <w:top w:val="single" w:sz="24" w:space="0" w:color="EFCA2D" w:themeColor="accent2"/>
        <w:left w:val="single" w:sz="24" w:space="0" w:color="EFCA2D" w:themeColor="accent2"/>
        <w:bottom w:val="single" w:sz="24" w:space="0" w:color="EFCA2D" w:themeColor="accent2"/>
        <w:right w:val="single" w:sz="24" w:space="0" w:color="EFCA2D" w:themeColor="accent2"/>
      </w:tblBorders>
    </w:tblPr>
    <w:tcPr>
      <w:shd w:val="clear" w:color="auto" w:fill="EFCA2D"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99"/>
    <w:rsid w:val="005B20A3"/>
    <w:rPr>
      <w:color w:val="FFFFFF" w:themeColor="background1"/>
      <w:lang w:eastAsia="en-US"/>
    </w:rPr>
    <w:tblPr>
      <w:tblStyleRowBandSize w:val="1"/>
      <w:tblStyleColBandSize w:val="1"/>
      <w:tblBorders>
        <w:top w:val="single" w:sz="24" w:space="0" w:color="EFCA2D" w:themeColor="accent3"/>
        <w:left w:val="single" w:sz="24" w:space="0" w:color="EFCA2D" w:themeColor="accent3"/>
        <w:bottom w:val="single" w:sz="24" w:space="0" w:color="EFCA2D" w:themeColor="accent3"/>
        <w:right w:val="single" w:sz="24" w:space="0" w:color="EFCA2D" w:themeColor="accent3"/>
      </w:tblBorders>
    </w:tblPr>
    <w:tcPr>
      <w:shd w:val="clear" w:color="auto" w:fill="EFCA2D"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99"/>
    <w:rsid w:val="005B20A3"/>
    <w:rPr>
      <w:color w:val="FFFFFF" w:themeColor="background1"/>
      <w:lang w:eastAsia="en-US"/>
    </w:rPr>
    <w:tblPr>
      <w:tblStyleRowBandSize w:val="1"/>
      <w:tblStyleColBandSize w:val="1"/>
      <w:tblBorders>
        <w:top w:val="single" w:sz="24" w:space="0" w:color="EFCA2D" w:themeColor="accent4"/>
        <w:left w:val="single" w:sz="24" w:space="0" w:color="EFCA2D" w:themeColor="accent4"/>
        <w:bottom w:val="single" w:sz="24" w:space="0" w:color="EFCA2D" w:themeColor="accent4"/>
        <w:right w:val="single" w:sz="24" w:space="0" w:color="EFCA2D" w:themeColor="accent4"/>
      </w:tblBorders>
    </w:tblPr>
    <w:tcPr>
      <w:shd w:val="clear" w:color="auto" w:fill="EFCA2D"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99"/>
    <w:rsid w:val="005B20A3"/>
    <w:rPr>
      <w:color w:val="FFFFFF" w:themeColor="background1"/>
      <w:lang w:eastAsia="en-US"/>
    </w:rPr>
    <w:tblPr>
      <w:tblStyleRowBandSize w:val="1"/>
      <w:tblStyleColBandSize w:val="1"/>
      <w:tblBorders>
        <w:top w:val="single" w:sz="24" w:space="0" w:color="EFCA2D" w:themeColor="accent5"/>
        <w:left w:val="single" w:sz="24" w:space="0" w:color="EFCA2D" w:themeColor="accent5"/>
        <w:bottom w:val="single" w:sz="24" w:space="0" w:color="EFCA2D" w:themeColor="accent5"/>
        <w:right w:val="single" w:sz="24" w:space="0" w:color="EFCA2D" w:themeColor="accent5"/>
      </w:tblBorders>
    </w:tblPr>
    <w:tcPr>
      <w:shd w:val="clear" w:color="auto" w:fill="EFCA2D"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99"/>
    <w:rsid w:val="005B20A3"/>
    <w:rPr>
      <w:color w:val="FFFFFF" w:themeColor="background1"/>
      <w:lang w:eastAsia="en-US"/>
    </w:rPr>
    <w:tblPr>
      <w:tblStyleRowBandSize w:val="1"/>
      <w:tblStyleColBandSize w:val="1"/>
      <w:tblBorders>
        <w:top w:val="single" w:sz="24" w:space="0" w:color="EFCA2D" w:themeColor="accent6"/>
        <w:left w:val="single" w:sz="24" w:space="0" w:color="EFCA2D" w:themeColor="accent6"/>
        <w:bottom w:val="single" w:sz="24" w:space="0" w:color="EFCA2D" w:themeColor="accent6"/>
        <w:right w:val="single" w:sz="24" w:space="0" w:color="EFCA2D" w:themeColor="accent6"/>
      </w:tblBorders>
    </w:tblPr>
    <w:tcPr>
      <w:shd w:val="clear" w:color="auto" w:fill="EFCA2D"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99"/>
    <w:rsid w:val="005B20A3"/>
    <w:rPr>
      <w:color w:val="000000" w:themeColor="text1"/>
      <w:lang w:eastAsia="en-US"/>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99"/>
    <w:rsid w:val="005B20A3"/>
    <w:rPr>
      <w:color w:val="0F4761" w:themeColor="accent1" w:themeShade="BF"/>
      <w:lang w:eastAsia="en-US"/>
    </w:rPr>
    <w:tblPr>
      <w:tblStyleRowBandSize w:val="1"/>
      <w:tblStyleColBandSize w:val="1"/>
      <w:tblBorders>
        <w:top w:val="single" w:sz="4" w:space="0" w:color="156082" w:themeColor="accent1"/>
        <w:bottom w:val="single" w:sz="4" w:space="0" w:color="156082" w:themeColor="accent1"/>
      </w:tblBorders>
    </w:tblPr>
    <w:tblStylePr w:type="firstRow">
      <w:rPr>
        <w:b/>
        <w:bCs/>
      </w:rPr>
      <w:tblPr/>
      <w:tcPr>
        <w:tcBorders>
          <w:bottom w:val="single" w:sz="4" w:space="0" w:color="156082" w:themeColor="accent1"/>
        </w:tcBorders>
      </w:tcPr>
    </w:tblStylePr>
    <w:tblStylePr w:type="lastRow">
      <w:rPr>
        <w:b/>
        <w:bCs/>
      </w:rPr>
      <w:tblPr/>
      <w:tcPr>
        <w:tcBorders>
          <w:top w:val="double" w:sz="4" w:space="0" w:color="156082" w:themeColor="accent1"/>
        </w:tcBorders>
      </w:tcPr>
    </w:tblStylePr>
    <w:tblStylePr w:type="firstCol">
      <w:rPr>
        <w:b/>
        <w:bCs/>
      </w:rPr>
    </w:tblStylePr>
    <w:tblStylePr w:type="lastCol">
      <w:rPr>
        <w:b/>
        <w:bCs/>
      </w:rPr>
    </w:tblStylePr>
    <w:tblStylePr w:type="band1Vert">
      <w:tblPr/>
      <w:tcPr>
        <w:shd w:val="clear" w:color="auto" w:fill="C1E4F5" w:themeFill="accent1" w:themeFillTint="33"/>
      </w:tcPr>
    </w:tblStylePr>
    <w:tblStylePr w:type="band1Horz">
      <w:tblPr/>
      <w:tcPr>
        <w:shd w:val="clear" w:color="auto" w:fill="C1E4F5" w:themeFill="accent1" w:themeFillTint="33"/>
      </w:tcPr>
    </w:tblStylePr>
  </w:style>
  <w:style w:type="table" w:styleId="ListTable6Colorful-Accent2">
    <w:name w:val="List Table 6 Colorful Accent 2"/>
    <w:basedOn w:val="TableNormal"/>
    <w:uiPriority w:val="99"/>
    <w:rsid w:val="005B20A3"/>
    <w:rPr>
      <w:color w:val="C5A20F" w:themeColor="accent2" w:themeShade="BF"/>
      <w:lang w:eastAsia="en-US"/>
    </w:rPr>
    <w:tblPr>
      <w:tblStyleRowBandSize w:val="1"/>
      <w:tblStyleColBandSize w:val="1"/>
      <w:tblBorders>
        <w:top w:val="single" w:sz="4" w:space="0" w:color="EFCA2D" w:themeColor="accent2"/>
        <w:bottom w:val="single" w:sz="4" w:space="0" w:color="EFCA2D" w:themeColor="accent2"/>
      </w:tblBorders>
    </w:tblPr>
    <w:tblStylePr w:type="firstRow">
      <w:rPr>
        <w:b/>
        <w:bCs/>
      </w:rPr>
      <w:tblPr/>
      <w:tcPr>
        <w:tcBorders>
          <w:bottom w:val="single" w:sz="4" w:space="0" w:color="EFCA2D" w:themeColor="accent2"/>
        </w:tcBorders>
      </w:tcPr>
    </w:tblStylePr>
    <w:tblStylePr w:type="lastRow">
      <w:rPr>
        <w:b/>
        <w:bCs/>
      </w:rPr>
      <w:tblPr/>
      <w:tcPr>
        <w:tcBorders>
          <w:top w:val="double" w:sz="4" w:space="0" w:color="EFCA2D" w:themeColor="accent2"/>
        </w:tcBorders>
      </w:tcPr>
    </w:tblStylePr>
    <w:tblStylePr w:type="firstCol">
      <w:rPr>
        <w:b/>
        <w:bCs/>
      </w:rPr>
    </w:tblStylePr>
    <w:tblStylePr w:type="lastCol">
      <w:rPr>
        <w:b/>
        <w:bCs/>
      </w:rPr>
    </w:tblStylePr>
    <w:tblStylePr w:type="band1Vert">
      <w:tblPr/>
      <w:tcPr>
        <w:shd w:val="clear" w:color="auto" w:fill="FBF4D4" w:themeFill="accent2" w:themeFillTint="33"/>
      </w:tcPr>
    </w:tblStylePr>
    <w:tblStylePr w:type="band1Horz">
      <w:tblPr/>
      <w:tcPr>
        <w:shd w:val="clear" w:color="auto" w:fill="FBF4D4" w:themeFill="accent2" w:themeFillTint="33"/>
      </w:tcPr>
    </w:tblStylePr>
  </w:style>
  <w:style w:type="table" w:styleId="ListTable6Colorful-Accent3">
    <w:name w:val="List Table 6 Colorful Accent 3"/>
    <w:basedOn w:val="TableNormal"/>
    <w:uiPriority w:val="99"/>
    <w:rsid w:val="005B20A3"/>
    <w:rPr>
      <w:color w:val="C5A20F" w:themeColor="accent3" w:themeShade="BF"/>
      <w:lang w:eastAsia="en-US"/>
    </w:rPr>
    <w:tblPr>
      <w:tblStyleRowBandSize w:val="1"/>
      <w:tblStyleColBandSize w:val="1"/>
      <w:tblBorders>
        <w:top w:val="single" w:sz="4" w:space="0" w:color="EFCA2D" w:themeColor="accent3"/>
        <w:bottom w:val="single" w:sz="4" w:space="0" w:color="EFCA2D" w:themeColor="accent3"/>
      </w:tblBorders>
    </w:tblPr>
    <w:tblStylePr w:type="firstRow">
      <w:rPr>
        <w:b/>
        <w:bCs/>
      </w:rPr>
      <w:tblPr/>
      <w:tcPr>
        <w:tcBorders>
          <w:bottom w:val="single" w:sz="4" w:space="0" w:color="EFCA2D" w:themeColor="accent3"/>
        </w:tcBorders>
      </w:tcPr>
    </w:tblStylePr>
    <w:tblStylePr w:type="lastRow">
      <w:rPr>
        <w:b/>
        <w:bCs/>
      </w:rPr>
      <w:tblPr/>
      <w:tcPr>
        <w:tcBorders>
          <w:top w:val="double" w:sz="4" w:space="0" w:color="EFCA2D" w:themeColor="accent3"/>
        </w:tcBorders>
      </w:tcPr>
    </w:tblStylePr>
    <w:tblStylePr w:type="firstCol">
      <w:rPr>
        <w:b/>
        <w:bCs/>
      </w:rPr>
    </w:tblStylePr>
    <w:tblStylePr w:type="lastCol">
      <w:rPr>
        <w:b/>
        <w:bCs/>
      </w:rPr>
    </w:tblStylePr>
    <w:tblStylePr w:type="band1Vert">
      <w:tblPr/>
      <w:tcPr>
        <w:shd w:val="clear" w:color="auto" w:fill="FBF4D4" w:themeFill="accent3" w:themeFillTint="33"/>
      </w:tcPr>
    </w:tblStylePr>
    <w:tblStylePr w:type="band1Horz">
      <w:tblPr/>
      <w:tcPr>
        <w:shd w:val="clear" w:color="auto" w:fill="FBF4D4" w:themeFill="accent3" w:themeFillTint="33"/>
      </w:tcPr>
    </w:tblStylePr>
  </w:style>
  <w:style w:type="table" w:styleId="ListTable6Colorful-Accent4">
    <w:name w:val="List Table 6 Colorful Accent 4"/>
    <w:basedOn w:val="TableNormal"/>
    <w:uiPriority w:val="99"/>
    <w:rsid w:val="005B20A3"/>
    <w:rPr>
      <w:color w:val="C5A20F" w:themeColor="accent4" w:themeShade="BF"/>
      <w:lang w:eastAsia="en-US"/>
    </w:rPr>
    <w:tblPr>
      <w:tblStyleRowBandSize w:val="1"/>
      <w:tblStyleColBandSize w:val="1"/>
      <w:tblBorders>
        <w:top w:val="single" w:sz="4" w:space="0" w:color="EFCA2D" w:themeColor="accent4"/>
        <w:bottom w:val="single" w:sz="4" w:space="0" w:color="EFCA2D" w:themeColor="accent4"/>
      </w:tblBorders>
    </w:tblPr>
    <w:tblStylePr w:type="firstRow">
      <w:rPr>
        <w:b/>
        <w:bCs/>
      </w:rPr>
      <w:tblPr/>
      <w:tcPr>
        <w:tcBorders>
          <w:bottom w:val="single" w:sz="4" w:space="0" w:color="EFCA2D" w:themeColor="accent4"/>
        </w:tcBorders>
      </w:tcPr>
    </w:tblStylePr>
    <w:tblStylePr w:type="lastRow">
      <w:rPr>
        <w:b/>
        <w:bCs/>
      </w:rPr>
      <w:tblPr/>
      <w:tcPr>
        <w:tcBorders>
          <w:top w:val="double" w:sz="4" w:space="0" w:color="EFCA2D" w:themeColor="accent4"/>
        </w:tcBorders>
      </w:tcPr>
    </w:tblStylePr>
    <w:tblStylePr w:type="firstCol">
      <w:rPr>
        <w:b/>
        <w:bCs/>
      </w:rPr>
    </w:tblStylePr>
    <w:tblStylePr w:type="lastCol">
      <w:rPr>
        <w:b/>
        <w:bCs/>
      </w:rPr>
    </w:tblStylePr>
    <w:tblStylePr w:type="band1Vert">
      <w:tblPr/>
      <w:tcPr>
        <w:shd w:val="clear" w:color="auto" w:fill="FBF4D4" w:themeFill="accent4" w:themeFillTint="33"/>
      </w:tcPr>
    </w:tblStylePr>
    <w:tblStylePr w:type="band1Horz">
      <w:tblPr/>
      <w:tcPr>
        <w:shd w:val="clear" w:color="auto" w:fill="FBF4D4" w:themeFill="accent4" w:themeFillTint="33"/>
      </w:tcPr>
    </w:tblStylePr>
  </w:style>
  <w:style w:type="table" w:styleId="ListTable6Colorful-Accent5">
    <w:name w:val="List Table 6 Colorful Accent 5"/>
    <w:basedOn w:val="TableNormal"/>
    <w:uiPriority w:val="99"/>
    <w:rsid w:val="005B20A3"/>
    <w:rPr>
      <w:color w:val="C5A20F" w:themeColor="accent5" w:themeShade="BF"/>
      <w:lang w:eastAsia="en-US"/>
    </w:rPr>
    <w:tblPr>
      <w:tblStyleRowBandSize w:val="1"/>
      <w:tblStyleColBandSize w:val="1"/>
      <w:tblBorders>
        <w:top w:val="single" w:sz="4" w:space="0" w:color="EFCA2D" w:themeColor="accent5"/>
        <w:bottom w:val="single" w:sz="4" w:space="0" w:color="EFCA2D" w:themeColor="accent5"/>
      </w:tblBorders>
    </w:tblPr>
    <w:tblStylePr w:type="firstRow">
      <w:rPr>
        <w:b/>
        <w:bCs/>
      </w:rPr>
      <w:tblPr/>
      <w:tcPr>
        <w:tcBorders>
          <w:bottom w:val="single" w:sz="4" w:space="0" w:color="EFCA2D" w:themeColor="accent5"/>
        </w:tcBorders>
      </w:tcPr>
    </w:tblStylePr>
    <w:tblStylePr w:type="lastRow">
      <w:rPr>
        <w:b/>
        <w:bCs/>
      </w:rPr>
      <w:tblPr/>
      <w:tcPr>
        <w:tcBorders>
          <w:top w:val="double" w:sz="4" w:space="0" w:color="EFCA2D" w:themeColor="accent5"/>
        </w:tcBorders>
      </w:tcPr>
    </w:tblStylePr>
    <w:tblStylePr w:type="firstCol">
      <w:rPr>
        <w:b/>
        <w:bCs/>
      </w:rPr>
    </w:tblStylePr>
    <w:tblStylePr w:type="lastCol">
      <w:rPr>
        <w:b/>
        <w:bCs/>
      </w:rPr>
    </w:tblStylePr>
    <w:tblStylePr w:type="band1Vert">
      <w:tblPr/>
      <w:tcPr>
        <w:shd w:val="clear" w:color="auto" w:fill="FBF4D4" w:themeFill="accent5" w:themeFillTint="33"/>
      </w:tcPr>
    </w:tblStylePr>
    <w:tblStylePr w:type="band1Horz">
      <w:tblPr/>
      <w:tcPr>
        <w:shd w:val="clear" w:color="auto" w:fill="FBF4D4" w:themeFill="accent5" w:themeFillTint="33"/>
      </w:tcPr>
    </w:tblStylePr>
  </w:style>
  <w:style w:type="table" w:styleId="ListTable6Colorful-Accent6">
    <w:name w:val="List Table 6 Colorful Accent 6"/>
    <w:basedOn w:val="TableNormal"/>
    <w:uiPriority w:val="99"/>
    <w:rsid w:val="005B20A3"/>
    <w:rPr>
      <w:color w:val="C5A20F" w:themeColor="accent6" w:themeShade="BF"/>
      <w:lang w:eastAsia="en-US"/>
    </w:rPr>
    <w:tblPr>
      <w:tblStyleRowBandSize w:val="1"/>
      <w:tblStyleColBandSize w:val="1"/>
      <w:tblBorders>
        <w:top w:val="single" w:sz="4" w:space="0" w:color="EFCA2D" w:themeColor="accent6"/>
        <w:bottom w:val="single" w:sz="4" w:space="0" w:color="EFCA2D" w:themeColor="accent6"/>
      </w:tblBorders>
    </w:tblPr>
    <w:tblStylePr w:type="firstRow">
      <w:rPr>
        <w:b/>
        <w:bCs/>
      </w:rPr>
      <w:tblPr/>
      <w:tcPr>
        <w:tcBorders>
          <w:bottom w:val="single" w:sz="4" w:space="0" w:color="EFCA2D" w:themeColor="accent6"/>
        </w:tcBorders>
      </w:tcPr>
    </w:tblStylePr>
    <w:tblStylePr w:type="lastRow">
      <w:rPr>
        <w:b/>
        <w:bCs/>
      </w:rPr>
      <w:tblPr/>
      <w:tcPr>
        <w:tcBorders>
          <w:top w:val="double" w:sz="4" w:space="0" w:color="EFCA2D" w:themeColor="accent6"/>
        </w:tcBorders>
      </w:tcPr>
    </w:tblStylePr>
    <w:tblStylePr w:type="firstCol">
      <w:rPr>
        <w:b/>
        <w:bCs/>
      </w:rPr>
    </w:tblStylePr>
    <w:tblStylePr w:type="lastCol">
      <w:rPr>
        <w:b/>
        <w:bCs/>
      </w:rPr>
    </w:tblStylePr>
    <w:tblStylePr w:type="band1Vert">
      <w:tblPr/>
      <w:tcPr>
        <w:shd w:val="clear" w:color="auto" w:fill="FBF4D4" w:themeFill="accent6" w:themeFillTint="33"/>
      </w:tcPr>
    </w:tblStylePr>
    <w:tblStylePr w:type="band1Horz">
      <w:tblPr/>
      <w:tcPr>
        <w:shd w:val="clear" w:color="auto" w:fill="FBF4D4" w:themeFill="accent6" w:themeFillTint="33"/>
      </w:tcPr>
    </w:tblStylePr>
  </w:style>
  <w:style w:type="table" w:styleId="ListTable7Colorful">
    <w:name w:val="List Table 7 Colorful"/>
    <w:basedOn w:val="TableNormal"/>
    <w:uiPriority w:val="99"/>
    <w:rsid w:val="005B20A3"/>
    <w:rPr>
      <w:color w:val="000000" w:themeColor="text1"/>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99"/>
    <w:rsid w:val="005B20A3"/>
    <w:rPr>
      <w:color w:val="0F4761" w:themeColor="accent1" w:themeShade="BF"/>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156082"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156082"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156082"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156082" w:themeColor="accent1"/>
        </w:tcBorders>
        <w:shd w:val="clear" w:color="auto" w:fill="FFFFFF" w:themeFill="background1"/>
      </w:tcPr>
    </w:tblStylePr>
    <w:tblStylePr w:type="band1Vert">
      <w:tblPr/>
      <w:tcPr>
        <w:shd w:val="clear" w:color="auto" w:fill="C1E4F5" w:themeFill="accent1" w:themeFillTint="33"/>
      </w:tcPr>
    </w:tblStylePr>
    <w:tblStylePr w:type="band1Horz">
      <w:tblPr/>
      <w:tcPr>
        <w:shd w:val="clear" w:color="auto" w:fill="C1E4F5"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99"/>
    <w:rsid w:val="005B20A3"/>
    <w:rPr>
      <w:color w:val="C5A20F" w:themeColor="accent2" w:themeShade="BF"/>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FCA2D"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FCA2D"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FCA2D"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FCA2D" w:themeColor="accent2"/>
        </w:tcBorders>
        <w:shd w:val="clear" w:color="auto" w:fill="FFFFFF" w:themeFill="background1"/>
      </w:tcPr>
    </w:tblStylePr>
    <w:tblStylePr w:type="band1Vert">
      <w:tblPr/>
      <w:tcPr>
        <w:shd w:val="clear" w:color="auto" w:fill="FBF4D4" w:themeFill="accent2" w:themeFillTint="33"/>
      </w:tcPr>
    </w:tblStylePr>
    <w:tblStylePr w:type="band1Horz">
      <w:tblPr/>
      <w:tcPr>
        <w:shd w:val="clear" w:color="auto" w:fill="FBF4D4"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99"/>
    <w:rsid w:val="005B20A3"/>
    <w:rPr>
      <w:color w:val="C5A20F" w:themeColor="accent3" w:themeShade="BF"/>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FCA2D"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FCA2D"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FCA2D"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FCA2D" w:themeColor="accent3"/>
        </w:tcBorders>
        <w:shd w:val="clear" w:color="auto" w:fill="FFFFFF" w:themeFill="background1"/>
      </w:tcPr>
    </w:tblStylePr>
    <w:tblStylePr w:type="band1Vert">
      <w:tblPr/>
      <w:tcPr>
        <w:shd w:val="clear" w:color="auto" w:fill="FBF4D4" w:themeFill="accent3" w:themeFillTint="33"/>
      </w:tcPr>
    </w:tblStylePr>
    <w:tblStylePr w:type="band1Horz">
      <w:tblPr/>
      <w:tcPr>
        <w:shd w:val="clear" w:color="auto" w:fill="FBF4D4"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99"/>
    <w:rsid w:val="005B20A3"/>
    <w:rPr>
      <w:color w:val="C5A20F" w:themeColor="accent4" w:themeShade="BF"/>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FCA2D"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FCA2D"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FCA2D"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FCA2D" w:themeColor="accent4"/>
        </w:tcBorders>
        <w:shd w:val="clear" w:color="auto" w:fill="FFFFFF" w:themeFill="background1"/>
      </w:tcPr>
    </w:tblStylePr>
    <w:tblStylePr w:type="band1Vert">
      <w:tblPr/>
      <w:tcPr>
        <w:shd w:val="clear" w:color="auto" w:fill="FBF4D4" w:themeFill="accent4" w:themeFillTint="33"/>
      </w:tcPr>
    </w:tblStylePr>
    <w:tblStylePr w:type="band1Horz">
      <w:tblPr/>
      <w:tcPr>
        <w:shd w:val="clear" w:color="auto" w:fill="FBF4D4"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99"/>
    <w:rsid w:val="005B20A3"/>
    <w:rPr>
      <w:color w:val="C5A20F" w:themeColor="accent5" w:themeShade="BF"/>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FCA2D"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FCA2D"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FCA2D"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FCA2D" w:themeColor="accent5"/>
        </w:tcBorders>
        <w:shd w:val="clear" w:color="auto" w:fill="FFFFFF" w:themeFill="background1"/>
      </w:tcPr>
    </w:tblStylePr>
    <w:tblStylePr w:type="band1Vert">
      <w:tblPr/>
      <w:tcPr>
        <w:shd w:val="clear" w:color="auto" w:fill="FBF4D4" w:themeFill="accent5" w:themeFillTint="33"/>
      </w:tcPr>
    </w:tblStylePr>
    <w:tblStylePr w:type="band1Horz">
      <w:tblPr/>
      <w:tcPr>
        <w:shd w:val="clear" w:color="auto" w:fill="FBF4D4"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99"/>
    <w:rsid w:val="005B20A3"/>
    <w:rPr>
      <w:color w:val="C5A20F" w:themeColor="accent6" w:themeShade="BF"/>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FCA2D"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FCA2D"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FCA2D"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FCA2D" w:themeColor="accent6"/>
        </w:tcBorders>
        <w:shd w:val="clear" w:color="auto" w:fill="FFFFFF" w:themeFill="background1"/>
      </w:tcPr>
    </w:tblStylePr>
    <w:tblStylePr w:type="band1Vert">
      <w:tblPr/>
      <w:tcPr>
        <w:shd w:val="clear" w:color="auto" w:fill="FBF4D4" w:themeFill="accent6" w:themeFillTint="33"/>
      </w:tcPr>
    </w:tblStylePr>
    <w:tblStylePr w:type="band1Horz">
      <w:tblPr/>
      <w:tcPr>
        <w:shd w:val="clear" w:color="auto" w:fill="FBF4D4"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rsid w:val="005B20A3"/>
    <w:pPr>
      <w:tabs>
        <w:tab w:val="left" w:pos="480"/>
        <w:tab w:val="left" w:pos="960"/>
        <w:tab w:val="left" w:pos="1440"/>
        <w:tab w:val="left" w:pos="1920"/>
        <w:tab w:val="left" w:pos="2400"/>
        <w:tab w:val="left" w:pos="2880"/>
        <w:tab w:val="left" w:pos="3360"/>
        <w:tab w:val="left" w:pos="3840"/>
        <w:tab w:val="left" w:pos="4320"/>
      </w:tabs>
    </w:pPr>
  </w:style>
  <w:style w:type="character" w:customStyle="1" w:styleId="MacroTextChar">
    <w:name w:val="Macro Text Char"/>
    <w:basedOn w:val="DefaultParagraphFont"/>
    <w:link w:val="MacroText"/>
    <w:uiPriority w:val="99"/>
    <w:semiHidden/>
    <w:rsid w:val="005B20A3"/>
    <w:rPr>
      <w:lang w:val="en-GB"/>
    </w:rPr>
  </w:style>
  <w:style w:type="table" w:styleId="MediumGrid1">
    <w:name w:val="Medium Grid 1"/>
    <w:basedOn w:val="TableNormal"/>
    <w:uiPriority w:val="99"/>
    <w:semiHidden/>
    <w:unhideWhenUsed/>
    <w:rsid w:val="005B20A3"/>
    <w:rPr>
      <w:lang w:eastAsia="en-US"/>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99"/>
    <w:semiHidden/>
    <w:unhideWhenUsed/>
    <w:rsid w:val="005B20A3"/>
    <w:rPr>
      <w:lang w:eastAsia="en-US"/>
    </w:rPr>
    <w:tblPr>
      <w:tblStyleRowBandSize w:val="1"/>
      <w:tblStyleColBandSize w:val="1"/>
      <w:tblBorders>
        <w:top w:val="single" w:sz="8" w:space="0" w:color="2198CF" w:themeColor="accent1" w:themeTint="BF"/>
        <w:left w:val="single" w:sz="8" w:space="0" w:color="2198CF" w:themeColor="accent1" w:themeTint="BF"/>
        <w:bottom w:val="single" w:sz="8" w:space="0" w:color="2198CF" w:themeColor="accent1" w:themeTint="BF"/>
        <w:right w:val="single" w:sz="8" w:space="0" w:color="2198CF" w:themeColor="accent1" w:themeTint="BF"/>
        <w:insideH w:val="single" w:sz="8" w:space="0" w:color="2198CF" w:themeColor="accent1" w:themeTint="BF"/>
        <w:insideV w:val="single" w:sz="8" w:space="0" w:color="2198CF" w:themeColor="accent1" w:themeTint="BF"/>
      </w:tblBorders>
    </w:tblPr>
    <w:tcPr>
      <w:shd w:val="clear" w:color="auto" w:fill="B2DEF2" w:themeFill="accent1" w:themeFillTint="3F"/>
    </w:tcPr>
    <w:tblStylePr w:type="firstRow">
      <w:rPr>
        <w:b/>
        <w:bCs/>
      </w:rPr>
    </w:tblStylePr>
    <w:tblStylePr w:type="lastRow">
      <w:rPr>
        <w:b/>
        <w:bCs/>
      </w:rPr>
      <w:tblPr/>
      <w:tcPr>
        <w:tcBorders>
          <w:top w:val="single" w:sz="18" w:space="0" w:color="2198CF" w:themeColor="accent1" w:themeTint="BF"/>
        </w:tcBorders>
      </w:tcPr>
    </w:tblStylePr>
    <w:tblStylePr w:type="firstCol">
      <w:rPr>
        <w:b/>
        <w:bCs/>
      </w:rPr>
    </w:tblStylePr>
    <w:tblStylePr w:type="lastCol">
      <w:rPr>
        <w:b/>
        <w:bCs/>
      </w:rPr>
    </w:tblStylePr>
    <w:tblStylePr w:type="band1Vert">
      <w:tblPr/>
      <w:tcPr>
        <w:shd w:val="clear" w:color="auto" w:fill="64BDE6" w:themeFill="accent1" w:themeFillTint="7F"/>
      </w:tcPr>
    </w:tblStylePr>
    <w:tblStylePr w:type="band1Horz">
      <w:tblPr/>
      <w:tcPr>
        <w:shd w:val="clear" w:color="auto" w:fill="64BDE6" w:themeFill="accent1" w:themeFillTint="7F"/>
      </w:tcPr>
    </w:tblStylePr>
  </w:style>
  <w:style w:type="table" w:styleId="MediumGrid1-Accent2">
    <w:name w:val="Medium Grid 1 Accent 2"/>
    <w:basedOn w:val="TableNormal"/>
    <w:uiPriority w:val="99"/>
    <w:semiHidden/>
    <w:unhideWhenUsed/>
    <w:rsid w:val="005B20A3"/>
    <w:rPr>
      <w:lang w:eastAsia="en-US"/>
    </w:rPr>
    <w:tblPr>
      <w:tblStyleRowBandSize w:val="1"/>
      <w:tblStyleColBandSize w:val="1"/>
      <w:tblBorders>
        <w:top w:val="single" w:sz="8" w:space="0" w:color="F3D761" w:themeColor="accent2" w:themeTint="BF"/>
        <w:left w:val="single" w:sz="8" w:space="0" w:color="F3D761" w:themeColor="accent2" w:themeTint="BF"/>
        <w:bottom w:val="single" w:sz="8" w:space="0" w:color="F3D761" w:themeColor="accent2" w:themeTint="BF"/>
        <w:right w:val="single" w:sz="8" w:space="0" w:color="F3D761" w:themeColor="accent2" w:themeTint="BF"/>
        <w:insideH w:val="single" w:sz="8" w:space="0" w:color="F3D761" w:themeColor="accent2" w:themeTint="BF"/>
        <w:insideV w:val="single" w:sz="8" w:space="0" w:color="F3D761" w:themeColor="accent2" w:themeTint="BF"/>
      </w:tblBorders>
    </w:tblPr>
    <w:tcPr>
      <w:shd w:val="clear" w:color="auto" w:fill="FBF1CA" w:themeFill="accent2" w:themeFillTint="3F"/>
    </w:tcPr>
    <w:tblStylePr w:type="firstRow">
      <w:rPr>
        <w:b/>
        <w:bCs/>
      </w:rPr>
    </w:tblStylePr>
    <w:tblStylePr w:type="lastRow">
      <w:rPr>
        <w:b/>
        <w:bCs/>
      </w:rPr>
      <w:tblPr/>
      <w:tcPr>
        <w:tcBorders>
          <w:top w:val="single" w:sz="18" w:space="0" w:color="F3D761" w:themeColor="accent2" w:themeTint="BF"/>
        </w:tcBorders>
      </w:tcPr>
    </w:tblStylePr>
    <w:tblStylePr w:type="firstCol">
      <w:rPr>
        <w:b/>
        <w:bCs/>
      </w:rPr>
    </w:tblStylePr>
    <w:tblStylePr w:type="lastCol">
      <w:rPr>
        <w:b/>
        <w:bCs/>
      </w:rPr>
    </w:tblStylePr>
    <w:tblStylePr w:type="band1Vert">
      <w:tblPr/>
      <w:tcPr>
        <w:shd w:val="clear" w:color="auto" w:fill="F7E496" w:themeFill="accent2" w:themeFillTint="7F"/>
      </w:tcPr>
    </w:tblStylePr>
    <w:tblStylePr w:type="band1Horz">
      <w:tblPr/>
      <w:tcPr>
        <w:shd w:val="clear" w:color="auto" w:fill="F7E496" w:themeFill="accent2" w:themeFillTint="7F"/>
      </w:tcPr>
    </w:tblStylePr>
  </w:style>
  <w:style w:type="table" w:styleId="MediumGrid1-Accent3">
    <w:name w:val="Medium Grid 1 Accent 3"/>
    <w:basedOn w:val="TableNormal"/>
    <w:uiPriority w:val="99"/>
    <w:semiHidden/>
    <w:unhideWhenUsed/>
    <w:rsid w:val="005B20A3"/>
    <w:rPr>
      <w:lang w:eastAsia="en-US"/>
    </w:rPr>
    <w:tblPr>
      <w:tblStyleRowBandSize w:val="1"/>
      <w:tblStyleColBandSize w:val="1"/>
      <w:tblBorders>
        <w:top w:val="single" w:sz="8" w:space="0" w:color="F3D761" w:themeColor="accent3" w:themeTint="BF"/>
        <w:left w:val="single" w:sz="8" w:space="0" w:color="F3D761" w:themeColor="accent3" w:themeTint="BF"/>
        <w:bottom w:val="single" w:sz="8" w:space="0" w:color="F3D761" w:themeColor="accent3" w:themeTint="BF"/>
        <w:right w:val="single" w:sz="8" w:space="0" w:color="F3D761" w:themeColor="accent3" w:themeTint="BF"/>
        <w:insideH w:val="single" w:sz="8" w:space="0" w:color="F3D761" w:themeColor="accent3" w:themeTint="BF"/>
        <w:insideV w:val="single" w:sz="8" w:space="0" w:color="F3D761" w:themeColor="accent3" w:themeTint="BF"/>
      </w:tblBorders>
    </w:tblPr>
    <w:tcPr>
      <w:shd w:val="clear" w:color="auto" w:fill="FBF1CA" w:themeFill="accent3" w:themeFillTint="3F"/>
    </w:tcPr>
    <w:tblStylePr w:type="firstRow">
      <w:rPr>
        <w:b/>
        <w:bCs/>
      </w:rPr>
    </w:tblStylePr>
    <w:tblStylePr w:type="lastRow">
      <w:rPr>
        <w:b/>
        <w:bCs/>
      </w:rPr>
      <w:tblPr/>
      <w:tcPr>
        <w:tcBorders>
          <w:top w:val="single" w:sz="18" w:space="0" w:color="F3D761" w:themeColor="accent3" w:themeTint="BF"/>
        </w:tcBorders>
      </w:tcPr>
    </w:tblStylePr>
    <w:tblStylePr w:type="firstCol">
      <w:rPr>
        <w:b/>
        <w:bCs/>
      </w:rPr>
    </w:tblStylePr>
    <w:tblStylePr w:type="lastCol">
      <w:rPr>
        <w:b/>
        <w:bCs/>
      </w:rPr>
    </w:tblStylePr>
    <w:tblStylePr w:type="band1Vert">
      <w:tblPr/>
      <w:tcPr>
        <w:shd w:val="clear" w:color="auto" w:fill="F7E496" w:themeFill="accent3" w:themeFillTint="7F"/>
      </w:tcPr>
    </w:tblStylePr>
    <w:tblStylePr w:type="band1Horz">
      <w:tblPr/>
      <w:tcPr>
        <w:shd w:val="clear" w:color="auto" w:fill="F7E496" w:themeFill="accent3" w:themeFillTint="7F"/>
      </w:tcPr>
    </w:tblStylePr>
  </w:style>
  <w:style w:type="table" w:styleId="MediumGrid1-Accent4">
    <w:name w:val="Medium Grid 1 Accent 4"/>
    <w:basedOn w:val="TableNormal"/>
    <w:uiPriority w:val="99"/>
    <w:semiHidden/>
    <w:unhideWhenUsed/>
    <w:rsid w:val="005B20A3"/>
    <w:rPr>
      <w:lang w:eastAsia="en-US"/>
    </w:rPr>
    <w:tblPr>
      <w:tblStyleRowBandSize w:val="1"/>
      <w:tblStyleColBandSize w:val="1"/>
      <w:tblBorders>
        <w:top w:val="single" w:sz="8" w:space="0" w:color="F3D761" w:themeColor="accent4" w:themeTint="BF"/>
        <w:left w:val="single" w:sz="8" w:space="0" w:color="F3D761" w:themeColor="accent4" w:themeTint="BF"/>
        <w:bottom w:val="single" w:sz="8" w:space="0" w:color="F3D761" w:themeColor="accent4" w:themeTint="BF"/>
        <w:right w:val="single" w:sz="8" w:space="0" w:color="F3D761" w:themeColor="accent4" w:themeTint="BF"/>
        <w:insideH w:val="single" w:sz="8" w:space="0" w:color="F3D761" w:themeColor="accent4" w:themeTint="BF"/>
        <w:insideV w:val="single" w:sz="8" w:space="0" w:color="F3D761" w:themeColor="accent4" w:themeTint="BF"/>
      </w:tblBorders>
    </w:tblPr>
    <w:tcPr>
      <w:shd w:val="clear" w:color="auto" w:fill="FBF1CA" w:themeFill="accent4" w:themeFillTint="3F"/>
    </w:tcPr>
    <w:tblStylePr w:type="firstRow">
      <w:rPr>
        <w:b/>
        <w:bCs/>
      </w:rPr>
    </w:tblStylePr>
    <w:tblStylePr w:type="lastRow">
      <w:rPr>
        <w:b/>
        <w:bCs/>
      </w:rPr>
      <w:tblPr/>
      <w:tcPr>
        <w:tcBorders>
          <w:top w:val="single" w:sz="18" w:space="0" w:color="F3D761" w:themeColor="accent4" w:themeTint="BF"/>
        </w:tcBorders>
      </w:tcPr>
    </w:tblStylePr>
    <w:tblStylePr w:type="firstCol">
      <w:rPr>
        <w:b/>
        <w:bCs/>
      </w:rPr>
    </w:tblStylePr>
    <w:tblStylePr w:type="lastCol">
      <w:rPr>
        <w:b/>
        <w:bCs/>
      </w:rPr>
    </w:tblStylePr>
    <w:tblStylePr w:type="band1Vert">
      <w:tblPr/>
      <w:tcPr>
        <w:shd w:val="clear" w:color="auto" w:fill="F7E496" w:themeFill="accent4" w:themeFillTint="7F"/>
      </w:tcPr>
    </w:tblStylePr>
    <w:tblStylePr w:type="band1Horz">
      <w:tblPr/>
      <w:tcPr>
        <w:shd w:val="clear" w:color="auto" w:fill="F7E496" w:themeFill="accent4" w:themeFillTint="7F"/>
      </w:tcPr>
    </w:tblStylePr>
  </w:style>
  <w:style w:type="table" w:styleId="MediumGrid1-Accent5">
    <w:name w:val="Medium Grid 1 Accent 5"/>
    <w:basedOn w:val="TableNormal"/>
    <w:uiPriority w:val="99"/>
    <w:semiHidden/>
    <w:unhideWhenUsed/>
    <w:rsid w:val="005B20A3"/>
    <w:rPr>
      <w:lang w:eastAsia="en-US"/>
    </w:rPr>
    <w:tblPr>
      <w:tblStyleRowBandSize w:val="1"/>
      <w:tblStyleColBandSize w:val="1"/>
      <w:tblBorders>
        <w:top w:val="single" w:sz="8" w:space="0" w:color="F3D761" w:themeColor="accent5" w:themeTint="BF"/>
        <w:left w:val="single" w:sz="8" w:space="0" w:color="F3D761" w:themeColor="accent5" w:themeTint="BF"/>
        <w:bottom w:val="single" w:sz="8" w:space="0" w:color="F3D761" w:themeColor="accent5" w:themeTint="BF"/>
        <w:right w:val="single" w:sz="8" w:space="0" w:color="F3D761" w:themeColor="accent5" w:themeTint="BF"/>
        <w:insideH w:val="single" w:sz="8" w:space="0" w:color="F3D761" w:themeColor="accent5" w:themeTint="BF"/>
        <w:insideV w:val="single" w:sz="8" w:space="0" w:color="F3D761" w:themeColor="accent5" w:themeTint="BF"/>
      </w:tblBorders>
    </w:tblPr>
    <w:tcPr>
      <w:shd w:val="clear" w:color="auto" w:fill="FBF1CA" w:themeFill="accent5" w:themeFillTint="3F"/>
    </w:tcPr>
    <w:tblStylePr w:type="firstRow">
      <w:rPr>
        <w:b/>
        <w:bCs/>
      </w:rPr>
    </w:tblStylePr>
    <w:tblStylePr w:type="lastRow">
      <w:rPr>
        <w:b/>
        <w:bCs/>
      </w:rPr>
      <w:tblPr/>
      <w:tcPr>
        <w:tcBorders>
          <w:top w:val="single" w:sz="18" w:space="0" w:color="F3D761" w:themeColor="accent5" w:themeTint="BF"/>
        </w:tcBorders>
      </w:tcPr>
    </w:tblStylePr>
    <w:tblStylePr w:type="firstCol">
      <w:rPr>
        <w:b/>
        <w:bCs/>
      </w:rPr>
    </w:tblStylePr>
    <w:tblStylePr w:type="lastCol">
      <w:rPr>
        <w:b/>
        <w:bCs/>
      </w:rPr>
    </w:tblStylePr>
    <w:tblStylePr w:type="band1Vert">
      <w:tblPr/>
      <w:tcPr>
        <w:shd w:val="clear" w:color="auto" w:fill="F7E496" w:themeFill="accent5" w:themeFillTint="7F"/>
      </w:tcPr>
    </w:tblStylePr>
    <w:tblStylePr w:type="band1Horz">
      <w:tblPr/>
      <w:tcPr>
        <w:shd w:val="clear" w:color="auto" w:fill="F7E496" w:themeFill="accent5" w:themeFillTint="7F"/>
      </w:tcPr>
    </w:tblStylePr>
  </w:style>
  <w:style w:type="table" w:styleId="MediumGrid1-Accent6">
    <w:name w:val="Medium Grid 1 Accent 6"/>
    <w:basedOn w:val="TableNormal"/>
    <w:uiPriority w:val="99"/>
    <w:semiHidden/>
    <w:unhideWhenUsed/>
    <w:rsid w:val="005B20A3"/>
    <w:rPr>
      <w:lang w:eastAsia="en-US"/>
    </w:rPr>
    <w:tblPr>
      <w:tblStyleRowBandSize w:val="1"/>
      <w:tblStyleColBandSize w:val="1"/>
      <w:tblBorders>
        <w:top w:val="single" w:sz="8" w:space="0" w:color="F3D761" w:themeColor="accent6" w:themeTint="BF"/>
        <w:left w:val="single" w:sz="8" w:space="0" w:color="F3D761" w:themeColor="accent6" w:themeTint="BF"/>
        <w:bottom w:val="single" w:sz="8" w:space="0" w:color="F3D761" w:themeColor="accent6" w:themeTint="BF"/>
        <w:right w:val="single" w:sz="8" w:space="0" w:color="F3D761" w:themeColor="accent6" w:themeTint="BF"/>
        <w:insideH w:val="single" w:sz="8" w:space="0" w:color="F3D761" w:themeColor="accent6" w:themeTint="BF"/>
        <w:insideV w:val="single" w:sz="8" w:space="0" w:color="F3D761" w:themeColor="accent6" w:themeTint="BF"/>
      </w:tblBorders>
    </w:tblPr>
    <w:tcPr>
      <w:shd w:val="clear" w:color="auto" w:fill="FBF1CA" w:themeFill="accent6" w:themeFillTint="3F"/>
    </w:tcPr>
    <w:tblStylePr w:type="firstRow">
      <w:rPr>
        <w:b/>
        <w:bCs/>
      </w:rPr>
    </w:tblStylePr>
    <w:tblStylePr w:type="lastRow">
      <w:rPr>
        <w:b/>
        <w:bCs/>
      </w:rPr>
      <w:tblPr/>
      <w:tcPr>
        <w:tcBorders>
          <w:top w:val="single" w:sz="18" w:space="0" w:color="F3D761" w:themeColor="accent6" w:themeTint="BF"/>
        </w:tcBorders>
      </w:tcPr>
    </w:tblStylePr>
    <w:tblStylePr w:type="firstCol">
      <w:rPr>
        <w:b/>
        <w:bCs/>
      </w:rPr>
    </w:tblStylePr>
    <w:tblStylePr w:type="lastCol">
      <w:rPr>
        <w:b/>
        <w:bCs/>
      </w:rPr>
    </w:tblStylePr>
    <w:tblStylePr w:type="band1Vert">
      <w:tblPr/>
      <w:tcPr>
        <w:shd w:val="clear" w:color="auto" w:fill="F7E496" w:themeFill="accent6" w:themeFillTint="7F"/>
      </w:tcPr>
    </w:tblStylePr>
    <w:tblStylePr w:type="band1Horz">
      <w:tblPr/>
      <w:tcPr>
        <w:shd w:val="clear" w:color="auto" w:fill="F7E496" w:themeFill="accent6" w:themeFillTint="7F"/>
      </w:tcPr>
    </w:tblStylePr>
  </w:style>
  <w:style w:type="table" w:styleId="MediumGrid2">
    <w:name w:val="Medium Grid 2"/>
    <w:basedOn w:val="TableNormal"/>
    <w:uiPriority w:val="99"/>
    <w:semiHidden/>
    <w:unhideWhenUsed/>
    <w:rsid w:val="005B20A3"/>
    <w:rPr>
      <w:color w:val="000000" w:themeColor="text1"/>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99"/>
    <w:semiHidden/>
    <w:unhideWhenUsed/>
    <w:rsid w:val="005B20A3"/>
    <w:rPr>
      <w:color w:val="000000" w:themeColor="text1"/>
      <w:lang w:eastAsia="en-US"/>
    </w:rPr>
    <w:tblPr>
      <w:tblStyleRowBandSize w:val="1"/>
      <w:tblStyleColBandSize w:val="1"/>
      <w:tblBorders>
        <w:top w:val="single" w:sz="8" w:space="0" w:color="156082" w:themeColor="accent1"/>
        <w:left w:val="single" w:sz="8" w:space="0" w:color="156082" w:themeColor="accent1"/>
        <w:bottom w:val="single" w:sz="8" w:space="0" w:color="156082" w:themeColor="accent1"/>
        <w:right w:val="single" w:sz="8" w:space="0" w:color="156082" w:themeColor="accent1"/>
        <w:insideH w:val="single" w:sz="8" w:space="0" w:color="156082" w:themeColor="accent1"/>
        <w:insideV w:val="single" w:sz="8" w:space="0" w:color="156082" w:themeColor="accent1"/>
      </w:tblBorders>
    </w:tblPr>
    <w:tcPr>
      <w:shd w:val="clear" w:color="auto" w:fill="B2DEF2" w:themeFill="accent1" w:themeFillTint="3F"/>
    </w:tcPr>
    <w:tblStylePr w:type="firstRow">
      <w:rPr>
        <w:b/>
        <w:bCs/>
        <w:color w:val="000000" w:themeColor="text1"/>
      </w:rPr>
      <w:tblPr/>
      <w:tcPr>
        <w:shd w:val="clear" w:color="auto" w:fill="E0F2FA"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1E4F5" w:themeFill="accent1" w:themeFillTint="33"/>
      </w:tcPr>
    </w:tblStylePr>
    <w:tblStylePr w:type="band1Vert">
      <w:tblPr/>
      <w:tcPr>
        <w:shd w:val="clear" w:color="auto" w:fill="64BDE6" w:themeFill="accent1" w:themeFillTint="7F"/>
      </w:tcPr>
    </w:tblStylePr>
    <w:tblStylePr w:type="band1Horz">
      <w:tblPr/>
      <w:tcPr>
        <w:tcBorders>
          <w:insideH w:val="single" w:sz="6" w:space="0" w:color="156082" w:themeColor="accent1"/>
          <w:insideV w:val="single" w:sz="6" w:space="0" w:color="156082" w:themeColor="accent1"/>
        </w:tcBorders>
        <w:shd w:val="clear" w:color="auto" w:fill="64BDE6"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99"/>
    <w:semiHidden/>
    <w:unhideWhenUsed/>
    <w:rsid w:val="005B20A3"/>
    <w:rPr>
      <w:color w:val="000000" w:themeColor="text1"/>
      <w:lang w:eastAsia="en-US"/>
    </w:rPr>
    <w:tblPr>
      <w:tblStyleRowBandSize w:val="1"/>
      <w:tblStyleColBandSize w:val="1"/>
      <w:tblBorders>
        <w:top w:val="single" w:sz="8" w:space="0" w:color="EFCA2D" w:themeColor="accent2"/>
        <w:left w:val="single" w:sz="8" w:space="0" w:color="EFCA2D" w:themeColor="accent2"/>
        <w:bottom w:val="single" w:sz="8" w:space="0" w:color="EFCA2D" w:themeColor="accent2"/>
        <w:right w:val="single" w:sz="8" w:space="0" w:color="EFCA2D" w:themeColor="accent2"/>
        <w:insideH w:val="single" w:sz="8" w:space="0" w:color="EFCA2D" w:themeColor="accent2"/>
        <w:insideV w:val="single" w:sz="8" w:space="0" w:color="EFCA2D" w:themeColor="accent2"/>
      </w:tblBorders>
    </w:tblPr>
    <w:tcPr>
      <w:shd w:val="clear" w:color="auto" w:fill="FBF1CA" w:themeFill="accent2" w:themeFillTint="3F"/>
    </w:tcPr>
    <w:tblStylePr w:type="firstRow">
      <w:rPr>
        <w:b/>
        <w:bCs/>
        <w:color w:val="000000" w:themeColor="text1"/>
      </w:rPr>
      <w:tblPr/>
      <w:tcPr>
        <w:shd w:val="clear" w:color="auto" w:fill="FDF9EA"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BF4D4" w:themeFill="accent2" w:themeFillTint="33"/>
      </w:tcPr>
    </w:tblStylePr>
    <w:tblStylePr w:type="band1Vert">
      <w:tblPr/>
      <w:tcPr>
        <w:shd w:val="clear" w:color="auto" w:fill="F7E496" w:themeFill="accent2" w:themeFillTint="7F"/>
      </w:tcPr>
    </w:tblStylePr>
    <w:tblStylePr w:type="band1Horz">
      <w:tblPr/>
      <w:tcPr>
        <w:tcBorders>
          <w:insideH w:val="single" w:sz="6" w:space="0" w:color="EFCA2D" w:themeColor="accent2"/>
          <w:insideV w:val="single" w:sz="6" w:space="0" w:color="EFCA2D" w:themeColor="accent2"/>
        </w:tcBorders>
        <w:shd w:val="clear" w:color="auto" w:fill="F7E496"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99"/>
    <w:semiHidden/>
    <w:unhideWhenUsed/>
    <w:rsid w:val="005B20A3"/>
    <w:rPr>
      <w:color w:val="000000" w:themeColor="text1"/>
      <w:lang w:eastAsia="en-US"/>
    </w:rPr>
    <w:tblPr>
      <w:tblStyleRowBandSize w:val="1"/>
      <w:tblStyleColBandSize w:val="1"/>
      <w:tblBorders>
        <w:top w:val="single" w:sz="8" w:space="0" w:color="EFCA2D" w:themeColor="accent3"/>
        <w:left w:val="single" w:sz="8" w:space="0" w:color="EFCA2D" w:themeColor="accent3"/>
        <w:bottom w:val="single" w:sz="8" w:space="0" w:color="EFCA2D" w:themeColor="accent3"/>
        <w:right w:val="single" w:sz="8" w:space="0" w:color="EFCA2D" w:themeColor="accent3"/>
        <w:insideH w:val="single" w:sz="8" w:space="0" w:color="EFCA2D" w:themeColor="accent3"/>
        <w:insideV w:val="single" w:sz="8" w:space="0" w:color="EFCA2D" w:themeColor="accent3"/>
      </w:tblBorders>
    </w:tblPr>
    <w:tcPr>
      <w:shd w:val="clear" w:color="auto" w:fill="FBF1CA" w:themeFill="accent3" w:themeFillTint="3F"/>
    </w:tcPr>
    <w:tblStylePr w:type="firstRow">
      <w:rPr>
        <w:b/>
        <w:bCs/>
        <w:color w:val="000000" w:themeColor="text1"/>
      </w:rPr>
      <w:tblPr/>
      <w:tcPr>
        <w:shd w:val="clear" w:color="auto" w:fill="FDF9EA"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BF4D4" w:themeFill="accent3" w:themeFillTint="33"/>
      </w:tcPr>
    </w:tblStylePr>
    <w:tblStylePr w:type="band1Vert">
      <w:tblPr/>
      <w:tcPr>
        <w:shd w:val="clear" w:color="auto" w:fill="F7E496" w:themeFill="accent3" w:themeFillTint="7F"/>
      </w:tcPr>
    </w:tblStylePr>
    <w:tblStylePr w:type="band1Horz">
      <w:tblPr/>
      <w:tcPr>
        <w:tcBorders>
          <w:insideH w:val="single" w:sz="6" w:space="0" w:color="EFCA2D" w:themeColor="accent3"/>
          <w:insideV w:val="single" w:sz="6" w:space="0" w:color="EFCA2D" w:themeColor="accent3"/>
        </w:tcBorders>
        <w:shd w:val="clear" w:color="auto" w:fill="F7E496"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99"/>
    <w:semiHidden/>
    <w:unhideWhenUsed/>
    <w:rsid w:val="005B20A3"/>
    <w:rPr>
      <w:color w:val="000000" w:themeColor="text1"/>
      <w:lang w:eastAsia="en-US"/>
    </w:rPr>
    <w:tblPr>
      <w:tblStyleRowBandSize w:val="1"/>
      <w:tblStyleColBandSize w:val="1"/>
      <w:tblBorders>
        <w:top w:val="single" w:sz="8" w:space="0" w:color="EFCA2D" w:themeColor="accent4"/>
        <w:left w:val="single" w:sz="8" w:space="0" w:color="EFCA2D" w:themeColor="accent4"/>
        <w:bottom w:val="single" w:sz="8" w:space="0" w:color="EFCA2D" w:themeColor="accent4"/>
        <w:right w:val="single" w:sz="8" w:space="0" w:color="EFCA2D" w:themeColor="accent4"/>
        <w:insideH w:val="single" w:sz="8" w:space="0" w:color="EFCA2D" w:themeColor="accent4"/>
        <w:insideV w:val="single" w:sz="8" w:space="0" w:color="EFCA2D" w:themeColor="accent4"/>
      </w:tblBorders>
    </w:tblPr>
    <w:tcPr>
      <w:shd w:val="clear" w:color="auto" w:fill="FBF1CA" w:themeFill="accent4" w:themeFillTint="3F"/>
    </w:tcPr>
    <w:tblStylePr w:type="firstRow">
      <w:rPr>
        <w:b/>
        <w:bCs/>
        <w:color w:val="000000" w:themeColor="text1"/>
      </w:rPr>
      <w:tblPr/>
      <w:tcPr>
        <w:shd w:val="clear" w:color="auto" w:fill="FDF9EA"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BF4D4" w:themeFill="accent4" w:themeFillTint="33"/>
      </w:tcPr>
    </w:tblStylePr>
    <w:tblStylePr w:type="band1Vert">
      <w:tblPr/>
      <w:tcPr>
        <w:shd w:val="clear" w:color="auto" w:fill="F7E496" w:themeFill="accent4" w:themeFillTint="7F"/>
      </w:tcPr>
    </w:tblStylePr>
    <w:tblStylePr w:type="band1Horz">
      <w:tblPr/>
      <w:tcPr>
        <w:tcBorders>
          <w:insideH w:val="single" w:sz="6" w:space="0" w:color="EFCA2D" w:themeColor="accent4"/>
          <w:insideV w:val="single" w:sz="6" w:space="0" w:color="EFCA2D" w:themeColor="accent4"/>
        </w:tcBorders>
        <w:shd w:val="clear" w:color="auto" w:fill="F7E496"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99"/>
    <w:semiHidden/>
    <w:unhideWhenUsed/>
    <w:rsid w:val="005B20A3"/>
    <w:rPr>
      <w:color w:val="000000" w:themeColor="text1"/>
      <w:lang w:eastAsia="en-US"/>
    </w:rPr>
    <w:tblPr>
      <w:tblStyleRowBandSize w:val="1"/>
      <w:tblStyleColBandSize w:val="1"/>
      <w:tblBorders>
        <w:top w:val="single" w:sz="8" w:space="0" w:color="EFCA2D" w:themeColor="accent5"/>
        <w:left w:val="single" w:sz="8" w:space="0" w:color="EFCA2D" w:themeColor="accent5"/>
        <w:bottom w:val="single" w:sz="8" w:space="0" w:color="EFCA2D" w:themeColor="accent5"/>
        <w:right w:val="single" w:sz="8" w:space="0" w:color="EFCA2D" w:themeColor="accent5"/>
        <w:insideH w:val="single" w:sz="8" w:space="0" w:color="EFCA2D" w:themeColor="accent5"/>
        <w:insideV w:val="single" w:sz="8" w:space="0" w:color="EFCA2D" w:themeColor="accent5"/>
      </w:tblBorders>
    </w:tblPr>
    <w:tcPr>
      <w:shd w:val="clear" w:color="auto" w:fill="FBF1CA" w:themeFill="accent5" w:themeFillTint="3F"/>
    </w:tcPr>
    <w:tblStylePr w:type="firstRow">
      <w:rPr>
        <w:b/>
        <w:bCs/>
        <w:color w:val="000000" w:themeColor="text1"/>
      </w:rPr>
      <w:tblPr/>
      <w:tcPr>
        <w:shd w:val="clear" w:color="auto" w:fill="FDF9EA"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BF4D4" w:themeFill="accent5" w:themeFillTint="33"/>
      </w:tcPr>
    </w:tblStylePr>
    <w:tblStylePr w:type="band1Vert">
      <w:tblPr/>
      <w:tcPr>
        <w:shd w:val="clear" w:color="auto" w:fill="F7E496" w:themeFill="accent5" w:themeFillTint="7F"/>
      </w:tcPr>
    </w:tblStylePr>
    <w:tblStylePr w:type="band1Horz">
      <w:tblPr/>
      <w:tcPr>
        <w:tcBorders>
          <w:insideH w:val="single" w:sz="6" w:space="0" w:color="EFCA2D" w:themeColor="accent5"/>
          <w:insideV w:val="single" w:sz="6" w:space="0" w:color="EFCA2D" w:themeColor="accent5"/>
        </w:tcBorders>
        <w:shd w:val="clear" w:color="auto" w:fill="F7E496"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99"/>
    <w:semiHidden/>
    <w:unhideWhenUsed/>
    <w:rsid w:val="005B20A3"/>
    <w:rPr>
      <w:color w:val="000000" w:themeColor="text1"/>
      <w:lang w:eastAsia="en-US"/>
    </w:rPr>
    <w:tblPr>
      <w:tblStyleRowBandSize w:val="1"/>
      <w:tblStyleColBandSize w:val="1"/>
      <w:tblBorders>
        <w:top w:val="single" w:sz="8" w:space="0" w:color="EFCA2D" w:themeColor="accent6"/>
        <w:left w:val="single" w:sz="8" w:space="0" w:color="EFCA2D" w:themeColor="accent6"/>
        <w:bottom w:val="single" w:sz="8" w:space="0" w:color="EFCA2D" w:themeColor="accent6"/>
        <w:right w:val="single" w:sz="8" w:space="0" w:color="EFCA2D" w:themeColor="accent6"/>
        <w:insideH w:val="single" w:sz="8" w:space="0" w:color="EFCA2D" w:themeColor="accent6"/>
        <w:insideV w:val="single" w:sz="8" w:space="0" w:color="EFCA2D" w:themeColor="accent6"/>
      </w:tblBorders>
    </w:tblPr>
    <w:tcPr>
      <w:shd w:val="clear" w:color="auto" w:fill="FBF1CA" w:themeFill="accent6" w:themeFillTint="3F"/>
    </w:tcPr>
    <w:tblStylePr w:type="firstRow">
      <w:rPr>
        <w:b/>
        <w:bCs/>
        <w:color w:val="000000" w:themeColor="text1"/>
      </w:rPr>
      <w:tblPr/>
      <w:tcPr>
        <w:shd w:val="clear" w:color="auto" w:fill="FDF9EA"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BF4D4" w:themeFill="accent6" w:themeFillTint="33"/>
      </w:tcPr>
    </w:tblStylePr>
    <w:tblStylePr w:type="band1Vert">
      <w:tblPr/>
      <w:tcPr>
        <w:shd w:val="clear" w:color="auto" w:fill="F7E496" w:themeFill="accent6" w:themeFillTint="7F"/>
      </w:tcPr>
    </w:tblStylePr>
    <w:tblStylePr w:type="band1Horz">
      <w:tblPr/>
      <w:tcPr>
        <w:tcBorders>
          <w:insideH w:val="single" w:sz="6" w:space="0" w:color="EFCA2D" w:themeColor="accent6"/>
          <w:insideV w:val="single" w:sz="6" w:space="0" w:color="EFCA2D" w:themeColor="accent6"/>
        </w:tcBorders>
        <w:shd w:val="clear" w:color="auto" w:fill="F7E496" w:themeFill="accent6" w:themeFillTint="7F"/>
      </w:tcPr>
    </w:tblStylePr>
    <w:tblStylePr w:type="nwCell">
      <w:tblPr/>
      <w:tcPr>
        <w:shd w:val="clear" w:color="auto" w:fill="FFFFFF" w:themeFill="background1"/>
      </w:tcPr>
    </w:tblStylePr>
  </w:style>
  <w:style w:type="table" w:styleId="MediumGrid3">
    <w:name w:val="Medium Grid 3"/>
    <w:basedOn w:val="TableNormal"/>
    <w:uiPriority w:val="99"/>
    <w:semiHidden/>
    <w:unhideWhenUsed/>
    <w:rsid w:val="005B20A3"/>
    <w:rPr>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99"/>
    <w:semiHidden/>
    <w:unhideWhenUsed/>
    <w:rsid w:val="005B20A3"/>
    <w:rPr>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B2DEF2"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156082"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156082"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156082"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156082"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64BDE6"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64BDE6" w:themeFill="accent1" w:themeFillTint="7F"/>
      </w:tcPr>
    </w:tblStylePr>
  </w:style>
  <w:style w:type="table" w:styleId="MediumGrid3-Accent2">
    <w:name w:val="Medium Grid 3 Accent 2"/>
    <w:basedOn w:val="TableNormal"/>
    <w:uiPriority w:val="99"/>
    <w:semiHidden/>
    <w:unhideWhenUsed/>
    <w:rsid w:val="005B20A3"/>
    <w:rPr>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BF1CA"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FCA2D"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FCA2D"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FCA2D"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FCA2D"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7E496"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7E496" w:themeFill="accent2" w:themeFillTint="7F"/>
      </w:tcPr>
    </w:tblStylePr>
  </w:style>
  <w:style w:type="table" w:styleId="MediumGrid3-Accent3">
    <w:name w:val="Medium Grid 3 Accent 3"/>
    <w:basedOn w:val="TableNormal"/>
    <w:uiPriority w:val="99"/>
    <w:semiHidden/>
    <w:unhideWhenUsed/>
    <w:rsid w:val="005B20A3"/>
    <w:rPr>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BF1CA"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FCA2D"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FCA2D"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FCA2D"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FCA2D"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7E496"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7E496" w:themeFill="accent3" w:themeFillTint="7F"/>
      </w:tcPr>
    </w:tblStylePr>
  </w:style>
  <w:style w:type="table" w:styleId="MediumGrid3-Accent4">
    <w:name w:val="Medium Grid 3 Accent 4"/>
    <w:basedOn w:val="TableNormal"/>
    <w:uiPriority w:val="99"/>
    <w:semiHidden/>
    <w:unhideWhenUsed/>
    <w:rsid w:val="005B20A3"/>
    <w:rPr>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BF1CA"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FCA2D"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FCA2D"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FCA2D"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FCA2D"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7E496"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7E496" w:themeFill="accent4" w:themeFillTint="7F"/>
      </w:tcPr>
    </w:tblStylePr>
  </w:style>
  <w:style w:type="table" w:styleId="MediumGrid3-Accent5">
    <w:name w:val="Medium Grid 3 Accent 5"/>
    <w:basedOn w:val="TableNormal"/>
    <w:uiPriority w:val="99"/>
    <w:semiHidden/>
    <w:unhideWhenUsed/>
    <w:rsid w:val="005B20A3"/>
    <w:rPr>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BF1CA"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FCA2D"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FCA2D"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FCA2D"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FCA2D"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7E496"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7E496" w:themeFill="accent5" w:themeFillTint="7F"/>
      </w:tcPr>
    </w:tblStylePr>
  </w:style>
  <w:style w:type="table" w:styleId="MediumGrid3-Accent6">
    <w:name w:val="Medium Grid 3 Accent 6"/>
    <w:basedOn w:val="TableNormal"/>
    <w:uiPriority w:val="99"/>
    <w:semiHidden/>
    <w:unhideWhenUsed/>
    <w:rsid w:val="005B20A3"/>
    <w:rPr>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BF1CA"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FCA2D"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FCA2D"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FCA2D"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FCA2D"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7E496"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7E496" w:themeFill="accent6" w:themeFillTint="7F"/>
      </w:tcPr>
    </w:tblStylePr>
  </w:style>
  <w:style w:type="table" w:styleId="MediumList1">
    <w:name w:val="Medium List 1"/>
    <w:basedOn w:val="TableNormal"/>
    <w:uiPriority w:val="99"/>
    <w:semiHidden/>
    <w:unhideWhenUsed/>
    <w:rsid w:val="005B20A3"/>
    <w:rPr>
      <w:color w:val="000000" w:themeColor="text1"/>
      <w:lang w:eastAsia="en-US"/>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0E2841"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99"/>
    <w:semiHidden/>
    <w:unhideWhenUsed/>
    <w:rsid w:val="005B20A3"/>
    <w:rPr>
      <w:color w:val="000000" w:themeColor="text1"/>
      <w:lang w:eastAsia="en-US"/>
    </w:rPr>
    <w:tblPr>
      <w:tblStyleRowBandSize w:val="1"/>
      <w:tblStyleColBandSize w:val="1"/>
      <w:tblBorders>
        <w:top w:val="single" w:sz="8" w:space="0" w:color="156082" w:themeColor="accent1"/>
        <w:bottom w:val="single" w:sz="8" w:space="0" w:color="156082" w:themeColor="accent1"/>
      </w:tblBorders>
    </w:tblPr>
    <w:tblStylePr w:type="firstRow">
      <w:rPr>
        <w:rFonts w:asciiTheme="majorHAnsi" w:eastAsiaTheme="majorEastAsia" w:hAnsiTheme="majorHAnsi" w:cstheme="majorBidi"/>
      </w:rPr>
      <w:tblPr/>
      <w:tcPr>
        <w:tcBorders>
          <w:top w:val="nil"/>
          <w:bottom w:val="single" w:sz="8" w:space="0" w:color="156082" w:themeColor="accent1"/>
        </w:tcBorders>
      </w:tcPr>
    </w:tblStylePr>
    <w:tblStylePr w:type="lastRow">
      <w:rPr>
        <w:b/>
        <w:bCs/>
        <w:color w:val="0E2841" w:themeColor="text2"/>
      </w:rPr>
      <w:tblPr/>
      <w:tcPr>
        <w:tcBorders>
          <w:top w:val="single" w:sz="8" w:space="0" w:color="156082" w:themeColor="accent1"/>
          <w:bottom w:val="single" w:sz="8" w:space="0" w:color="156082" w:themeColor="accent1"/>
        </w:tcBorders>
      </w:tcPr>
    </w:tblStylePr>
    <w:tblStylePr w:type="firstCol">
      <w:rPr>
        <w:b/>
        <w:bCs/>
      </w:rPr>
    </w:tblStylePr>
    <w:tblStylePr w:type="lastCol">
      <w:rPr>
        <w:b/>
        <w:bCs/>
      </w:rPr>
      <w:tblPr/>
      <w:tcPr>
        <w:tcBorders>
          <w:top w:val="single" w:sz="8" w:space="0" w:color="156082" w:themeColor="accent1"/>
          <w:bottom w:val="single" w:sz="8" w:space="0" w:color="156082" w:themeColor="accent1"/>
        </w:tcBorders>
      </w:tcPr>
    </w:tblStylePr>
    <w:tblStylePr w:type="band1Vert">
      <w:tblPr/>
      <w:tcPr>
        <w:shd w:val="clear" w:color="auto" w:fill="B2DEF2" w:themeFill="accent1" w:themeFillTint="3F"/>
      </w:tcPr>
    </w:tblStylePr>
    <w:tblStylePr w:type="band1Horz">
      <w:tblPr/>
      <w:tcPr>
        <w:shd w:val="clear" w:color="auto" w:fill="B2DEF2" w:themeFill="accent1" w:themeFillTint="3F"/>
      </w:tcPr>
    </w:tblStylePr>
  </w:style>
  <w:style w:type="table" w:styleId="MediumList1-Accent2">
    <w:name w:val="Medium List 1 Accent 2"/>
    <w:basedOn w:val="TableNormal"/>
    <w:uiPriority w:val="99"/>
    <w:semiHidden/>
    <w:unhideWhenUsed/>
    <w:rsid w:val="005B20A3"/>
    <w:rPr>
      <w:color w:val="000000" w:themeColor="text1"/>
      <w:lang w:eastAsia="en-US"/>
    </w:rPr>
    <w:tblPr>
      <w:tblStyleRowBandSize w:val="1"/>
      <w:tblStyleColBandSize w:val="1"/>
      <w:tblBorders>
        <w:top w:val="single" w:sz="8" w:space="0" w:color="EFCA2D" w:themeColor="accent2"/>
        <w:bottom w:val="single" w:sz="8" w:space="0" w:color="EFCA2D" w:themeColor="accent2"/>
      </w:tblBorders>
    </w:tblPr>
    <w:tblStylePr w:type="firstRow">
      <w:rPr>
        <w:rFonts w:asciiTheme="majorHAnsi" w:eastAsiaTheme="majorEastAsia" w:hAnsiTheme="majorHAnsi" w:cstheme="majorBidi"/>
      </w:rPr>
      <w:tblPr/>
      <w:tcPr>
        <w:tcBorders>
          <w:top w:val="nil"/>
          <w:bottom w:val="single" w:sz="8" w:space="0" w:color="EFCA2D" w:themeColor="accent2"/>
        </w:tcBorders>
      </w:tcPr>
    </w:tblStylePr>
    <w:tblStylePr w:type="lastRow">
      <w:rPr>
        <w:b/>
        <w:bCs/>
        <w:color w:val="0E2841" w:themeColor="text2"/>
      </w:rPr>
      <w:tblPr/>
      <w:tcPr>
        <w:tcBorders>
          <w:top w:val="single" w:sz="8" w:space="0" w:color="EFCA2D" w:themeColor="accent2"/>
          <w:bottom w:val="single" w:sz="8" w:space="0" w:color="EFCA2D" w:themeColor="accent2"/>
        </w:tcBorders>
      </w:tcPr>
    </w:tblStylePr>
    <w:tblStylePr w:type="firstCol">
      <w:rPr>
        <w:b/>
        <w:bCs/>
      </w:rPr>
    </w:tblStylePr>
    <w:tblStylePr w:type="lastCol">
      <w:rPr>
        <w:b/>
        <w:bCs/>
      </w:rPr>
      <w:tblPr/>
      <w:tcPr>
        <w:tcBorders>
          <w:top w:val="single" w:sz="8" w:space="0" w:color="EFCA2D" w:themeColor="accent2"/>
          <w:bottom w:val="single" w:sz="8" w:space="0" w:color="EFCA2D" w:themeColor="accent2"/>
        </w:tcBorders>
      </w:tcPr>
    </w:tblStylePr>
    <w:tblStylePr w:type="band1Vert">
      <w:tblPr/>
      <w:tcPr>
        <w:shd w:val="clear" w:color="auto" w:fill="FBF1CA" w:themeFill="accent2" w:themeFillTint="3F"/>
      </w:tcPr>
    </w:tblStylePr>
    <w:tblStylePr w:type="band1Horz">
      <w:tblPr/>
      <w:tcPr>
        <w:shd w:val="clear" w:color="auto" w:fill="FBF1CA" w:themeFill="accent2" w:themeFillTint="3F"/>
      </w:tcPr>
    </w:tblStylePr>
  </w:style>
  <w:style w:type="table" w:styleId="MediumList1-Accent3">
    <w:name w:val="Medium List 1 Accent 3"/>
    <w:basedOn w:val="TableNormal"/>
    <w:uiPriority w:val="99"/>
    <w:semiHidden/>
    <w:unhideWhenUsed/>
    <w:rsid w:val="005B20A3"/>
    <w:rPr>
      <w:color w:val="000000" w:themeColor="text1"/>
      <w:lang w:eastAsia="en-US"/>
    </w:rPr>
    <w:tblPr>
      <w:tblStyleRowBandSize w:val="1"/>
      <w:tblStyleColBandSize w:val="1"/>
      <w:tblBorders>
        <w:top w:val="single" w:sz="8" w:space="0" w:color="EFCA2D" w:themeColor="accent3"/>
        <w:bottom w:val="single" w:sz="8" w:space="0" w:color="EFCA2D" w:themeColor="accent3"/>
      </w:tblBorders>
    </w:tblPr>
    <w:tblStylePr w:type="firstRow">
      <w:rPr>
        <w:rFonts w:asciiTheme="majorHAnsi" w:eastAsiaTheme="majorEastAsia" w:hAnsiTheme="majorHAnsi" w:cstheme="majorBidi"/>
      </w:rPr>
      <w:tblPr/>
      <w:tcPr>
        <w:tcBorders>
          <w:top w:val="nil"/>
          <w:bottom w:val="single" w:sz="8" w:space="0" w:color="EFCA2D" w:themeColor="accent3"/>
        </w:tcBorders>
      </w:tcPr>
    </w:tblStylePr>
    <w:tblStylePr w:type="lastRow">
      <w:rPr>
        <w:b/>
        <w:bCs/>
        <w:color w:val="0E2841" w:themeColor="text2"/>
      </w:rPr>
      <w:tblPr/>
      <w:tcPr>
        <w:tcBorders>
          <w:top w:val="single" w:sz="8" w:space="0" w:color="EFCA2D" w:themeColor="accent3"/>
          <w:bottom w:val="single" w:sz="8" w:space="0" w:color="EFCA2D" w:themeColor="accent3"/>
        </w:tcBorders>
      </w:tcPr>
    </w:tblStylePr>
    <w:tblStylePr w:type="firstCol">
      <w:rPr>
        <w:b/>
        <w:bCs/>
      </w:rPr>
    </w:tblStylePr>
    <w:tblStylePr w:type="lastCol">
      <w:rPr>
        <w:b/>
        <w:bCs/>
      </w:rPr>
      <w:tblPr/>
      <w:tcPr>
        <w:tcBorders>
          <w:top w:val="single" w:sz="8" w:space="0" w:color="EFCA2D" w:themeColor="accent3"/>
          <w:bottom w:val="single" w:sz="8" w:space="0" w:color="EFCA2D" w:themeColor="accent3"/>
        </w:tcBorders>
      </w:tcPr>
    </w:tblStylePr>
    <w:tblStylePr w:type="band1Vert">
      <w:tblPr/>
      <w:tcPr>
        <w:shd w:val="clear" w:color="auto" w:fill="FBF1CA" w:themeFill="accent3" w:themeFillTint="3F"/>
      </w:tcPr>
    </w:tblStylePr>
    <w:tblStylePr w:type="band1Horz">
      <w:tblPr/>
      <w:tcPr>
        <w:shd w:val="clear" w:color="auto" w:fill="FBF1CA" w:themeFill="accent3" w:themeFillTint="3F"/>
      </w:tcPr>
    </w:tblStylePr>
  </w:style>
  <w:style w:type="table" w:styleId="MediumList1-Accent4">
    <w:name w:val="Medium List 1 Accent 4"/>
    <w:basedOn w:val="TableNormal"/>
    <w:uiPriority w:val="99"/>
    <w:semiHidden/>
    <w:unhideWhenUsed/>
    <w:rsid w:val="005B20A3"/>
    <w:rPr>
      <w:color w:val="000000" w:themeColor="text1"/>
      <w:lang w:eastAsia="en-US"/>
    </w:rPr>
    <w:tblPr>
      <w:tblStyleRowBandSize w:val="1"/>
      <w:tblStyleColBandSize w:val="1"/>
      <w:tblBorders>
        <w:top w:val="single" w:sz="8" w:space="0" w:color="EFCA2D" w:themeColor="accent4"/>
        <w:bottom w:val="single" w:sz="8" w:space="0" w:color="EFCA2D" w:themeColor="accent4"/>
      </w:tblBorders>
    </w:tblPr>
    <w:tblStylePr w:type="firstRow">
      <w:rPr>
        <w:rFonts w:asciiTheme="majorHAnsi" w:eastAsiaTheme="majorEastAsia" w:hAnsiTheme="majorHAnsi" w:cstheme="majorBidi"/>
      </w:rPr>
      <w:tblPr/>
      <w:tcPr>
        <w:tcBorders>
          <w:top w:val="nil"/>
          <w:bottom w:val="single" w:sz="8" w:space="0" w:color="EFCA2D" w:themeColor="accent4"/>
        </w:tcBorders>
      </w:tcPr>
    </w:tblStylePr>
    <w:tblStylePr w:type="lastRow">
      <w:rPr>
        <w:b/>
        <w:bCs/>
        <w:color w:val="0E2841" w:themeColor="text2"/>
      </w:rPr>
      <w:tblPr/>
      <w:tcPr>
        <w:tcBorders>
          <w:top w:val="single" w:sz="8" w:space="0" w:color="EFCA2D" w:themeColor="accent4"/>
          <w:bottom w:val="single" w:sz="8" w:space="0" w:color="EFCA2D" w:themeColor="accent4"/>
        </w:tcBorders>
      </w:tcPr>
    </w:tblStylePr>
    <w:tblStylePr w:type="firstCol">
      <w:rPr>
        <w:b/>
        <w:bCs/>
      </w:rPr>
    </w:tblStylePr>
    <w:tblStylePr w:type="lastCol">
      <w:rPr>
        <w:b/>
        <w:bCs/>
      </w:rPr>
      <w:tblPr/>
      <w:tcPr>
        <w:tcBorders>
          <w:top w:val="single" w:sz="8" w:space="0" w:color="EFCA2D" w:themeColor="accent4"/>
          <w:bottom w:val="single" w:sz="8" w:space="0" w:color="EFCA2D" w:themeColor="accent4"/>
        </w:tcBorders>
      </w:tcPr>
    </w:tblStylePr>
    <w:tblStylePr w:type="band1Vert">
      <w:tblPr/>
      <w:tcPr>
        <w:shd w:val="clear" w:color="auto" w:fill="FBF1CA" w:themeFill="accent4" w:themeFillTint="3F"/>
      </w:tcPr>
    </w:tblStylePr>
    <w:tblStylePr w:type="band1Horz">
      <w:tblPr/>
      <w:tcPr>
        <w:shd w:val="clear" w:color="auto" w:fill="FBF1CA" w:themeFill="accent4" w:themeFillTint="3F"/>
      </w:tcPr>
    </w:tblStylePr>
  </w:style>
  <w:style w:type="table" w:styleId="MediumList1-Accent5">
    <w:name w:val="Medium List 1 Accent 5"/>
    <w:basedOn w:val="TableNormal"/>
    <w:uiPriority w:val="99"/>
    <w:semiHidden/>
    <w:unhideWhenUsed/>
    <w:rsid w:val="005B20A3"/>
    <w:rPr>
      <w:color w:val="000000" w:themeColor="text1"/>
      <w:lang w:eastAsia="en-US"/>
    </w:rPr>
    <w:tblPr>
      <w:tblStyleRowBandSize w:val="1"/>
      <w:tblStyleColBandSize w:val="1"/>
      <w:tblBorders>
        <w:top w:val="single" w:sz="8" w:space="0" w:color="EFCA2D" w:themeColor="accent5"/>
        <w:bottom w:val="single" w:sz="8" w:space="0" w:color="EFCA2D" w:themeColor="accent5"/>
      </w:tblBorders>
    </w:tblPr>
    <w:tblStylePr w:type="firstRow">
      <w:rPr>
        <w:rFonts w:asciiTheme="majorHAnsi" w:eastAsiaTheme="majorEastAsia" w:hAnsiTheme="majorHAnsi" w:cstheme="majorBidi"/>
      </w:rPr>
      <w:tblPr/>
      <w:tcPr>
        <w:tcBorders>
          <w:top w:val="nil"/>
          <w:bottom w:val="single" w:sz="8" w:space="0" w:color="EFCA2D" w:themeColor="accent5"/>
        </w:tcBorders>
      </w:tcPr>
    </w:tblStylePr>
    <w:tblStylePr w:type="lastRow">
      <w:rPr>
        <w:b/>
        <w:bCs/>
        <w:color w:val="0E2841" w:themeColor="text2"/>
      </w:rPr>
      <w:tblPr/>
      <w:tcPr>
        <w:tcBorders>
          <w:top w:val="single" w:sz="8" w:space="0" w:color="EFCA2D" w:themeColor="accent5"/>
          <w:bottom w:val="single" w:sz="8" w:space="0" w:color="EFCA2D" w:themeColor="accent5"/>
        </w:tcBorders>
      </w:tcPr>
    </w:tblStylePr>
    <w:tblStylePr w:type="firstCol">
      <w:rPr>
        <w:b/>
        <w:bCs/>
      </w:rPr>
    </w:tblStylePr>
    <w:tblStylePr w:type="lastCol">
      <w:rPr>
        <w:b/>
        <w:bCs/>
      </w:rPr>
      <w:tblPr/>
      <w:tcPr>
        <w:tcBorders>
          <w:top w:val="single" w:sz="8" w:space="0" w:color="EFCA2D" w:themeColor="accent5"/>
          <w:bottom w:val="single" w:sz="8" w:space="0" w:color="EFCA2D" w:themeColor="accent5"/>
        </w:tcBorders>
      </w:tcPr>
    </w:tblStylePr>
    <w:tblStylePr w:type="band1Vert">
      <w:tblPr/>
      <w:tcPr>
        <w:shd w:val="clear" w:color="auto" w:fill="FBF1CA" w:themeFill="accent5" w:themeFillTint="3F"/>
      </w:tcPr>
    </w:tblStylePr>
    <w:tblStylePr w:type="band1Horz">
      <w:tblPr/>
      <w:tcPr>
        <w:shd w:val="clear" w:color="auto" w:fill="FBF1CA" w:themeFill="accent5" w:themeFillTint="3F"/>
      </w:tcPr>
    </w:tblStylePr>
  </w:style>
  <w:style w:type="table" w:styleId="MediumList1-Accent6">
    <w:name w:val="Medium List 1 Accent 6"/>
    <w:basedOn w:val="TableNormal"/>
    <w:uiPriority w:val="99"/>
    <w:semiHidden/>
    <w:unhideWhenUsed/>
    <w:rsid w:val="005B20A3"/>
    <w:rPr>
      <w:color w:val="000000" w:themeColor="text1"/>
      <w:lang w:eastAsia="en-US"/>
    </w:rPr>
    <w:tblPr>
      <w:tblStyleRowBandSize w:val="1"/>
      <w:tblStyleColBandSize w:val="1"/>
      <w:tblBorders>
        <w:top w:val="single" w:sz="8" w:space="0" w:color="EFCA2D" w:themeColor="accent6"/>
        <w:bottom w:val="single" w:sz="8" w:space="0" w:color="EFCA2D" w:themeColor="accent6"/>
      </w:tblBorders>
    </w:tblPr>
    <w:tblStylePr w:type="firstRow">
      <w:rPr>
        <w:rFonts w:asciiTheme="majorHAnsi" w:eastAsiaTheme="majorEastAsia" w:hAnsiTheme="majorHAnsi" w:cstheme="majorBidi"/>
      </w:rPr>
      <w:tblPr/>
      <w:tcPr>
        <w:tcBorders>
          <w:top w:val="nil"/>
          <w:bottom w:val="single" w:sz="8" w:space="0" w:color="EFCA2D" w:themeColor="accent6"/>
        </w:tcBorders>
      </w:tcPr>
    </w:tblStylePr>
    <w:tblStylePr w:type="lastRow">
      <w:rPr>
        <w:b/>
        <w:bCs/>
        <w:color w:val="0E2841" w:themeColor="text2"/>
      </w:rPr>
      <w:tblPr/>
      <w:tcPr>
        <w:tcBorders>
          <w:top w:val="single" w:sz="8" w:space="0" w:color="EFCA2D" w:themeColor="accent6"/>
          <w:bottom w:val="single" w:sz="8" w:space="0" w:color="EFCA2D" w:themeColor="accent6"/>
        </w:tcBorders>
      </w:tcPr>
    </w:tblStylePr>
    <w:tblStylePr w:type="firstCol">
      <w:rPr>
        <w:b/>
        <w:bCs/>
      </w:rPr>
    </w:tblStylePr>
    <w:tblStylePr w:type="lastCol">
      <w:rPr>
        <w:b/>
        <w:bCs/>
      </w:rPr>
      <w:tblPr/>
      <w:tcPr>
        <w:tcBorders>
          <w:top w:val="single" w:sz="8" w:space="0" w:color="EFCA2D" w:themeColor="accent6"/>
          <w:bottom w:val="single" w:sz="8" w:space="0" w:color="EFCA2D" w:themeColor="accent6"/>
        </w:tcBorders>
      </w:tcPr>
    </w:tblStylePr>
    <w:tblStylePr w:type="band1Vert">
      <w:tblPr/>
      <w:tcPr>
        <w:shd w:val="clear" w:color="auto" w:fill="FBF1CA" w:themeFill="accent6" w:themeFillTint="3F"/>
      </w:tcPr>
    </w:tblStylePr>
    <w:tblStylePr w:type="band1Horz">
      <w:tblPr/>
      <w:tcPr>
        <w:shd w:val="clear" w:color="auto" w:fill="FBF1CA" w:themeFill="accent6" w:themeFillTint="3F"/>
      </w:tcPr>
    </w:tblStylePr>
  </w:style>
  <w:style w:type="table" w:styleId="MediumList2">
    <w:name w:val="Medium List 2"/>
    <w:basedOn w:val="TableNormal"/>
    <w:uiPriority w:val="99"/>
    <w:semiHidden/>
    <w:unhideWhenUsed/>
    <w:rsid w:val="005B20A3"/>
    <w:rPr>
      <w:color w:val="000000" w:themeColor="text1"/>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99"/>
    <w:semiHidden/>
    <w:unhideWhenUsed/>
    <w:rsid w:val="005B20A3"/>
    <w:rPr>
      <w:color w:val="000000" w:themeColor="text1"/>
      <w:lang w:eastAsia="en-US"/>
    </w:rPr>
    <w:tblPr>
      <w:tblStyleRowBandSize w:val="1"/>
      <w:tblStyleColBandSize w:val="1"/>
      <w:tblBorders>
        <w:top w:val="single" w:sz="8" w:space="0" w:color="156082" w:themeColor="accent1"/>
        <w:left w:val="single" w:sz="8" w:space="0" w:color="156082" w:themeColor="accent1"/>
        <w:bottom w:val="single" w:sz="8" w:space="0" w:color="156082" w:themeColor="accent1"/>
        <w:right w:val="single" w:sz="8" w:space="0" w:color="156082" w:themeColor="accent1"/>
      </w:tblBorders>
    </w:tblPr>
    <w:tblStylePr w:type="firstRow">
      <w:rPr>
        <w:sz w:val="24"/>
        <w:szCs w:val="24"/>
      </w:rPr>
      <w:tblPr/>
      <w:tcPr>
        <w:tcBorders>
          <w:top w:val="nil"/>
          <w:left w:val="nil"/>
          <w:bottom w:val="single" w:sz="24" w:space="0" w:color="156082" w:themeColor="accent1"/>
          <w:right w:val="nil"/>
          <w:insideH w:val="nil"/>
          <w:insideV w:val="nil"/>
        </w:tcBorders>
        <w:shd w:val="clear" w:color="auto" w:fill="FFFFFF" w:themeFill="background1"/>
      </w:tcPr>
    </w:tblStylePr>
    <w:tblStylePr w:type="lastRow">
      <w:tblPr/>
      <w:tcPr>
        <w:tcBorders>
          <w:top w:val="single" w:sz="8" w:space="0" w:color="156082"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156082" w:themeColor="accent1"/>
          <w:insideH w:val="nil"/>
          <w:insideV w:val="nil"/>
        </w:tcBorders>
        <w:shd w:val="clear" w:color="auto" w:fill="FFFFFF" w:themeFill="background1"/>
      </w:tcPr>
    </w:tblStylePr>
    <w:tblStylePr w:type="lastCol">
      <w:tblPr/>
      <w:tcPr>
        <w:tcBorders>
          <w:top w:val="nil"/>
          <w:left w:val="single" w:sz="8" w:space="0" w:color="156082"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B2DEF2" w:themeFill="accent1" w:themeFillTint="3F"/>
      </w:tcPr>
    </w:tblStylePr>
    <w:tblStylePr w:type="band1Horz">
      <w:tblPr/>
      <w:tcPr>
        <w:tcBorders>
          <w:top w:val="nil"/>
          <w:bottom w:val="nil"/>
          <w:insideH w:val="nil"/>
          <w:insideV w:val="nil"/>
        </w:tcBorders>
        <w:shd w:val="clear" w:color="auto" w:fill="B2DEF2"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99"/>
    <w:semiHidden/>
    <w:unhideWhenUsed/>
    <w:rsid w:val="005B20A3"/>
    <w:rPr>
      <w:color w:val="000000" w:themeColor="text1"/>
      <w:lang w:eastAsia="en-US"/>
    </w:rPr>
    <w:tblPr>
      <w:tblStyleRowBandSize w:val="1"/>
      <w:tblStyleColBandSize w:val="1"/>
      <w:tblBorders>
        <w:top w:val="single" w:sz="8" w:space="0" w:color="EFCA2D" w:themeColor="accent2"/>
        <w:left w:val="single" w:sz="8" w:space="0" w:color="EFCA2D" w:themeColor="accent2"/>
        <w:bottom w:val="single" w:sz="8" w:space="0" w:color="EFCA2D" w:themeColor="accent2"/>
        <w:right w:val="single" w:sz="8" w:space="0" w:color="EFCA2D" w:themeColor="accent2"/>
      </w:tblBorders>
    </w:tblPr>
    <w:tblStylePr w:type="firstRow">
      <w:rPr>
        <w:sz w:val="24"/>
        <w:szCs w:val="24"/>
      </w:rPr>
      <w:tblPr/>
      <w:tcPr>
        <w:tcBorders>
          <w:top w:val="nil"/>
          <w:left w:val="nil"/>
          <w:bottom w:val="single" w:sz="24" w:space="0" w:color="EFCA2D" w:themeColor="accent2"/>
          <w:right w:val="nil"/>
          <w:insideH w:val="nil"/>
          <w:insideV w:val="nil"/>
        </w:tcBorders>
        <w:shd w:val="clear" w:color="auto" w:fill="FFFFFF" w:themeFill="background1"/>
      </w:tcPr>
    </w:tblStylePr>
    <w:tblStylePr w:type="lastRow">
      <w:tblPr/>
      <w:tcPr>
        <w:tcBorders>
          <w:top w:val="single" w:sz="8" w:space="0" w:color="EFCA2D"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FCA2D" w:themeColor="accent2"/>
          <w:insideH w:val="nil"/>
          <w:insideV w:val="nil"/>
        </w:tcBorders>
        <w:shd w:val="clear" w:color="auto" w:fill="FFFFFF" w:themeFill="background1"/>
      </w:tcPr>
    </w:tblStylePr>
    <w:tblStylePr w:type="lastCol">
      <w:tblPr/>
      <w:tcPr>
        <w:tcBorders>
          <w:top w:val="nil"/>
          <w:left w:val="single" w:sz="8" w:space="0" w:color="EFCA2D"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BF1CA" w:themeFill="accent2" w:themeFillTint="3F"/>
      </w:tcPr>
    </w:tblStylePr>
    <w:tblStylePr w:type="band1Horz">
      <w:tblPr/>
      <w:tcPr>
        <w:tcBorders>
          <w:top w:val="nil"/>
          <w:bottom w:val="nil"/>
          <w:insideH w:val="nil"/>
          <w:insideV w:val="nil"/>
        </w:tcBorders>
        <w:shd w:val="clear" w:color="auto" w:fill="FBF1CA"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99"/>
    <w:semiHidden/>
    <w:unhideWhenUsed/>
    <w:rsid w:val="005B20A3"/>
    <w:rPr>
      <w:color w:val="000000" w:themeColor="text1"/>
      <w:lang w:eastAsia="en-US"/>
    </w:rPr>
    <w:tblPr>
      <w:tblStyleRowBandSize w:val="1"/>
      <w:tblStyleColBandSize w:val="1"/>
      <w:tblBorders>
        <w:top w:val="single" w:sz="8" w:space="0" w:color="EFCA2D" w:themeColor="accent3"/>
        <w:left w:val="single" w:sz="8" w:space="0" w:color="EFCA2D" w:themeColor="accent3"/>
        <w:bottom w:val="single" w:sz="8" w:space="0" w:color="EFCA2D" w:themeColor="accent3"/>
        <w:right w:val="single" w:sz="8" w:space="0" w:color="EFCA2D" w:themeColor="accent3"/>
      </w:tblBorders>
    </w:tblPr>
    <w:tblStylePr w:type="firstRow">
      <w:rPr>
        <w:sz w:val="24"/>
        <w:szCs w:val="24"/>
      </w:rPr>
      <w:tblPr/>
      <w:tcPr>
        <w:tcBorders>
          <w:top w:val="nil"/>
          <w:left w:val="nil"/>
          <w:bottom w:val="single" w:sz="24" w:space="0" w:color="EFCA2D" w:themeColor="accent3"/>
          <w:right w:val="nil"/>
          <w:insideH w:val="nil"/>
          <w:insideV w:val="nil"/>
        </w:tcBorders>
        <w:shd w:val="clear" w:color="auto" w:fill="FFFFFF" w:themeFill="background1"/>
      </w:tcPr>
    </w:tblStylePr>
    <w:tblStylePr w:type="lastRow">
      <w:tblPr/>
      <w:tcPr>
        <w:tcBorders>
          <w:top w:val="single" w:sz="8" w:space="0" w:color="EFCA2D"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FCA2D" w:themeColor="accent3"/>
          <w:insideH w:val="nil"/>
          <w:insideV w:val="nil"/>
        </w:tcBorders>
        <w:shd w:val="clear" w:color="auto" w:fill="FFFFFF" w:themeFill="background1"/>
      </w:tcPr>
    </w:tblStylePr>
    <w:tblStylePr w:type="lastCol">
      <w:tblPr/>
      <w:tcPr>
        <w:tcBorders>
          <w:top w:val="nil"/>
          <w:left w:val="single" w:sz="8" w:space="0" w:color="EFCA2D"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BF1CA" w:themeFill="accent3" w:themeFillTint="3F"/>
      </w:tcPr>
    </w:tblStylePr>
    <w:tblStylePr w:type="band1Horz">
      <w:tblPr/>
      <w:tcPr>
        <w:tcBorders>
          <w:top w:val="nil"/>
          <w:bottom w:val="nil"/>
          <w:insideH w:val="nil"/>
          <w:insideV w:val="nil"/>
        </w:tcBorders>
        <w:shd w:val="clear" w:color="auto" w:fill="FBF1CA"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99"/>
    <w:semiHidden/>
    <w:unhideWhenUsed/>
    <w:rsid w:val="005B20A3"/>
    <w:rPr>
      <w:color w:val="000000" w:themeColor="text1"/>
      <w:lang w:eastAsia="en-US"/>
    </w:rPr>
    <w:tblPr>
      <w:tblStyleRowBandSize w:val="1"/>
      <w:tblStyleColBandSize w:val="1"/>
      <w:tblBorders>
        <w:top w:val="single" w:sz="8" w:space="0" w:color="EFCA2D" w:themeColor="accent4"/>
        <w:left w:val="single" w:sz="8" w:space="0" w:color="EFCA2D" w:themeColor="accent4"/>
        <w:bottom w:val="single" w:sz="8" w:space="0" w:color="EFCA2D" w:themeColor="accent4"/>
        <w:right w:val="single" w:sz="8" w:space="0" w:color="EFCA2D" w:themeColor="accent4"/>
      </w:tblBorders>
    </w:tblPr>
    <w:tblStylePr w:type="firstRow">
      <w:rPr>
        <w:sz w:val="24"/>
        <w:szCs w:val="24"/>
      </w:rPr>
      <w:tblPr/>
      <w:tcPr>
        <w:tcBorders>
          <w:top w:val="nil"/>
          <w:left w:val="nil"/>
          <w:bottom w:val="single" w:sz="24" w:space="0" w:color="EFCA2D" w:themeColor="accent4"/>
          <w:right w:val="nil"/>
          <w:insideH w:val="nil"/>
          <w:insideV w:val="nil"/>
        </w:tcBorders>
        <w:shd w:val="clear" w:color="auto" w:fill="FFFFFF" w:themeFill="background1"/>
      </w:tcPr>
    </w:tblStylePr>
    <w:tblStylePr w:type="lastRow">
      <w:tblPr/>
      <w:tcPr>
        <w:tcBorders>
          <w:top w:val="single" w:sz="8" w:space="0" w:color="EFCA2D"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FCA2D" w:themeColor="accent4"/>
          <w:insideH w:val="nil"/>
          <w:insideV w:val="nil"/>
        </w:tcBorders>
        <w:shd w:val="clear" w:color="auto" w:fill="FFFFFF" w:themeFill="background1"/>
      </w:tcPr>
    </w:tblStylePr>
    <w:tblStylePr w:type="lastCol">
      <w:tblPr/>
      <w:tcPr>
        <w:tcBorders>
          <w:top w:val="nil"/>
          <w:left w:val="single" w:sz="8" w:space="0" w:color="EFCA2D"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BF1CA" w:themeFill="accent4" w:themeFillTint="3F"/>
      </w:tcPr>
    </w:tblStylePr>
    <w:tblStylePr w:type="band1Horz">
      <w:tblPr/>
      <w:tcPr>
        <w:tcBorders>
          <w:top w:val="nil"/>
          <w:bottom w:val="nil"/>
          <w:insideH w:val="nil"/>
          <w:insideV w:val="nil"/>
        </w:tcBorders>
        <w:shd w:val="clear" w:color="auto" w:fill="FBF1CA"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99"/>
    <w:semiHidden/>
    <w:unhideWhenUsed/>
    <w:rsid w:val="005B20A3"/>
    <w:rPr>
      <w:color w:val="000000" w:themeColor="text1"/>
      <w:lang w:eastAsia="en-US"/>
    </w:rPr>
    <w:tblPr>
      <w:tblStyleRowBandSize w:val="1"/>
      <w:tblStyleColBandSize w:val="1"/>
      <w:tblBorders>
        <w:top w:val="single" w:sz="8" w:space="0" w:color="EFCA2D" w:themeColor="accent5"/>
        <w:left w:val="single" w:sz="8" w:space="0" w:color="EFCA2D" w:themeColor="accent5"/>
        <w:bottom w:val="single" w:sz="8" w:space="0" w:color="EFCA2D" w:themeColor="accent5"/>
        <w:right w:val="single" w:sz="8" w:space="0" w:color="EFCA2D" w:themeColor="accent5"/>
      </w:tblBorders>
    </w:tblPr>
    <w:tblStylePr w:type="firstRow">
      <w:rPr>
        <w:sz w:val="24"/>
        <w:szCs w:val="24"/>
      </w:rPr>
      <w:tblPr/>
      <w:tcPr>
        <w:tcBorders>
          <w:top w:val="nil"/>
          <w:left w:val="nil"/>
          <w:bottom w:val="single" w:sz="24" w:space="0" w:color="EFCA2D" w:themeColor="accent5"/>
          <w:right w:val="nil"/>
          <w:insideH w:val="nil"/>
          <w:insideV w:val="nil"/>
        </w:tcBorders>
        <w:shd w:val="clear" w:color="auto" w:fill="FFFFFF" w:themeFill="background1"/>
      </w:tcPr>
    </w:tblStylePr>
    <w:tblStylePr w:type="lastRow">
      <w:tblPr/>
      <w:tcPr>
        <w:tcBorders>
          <w:top w:val="single" w:sz="8" w:space="0" w:color="EFCA2D"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FCA2D" w:themeColor="accent5"/>
          <w:insideH w:val="nil"/>
          <w:insideV w:val="nil"/>
        </w:tcBorders>
        <w:shd w:val="clear" w:color="auto" w:fill="FFFFFF" w:themeFill="background1"/>
      </w:tcPr>
    </w:tblStylePr>
    <w:tblStylePr w:type="lastCol">
      <w:tblPr/>
      <w:tcPr>
        <w:tcBorders>
          <w:top w:val="nil"/>
          <w:left w:val="single" w:sz="8" w:space="0" w:color="EFCA2D"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BF1CA" w:themeFill="accent5" w:themeFillTint="3F"/>
      </w:tcPr>
    </w:tblStylePr>
    <w:tblStylePr w:type="band1Horz">
      <w:tblPr/>
      <w:tcPr>
        <w:tcBorders>
          <w:top w:val="nil"/>
          <w:bottom w:val="nil"/>
          <w:insideH w:val="nil"/>
          <w:insideV w:val="nil"/>
        </w:tcBorders>
        <w:shd w:val="clear" w:color="auto" w:fill="FBF1CA"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99"/>
    <w:semiHidden/>
    <w:unhideWhenUsed/>
    <w:rsid w:val="005B20A3"/>
    <w:rPr>
      <w:color w:val="000000" w:themeColor="text1"/>
      <w:lang w:eastAsia="en-US"/>
    </w:rPr>
    <w:tblPr>
      <w:tblStyleRowBandSize w:val="1"/>
      <w:tblStyleColBandSize w:val="1"/>
      <w:tblBorders>
        <w:top w:val="single" w:sz="8" w:space="0" w:color="EFCA2D" w:themeColor="accent6"/>
        <w:left w:val="single" w:sz="8" w:space="0" w:color="EFCA2D" w:themeColor="accent6"/>
        <w:bottom w:val="single" w:sz="8" w:space="0" w:color="EFCA2D" w:themeColor="accent6"/>
        <w:right w:val="single" w:sz="8" w:space="0" w:color="EFCA2D" w:themeColor="accent6"/>
      </w:tblBorders>
    </w:tblPr>
    <w:tblStylePr w:type="firstRow">
      <w:rPr>
        <w:sz w:val="24"/>
        <w:szCs w:val="24"/>
      </w:rPr>
      <w:tblPr/>
      <w:tcPr>
        <w:tcBorders>
          <w:top w:val="nil"/>
          <w:left w:val="nil"/>
          <w:bottom w:val="single" w:sz="24" w:space="0" w:color="EFCA2D" w:themeColor="accent6"/>
          <w:right w:val="nil"/>
          <w:insideH w:val="nil"/>
          <w:insideV w:val="nil"/>
        </w:tcBorders>
        <w:shd w:val="clear" w:color="auto" w:fill="FFFFFF" w:themeFill="background1"/>
      </w:tcPr>
    </w:tblStylePr>
    <w:tblStylePr w:type="lastRow">
      <w:tblPr/>
      <w:tcPr>
        <w:tcBorders>
          <w:top w:val="single" w:sz="8" w:space="0" w:color="EFCA2D"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FCA2D" w:themeColor="accent6"/>
          <w:insideH w:val="nil"/>
          <w:insideV w:val="nil"/>
        </w:tcBorders>
        <w:shd w:val="clear" w:color="auto" w:fill="FFFFFF" w:themeFill="background1"/>
      </w:tcPr>
    </w:tblStylePr>
    <w:tblStylePr w:type="lastCol">
      <w:tblPr/>
      <w:tcPr>
        <w:tcBorders>
          <w:top w:val="nil"/>
          <w:left w:val="single" w:sz="8" w:space="0" w:color="EFCA2D"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BF1CA" w:themeFill="accent6" w:themeFillTint="3F"/>
      </w:tcPr>
    </w:tblStylePr>
    <w:tblStylePr w:type="band1Horz">
      <w:tblPr/>
      <w:tcPr>
        <w:tcBorders>
          <w:top w:val="nil"/>
          <w:bottom w:val="nil"/>
          <w:insideH w:val="nil"/>
          <w:insideV w:val="nil"/>
        </w:tcBorders>
        <w:shd w:val="clear" w:color="auto" w:fill="FBF1CA"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99"/>
    <w:semiHidden/>
    <w:unhideWhenUsed/>
    <w:rsid w:val="005B20A3"/>
    <w:rPr>
      <w:lang w:eastAsia="en-US"/>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99"/>
    <w:semiHidden/>
    <w:unhideWhenUsed/>
    <w:rsid w:val="005B20A3"/>
    <w:rPr>
      <w:lang w:eastAsia="en-US"/>
    </w:rPr>
    <w:tblPr>
      <w:tblStyleRowBandSize w:val="1"/>
      <w:tblStyleColBandSize w:val="1"/>
      <w:tblBorders>
        <w:top w:val="single" w:sz="8" w:space="0" w:color="2198CF" w:themeColor="accent1" w:themeTint="BF"/>
        <w:left w:val="single" w:sz="8" w:space="0" w:color="2198CF" w:themeColor="accent1" w:themeTint="BF"/>
        <w:bottom w:val="single" w:sz="8" w:space="0" w:color="2198CF" w:themeColor="accent1" w:themeTint="BF"/>
        <w:right w:val="single" w:sz="8" w:space="0" w:color="2198CF" w:themeColor="accent1" w:themeTint="BF"/>
        <w:insideH w:val="single" w:sz="8" w:space="0" w:color="2198CF" w:themeColor="accent1" w:themeTint="BF"/>
      </w:tblBorders>
    </w:tblPr>
    <w:tblStylePr w:type="firstRow">
      <w:pPr>
        <w:spacing w:before="0" w:after="0" w:line="240" w:lineRule="auto"/>
      </w:pPr>
      <w:rPr>
        <w:b/>
        <w:bCs/>
        <w:color w:val="FFFFFF" w:themeColor="background1"/>
      </w:rPr>
      <w:tblPr/>
      <w:tcPr>
        <w:tcBorders>
          <w:top w:val="single" w:sz="8" w:space="0" w:color="2198CF" w:themeColor="accent1" w:themeTint="BF"/>
          <w:left w:val="single" w:sz="8" w:space="0" w:color="2198CF" w:themeColor="accent1" w:themeTint="BF"/>
          <w:bottom w:val="single" w:sz="8" w:space="0" w:color="2198CF" w:themeColor="accent1" w:themeTint="BF"/>
          <w:right w:val="single" w:sz="8" w:space="0" w:color="2198CF" w:themeColor="accent1" w:themeTint="BF"/>
          <w:insideH w:val="nil"/>
          <w:insideV w:val="nil"/>
        </w:tcBorders>
        <w:shd w:val="clear" w:color="auto" w:fill="156082" w:themeFill="accent1"/>
      </w:tcPr>
    </w:tblStylePr>
    <w:tblStylePr w:type="lastRow">
      <w:pPr>
        <w:spacing w:before="0" w:after="0" w:line="240" w:lineRule="auto"/>
      </w:pPr>
      <w:rPr>
        <w:b/>
        <w:bCs/>
      </w:rPr>
      <w:tblPr/>
      <w:tcPr>
        <w:tcBorders>
          <w:top w:val="double" w:sz="6" w:space="0" w:color="2198CF" w:themeColor="accent1" w:themeTint="BF"/>
          <w:left w:val="single" w:sz="8" w:space="0" w:color="2198CF" w:themeColor="accent1" w:themeTint="BF"/>
          <w:bottom w:val="single" w:sz="8" w:space="0" w:color="2198CF" w:themeColor="accent1" w:themeTint="BF"/>
          <w:right w:val="single" w:sz="8" w:space="0" w:color="2198CF" w:themeColor="accent1" w:themeTint="BF"/>
          <w:insideH w:val="nil"/>
          <w:insideV w:val="nil"/>
        </w:tcBorders>
      </w:tcPr>
    </w:tblStylePr>
    <w:tblStylePr w:type="firstCol">
      <w:rPr>
        <w:b/>
        <w:bCs/>
      </w:rPr>
    </w:tblStylePr>
    <w:tblStylePr w:type="lastCol">
      <w:rPr>
        <w:b/>
        <w:bCs/>
      </w:rPr>
    </w:tblStylePr>
    <w:tblStylePr w:type="band1Vert">
      <w:tblPr/>
      <w:tcPr>
        <w:shd w:val="clear" w:color="auto" w:fill="B2DEF2" w:themeFill="accent1" w:themeFillTint="3F"/>
      </w:tcPr>
    </w:tblStylePr>
    <w:tblStylePr w:type="band1Horz">
      <w:tblPr/>
      <w:tcPr>
        <w:tcBorders>
          <w:insideH w:val="nil"/>
          <w:insideV w:val="nil"/>
        </w:tcBorders>
        <w:shd w:val="clear" w:color="auto" w:fill="B2DEF2"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99"/>
    <w:semiHidden/>
    <w:unhideWhenUsed/>
    <w:rsid w:val="005B20A3"/>
    <w:rPr>
      <w:lang w:eastAsia="en-US"/>
    </w:rPr>
    <w:tblPr>
      <w:tblStyleRowBandSize w:val="1"/>
      <w:tblStyleColBandSize w:val="1"/>
      <w:tblBorders>
        <w:top w:val="single" w:sz="8" w:space="0" w:color="F3D761" w:themeColor="accent2" w:themeTint="BF"/>
        <w:left w:val="single" w:sz="8" w:space="0" w:color="F3D761" w:themeColor="accent2" w:themeTint="BF"/>
        <w:bottom w:val="single" w:sz="8" w:space="0" w:color="F3D761" w:themeColor="accent2" w:themeTint="BF"/>
        <w:right w:val="single" w:sz="8" w:space="0" w:color="F3D761" w:themeColor="accent2" w:themeTint="BF"/>
        <w:insideH w:val="single" w:sz="8" w:space="0" w:color="F3D761" w:themeColor="accent2" w:themeTint="BF"/>
      </w:tblBorders>
    </w:tblPr>
    <w:tblStylePr w:type="firstRow">
      <w:pPr>
        <w:spacing w:before="0" w:after="0" w:line="240" w:lineRule="auto"/>
      </w:pPr>
      <w:rPr>
        <w:b/>
        <w:bCs/>
        <w:color w:val="FFFFFF" w:themeColor="background1"/>
      </w:rPr>
      <w:tblPr/>
      <w:tcPr>
        <w:tcBorders>
          <w:top w:val="single" w:sz="8" w:space="0" w:color="F3D761" w:themeColor="accent2" w:themeTint="BF"/>
          <w:left w:val="single" w:sz="8" w:space="0" w:color="F3D761" w:themeColor="accent2" w:themeTint="BF"/>
          <w:bottom w:val="single" w:sz="8" w:space="0" w:color="F3D761" w:themeColor="accent2" w:themeTint="BF"/>
          <w:right w:val="single" w:sz="8" w:space="0" w:color="F3D761" w:themeColor="accent2" w:themeTint="BF"/>
          <w:insideH w:val="nil"/>
          <w:insideV w:val="nil"/>
        </w:tcBorders>
        <w:shd w:val="clear" w:color="auto" w:fill="EFCA2D" w:themeFill="accent2"/>
      </w:tcPr>
    </w:tblStylePr>
    <w:tblStylePr w:type="lastRow">
      <w:pPr>
        <w:spacing w:before="0" w:after="0" w:line="240" w:lineRule="auto"/>
      </w:pPr>
      <w:rPr>
        <w:b/>
        <w:bCs/>
      </w:rPr>
      <w:tblPr/>
      <w:tcPr>
        <w:tcBorders>
          <w:top w:val="double" w:sz="6" w:space="0" w:color="F3D761" w:themeColor="accent2" w:themeTint="BF"/>
          <w:left w:val="single" w:sz="8" w:space="0" w:color="F3D761" w:themeColor="accent2" w:themeTint="BF"/>
          <w:bottom w:val="single" w:sz="8" w:space="0" w:color="F3D761" w:themeColor="accent2" w:themeTint="BF"/>
          <w:right w:val="single" w:sz="8" w:space="0" w:color="F3D761" w:themeColor="accent2" w:themeTint="BF"/>
          <w:insideH w:val="nil"/>
          <w:insideV w:val="nil"/>
        </w:tcBorders>
      </w:tcPr>
    </w:tblStylePr>
    <w:tblStylePr w:type="firstCol">
      <w:rPr>
        <w:b/>
        <w:bCs/>
      </w:rPr>
    </w:tblStylePr>
    <w:tblStylePr w:type="lastCol">
      <w:rPr>
        <w:b/>
        <w:bCs/>
      </w:rPr>
    </w:tblStylePr>
    <w:tblStylePr w:type="band1Vert">
      <w:tblPr/>
      <w:tcPr>
        <w:shd w:val="clear" w:color="auto" w:fill="FBF1CA" w:themeFill="accent2" w:themeFillTint="3F"/>
      </w:tcPr>
    </w:tblStylePr>
    <w:tblStylePr w:type="band1Horz">
      <w:tblPr/>
      <w:tcPr>
        <w:tcBorders>
          <w:insideH w:val="nil"/>
          <w:insideV w:val="nil"/>
        </w:tcBorders>
        <w:shd w:val="clear" w:color="auto" w:fill="FBF1CA"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99"/>
    <w:semiHidden/>
    <w:unhideWhenUsed/>
    <w:rsid w:val="005B20A3"/>
    <w:rPr>
      <w:lang w:eastAsia="en-US"/>
    </w:rPr>
    <w:tblPr>
      <w:tblStyleRowBandSize w:val="1"/>
      <w:tblStyleColBandSize w:val="1"/>
      <w:tblBorders>
        <w:top w:val="single" w:sz="8" w:space="0" w:color="F3D761" w:themeColor="accent3" w:themeTint="BF"/>
        <w:left w:val="single" w:sz="8" w:space="0" w:color="F3D761" w:themeColor="accent3" w:themeTint="BF"/>
        <w:bottom w:val="single" w:sz="8" w:space="0" w:color="F3D761" w:themeColor="accent3" w:themeTint="BF"/>
        <w:right w:val="single" w:sz="8" w:space="0" w:color="F3D761" w:themeColor="accent3" w:themeTint="BF"/>
        <w:insideH w:val="single" w:sz="8" w:space="0" w:color="F3D761" w:themeColor="accent3" w:themeTint="BF"/>
      </w:tblBorders>
    </w:tblPr>
    <w:tblStylePr w:type="firstRow">
      <w:pPr>
        <w:spacing w:before="0" w:after="0" w:line="240" w:lineRule="auto"/>
      </w:pPr>
      <w:rPr>
        <w:b/>
        <w:bCs/>
        <w:color w:val="FFFFFF" w:themeColor="background1"/>
      </w:rPr>
      <w:tblPr/>
      <w:tcPr>
        <w:tcBorders>
          <w:top w:val="single" w:sz="8" w:space="0" w:color="F3D761" w:themeColor="accent3" w:themeTint="BF"/>
          <w:left w:val="single" w:sz="8" w:space="0" w:color="F3D761" w:themeColor="accent3" w:themeTint="BF"/>
          <w:bottom w:val="single" w:sz="8" w:space="0" w:color="F3D761" w:themeColor="accent3" w:themeTint="BF"/>
          <w:right w:val="single" w:sz="8" w:space="0" w:color="F3D761" w:themeColor="accent3" w:themeTint="BF"/>
          <w:insideH w:val="nil"/>
          <w:insideV w:val="nil"/>
        </w:tcBorders>
        <w:shd w:val="clear" w:color="auto" w:fill="EFCA2D" w:themeFill="accent3"/>
      </w:tcPr>
    </w:tblStylePr>
    <w:tblStylePr w:type="lastRow">
      <w:pPr>
        <w:spacing w:before="0" w:after="0" w:line="240" w:lineRule="auto"/>
      </w:pPr>
      <w:rPr>
        <w:b/>
        <w:bCs/>
      </w:rPr>
      <w:tblPr/>
      <w:tcPr>
        <w:tcBorders>
          <w:top w:val="double" w:sz="6" w:space="0" w:color="F3D761" w:themeColor="accent3" w:themeTint="BF"/>
          <w:left w:val="single" w:sz="8" w:space="0" w:color="F3D761" w:themeColor="accent3" w:themeTint="BF"/>
          <w:bottom w:val="single" w:sz="8" w:space="0" w:color="F3D761" w:themeColor="accent3" w:themeTint="BF"/>
          <w:right w:val="single" w:sz="8" w:space="0" w:color="F3D761" w:themeColor="accent3" w:themeTint="BF"/>
          <w:insideH w:val="nil"/>
          <w:insideV w:val="nil"/>
        </w:tcBorders>
      </w:tcPr>
    </w:tblStylePr>
    <w:tblStylePr w:type="firstCol">
      <w:rPr>
        <w:b/>
        <w:bCs/>
      </w:rPr>
    </w:tblStylePr>
    <w:tblStylePr w:type="lastCol">
      <w:rPr>
        <w:b/>
        <w:bCs/>
      </w:rPr>
    </w:tblStylePr>
    <w:tblStylePr w:type="band1Vert">
      <w:tblPr/>
      <w:tcPr>
        <w:shd w:val="clear" w:color="auto" w:fill="FBF1CA" w:themeFill="accent3" w:themeFillTint="3F"/>
      </w:tcPr>
    </w:tblStylePr>
    <w:tblStylePr w:type="band1Horz">
      <w:tblPr/>
      <w:tcPr>
        <w:tcBorders>
          <w:insideH w:val="nil"/>
          <w:insideV w:val="nil"/>
        </w:tcBorders>
        <w:shd w:val="clear" w:color="auto" w:fill="FBF1CA"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99"/>
    <w:semiHidden/>
    <w:unhideWhenUsed/>
    <w:rsid w:val="005B20A3"/>
    <w:rPr>
      <w:lang w:eastAsia="en-US"/>
    </w:rPr>
    <w:tblPr>
      <w:tblStyleRowBandSize w:val="1"/>
      <w:tblStyleColBandSize w:val="1"/>
      <w:tblBorders>
        <w:top w:val="single" w:sz="8" w:space="0" w:color="F3D761" w:themeColor="accent4" w:themeTint="BF"/>
        <w:left w:val="single" w:sz="8" w:space="0" w:color="F3D761" w:themeColor="accent4" w:themeTint="BF"/>
        <w:bottom w:val="single" w:sz="8" w:space="0" w:color="F3D761" w:themeColor="accent4" w:themeTint="BF"/>
        <w:right w:val="single" w:sz="8" w:space="0" w:color="F3D761" w:themeColor="accent4" w:themeTint="BF"/>
        <w:insideH w:val="single" w:sz="8" w:space="0" w:color="F3D761" w:themeColor="accent4" w:themeTint="BF"/>
      </w:tblBorders>
    </w:tblPr>
    <w:tblStylePr w:type="firstRow">
      <w:pPr>
        <w:spacing w:before="0" w:after="0" w:line="240" w:lineRule="auto"/>
      </w:pPr>
      <w:rPr>
        <w:b/>
        <w:bCs/>
        <w:color w:val="FFFFFF" w:themeColor="background1"/>
      </w:rPr>
      <w:tblPr/>
      <w:tcPr>
        <w:tcBorders>
          <w:top w:val="single" w:sz="8" w:space="0" w:color="F3D761" w:themeColor="accent4" w:themeTint="BF"/>
          <w:left w:val="single" w:sz="8" w:space="0" w:color="F3D761" w:themeColor="accent4" w:themeTint="BF"/>
          <w:bottom w:val="single" w:sz="8" w:space="0" w:color="F3D761" w:themeColor="accent4" w:themeTint="BF"/>
          <w:right w:val="single" w:sz="8" w:space="0" w:color="F3D761" w:themeColor="accent4" w:themeTint="BF"/>
          <w:insideH w:val="nil"/>
          <w:insideV w:val="nil"/>
        </w:tcBorders>
        <w:shd w:val="clear" w:color="auto" w:fill="EFCA2D" w:themeFill="accent4"/>
      </w:tcPr>
    </w:tblStylePr>
    <w:tblStylePr w:type="lastRow">
      <w:pPr>
        <w:spacing w:before="0" w:after="0" w:line="240" w:lineRule="auto"/>
      </w:pPr>
      <w:rPr>
        <w:b/>
        <w:bCs/>
      </w:rPr>
      <w:tblPr/>
      <w:tcPr>
        <w:tcBorders>
          <w:top w:val="double" w:sz="6" w:space="0" w:color="F3D761" w:themeColor="accent4" w:themeTint="BF"/>
          <w:left w:val="single" w:sz="8" w:space="0" w:color="F3D761" w:themeColor="accent4" w:themeTint="BF"/>
          <w:bottom w:val="single" w:sz="8" w:space="0" w:color="F3D761" w:themeColor="accent4" w:themeTint="BF"/>
          <w:right w:val="single" w:sz="8" w:space="0" w:color="F3D761" w:themeColor="accent4" w:themeTint="BF"/>
          <w:insideH w:val="nil"/>
          <w:insideV w:val="nil"/>
        </w:tcBorders>
      </w:tcPr>
    </w:tblStylePr>
    <w:tblStylePr w:type="firstCol">
      <w:rPr>
        <w:b/>
        <w:bCs/>
      </w:rPr>
    </w:tblStylePr>
    <w:tblStylePr w:type="lastCol">
      <w:rPr>
        <w:b/>
        <w:bCs/>
      </w:rPr>
    </w:tblStylePr>
    <w:tblStylePr w:type="band1Vert">
      <w:tblPr/>
      <w:tcPr>
        <w:shd w:val="clear" w:color="auto" w:fill="FBF1CA" w:themeFill="accent4" w:themeFillTint="3F"/>
      </w:tcPr>
    </w:tblStylePr>
    <w:tblStylePr w:type="band1Horz">
      <w:tblPr/>
      <w:tcPr>
        <w:tcBorders>
          <w:insideH w:val="nil"/>
          <w:insideV w:val="nil"/>
        </w:tcBorders>
        <w:shd w:val="clear" w:color="auto" w:fill="FBF1CA"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99"/>
    <w:semiHidden/>
    <w:unhideWhenUsed/>
    <w:rsid w:val="005B20A3"/>
    <w:rPr>
      <w:lang w:eastAsia="en-US"/>
    </w:rPr>
    <w:tblPr>
      <w:tblStyleRowBandSize w:val="1"/>
      <w:tblStyleColBandSize w:val="1"/>
      <w:tblBorders>
        <w:top w:val="single" w:sz="8" w:space="0" w:color="F3D761" w:themeColor="accent5" w:themeTint="BF"/>
        <w:left w:val="single" w:sz="8" w:space="0" w:color="F3D761" w:themeColor="accent5" w:themeTint="BF"/>
        <w:bottom w:val="single" w:sz="8" w:space="0" w:color="F3D761" w:themeColor="accent5" w:themeTint="BF"/>
        <w:right w:val="single" w:sz="8" w:space="0" w:color="F3D761" w:themeColor="accent5" w:themeTint="BF"/>
        <w:insideH w:val="single" w:sz="8" w:space="0" w:color="F3D761" w:themeColor="accent5" w:themeTint="BF"/>
      </w:tblBorders>
    </w:tblPr>
    <w:tblStylePr w:type="firstRow">
      <w:pPr>
        <w:spacing w:before="0" w:after="0" w:line="240" w:lineRule="auto"/>
      </w:pPr>
      <w:rPr>
        <w:b/>
        <w:bCs/>
        <w:color w:val="FFFFFF" w:themeColor="background1"/>
      </w:rPr>
      <w:tblPr/>
      <w:tcPr>
        <w:tcBorders>
          <w:top w:val="single" w:sz="8" w:space="0" w:color="F3D761" w:themeColor="accent5" w:themeTint="BF"/>
          <w:left w:val="single" w:sz="8" w:space="0" w:color="F3D761" w:themeColor="accent5" w:themeTint="BF"/>
          <w:bottom w:val="single" w:sz="8" w:space="0" w:color="F3D761" w:themeColor="accent5" w:themeTint="BF"/>
          <w:right w:val="single" w:sz="8" w:space="0" w:color="F3D761" w:themeColor="accent5" w:themeTint="BF"/>
          <w:insideH w:val="nil"/>
          <w:insideV w:val="nil"/>
        </w:tcBorders>
        <w:shd w:val="clear" w:color="auto" w:fill="EFCA2D" w:themeFill="accent5"/>
      </w:tcPr>
    </w:tblStylePr>
    <w:tblStylePr w:type="lastRow">
      <w:pPr>
        <w:spacing w:before="0" w:after="0" w:line="240" w:lineRule="auto"/>
      </w:pPr>
      <w:rPr>
        <w:b/>
        <w:bCs/>
      </w:rPr>
      <w:tblPr/>
      <w:tcPr>
        <w:tcBorders>
          <w:top w:val="double" w:sz="6" w:space="0" w:color="F3D761" w:themeColor="accent5" w:themeTint="BF"/>
          <w:left w:val="single" w:sz="8" w:space="0" w:color="F3D761" w:themeColor="accent5" w:themeTint="BF"/>
          <w:bottom w:val="single" w:sz="8" w:space="0" w:color="F3D761" w:themeColor="accent5" w:themeTint="BF"/>
          <w:right w:val="single" w:sz="8" w:space="0" w:color="F3D761" w:themeColor="accent5" w:themeTint="BF"/>
          <w:insideH w:val="nil"/>
          <w:insideV w:val="nil"/>
        </w:tcBorders>
      </w:tcPr>
    </w:tblStylePr>
    <w:tblStylePr w:type="firstCol">
      <w:rPr>
        <w:b/>
        <w:bCs/>
      </w:rPr>
    </w:tblStylePr>
    <w:tblStylePr w:type="lastCol">
      <w:rPr>
        <w:b/>
        <w:bCs/>
      </w:rPr>
    </w:tblStylePr>
    <w:tblStylePr w:type="band1Vert">
      <w:tblPr/>
      <w:tcPr>
        <w:shd w:val="clear" w:color="auto" w:fill="FBF1CA" w:themeFill="accent5" w:themeFillTint="3F"/>
      </w:tcPr>
    </w:tblStylePr>
    <w:tblStylePr w:type="band1Horz">
      <w:tblPr/>
      <w:tcPr>
        <w:tcBorders>
          <w:insideH w:val="nil"/>
          <w:insideV w:val="nil"/>
        </w:tcBorders>
        <w:shd w:val="clear" w:color="auto" w:fill="FBF1CA"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99"/>
    <w:semiHidden/>
    <w:unhideWhenUsed/>
    <w:rsid w:val="005B20A3"/>
    <w:rPr>
      <w:lang w:eastAsia="en-US"/>
    </w:rPr>
    <w:tblPr>
      <w:tblStyleRowBandSize w:val="1"/>
      <w:tblStyleColBandSize w:val="1"/>
      <w:tblBorders>
        <w:top w:val="single" w:sz="8" w:space="0" w:color="F3D761" w:themeColor="accent6" w:themeTint="BF"/>
        <w:left w:val="single" w:sz="8" w:space="0" w:color="F3D761" w:themeColor="accent6" w:themeTint="BF"/>
        <w:bottom w:val="single" w:sz="8" w:space="0" w:color="F3D761" w:themeColor="accent6" w:themeTint="BF"/>
        <w:right w:val="single" w:sz="8" w:space="0" w:color="F3D761" w:themeColor="accent6" w:themeTint="BF"/>
        <w:insideH w:val="single" w:sz="8" w:space="0" w:color="F3D761" w:themeColor="accent6" w:themeTint="BF"/>
      </w:tblBorders>
    </w:tblPr>
    <w:tblStylePr w:type="firstRow">
      <w:pPr>
        <w:spacing w:before="0" w:after="0" w:line="240" w:lineRule="auto"/>
      </w:pPr>
      <w:rPr>
        <w:b/>
        <w:bCs/>
        <w:color w:val="FFFFFF" w:themeColor="background1"/>
      </w:rPr>
      <w:tblPr/>
      <w:tcPr>
        <w:tcBorders>
          <w:top w:val="single" w:sz="8" w:space="0" w:color="F3D761" w:themeColor="accent6" w:themeTint="BF"/>
          <w:left w:val="single" w:sz="8" w:space="0" w:color="F3D761" w:themeColor="accent6" w:themeTint="BF"/>
          <w:bottom w:val="single" w:sz="8" w:space="0" w:color="F3D761" w:themeColor="accent6" w:themeTint="BF"/>
          <w:right w:val="single" w:sz="8" w:space="0" w:color="F3D761" w:themeColor="accent6" w:themeTint="BF"/>
          <w:insideH w:val="nil"/>
          <w:insideV w:val="nil"/>
        </w:tcBorders>
        <w:shd w:val="clear" w:color="auto" w:fill="EFCA2D" w:themeFill="accent6"/>
      </w:tcPr>
    </w:tblStylePr>
    <w:tblStylePr w:type="lastRow">
      <w:pPr>
        <w:spacing w:before="0" w:after="0" w:line="240" w:lineRule="auto"/>
      </w:pPr>
      <w:rPr>
        <w:b/>
        <w:bCs/>
      </w:rPr>
      <w:tblPr/>
      <w:tcPr>
        <w:tcBorders>
          <w:top w:val="double" w:sz="6" w:space="0" w:color="F3D761" w:themeColor="accent6" w:themeTint="BF"/>
          <w:left w:val="single" w:sz="8" w:space="0" w:color="F3D761" w:themeColor="accent6" w:themeTint="BF"/>
          <w:bottom w:val="single" w:sz="8" w:space="0" w:color="F3D761" w:themeColor="accent6" w:themeTint="BF"/>
          <w:right w:val="single" w:sz="8" w:space="0" w:color="F3D761" w:themeColor="accent6" w:themeTint="BF"/>
          <w:insideH w:val="nil"/>
          <w:insideV w:val="nil"/>
        </w:tcBorders>
      </w:tcPr>
    </w:tblStylePr>
    <w:tblStylePr w:type="firstCol">
      <w:rPr>
        <w:b/>
        <w:bCs/>
      </w:rPr>
    </w:tblStylePr>
    <w:tblStylePr w:type="lastCol">
      <w:rPr>
        <w:b/>
        <w:bCs/>
      </w:rPr>
    </w:tblStylePr>
    <w:tblStylePr w:type="band1Vert">
      <w:tblPr/>
      <w:tcPr>
        <w:shd w:val="clear" w:color="auto" w:fill="FBF1CA" w:themeFill="accent6" w:themeFillTint="3F"/>
      </w:tcPr>
    </w:tblStylePr>
    <w:tblStylePr w:type="band1Horz">
      <w:tblPr/>
      <w:tcPr>
        <w:tcBorders>
          <w:insideH w:val="nil"/>
          <w:insideV w:val="nil"/>
        </w:tcBorders>
        <w:shd w:val="clear" w:color="auto" w:fill="FBF1CA"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99"/>
    <w:semiHidden/>
    <w:unhideWhenUsed/>
    <w:rsid w:val="005B20A3"/>
    <w:rPr>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99"/>
    <w:semiHidden/>
    <w:unhideWhenUsed/>
    <w:rsid w:val="005B20A3"/>
    <w:rPr>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156082"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156082" w:themeFill="accent1"/>
      </w:tcPr>
    </w:tblStylePr>
    <w:tblStylePr w:type="lastCol">
      <w:rPr>
        <w:b/>
        <w:bCs/>
        <w:color w:val="FFFFFF" w:themeColor="background1"/>
      </w:rPr>
      <w:tblPr/>
      <w:tcPr>
        <w:tcBorders>
          <w:left w:val="nil"/>
          <w:right w:val="nil"/>
          <w:insideH w:val="nil"/>
          <w:insideV w:val="nil"/>
        </w:tcBorders>
        <w:shd w:val="clear" w:color="auto" w:fill="156082"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99"/>
    <w:semiHidden/>
    <w:unhideWhenUsed/>
    <w:rsid w:val="005B20A3"/>
    <w:rPr>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FCA2D"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FCA2D" w:themeFill="accent2"/>
      </w:tcPr>
    </w:tblStylePr>
    <w:tblStylePr w:type="lastCol">
      <w:rPr>
        <w:b/>
        <w:bCs/>
        <w:color w:val="FFFFFF" w:themeColor="background1"/>
      </w:rPr>
      <w:tblPr/>
      <w:tcPr>
        <w:tcBorders>
          <w:left w:val="nil"/>
          <w:right w:val="nil"/>
          <w:insideH w:val="nil"/>
          <w:insideV w:val="nil"/>
        </w:tcBorders>
        <w:shd w:val="clear" w:color="auto" w:fill="EFCA2D"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99"/>
    <w:semiHidden/>
    <w:unhideWhenUsed/>
    <w:rsid w:val="005B20A3"/>
    <w:rPr>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FCA2D"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FCA2D" w:themeFill="accent3"/>
      </w:tcPr>
    </w:tblStylePr>
    <w:tblStylePr w:type="lastCol">
      <w:rPr>
        <w:b/>
        <w:bCs/>
        <w:color w:val="FFFFFF" w:themeColor="background1"/>
      </w:rPr>
      <w:tblPr/>
      <w:tcPr>
        <w:tcBorders>
          <w:left w:val="nil"/>
          <w:right w:val="nil"/>
          <w:insideH w:val="nil"/>
          <w:insideV w:val="nil"/>
        </w:tcBorders>
        <w:shd w:val="clear" w:color="auto" w:fill="EFCA2D"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99"/>
    <w:semiHidden/>
    <w:unhideWhenUsed/>
    <w:rsid w:val="005B20A3"/>
    <w:rPr>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FCA2D"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FCA2D" w:themeFill="accent4"/>
      </w:tcPr>
    </w:tblStylePr>
    <w:tblStylePr w:type="lastCol">
      <w:rPr>
        <w:b/>
        <w:bCs/>
        <w:color w:val="FFFFFF" w:themeColor="background1"/>
      </w:rPr>
      <w:tblPr/>
      <w:tcPr>
        <w:tcBorders>
          <w:left w:val="nil"/>
          <w:right w:val="nil"/>
          <w:insideH w:val="nil"/>
          <w:insideV w:val="nil"/>
        </w:tcBorders>
        <w:shd w:val="clear" w:color="auto" w:fill="EFCA2D"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99"/>
    <w:semiHidden/>
    <w:unhideWhenUsed/>
    <w:rsid w:val="005B20A3"/>
    <w:rPr>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FCA2D"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FCA2D" w:themeFill="accent5"/>
      </w:tcPr>
    </w:tblStylePr>
    <w:tblStylePr w:type="lastCol">
      <w:rPr>
        <w:b/>
        <w:bCs/>
        <w:color w:val="FFFFFF" w:themeColor="background1"/>
      </w:rPr>
      <w:tblPr/>
      <w:tcPr>
        <w:tcBorders>
          <w:left w:val="nil"/>
          <w:right w:val="nil"/>
          <w:insideH w:val="nil"/>
          <w:insideV w:val="nil"/>
        </w:tcBorders>
        <w:shd w:val="clear" w:color="auto" w:fill="EFCA2D"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99"/>
    <w:semiHidden/>
    <w:unhideWhenUsed/>
    <w:rsid w:val="005B20A3"/>
    <w:rPr>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FCA2D"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FCA2D" w:themeFill="accent6"/>
      </w:tcPr>
    </w:tblStylePr>
    <w:tblStylePr w:type="lastCol">
      <w:rPr>
        <w:b/>
        <w:bCs/>
        <w:color w:val="FFFFFF" w:themeColor="background1"/>
      </w:rPr>
      <w:tblPr/>
      <w:tcPr>
        <w:tcBorders>
          <w:left w:val="nil"/>
          <w:right w:val="nil"/>
          <w:insideH w:val="nil"/>
          <w:insideV w:val="nil"/>
        </w:tcBorders>
        <w:shd w:val="clear" w:color="auto" w:fill="EFCA2D"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rsid w:val="005B20A3"/>
    <w:rPr>
      <w:color w:val="2B579A"/>
      <w:shd w:val="clear" w:color="auto" w:fill="E1DFDD"/>
      <w:lang w:val="en-GB"/>
    </w:rPr>
  </w:style>
  <w:style w:type="paragraph" w:styleId="MessageHeader">
    <w:name w:val="Message Header"/>
    <w:basedOn w:val="Normal"/>
    <w:link w:val="MessageHeaderChar"/>
    <w:uiPriority w:val="99"/>
    <w:semiHidden/>
    <w:rsid w:val="005B20A3"/>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rPr>
  </w:style>
  <w:style w:type="character" w:customStyle="1" w:styleId="MessageHeaderChar">
    <w:name w:val="Message Header Char"/>
    <w:basedOn w:val="DefaultParagraphFont"/>
    <w:link w:val="MessageHeader"/>
    <w:uiPriority w:val="99"/>
    <w:semiHidden/>
    <w:rsid w:val="005B20A3"/>
    <w:rPr>
      <w:rFonts w:asciiTheme="majorHAnsi" w:eastAsiaTheme="majorEastAsia" w:hAnsiTheme="majorHAnsi" w:cstheme="majorBidi"/>
      <w:shd w:val="pct20" w:color="auto" w:fill="auto"/>
      <w:lang w:val="en-GB"/>
    </w:rPr>
  </w:style>
  <w:style w:type="paragraph" w:styleId="NoSpacing">
    <w:name w:val="No Spacing"/>
    <w:link w:val="NoSpacingChar"/>
    <w:uiPriority w:val="1"/>
    <w:qFormat/>
    <w:rsid w:val="005B20A3"/>
  </w:style>
  <w:style w:type="paragraph" w:styleId="NormalWeb">
    <w:name w:val="Normal (Web)"/>
    <w:basedOn w:val="Normal"/>
    <w:uiPriority w:val="99"/>
    <w:semiHidden/>
    <w:rsid w:val="005B20A3"/>
    <w:rPr>
      <w:rFonts w:asciiTheme="majorHAnsi" w:eastAsiaTheme="majorEastAsia" w:hAnsiTheme="majorHAnsi" w:cstheme="majorBidi"/>
    </w:rPr>
  </w:style>
  <w:style w:type="paragraph" w:styleId="NormalIndent">
    <w:name w:val="Normal Indent"/>
    <w:basedOn w:val="Normal"/>
    <w:semiHidden/>
    <w:rsid w:val="005B20A3"/>
    <w:pPr>
      <w:ind w:left="284"/>
    </w:pPr>
  </w:style>
  <w:style w:type="paragraph" w:styleId="NoteHeading">
    <w:name w:val="Note Heading"/>
    <w:basedOn w:val="Normal"/>
    <w:next w:val="Normal"/>
    <w:link w:val="NoteHeadingChar"/>
    <w:uiPriority w:val="99"/>
    <w:semiHidden/>
    <w:rsid w:val="005B20A3"/>
  </w:style>
  <w:style w:type="character" w:customStyle="1" w:styleId="NoteHeadingChar">
    <w:name w:val="Note Heading Char"/>
    <w:basedOn w:val="DefaultParagraphFont"/>
    <w:link w:val="NoteHeading"/>
    <w:uiPriority w:val="99"/>
    <w:semiHidden/>
    <w:rsid w:val="005B20A3"/>
    <w:rPr>
      <w:lang w:val="en-GB"/>
    </w:rPr>
  </w:style>
  <w:style w:type="paragraph" w:customStyle="1" w:styleId="NotesforAuthors">
    <w:name w:val="Notes for Authors"/>
    <w:next w:val="Normal"/>
    <w:uiPriority w:val="5"/>
    <w:qFormat/>
    <w:rsid w:val="005B20A3"/>
    <w:pPr>
      <w:shd w:val="clear" w:color="auto" w:fill="FFFF00"/>
      <w:spacing w:line="260" w:lineRule="atLeast"/>
    </w:pPr>
    <w:rPr>
      <w:rFonts w:ascii="Courier New" w:hAnsi="Courier New" w:cs="Times New Roman"/>
    </w:rPr>
  </w:style>
  <w:style w:type="character" w:styleId="PageNumber">
    <w:name w:val="page number"/>
    <w:basedOn w:val="DefaultParagraphFont"/>
    <w:uiPriority w:val="99"/>
    <w:semiHidden/>
    <w:rsid w:val="005B20A3"/>
    <w:rPr>
      <w:lang w:val="en-GB"/>
    </w:rPr>
  </w:style>
  <w:style w:type="character" w:styleId="PlaceholderText">
    <w:name w:val="Placeholder Text"/>
    <w:basedOn w:val="DefaultParagraphFont"/>
    <w:uiPriority w:val="99"/>
    <w:rsid w:val="005B20A3"/>
    <w:rPr>
      <w:rFonts w:asciiTheme="minorHAnsi" w:eastAsiaTheme="minorEastAsia" w:hAnsiTheme="minorHAnsi" w:cstheme="minorBidi"/>
      <w:color w:val="808080"/>
      <w:lang w:val="en-GB"/>
    </w:rPr>
  </w:style>
  <w:style w:type="table" w:styleId="PlainTable1">
    <w:name w:val="Plain Table 1"/>
    <w:basedOn w:val="TableNormal"/>
    <w:uiPriority w:val="99"/>
    <w:rsid w:val="005B20A3"/>
    <w:rPr>
      <w:lang w:eastAsia="en-US"/>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99"/>
    <w:rsid w:val="005B20A3"/>
    <w:rPr>
      <w:lang w:eastAsia="en-US"/>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99"/>
    <w:rsid w:val="005B20A3"/>
    <w:rPr>
      <w:lang w:eastAsia="en-US"/>
    </w:r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99"/>
    <w:rsid w:val="005B20A3"/>
    <w:rPr>
      <w:lang w:eastAsia="en-US"/>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99"/>
    <w:rsid w:val="005B20A3"/>
    <w:rPr>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rsid w:val="005B20A3"/>
    <w:rPr>
      <w:rFonts w:asciiTheme="majorHAnsi" w:eastAsiaTheme="majorEastAsia" w:hAnsiTheme="majorHAnsi" w:cstheme="majorBidi"/>
      <w:sz w:val="21"/>
      <w:szCs w:val="21"/>
    </w:rPr>
  </w:style>
  <w:style w:type="character" w:customStyle="1" w:styleId="PlainTextChar">
    <w:name w:val="Plain Text Char"/>
    <w:basedOn w:val="DefaultParagraphFont"/>
    <w:link w:val="PlainText"/>
    <w:uiPriority w:val="99"/>
    <w:semiHidden/>
    <w:rsid w:val="005B20A3"/>
    <w:rPr>
      <w:rFonts w:asciiTheme="majorHAnsi" w:eastAsiaTheme="majorEastAsia" w:hAnsiTheme="majorHAnsi" w:cstheme="majorBidi"/>
      <w:sz w:val="21"/>
      <w:szCs w:val="21"/>
      <w:lang w:val="en-GB"/>
    </w:rPr>
  </w:style>
  <w:style w:type="paragraph" w:customStyle="1" w:styleId="ProjectSheetFormText-Red">
    <w:name w:val="Project Sheet Form Text - Red"/>
    <w:next w:val="Normal"/>
    <w:uiPriority w:val="21"/>
    <w:semiHidden/>
    <w:rsid w:val="005B20A3"/>
    <w:pPr>
      <w:spacing w:before="62" w:after="56"/>
    </w:pPr>
    <w:rPr>
      <w:rFonts w:asciiTheme="majorHAnsi" w:eastAsiaTheme="majorEastAsia" w:hAnsiTheme="majorHAnsi" w:cstheme="majorBidi"/>
      <w:b/>
      <w:color w:val="156082" w:themeColor="accent1"/>
      <w:sz w:val="17"/>
    </w:rPr>
  </w:style>
  <w:style w:type="paragraph" w:customStyle="1" w:styleId="ProjectSheetFormUserText">
    <w:name w:val="Project Sheet Form User Text"/>
    <w:uiPriority w:val="21"/>
    <w:semiHidden/>
    <w:rsid w:val="005B20A3"/>
    <w:pPr>
      <w:spacing w:after="170"/>
    </w:pPr>
    <w:rPr>
      <w:sz w:val="18"/>
    </w:rPr>
  </w:style>
  <w:style w:type="paragraph" w:customStyle="1" w:styleId="ProjectSheetSubTitle">
    <w:name w:val="Project Sheet Sub Title"/>
    <w:next w:val="Normal"/>
    <w:uiPriority w:val="21"/>
    <w:semiHidden/>
    <w:rsid w:val="005B20A3"/>
    <w:rPr>
      <w:sz w:val="44"/>
      <w:szCs w:val="44"/>
    </w:rPr>
  </w:style>
  <w:style w:type="paragraph" w:customStyle="1" w:styleId="ProjectSheetTitle">
    <w:name w:val="Project Sheet Title"/>
    <w:next w:val="Normal"/>
    <w:uiPriority w:val="21"/>
    <w:semiHidden/>
    <w:rsid w:val="005B20A3"/>
    <w:pPr>
      <w:widowControl w:val="0"/>
    </w:pPr>
    <w:rPr>
      <w:color w:val="156082" w:themeColor="accent1"/>
      <w:sz w:val="44"/>
    </w:rPr>
  </w:style>
  <w:style w:type="paragraph" w:customStyle="1" w:styleId="ProjectSheetText">
    <w:name w:val="Project Sheet Text"/>
    <w:basedOn w:val="Normal"/>
    <w:uiPriority w:val="21"/>
    <w:semiHidden/>
    <w:qFormat/>
    <w:rsid w:val="005B20A3"/>
    <w:pPr>
      <w:spacing w:before="140" w:after="140"/>
    </w:pPr>
  </w:style>
  <w:style w:type="paragraph" w:customStyle="1" w:styleId="ProjectTitle">
    <w:name w:val="Project Title"/>
    <w:basedOn w:val="Normal"/>
    <w:uiPriority w:val="8"/>
    <w:semiHidden/>
    <w:qFormat/>
    <w:rsid w:val="00397BC0"/>
    <w:pPr>
      <w:spacing w:before="320" w:after="30"/>
    </w:pPr>
    <w:rPr>
      <w:color w:val="156082" w:themeColor="accent1"/>
    </w:rPr>
  </w:style>
  <w:style w:type="paragraph" w:styleId="Quote">
    <w:name w:val="Quote"/>
    <w:basedOn w:val="Normal"/>
    <w:next w:val="Normal"/>
    <w:link w:val="QuoteChar"/>
    <w:uiPriority w:val="8"/>
    <w:semiHidden/>
    <w:qFormat/>
    <w:rsid w:val="005B20A3"/>
    <w:pPr>
      <w:autoSpaceDE w:val="0"/>
      <w:autoSpaceDN w:val="0"/>
      <w:adjustRightInd w:val="0"/>
      <w:spacing w:before="240" w:after="80"/>
    </w:pPr>
    <w:rPr>
      <w:color w:val="156082" w:themeColor="accent1"/>
      <w:sz w:val="28"/>
      <w:szCs w:val="32"/>
    </w:rPr>
  </w:style>
  <w:style w:type="character" w:customStyle="1" w:styleId="QuoteChar">
    <w:name w:val="Quote Char"/>
    <w:basedOn w:val="DefaultParagraphFont"/>
    <w:link w:val="Quote"/>
    <w:uiPriority w:val="8"/>
    <w:semiHidden/>
    <w:rsid w:val="005B20A3"/>
    <w:rPr>
      <w:color w:val="156082" w:themeColor="accent1"/>
      <w:sz w:val="28"/>
      <w:szCs w:val="32"/>
      <w:lang w:val="en-GB"/>
    </w:rPr>
  </w:style>
  <w:style w:type="paragraph" w:customStyle="1" w:styleId="Quote-Large">
    <w:name w:val="Quote - Large"/>
    <w:basedOn w:val="Normal"/>
    <w:next w:val="Normal"/>
    <w:uiPriority w:val="12"/>
    <w:semiHidden/>
    <w:rsid w:val="005B20A3"/>
    <w:pPr>
      <w:framePr w:w="9639" w:h="1701" w:vSpace="284" w:wrap="around" w:hAnchor="text" w:y="1"/>
      <w:suppressAutoHyphens/>
      <w:spacing w:line="320" w:lineRule="atLeast"/>
    </w:pPr>
    <w:rPr>
      <w:sz w:val="28"/>
    </w:rPr>
  </w:style>
  <w:style w:type="paragraph" w:customStyle="1" w:styleId="Quotee">
    <w:name w:val="Quotee"/>
    <w:basedOn w:val="Normal"/>
    <w:next w:val="Normal"/>
    <w:uiPriority w:val="8"/>
    <w:semiHidden/>
    <w:qFormat/>
    <w:rsid w:val="005B20A3"/>
    <w:pPr>
      <w:spacing w:after="240"/>
    </w:pPr>
    <w:rPr>
      <w:sz w:val="18"/>
    </w:rPr>
  </w:style>
  <w:style w:type="character" w:customStyle="1" w:styleId="RedColour">
    <w:name w:val="Red Colour"/>
    <w:uiPriority w:val="9"/>
    <w:qFormat/>
    <w:rsid w:val="005B20A3"/>
    <w:rPr>
      <w:rFonts w:asciiTheme="minorHAnsi" w:eastAsiaTheme="minorEastAsia" w:hAnsiTheme="minorHAnsi" w:cstheme="minorBidi"/>
      <w:color w:val="156082" w:themeColor="accent1"/>
      <w:lang w:val="en-GB"/>
    </w:rPr>
  </w:style>
  <w:style w:type="paragraph" w:customStyle="1" w:styleId="ReportInsertPicture">
    <w:name w:val="Report Insert Picture"/>
    <w:next w:val="Normal"/>
    <w:uiPriority w:val="7"/>
    <w:rsid w:val="005B20A3"/>
    <w:pPr>
      <w:keepNext/>
    </w:pPr>
  </w:style>
  <w:style w:type="paragraph" w:customStyle="1" w:styleId="ReportReference">
    <w:name w:val="Report Reference"/>
    <w:basedOn w:val="Normal"/>
    <w:uiPriority w:val="4"/>
    <w:qFormat/>
    <w:rsid w:val="005B20A3"/>
    <w:pPr>
      <w:numPr>
        <w:numId w:val="23"/>
      </w:numPr>
    </w:pPr>
    <w:rPr>
      <w:color w:val="231F20"/>
    </w:rPr>
  </w:style>
  <w:style w:type="paragraph" w:styleId="Salutation">
    <w:name w:val="Salutation"/>
    <w:basedOn w:val="Normal"/>
    <w:next w:val="Normal"/>
    <w:link w:val="SalutationChar"/>
    <w:uiPriority w:val="99"/>
    <w:semiHidden/>
    <w:rsid w:val="005B20A3"/>
  </w:style>
  <w:style w:type="character" w:customStyle="1" w:styleId="SalutationChar">
    <w:name w:val="Salutation Char"/>
    <w:basedOn w:val="DefaultParagraphFont"/>
    <w:link w:val="Salutation"/>
    <w:uiPriority w:val="99"/>
    <w:semiHidden/>
    <w:rsid w:val="005B20A3"/>
    <w:rPr>
      <w:lang w:val="en-GB"/>
    </w:rPr>
  </w:style>
  <w:style w:type="paragraph" w:styleId="Signature">
    <w:name w:val="Signature"/>
    <w:basedOn w:val="Normal"/>
    <w:link w:val="SignatureChar"/>
    <w:uiPriority w:val="99"/>
    <w:semiHidden/>
    <w:rsid w:val="005B20A3"/>
    <w:pPr>
      <w:ind w:left="4252"/>
    </w:pPr>
  </w:style>
  <w:style w:type="character" w:customStyle="1" w:styleId="SignatureChar">
    <w:name w:val="Signature Char"/>
    <w:basedOn w:val="DefaultParagraphFont"/>
    <w:link w:val="Signature"/>
    <w:uiPriority w:val="99"/>
    <w:semiHidden/>
    <w:rsid w:val="005B20A3"/>
    <w:rPr>
      <w:lang w:val="en-GB"/>
    </w:rPr>
  </w:style>
  <w:style w:type="character" w:styleId="SmartHyperlink">
    <w:name w:val="Smart Hyperlink"/>
    <w:basedOn w:val="DefaultParagraphFont"/>
    <w:uiPriority w:val="99"/>
    <w:semiHidden/>
    <w:rsid w:val="005B20A3"/>
    <w:rPr>
      <w:u w:val="dotted"/>
      <w:lang w:val="en-GB"/>
    </w:rPr>
  </w:style>
  <w:style w:type="character" w:styleId="SmartLink">
    <w:name w:val="Smart Link"/>
    <w:basedOn w:val="DefaultParagraphFont"/>
    <w:uiPriority w:val="99"/>
    <w:semiHidden/>
    <w:rsid w:val="005B20A3"/>
    <w:rPr>
      <w:color w:val="0000FF"/>
      <w:u w:val="single"/>
      <w:shd w:val="clear" w:color="auto" w:fill="F3F2F1"/>
      <w:lang w:val="en-GB"/>
    </w:rPr>
  </w:style>
  <w:style w:type="character" w:styleId="Strong">
    <w:name w:val="Strong"/>
    <w:basedOn w:val="DefaultParagraphFont"/>
    <w:uiPriority w:val="22"/>
    <w:qFormat/>
    <w:rsid w:val="005B20A3"/>
    <w:rPr>
      <w:b/>
      <w:bCs/>
      <w:lang w:val="en-GB"/>
    </w:rPr>
  </w:style>
  <w:style w:type="paragraph" w:styleId="Subtitle">
    <w:name w:val="Subtitle"/>
    <w:basedOn w:val="Normal"/>
    <w:next w:val="Normal"/>
    <w:link w:val="SubtitleChar"/>
    <w:uiPriority w:val="99"/>
    <w:semiHidden/>
    <w:qFormat/>
    <w:rsid w:val="00661246"/>
    <w:pPr>
      <w:numPr>
        <w:ilvl w:val="1"/>
      </w:numPr>
    </w:pPr>
    <w:rPr>
      <w:rFonts w:asciiTheme="majorHAnsi" w:eastAsiaTheme="majorEastAsia" w:hAnsiTheme="majorHAnsi" w:cstheme="majorBidi"/>
      <w:color w:val="5A5A5A" w:themeColor="text1" w:themeTint="A5"/>
      <w:spacing w:val="15"/>
    </w:rPr>
  </w:style>
  <w:style w:type="character" w:customStyle="1" w:styleId="SubtitleChar">
    <w:name w:val="Subtitle Char"/>
    <w:basedOn w:val="DefaultParagraphFont"/>
    <w:link w:val="Subtitle"/>
    <w:uiPriority w:val="99"/>
    <w:semiHidden/>
    <w:rsid w:val="00661246"/>
    <w:rPr>
      <w:rFonts w:asciiTheme="majorHAnsi" w:eastAsiaTheme="majorEastAsia" w:hAnsiTheme="majorHAnsi" w:cstheme="majorBidi"/>
      <w:color w:val="5A5A5A" w:themeColor="text1" w:themeTint="A5"/>
      <w:spacing w:val="15"/>
      <w:lang w:val="en-GB"/>
    </w:rPr>
  </w:style>
  <w:style w:type="character" w:styleId="SubtleEmphasis">
    <w:name w:val="Subtle Emphasis"/>
    <w:basedOn w:val="DefaultParagraphFont"/>
    <w:uiPriority w:val="99"/>
    <w:semiHidden/>
    <w:qFormat/>
    <w:rsid w:val="00661246"/>
    <w:rPr>
      <w:i/>
      <w:iCs/>
      <w:color w:val="404040" w:themeColor="text1" w:themeTint="BF"/>
      <w:lang w:val="en-GB"/>
    </w:rPr>
  </w:style>
  <w:style w:type="character" w:styleId="SubtleReference">
    <w:name w:val="Subtle Reference"/>
    <w:basedOn w:val="DefaultParagraphFont"/>
    <w:uiPriority w:val="99"/>
    <w:semiHidden/>
    <w:qFormat/>
    <w:rsid w:val="00661246"/>
    <w:rPr>
      <w:smallCaps/>
      <w:color w:val="5A5A5A" w:themeColor="text1" w:themeTint="A5"/>
      <w:lang w:val="en-GB"/>
    </w:rPr>
  </w:style>
  <w:style w:type="paragraph" w:customStyle="1" w:styleId="Table">
    <w:name w:val="Table"/>
    <w:link w:val="TableChar"/>
    <w:uiPriority w:val="5"/>
    <w:semiHidden/>
    <w:rsid w:val="00661246"/>
    <w:pPr>
      <w:spacing w:before="60" w:after="60"/>
      <w:ind w:left="113" w:right="113"/>
    </w:pPr>
    <w:rPr>
      <w:sz w:val="18"/>
    </w:rPr>
  </w:style>
  <w:style w:type="paragraph" w:customStyle="1" w:styleId="Table-Heading">
    <w:name w:val="Table - Heading"/>
    <w:basedOn w:val="Table"/>
    <w:uiPriority w:val="5"/>
    <w:rsid w:val="00661246"/>
    <w:pPr>
      <w:keepNext/>
      <w:keepLines/>
    </w:pPr>
    <w:rPr>
      <w:rFonts w:asciiTheme="majorHAnsi" w:eastAsiaTheme="majorEastAsia" w:hAnsiTheme="majorHAnsi" w:cstheme="majorBidi"/>
      <w:b/>
      <w:color w:val="156082" w:themeColor="accent1"/>
      <w:sz w:val="17"/>
    </w:rPr>
  </w:style>
  <w:style w:type="paragraph" w:customStyle="1" w:styleId="Table-HeadingRight">
    <w:name w:val="Table - Heading Right"/>
    <w:basedOn w:val="Table-Heading"/>
    <w:uiPriority w:val="5"/>
    <w:semiHidden/>
    <w:rsid w:val="00661246"/>
    <w:pPr>
      <w:jc w:val="right"/>
    </w:pPr>
  </w:style>
  <w:style w:type="paragraph" w:customStyle="1" w:styleId="Table-ListBullet">
    <w:name w:val="Table - List Bullet"/>
    <w:basedOn w:val="Table"/>
    <w:uiPriority w:val="6"/>
    <w:rsid w:val="005B20A3"/>
    <w:pPr>
      <w:numPr>
        <w:numId w:val="24"/>
      </w:numPr>
    </w:pPr>
  </w:style>
  <w:style w:type="paragraph" w:customStyle="1" w:styleId="Table-ListNumber">
    <w:name w:val="Table - List Number"/>
    <w:basedOn w:val="Table"/>
    <w:uiPriority w:val="6"/>
    <w:rsid w:val="005B20A3"/>
    <w:pPr>
      <w:numPr>
        <w:numId w:val="25"/>
      </w:numPr>
    </w:pPr>
  </w:style>
  <w:style w:type="paragraph" w:customStyle="1" w:styleId="Table-Number">
    <w:name w:val="Table - Number"/>
    <w:basedOn w:val="Table"/>
    <w:uiPriority w:val="5"/>
    <w:semiHidden/>
    <w:rsid w:val="00661246"/>
    <w:pPr>
      <w:jc w:val="right"/>
    </w:pPr>
  </w:style>
  <w:style w:type="paragraph" w:customStyle="1" w:styleId="Table-NumberTotal">
    <w:name w:val="Table - Number Total"/>
    <w:basedOn w:val="Table-Number"/>
    <w:uiPriority w:val="5"/>
    <w:semiHidden/>
    <w:rsid w:val="00661246"/>
    <w:pPr>
      <w:jc w:val="left"/>
    </w:pPr>
    <w:rPr>
      <w:b/>
      <w:sz w:val="17"/>
    </w:rPr>
  </w:style>
  <w:style w:type="paragraph" w:customStyle="1" w:styleId="Table-SubHeading">
    <w:name w:val="Table - Sub Heading"/>
    <w:basedOn w:val="Table-Heading"/>
    <w:uiPriority w:val="5"/>
    <w:qFormat/>
    <w:rsid w:val="00661246"/>
    <w:rPr>
      <w:rFonts w:asciiTheme="minorHAnsi" w:eastAsiaTheme="minorEastAsia" w:hAnsiTheme="minorHAnsi" w:cstheme="minorBidi"/>
      <w:color w:val="auto"/>
      <w:sz w:val="18"/>
    </w:rPr>
  </w:style>
  <w:style w:type="paragraph" w:customStyle="1" w:styleId="Table-Text">
    <w:name w:val="Table - Text"/>
    <w:basedOn w:val="Table"/>
    <w:link w:val="Table-TextChar"/>
    <w:uiPriority w:val="5"/>
    <w:rsid w:val="00661246"/>
  </w:style>
  <w:style w:type="paragraph" w:customStyle="1" w:styleId="Table-TextTotal">
    <w:name w:val="Table - Text Total"/>
    <w:basedOn w:val="Table-Text"/>
    <w:uiPriority w:val="5"/>
    <w:rsid w:val="00661246"/>
    <w:rPr>
      <w:rFonts w:asciiTheme="majorHAnsi" w:eastAsiaTheme="majorEastAsia" w:hAnsiTheme="majorHAnsi" w:cstheme="majorBidi"/>
      <w:b/>
      <w:sz w:val="17"/>
    </w:rPr>
  </w:style>
  <w:style w:type="table" w:styleId="Table3Deffects1">
    <w:name w:val="Table 3D effects 1"/>
    <w:basedOn w:val="TableNormal"/>
    <w:uiPriority w:val="99"/>
    <w:semiHidden/>
    <w:unhideWhenUsed/>
    <w:rsid w:val="00661246"/>
    <w:rPr>
      <w:lang w:eastAsia="en-US"/>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661246"/>
    <w:rPr>
      <w:lang w:eastAsia="en-US"/>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661246"/>
    <w:rPr>
      <w:lang w:eastAsia="en-US"/>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661246"/>
    <w:rPr>
      <w:lang w:eastAsia="en-US"/>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661246"/>
    <w:rPr>
      <w:lang w:eastAsia="en-US"/>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661246"/>
    <w:rPr>
      <w:color w:val="000080"/>
      <w:lang w:eastAsia="en-US"/>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661246"/>
    <w:rPr>
      <w:lang w:eastAsia="en-US"/>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661246"/>
    <w:rPr>
      <w:color w:val="FFFFFF"/>
      <w:lang w:eastAsia="en-US"/>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661246"/>
    <w:rPr>
      <w:lang w:eastAsia="en-US"/>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661246"/>
    <w:rPr>
      <w:lang w:eastAsia="en-US"/>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661246"/>
    <w:rPr>
      <w:b/>
      <w:bCs/>
      <w:lang w:eastAsia="en-U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661246"/>
    <w:rPr>
      <w:b/>
      <w:bCs/>
      <w:lang w:eastAsia="en-U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661246"/>
    <w:rPr>
      <w:b/>
      <w:bCs/>
      <w:lang w:eastAsia="en-U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661246"/>
    <w:rPr>
      <w:lang w:eastAsia="en-US"/>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661246"/>
    <w:rPr>
      <w:lang w:eastAsia="en-US"/>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661246"/>
    <w:rPr>
      <w:lang w:eastAsia="en-US"/>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661246"/>
    <w:rPr>
      <w:lang w:eastAsia="en-US"/>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basedOn w:val="TableNormal"/>
    <w:uiPriority w:val="99"/>
    <w:rsid w:val="00661246"/>
    <w:rPr>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uiPriority w:val="99"/>
    <w:semiHidden/>
    <w:unhideWhenUsed/>
    <w:rsid w:val="00661246"/>
    <w:rPr>
      <w:lang w:eastAsia="en-US"/>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661246"/>
    <w:rPr>
      <w:lang w:eastAsia="en-US"/>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661246"/>
    <w:rPr>
      <w:lang w:eastAsia="en-US"/>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661246"/>
    <w:rPr>
      <w:lang w:eastAsia="en-US"/>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661246"/>
    <w:rPr>
      <w:lang w:eastAsia="en-U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661246"/>
    <w:rPr>
      <w:lang w:eastAsia="en-US"/>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661246"/>
    <w:rPr>
      <w:b/>
      <w:bCs/>
      <w:lang w:eastAsia="en-U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661246"/>
    <w:rPr>
      <w:lang w:eastAsia="en-US"/>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99"/>
    <w:rsid w:val="00661246"/>
    <w:rPr>
      <w:lang w:eastAsia="en-US"/>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661246"/>
    <w:rPr>
      <w:lang w:eastAsia="en-US"/>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661246"/>
    <w:rPr>
      <w:lang w:eastAsia="en-US"/>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661246"/>
    <w:rPr>
      <w:lang w:eastAsia="en-US"/>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661246"/>
    <w:rPr>
      <w:lang w:eastAsia="en-US"/>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661246"/>
    <w:rPr>
      <w:lang w:eastAsia="en-US"/>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661246"/>
    <w:rPr>
      <w:lang w:eastAsia="en-US"/>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661246"/>
    <w:rPr>
      <w:lang w:eastAsia="en-US"/>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661246"/>
    <w:rPr>
      <w:lang w:eastAsia="en-US"/>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rsid w:val="00661246"/>
    <w:pPr>
      <w:ind w:left="200" w:hanging="200"/>
    </w:pPr>
  </w:style>
  <w:style w:type="paragraph" w:styleId="TableofFigures">
    <w:name w:val="table of figures"/>
    <w:next w:val="Normal"/>
    <w:uiPriority w:val="99"/>
    <w:rsid w:val="00413728"/>
    <w:pPr>
      <w:tabs>
        <w:tab w:val="right" w:pos="9622"/>
      </w:tabs>
      <w:spacing w:after="80"/>
      <w:ind w:right="567"/>
    </w:pPr>
  </w:style>
  <w:style w:type="table" w:styleId="TableProfessional">
    <w:name w:val="Table Professional"/>
    <w:basedOn w:val="TableNormal"/>
    <w:uiPriority w:val="99"/>
    <w:semiHidden/>
    <w:unhideWhenUsed/>
    <w:rsid w:val="00661246"/>
    <w:rPr>
      <w:lang w:eastAsia="en-US"/>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661246"/>
    <w:rPr>
      <w:lang w:eastAsia="en-US"/>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661246"/>
    <w:rPr>
      <w:lang w:eastAsia="en-US"/>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661246"/>
    <w:rPr>
      <w:lang w:eastAsia="en-US"/>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661246"/>
    <w:rPr>
      <w:lang w:eastAsia="en-US"/>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661246"/>
    <w:rPr>
      <w:lang w:eastAsia="en-US"/>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661246"/>
    <w:rPr>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661246"/>
    <w:rPr>
      <w:lang w:eastAsia="en-US"/>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661246"/>
    <w:rPr>
      <w:lang w:eastAsia="en-US"/>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661246"/>
    <w:rPr>
      <w:lang w:eastAsia="en-US"/>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Template">
    <w:name w:val="Template"/>
    <w:uiPriority w:val="15"/>
    <w:semiHidden/>
    <w:rsid w:val="00661246"/>
    <w:pPr>
      <w:suppressAutoHyphens/>
      <w:spacing w:line="160" w:lineRule="atLeast"/>
    </w:pPr>
    <w:rPr>
      <w:noProof/>
      <w:sz w:val="14"/>
    </w:rPr>
  </w:style>
  <w:style w:type="paragraph" w:customStyle="1" w:styleId="Template-Address">
    <w:name w:val="Template - Address"/>
    <w:basedOn w:val="Template"/>
    <w:uiPriority w:val="15"/>
    <w:semiHidden/>
    <w:rsid w:val="004E28BF"/>
    <w:pPr>
      <w:tabs>
        <w:tab w:val="left" w:pos="567"/>
      </w:tabs>
      <w:spacing w:after="80"/>
      <w:contextualSpacing/>
    </w:pPr>
  </w:style>
  <w:style w:type="paragraph" w:customStyle="1" w:styleId="Template-CompanyName">
    <w:name w:val="Template - Company Name"/>
    <w:basedOn w:val="Template"/>
    <w:next w:val="Template-Address"/>
    <w:uiPriority w:val="15"/>
    <w:semiHidden/>
    <w:rsid w:val="00661246"/>
    <w:rPr>
      <w:b/>
    </w:rPr>
  </w:style>
  <w:style w:type="paragraph" w:customStyle="1" w:styleId="Template-Date">
    <w:name w:val="Template - Date"/>
    <w:basedOn w:val="Template"/>
    <w:uiPriority w:val="15"/>
    <w:semiHidden/>
    <w:rsid w:val="00661246"/>
  </w:style>
  <w:style w:type="paragraph" w:styleId="Title">
    <w:name w:val="Title"/>
    <w:basedOn w:val="Normal"/>
    <w:next w:val="Normal"/>
    <w:link w:val="TitleChar"/>
    <w:uiPriority w:val="99"/>
    <w:semiHidden/>
    <w:qFormat/>
    <w:rsid w:val="00661246"/>
    <w:pPr>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99"/>
    <w:semiHidden/>
    <w:rsid w:val="00661246"/>
    <w:rPr>
      <w:rFonts w:asciiTheme="majorHAnsi" w:eastAsiaTheme="majorEastAsia" w:hAnsiTheme="majorHAnsi" w:cstheme="majorBidi"/>
      <w:spacing w:val="-10"/>
      <w:kern w:val="28"/>
      <w:sz w:val="56"/>
      <w:szCs w:val="56"/>
      <w:lang w:val="en-GB"/>
    </w:rPr>
  </w:style>
  <w:style w:type="paragraph" w:styleId="TOAHeading">
    <w:name w:val="toa heading"/>
    <w:basedOn w:val="Normal"/>
    <w:next w:val="Normal"/>
    <w:uiPriority w:val="39"/>
    <w:semiHidden/>
    <w:rsid w:val="00661246"/>
    <w:pPr>
      <w:spacing w:before="120"/>
    </w:pPr>
    <w:rPr>
      <w:rFonts w:asciiTheme="majorHAnsi" w:eastAsiaTheme="majorEastAsia" w:hAnsiTheme="majorHAnsi" w:cstheme="majorBidi"/>
      <w:b/>
      <w:bCs/>
    </w:rPr>
  </w:style>
  <w:style w:type="paragraph" w:styleId="TOC1">
    <w:name w:val="toc 1"/>
    <w:basedOn w:val="Normal"/>
    <w:next w:val="Normal"/>
    <w:uiPriority w:val="39"/>
    <w:rsid w:val="00397BC0"/>
    <w:pPr>
      <w:tabs>
        <w:tab w:val="right" w:pos="9622"/>
      </w:tabs>
      <w:spacing w:before="160" w:after="240"/>
    </w:pPr>
    <w:rPr>
      <w:color w:val="156082" w:themeColor="accent1"/>
    </w:rPr>
  </w:style>
  <w:style w:type="paragraph" w:styleId="TOC2">
    <w:name w:val="toc 2"/>
    <w:basedOn w:val="Normal"/>
    <w:next w:val="Normal"/>
    <w:uiPriority w:val="39"/>
    <w:rsid w:val="00E545C0"/>
    <w:pPr>
      <w:keepNext/>
      <w:tabs>
        <w:tab w:val="right" w:pos="9622"/>
      </w:tabs>
      <w:spacing w:after="80"/>
      <w:ind w:left="850" w:hanging="850"/>
    </w:pPr>
    <w:rPr>
      <w:color w:val="156082" w:themeColor="accent1"/>
    </w:rPr>
  </w:style>
  <w:style w:type="paragraph" w:styleId="TOC3">
    <w:name w:val="toc 3"/>
    <w:basedOn w:val="Normal"/>
    <w:next w:val="Normal"/>
    <w:uiPriority w:val="39"/>
    <w:rsid w:val="00100E5D"/>
    <w:pPr>
      <w:tabs>
        <w:tab w:val="left" w:pos="851"/>
        <w:tab w:val="right" w:pos="9622"/>
      </w:tabs>
      <w:spacing w:after="80"/>
      <w:ind w:left="851" w:right="567" w:hanging="851"/>
    </w:pPr>
  </w:style>
  <w:style w:type="paragraph" w:styleId="TOC4">
    <w:name w:val="toc 4"/>
    <w:basedOn w:val="TOC3"/>
    <w:next w:val="Normal"/>
    <w:uiPriority w:val="39"/>
    <w:rsid w:val="00100E5D"/>
  </w:style>
  <w:style w:type="paragraph" w:styleId="TOC5">
    <w:name w:val="toc 5"/>
    <w:basedOn w:val="TOC3"/>
    <w:next w:val="Normal"/>
    <w:uiPriority w:val="39"/>
    <w:rsid w:val="00100E5D"/>
  </w:style>
  <w:style w:type="paragraph" w:styleId="TOC6">
    <w:name w:val="toc 6"/>
    <w:basedOn w:val="TOC1"/>
    <w:next w:val="Normal"/>
    <w:uiPriority w:val="39"/>
    <w:rsid w:val="00443909"/>
    <w:pPr>
      <w:spacing w:after="40"/>
      <w:contextualSpacing/>
    </w:pPr>
  </w:style>
  <w:style w:type="paragraph" w:styleId="TOC7">
    <w:name w:val="toc 7"/>
    <w:aliases w:val="TOC 7 Contents - Appendix Title"/>
    <w:basedOn w:val="TOC3"/>
    <w:next w:val="Normal"/>
    <w:uiPriority w:val="39"/>
    <w:rsid w:val="00953F7C"/>
    <w:pPr>
      <w:spacing w:after="40"/>
      <w:ind w:left="0" w:firstLine="0"/>
    </w:pPr>
    <w:rPr>
      <w:color w:val="000000" w:themeColor="text1"/>
    </w:rPr>
  </w:style>
  <w:style w:type="paragraph" w:styleId="TOC8">
    <w:name w:val="toc 8"/>
    <w:basedOn w:val="TOC4"/>
    <w:next w:val="Normal"/>
    <w:uiPriority w:val="39"/>
    <w:rsid w:val="00186D89"/>
    <w:pPr>
      <w:ind w:left="1134" w:hanging="1134"/>
    </w:pPr>
    <w:rPr>
      <w:color w:val="156082" w:themeColor="accent1"/>
    </w:rPr>
  </w:style>
  <w:style w:type="paragraph" w:styleId="TOC9">
    <w:name w:val="toc 9"/>
    <w:basedOn w:val="TOC2"/>
    <w:next w:val="Normal"/>
    <w:uiPriority w:val="39"/>
    <w:rsid w:val="00661246"/>
    <w:pPr>
      <w:spacing w:before="160" w:after="40"/>
      <w:ind w:left="754" w:hanging="754"/>
      <w:contextualSpacing/>
    </w:pPr>
  </w:style>
  <w:style w:type="paragraph" w:styleId="TOCHeading">
    <w:name w:val="TOC Heading"/>
    <w:basedOn w:val="Heading1"/>
    <w:next w:val="Normal"/>
    <w:uiPriority w:val="39"/>
    <w:qFormat/>
    <w:rsid w:val="00A75B52"/>
    <w:pPr>
      <w:spacing w:after="400"/>
    </w:pPr>
    <w:rPr>
      <w:rFonts w:asciiTheme="majorHAnsi" w:eastAsiaTheme="majorEastAsia" w:hAnsiTheme="majorHAnsi" w:cstheme="majorBidi"/>
      <w:b/>
      <w:sz w:val="24"/>
    </w:rPr>
  </w:style>
  <w:style w:type="paragraph" w:customStyle="1" w:styleId="TOCSubHeading">
    <w:name w:val="TOC Sub Heading"/>
    <w:uiPriority w:val="39"/>
    <w:semiHidden/>
    <w:rsid w:val="00661246"/>
    <w:pPr>
      <w:keepNext/>
      <w:spacing w:before="240" w:after="120"/>
      <w:outlineLvl w:val="1"/>
    </w:pPr>
    <w:rPr>
      <w:rFonts w:asciiTheme="majorHAnsi" w:eastAsiaTheme="majorEastAsia" w:hAnsiTheme="majorHAnsi" w:cstheme="majorBidi"/>
      <w:b/>
      <w:color w:val="156082" w:themeColor="accent1"/>
    </w:rPr>
  </w:style>
  <w:style w:type="character" w:styleId="UnresolvedMention">
    <w:name w:val="Unresolved Mention"/>
    <w:basedOn w:val="DefaultParagraphFont"/>
    <w:uiPriority w:val="99"/>
    <w:semiHidden/>
    <w:rsid w:val="00661246"/>
    <w:rPr>
      <w:color w:val="605E5C"/>
      <w:shd w:val="clear" w:color="auto" w:fill="E1DFDD"/>
      <w:lang w:val="en-GB"/>
    </w:rPr>
  </w:style>
  <w:style w:type="paragraph" w:customStyle="1" w:styleId="Valuestandfirst">
    <w:name w:val="Value standfirst"/>
    <w:basedOn w:val="Normal"/>
    <w:next w:val="Normal"/>
    <w:uiPriority w:val="8"/>
    <w:semiHidden/>
    <w:rsid w:val="00661246"/>
    <w:pPr>
      <w:spacing w:before="160" w:after="220"/>
    </w:pPr>
    <w:rPr>
      <w:color w:val="000000"/>
      <w:sz w:val="28"/>
      <w:szCs w:val="28"/>
    </w:rPr>
  </w:style>
  <w:style w:type="paragraph" w:customStyle="1" w:styleId="Name-ExecSummary">
    <w:name w:val="Name - Exec Summary"/>
    <w:basedOn w:val="AddressBlock-ExecSummary"/>
    <w:uiPriority w:val="16"/>
    <w:semiHidden/>
    <w:qFormat/>
    <w:rsid w:val="005B20A3"/>
    <w:pPr>
      <w:tabs>
        <w:tab w:val="left" w:pos="181"/>
      </w:tabs>
    </w:pPr>
    <w:rPr>
      <w:rFonts w:asciiTheme="majorHAnsi" w:eastAsiaTheme="majorEastAsia" w:hAnsiTheme="majorHAnsi" w:cstheme="majorBidi"/>
      <w:b/>
      <w:color w:val="156082" w:themeColor="accent1"/>
      <w:sz w:val="17"/>
    </w:rPr>
  </w:style>
  <w:style w:type="paragraph" w:customStyle="1" w:styleId="Website-ExecSummary">
    <w:name w:val="Website - Exec Summary"/>
    <w:basedOn w:val="AddressBlock-ExecSummary"/>
    <w:uiPriority w:val="16"/>
    <w:semiHidden/>
    <w:qFormat/>
    <w:rsid w:val="00661246"/>
    <w:pPr>
      <w:tabs>
        <w:tab w:val="left" w:pos="181"/>
      </w:tabs>
      <w:spacing w:before="50"/>
    </w:pPr>
    <w:rPr>
      <w:color w:val="156082" w:themeColor="accent1"/>
    </w:rPr>
  </w:style>
  <w:style w:type="paragraph" w:customStyle="1" w:styleId="FormUserText-DocumentVerification">
    <w:name w:val="Form User Text - Document Verification"/>
    <w:basedOn w:val="FormUserText"/>
    <w:uiPriority w:val="19"/>
    <w:qFormat/>
    <w:rsid w:val="005B20A3"/>
    <w:rPr>
      <w:sz w:val="20"/>
    </w:rPr>
  </w:style>
  <w:style w:type="paragraph" w:customStyle="1" w:styleId="Table-ListBullet2">
    <w:name w:val="Table - List Bullet 2"/>
    <w:basedOn w:val="Table-ListBullet"/>
    <w:uiPriority w:val="6"/>
    <w:qFormat/>
    <w:rsid w:val="005B20A3"/>
    <w:pPr>
      <w:numPr>
        <w:numId w:val="0"/>
      </w:numPr>
      <w:ind w:left="567" w:hanging="227"/>
    </w:pPr>
  </w:style>
  <w:style w:type="paragraph" w:customStyle="1" w:styleId="Table-ListBullet3">
    <w:name w:val="Table - List Bullet 3"/>
    <w:basedOn w:val="Table-ListBullet"/>
    <w:uiPriority w:val="6"/>
    <w:qFormat/>
    <w:rsid w:val="005B20A3"/>
    <w:pPr>
      <w:numPr>
        <w:numId w:val="0"/>
      </w:numPr>
      <w:ind w:left="794" w:hanging="227"/>
    </w:pPr>
  </w:style>
  <w:style w:type="paragraph" w:customStyle="1" w:styleId="Table-ListNumber2">
    <w:name w:val="Table - List Number 2"/>
    <w:basedOn w:val="Table-ListNumber"/>
    <w:uiPriority w:val="6"/>
    <w:qFormat/>
    <w:rsid w:val="005B20A3"/>
    <w:pPr>
      <w:numPr>
        <w:ilvl w:val="1"/>
      </w:numPr>
    </w:pPr>
  </w:style>
  <w:style w:type="paragraph" w:customStyle="1" w:styleId="Table-ListNumber3">
    <w:name w:val="Table - List Number 3"/>
    <w:basedOn w:val="Table-ListNumber"/>
    <w:uiPriority w:val="6"/>
    <w:qFormat/>
    <w:rsid w:val="005B20A3"/>
    <w:pPr>
      <w:numPr>
        <w:ilvl w:val="2"/>
      </w:numPr>
    </w:pPr>
  </w:style>
  <w:style w:type="paragraph" w:customStyle="1" w:styleId="ListNumberNoSpacing2">
    <w:name w:val="List Number No Spacing 2"/>
    <w:basedOn w:val="ListNumber2"/>
    <w:uiPriority w:val="4"/>
    <w:qFormat/>
    <w:rsid w:val="005B20A3"/>
    <w:pPr>
      <w:numPr>
        <w:numId w:val="26"/>
      </w:numPr>
      <w:spacing w:after="0"/>
    </w:pPr>
  </w:style>
  <w:style w:type="paragraph" w:customStyle="1" w:styleId="ListNumberNoSpacing3">
    <w:name w:val="List Number No Spacing 3"/>
    <w:basedOn w:val="ListNumber3"/>
    <w:uiPriority w:val="4"/>
    <w:qFormat/>
    <w:rsid w:val="005B20A3"/>
    <w:pPr>
      <w:numPr>
        <w:numId w:val="26"/>
      </w:numPr>
      <w:spacing w:after="0"/>
    </w:pPr>
  </w:style>
  <w:style w:type="paragraph" w:customStyle="1" w:styleId="ListNumberNoSpacing">
    <w:name w:val="List Number No Spacing"/>
    <w:basedOn w:val="ListNumber"/>
    <w:uiPriority w:val="4"/>
    <w:qFormat/>
    <w:rsid w:val="005B20A3"/>
    <w:pPr>
      <w:numPr>
        <w:numId w:val="26"/>
      </w:numPr>
      <w:spacing w:after="0"/>
    </w:pPr>
  </w:style>
  <w:style w:type="paragraph" w:customStyle="1" w:styleId="LogoSpacer">
    <w:name w:val="Logo Spacer"/>
    <w:basedOn w:val="Normal"/>
    <w:next w:val="Normal"/>
    <w:uiPriority w:val="99"/>
    <w:semiHidden/>
    <w:qFormat/>
    <w:rsid w:val="005B20A3"/>
    <w:pPr>
      <w:spacing w:after="420"/>
      <w:jc w:val="right"/>
    </w:pPr>
  </w:style>
  <w:style w:type="paragraph" w:customStyle="1" w:styleId="AddressBlock-Comms">
    <w:name w:val="Address Block-Comms"/>
    <w:basedOn w:val="Normal"/>
    <w:uiPriority w:val="21"/>
    <w:semiHidden/>
    <w:qFormat/>
    <w:rsid w:val="005B20A3"/>
    <w:pPr>
      <w:spacing w:after="60"/>
    </w:pPr>
    <w:rPr>
      <w:iCs/>
      <w:sz w:val="18"/>
      <w:szCs w:val="18"/>
    </w:rPr>
  </w:style>
  <w:style w:type="character" w:customStyle="1" w:styleId="Bold">
    <w:name w:val="Bold"/>
    <w:basedOn w:val="DefaultParagraphFont"/>
    <w:uiPriority w:val="99"/>
    <w:semiHidden/>
    <w:qFormat/>
    <w:rsid w:val="005B20A3"/>
    <w:rPr>
      <w:b/>
      <w:lang w:val="en-GB"/>
    </w:rPr>
  </w:style>
  <w:style w:type="paragraph" w:customStyle="1" w:styleId="Website">
    <w:name w:val="Website"/>
    <w:basedOn w:val="NoSpacing"/>
    <w:uiPriority w:val="15"/>
    <w:semiHidden/>
    <w:rsid w:val="00661246"/>
    <w:pPr>
      <w:spacing w:before="120"/>
      <w:jc w:val="right"/>
    </w:pPr>
    <w:rPr>
      <w:color w:val="0E2841" w:themeColor="text2"/>
      <w:sz w:val="18"/>
    </w:rPr>
  </w:style>
  <w:style w:type="paragraph" w:customStyle="1" w:styleId="SecurityMark">
    <w:name w:val="Security Mark"/>
    <w:uiPriority w:val="99"/>
    <w:semiHidden/>
    <w:qFormat/>
    <w:rsid w:val="005B20A3"/>
    <w:pPr>
      <w:jc w:val="center"/>
    </w:pPr>
    <w:rPr>
      <w:rFonts w:asciiTheme="majorHAnsi" w:eastAsiaTheme="majorEastAsia" w:hAnsiTheme="majorHAnsi" w:cstheme="majorBidi"/>
      <w:b/>
      <w:color w:val="156082" w:themeColor="accent1"/>
      <w:sz w:val="20"/>
    </w:rPr>
  </w:style>
  <w:style w:type="paragraph" w:customStyle="1" w:styleId="TextElementSpacer">
    <w:name w:val="Text Element Spacer"/>
    <w:basedOn w:val="Normal"/>
    <w:uiPriority w:val="99"/>
    <w:semiHidden/>
    <w:qFormat/>
    <w:rsid w:val="00201AD6"/>
    <w:pPr>
      <w:spacing w:after="0" w:line="14" w:lineRule="exact"/>
    </w:pPr>
    <w:rPr>
      <w:sz w:val="2"/>
      <w:szCs w:val="6"/>
    </w:rPr>
  </w:style>
  <w:style w:type="numbering" w:customStyle="1" w:styleId="Style1">
    <w:name w:val="Style1"/>
    <w:uiPriority w:val="99"/>
    <w:rsid w:val="00101082"/>
    <w:pPr>
      <w:numPr>
        <w:numId w:val="27"/>
      </w:numPr>
    </w:pPr>
  </w:style>
  <w:style w:type="paragraph" w:customStyle="1" w:styleId="DividerHeading">
    <w:name w:val="Divider Heading"/>
    <w:basedOn w:val="Normal"/>
    <w:uiPriority w:val="99"/>
    <w:semiHidden/>
    <w:qFormat/>
    <w:rsid w:val="005B20A3"/>
    <w:pPr>
      <w:spacing w:after="440"/>
    </w:pPr>
    <w:rPr>
      <w:rFonts w:eastAsiaTheme="minorHAnsi"/>
      <w:color w:val="156082" w:themeColor="accent1"/>
      <w:sz w:val="40"/>
    </w:rPr>
  </w:style>
  <w:style w:type="paragraph" w:customStyle="1" w:styleId="NormalSpaceBefore">
    <w:name w:val="Normal Space Before"/>
    <w:basedOn w:val="Normal"/>
    <w:uiPriority w:val="1"/>
    <w:rsid w:val="005B20A3"/>
    <w:pPr>
      <w:spacing w:before="160" w:after="0"/>
    </w:pPr>
  </w:style>
  <w:style w:type="paragraph" w:customStyle="1" w:styleId="TableNote">
    <w:name w:val="Table Note"/>
    <w:basedOn w:val="Table-Text"/>
    <w:link w:val="TableNoteChar"/>
    <w:uiPriority w:val="5"/>
    <w:qFormat/>
    <w:rsid w:val="00550D6E"/>
    <w:rPr>
      <w:sz w:val="16"/>
    </w:rPr>
  </w:style>
  <w:style w:type="paragraph" w:customStyle="1" w:styleId="ProjectHeading">
    <w:name w:val="Project Heading"/>
    <w:uiPriority w:val="15"/>
    <w:semiHidden/>
    <w:qFormat/>
    <w:rsid w:val="005B20A3"/>
    <w:pPr>
      <w:spacing w:after="90"/>
    </w:pPr>
    <w:rPr>
      <w:rFonts w:asciiTheme="majorHAnsi" w:hAnsiTheme="majorHAnsi"/>
      <w:b/>
      <w:color w:val="156082" w:themeColor="accent1"/>
      <w:sz w:val="24"/>
    </w:rPr>
  </w:style>
  <w:style w:type="paragraph" w:customStyle="1" w:styleId="ProjectLocation">
    <w:name w:val="Project Location"/>
    <w:next w:val="Normal"/>
    <w:uiPriority w:val="15"/>
    <w:semiHidden/>
    <w:qFormat/>
    <w:rsid w:val="00397BC0"/>
    <w:pPr>
      <w:keepNext/>
      <w:spacing w:after="30"/>
      <w:outlineLvl w:val="1"/>
    </w:pPr>
    <w:rPr>
      <w:color w:val="E31F2B"/>
    </w:rPr>
  </w:style>
  <w:style w:type="paragraph" w:customStyle="1" w:styleId="AppendixText">
    <w:name w:val="Appendix Text"/>
    <w:basedOn w:val="Normal"/>
    <w:uiPriority w:val="11"/>
    <w:qFormat/>
    <w:rsid w:val="00661246"/>
    <w:rPr>
      <w:color w:val="231F20"/>
    </w:rPr>
  </w:style>
  <w:style w:type="paragraph" w:customStyle="1" w:styleId="AppendixHeadingtwoHeading7">
    <w:name w:val="Appendix Heading two  (Heading 7)"/>
    <w:basedOn w:val="Normal"/>
    <w:uiPriority w:val="1"/>
    <w:semiHidden/>
    <w:rsid w:val="00661246"/>
  </w:style>
  <w:style w:type="character" w:customStyle="1" w:styleId="NoSpacingChar">
    <w:name w:val="No Spacing Char"/>
    <w:basedOn w:val="DefaultParagraphFont"/>
    <w:link w:val="NoSpacing"/>
    <w:uiPriority w:val="1"/>
    <w:rsid w:val="003B141A"/>
  </w:style>
  <w:style w:type="paragraph" w:customStyle="1" w:styleId="NormalNumberedHeading3">
    <w:name w:val="Normal Numbered  (Heading 3)"/>
    <w:basedOn w:val="Normal"/>
    <w:rsid w:val="007A5BEE"/>
    <w:pPr>
      <w:numPr>
        <w:ilvl w:val="2"/>
        <w:numId w:val="29"/>
      </w:numPr>
    </w:pPr>
  </w:style>
  <w:style w:type="numbering" w:customStyle="1" w:styleId="Style2">
    <w:name w:val="Style2"/>
    <w:uiPriority w:val="99"/>
    <w:rsid w:val="00465E70"/>
    <w:pPr>
      <w:numPr>
        <w:numId w:val="30"/>
      </w:numPr>
    </w:pPr>
  </w:style>
  <w:style w:type="paragraph" w:customStyle="1" w:styleId="msonormal0">
    <w:name w:val="msonormal"/>
    <w:basedOn w:val="Normal"/>
    <w:rsid w:val="000B257E"/>
    <w:pPr>
      <w:spacing w:before="100" w:beforeAutospacing="1" w:after="100" w:afterAutospacing="1" w:line="240" w:lineRule="auto"/>
      <w:jc w:val="left"/>
    </w:pPr>
    <w:rPr>
      <w:rFonts w:ascii="Times New Roman" w:eastAsia="Times New Roman" w:hAnsi="Times New Roman" w:cs="Times New Roman"/>
      <w:sz w:val="24"/>
      <w:szCs w:val="24"/>
      <w:lang w:eastAsia="en-GB"/>
    </w:rPr>
  </w:style>
  <w:style w:type="paragraph" w:customStyle="1" w:styleId="xl70">
    <w:name w:val="xl70"/>
    <w:basedOn w:val="Normal"/>
    <w:rsid w:val="000B257E"/>
    <w:pPr>
      <w:spacing w:before="100" w:beforeAutospacing="1" w:after="100" w:afterAutospacing="1" w:line="240" w:lineRule="auto"/>
      <w:jc w:val="left"/>
      <w:textAlignment w:val="top"/>
    </w:pPr>
    <w:rPr>
      <w:rFonts w:ascii="Calibri" w:eastAsia="Times New Roman" w:hAnsi="Calibri" w:cs="Calibri"/>
      <w:sz w:val="20"/>
      <w:szCs w:val="20"/>
      <w:lang w:eastAsia="en-GB"/>
    </w:rPr>
  </w:style>
  <w:style w:type="paragraph" w:customStyle="1" w:styleId="xl71">
    <w:name w:val="xl71"/>
    <w:basedOn w:val="Normal"/>
    <w:rsid w:val="000B257E"/>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textAlignment w:val="top"/>
    </w:pPr>
    <w:rPr>
      <w:rFonts w:ascii="Times New Roman" w:eastAsia="Times New Roman" w:hAnsi="Times New Roman" w:cs="Times New Roman"/>
      <w:sz w:val="24"/>
      <w:szCs w:val="24"/>
      <w:lang w:eastAsia="en-GB"/>
    </w:rPr>
  </w:style>
  <w:style w:type="paragraph" w:customStyle="1" w:styleId="xl72">
    <w:name w:val="xl72"/>
    <w:basedOn w:val="Normal"/>
    <w:rsid w:val="000B257E"/>
    <w:pPr>
      <w:pBdr>
        <w:top w:val="single" w:sz="4" w:space="0" w:color="2C2C2D"/>
        <w:left w:val="single" w:sz="4" w:space="0" w:color="2C2C2D"/>
        <w:right w:val="single" w:sz="4" w:space="0" w:color="2C2C2D"/>
      </w:pBdr>
      <w:shd w:val="clear" w:color="000000" w:fill="E9E9E9"/>
      <w:spacing w:before="100" w:beforeAutospacing="1" w:after="100" w:afterAutospacing="1" w:line="240" w:lineRule="auto"/>
      <w:jc w:val="left"/>
      <w:textAlignment w:val="center"/>
    </w:pPr>
    <w:rPr>
      <w:rFonts w:ascii="Times New Roman" w:eastAsia="Times New Roman" w:hAnsi="Times New Roman" w:cs="Times New Roman"/>
      <w:i/>
      <w:iCs/>
      <w:color w:val="000000"/>
      <w:sz w:val="20"/>
      <w:szCs w:val="20"/>
      <w:lang w:eastAsia="en-GB"/>
    </w:rPr>
  </w:style>
  <w:style w:type="paragraph" w:customStyle="1" w:styleId="xl73">
    <w:name w:val="xl73"/>
    <w:basedOn w:val="Normal"/>
    <w:rsid w:val="000B257E"/>
    <w:pPr>
      <w:pBdr>
        <w:top w:val="single" w:sz="4" w:space="0" w:color="auto"/>
        <w:left w:val="single" w:sz="4" w:space="0" w:color="auto"/>
        <w:bottom w:val="single" w:sz="4" w:space="0" w:color="auto"/>
        <w:right w:val="single" w:sz="4" w:space="0" w:color="auto"/>
      </w:pBdr>
      <w:spacing w:before="100" w:beforeAutospacing="1" w:after="100" w:afterAutospacing="1" w:line="240" w:lineRule="auto"/>
      <w:textAlignment w:val="center"/>
    </w:pPr>
    <w:rPr>
      <w:rFonts w:ascii="Times New Roman" w:eastAsia="Times New Roman" w:hAnsi="Times New Roman" w:cs="Times New Roman"/>
      <w:sz w:val="24"/>
      <w:szCs w:val="24"/>
      <w:lang w:eastAsia="en-GB"/>
    </w:rPr>
  </w:style>
  <w:style w:type="paragraph" w:customStyle="1" w:styleId="xl74">
    <w:name w:val="xl74"/>
    <w:basedOn w:val="Normal"/>
    <w:rsid w:val="000B257E"/>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center"/>
      <w:textAlignment w:val="center"/>
    </w:pPr>
    <w:rPr>
      <w:rFonts w:ascii="Times New Roman" w:eastAsia="Times New Roman" w:hAnsi="Times New Roman" w:cs="Times New Roman"/>
      <w:sz w:val="24"/>
      <w:szCs w:val="24"/>
      <w:lang w:eastAsia="en-GB"/>
    </w:rPr>
  </w:style>
  <w:style w:type="paragraph" w:customStyle="1" w:styleId="xl75">
    <w:name w:val="xl75"/>
    <w:basedOn w:val="Normal"/>
    <w:rsid w:val="000B257E"/>
    <w:pPr>
      <w:pBdr>
        <w:left w:val="single" w:sz="4" w:space="0" w:color="2C2C2D"/>
        <w:bottom w:val="single" w:sz="4" w:space="0" w:color="2C2C2D"/>
        <w:right w:val="single" w:sz="4" w:space="0" w:color="2C2C2D"/>
      </w:pBdr>
      <w:spacing w:before="100" w:beforeAutospacing="1" w:after="100" w:afterAutospacing="1" w:line="240" w:lineRule="auto"/>
      <w:jc w:val="left"/>
      <w:textAlignment w:val="top"/>
    </w:pPr>
    <w:rPr>
      <w:rFonts w:ascii="Times New Roman" w:eastAsia="Times New Roman" w:hAnsi="Times New Roman" w:cs="Times New Roman"/>
      <w:sz w:val="20"/>
      <w:szCs w:val="20"/>
      <w:lang w:eastAsia="en-GB"/>
    </w:rPr>
  </w:style>
  <w:style w:type="paragraph" w:customStyle="1" w:styleId="xl76">
    <w:name w:val="xl76"/>
    <w:basedOn w:val="Normal"/>
    <w:rsid w:val="000B257E"/>
    <w:pPr>
      <w:pBdr>
        <w:top w:val="single" w:sz="4" w:space="0" w:color="2C2C2D"/>
        <w:left w:val="single" w:sz="4" w:space="0" w:color="2C2C2D"/>
        <w:bottom w:val="single" w:sz="4" w:space="0" w:color="2C2C2D"/>
        <w:right w:val="single" w:sz="4" w:space="0" w:color="2C2C2D"/>
      </w:pBdr>
      <w:spacing w:before="100" w:beforeAutospacing="1" w:after="100" w:afterAutospacing="1" w:line="240" w:lineRule="auto"/>
      <w:jc w:val="left"/>
      <w:textAlignment w:val="top"/>
    </w:pPr>
    <w:rPr>
      <w:rFonts w:ascii="Times New Roman" w:eastAsia="Times New Roman" w:hAnsi="Times New Roman" w:cs="Times New Roman"/>
      <w:sz w:val="20"/>
      <w:szCs w:val="20"/>
      <w:lang w:eastAsia="en-GB"/>
    </w:rPr>
  </w:style>
  <w:style w:type="paragraph" w:customStyle="1" w:styleId="xl77">
    <w:name w:val="xl77"/>
    <w:basedOn w:val="Normal"/>
    <w:rsid w:val="000B257E"/>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textAlignment w:val="top"/>
    </w:pPr>
    <w:rPr>
      <w:rFonts w:ascii="Times New Roman" w:eastAsia="Times New Roman" w:hAnsi="Times New Roman" w:cs="Times New Roman"/>
      <w:sz w:val="24"/>
      <w:szCs w:val="24"/>
      <w:lang w:eastAsia="en-GB"/>
    </w:rPr>
  </w:style>
  <w:style w:type="paragraph" w:customStyle="1" w:styleId="xl78">
    <w:name w:val="xl78"/>
    <w:basedOn w:val="Normal"/>
    <w:rsid w:val="000B257E"/>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pPr>
    <w:rPr>
      <w:rFonts w:ascii="Times New Roman" w:eastAsia="Times New Roman" w:hAnsi="Times New Roman" w:cs="Times New Roman"/>
      <w:sz w:val="24"/>
      <w:szCs w:val="24"/>
      <w:lang w:eastAsia="en-GB"/>
    </w:rPr>
  </w:style>
  <w:style w:type="paragraph" w:customStyle="1" w:styleId="xl79">
    <w:name w:val="xl79"/>
    <w:basedOn w:val="Normal"/>
    <w:rsid w:val="000B257E"/>
    <w:pPr>
      <w:shd w:val="clear" w:color="000000" w:fill="FFFFFF"/>
      <w:spacing w:before="100" w:beforeAutospacing="1" w:after="100" w:afterAutospacing="1" w:line="240" w:lineRule="auto"/>
      <w:jc w:val="left"/>
      <w:textAlignment w:val="center"/>
    </w:pPr>
    <w:rPr>
      <w:rFonts w:ascii="Times New Roman" w:eastAsia="Times New Roman" w:hAnsi="Times New Roman" w:cs="Times New Roman"/>
      <w:sz w:val="24"/>
      <w:szCs w:val="24"/>
      <w:lang w:eastAsia="en-GB"/>
    </w:rPr>
  </w:style>
  <w:style w:type="paragraph" w:customStyle="1" w:styleId="xl80">
    <w:name w:val="xl80"/>
    <w:basedOn w:val="Normal"/>
    <w:rsid w:val="000B257E"/>
    <w:pPr>
      <w:shd w:val="clear" w:color="000000" w:fill="FFFFFF"/>
      <w:spacing w:before="100" w:beforeAutospacing="1" w:after="100" w:afterAutospacing="1" w:line="240" w:lineRule="auto"/>
      <w:jc w:val="left"/>
    </w:pPr>
    <w:rPr>
      <w:rFonts w:ascii="Times New Roman" w:eastAsia="Times New Roman" w:hAnsi="Times New Roman" w:cs="Times New Roman"/>
      <w:sz w:val="24"/>
      <w:szCs w:val="24"/>
      <w:lang w:eastAsia="en-GB"/>
    </w:rPr>
  </w:style>
  <w:style w:type="paragraph" w:customStyle="1" w:styleId="xl81">
    <w:name w:val="xl81"/>
    <w:basedOn w:val="Normal"/>
    <w:rsid w:val="000B257E"/>
    <w:pPr>
      <w:shd w:val="clear" w:color="000000" w:fill="FFFFFF"/>
      <w:spacing w:before="100" w:beforeAutospacing="1" w:after="100" w:afterAutospacing="1" w:line="240" w:lineRule="auto"/>
      <w:jc w:val="left"/>
    </w:pPr>
    <w:rPr>
      <w:rFonts w:ascii="Times New Roman" w:eastAsia="Times New Roman" w:hAnsi="Times New Roman" w:cs="Times New Roman"/>
      <w:sz w:val="24"/>
      <w:szCs w:val="24"/>
      <w:lang w:eastAsia="en-GB"/>
    </w:rPr>
  </w:style>
  <w:style w:type="paragraph" w:customStyle="1" w:styleId="xl82">
    <w:name w:val="xl82"/>
    <w:basedOn w:val="Normal"/>
    <w:rsid w:val="000B257E"/>
    <w:pPr>
      <w:spacing w:before="100" w:beforeAutospacing="1" w:after="100" w:afterAutospacing="1" w:line="240" w:lineRule="auto"/>
      <w:jc w:val="left"/>
      <w:textAlignment w:val="center"/>
    </w:pPr>
    <w:rPr>
      <w:rFonts w:ascii="Times New Roman" w:eastAsia="Times New Roman" w:hAnsi="Times New Roman" w:cs="Times New Roman"/>
      <w:sz w:val="24"/>
      <w:szCs w:val="24"/>
      <w:lang w:eastAsia="en-GB"/>
    </w:rPr>
  </w:style>
  <w:style w:type="paragraph" w:customStyle="1" w:styleId="xl83">
    <w:name w:val="xl83"/>
    <w:basedOn w:val="Normal"/>
    <w:rsid w:val="000B257E"/>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textAlignment w:val="top"/>
    </w:pPr>
    <w:rPr>
      <w:rFonts w:ascii="Calibri" w:eastAsia="Times New Roman" w:hAnsi="Calibri" w:cs="Calibri"/>
      <w:sz w:val="20"/>
      <w:szCs w:val="20"/>
      <w:lang w:eastAsia="en-GB"/>
    </w:rPr>
  </w:style>
  <w:style w:type="paragraph" w:customStyle="1" w:styleId="xl84">
    <w:name w:val="xl84"/>
    <w:basedOn w:val="Normal"/>
    <w:rsid w:val="000B257E"/>
    <w:pPr>
      <w:spacing w:before="100" w:beforeAutospacing="1" w:after="100" w:afterAutospacing="1" w:line="240" w:lineRule="auto"/>
      <w:jc w:val="left"/>
      <w:textAlignment w:val="center"/>
    </w:pPr>
    <w:rPr>
      <w:rFonts w:ascii="Calibri" w:eastAsia="Times New Roman" w:hAnsi="Calibri" w:cs="Calibri"/>
      <w:sz w:val="20"/>
      <w:szCs w:val="20"/>
      <w:lang w:eastAsia="en-GB"/>
    </w:rPr>
  </w:style>
  <w:style w:type="paragraph" w:customStyle="1" w:styleId="xl85">
    <w:name w:val="xl85"/>
    <w:basedOn w:val="Normal"/>
    <w:rsid w:val="000B257E"/>
    <w:pPr>
      <w:spacing w:before="100" w:beforeAutospacing="1" w:after="100" w:afterAutospacing="1" w:line="240" w:lineRule="auto"/>
      <w:jc w:val="left"/>
      <w:textAlignment w:val="top"/>
    </w:pPr>
    <w:rPr>
      <w:rFonts w:ascii="Calibri" w:eastAsia="Times New Roman" w:hAnsi="Calibri" w:cs="Calibri"/>
      <w:b/>
      <w:bCs/>
      <w:sz w:val="20"/>
      <w:szCs w:val="20"/>
      <w:lang w:eastAsia="en-GB"/>
    </w:rPr>
  </w:style>
  <w:style w:type="paragraph" w:customStyle="1" w:styleId="xl86">
    <w:name w:val="xl86"/>
    <w:basedOn w:val="Normal"/>
    <w:rsid w:val="000B257E"/>
    <w:pPr>
      <w:pBdr>
        <w:top w:val="single" w:sz="4" w:space="0" w:color="2C2C2D"/>
        <w:left w:val="single" w:sz="4" w:space="0" w:color="2C2C2D"/>
        <w:bottom w:val="single" w:sz="4" w:space="0" w:color="2C2C2D"/>
        <w:right w:val="single" w:sz="4" w:space="0" w:color="2C2C2D"/>
      </w:pBdr>
      <w:shd w:val="clear" w:color="000000" w:fill="E61E28"/>
      <w:spacing w:before="100" w:beforeAutospacing="1" w:after="100" w:afterAutospacing="1" w:line="240" w:lineRule="auto"/>
      <w:jc w:val="left"/>
      <w:textAlignment w:val="center"/>
    </w:pPr>
    <w:rPr>
      <w:rFonts w:ascii="Times New Roman" w:eastAsia="Times New Roman" w:hAnsi="Times New Roman" w:cs="Times New Roman"/>
      <w:b/>
      <w:bCs/>
      <w:color w:val="FFFFFF"/>
      <w:sz w:val="24"/>
      <w:szCs w:val="24"/>
      <w:lang w:eastAsia="en-GB"/>
    </w:rPr>
  </w:style>
  <w:style w:type="paragraph" w:customStyle="1" w:styleId="xl87">
    <w:name w:val="xl87"/>
    <w:basedOn w:val="Normal"/>
    <w:rsid w:val="000B257E"/>
    <w:pPr>
      <w:pBdr>
        <w:top w:val="single" w:sz="4" w:space="0" w:color="2C2C2D"/>
        <w:left w:val="single" w:sz="4" w:space="0" w:color="2C2C2D"/>
        <w:bottom w:val="single" w:sz="4" w:space="0" w:color="2C2C2D"/>
        <w:right w:val="single" w:sz="4" w:space="0" w:color="2C2C2D"/>
      </w:pBdr>
      <w:spacing w:before="100" w:beforeAutospacing="1" w:after="100" w:afterAutospacing="1" w:line="240" w:lineRule="auto"/>
      <w:jc w:val="left"/>
      <w:textAlignment w:val="top"/>
    </w:pPr>
    <w:rPr>
      <w:rFonts w:ascii="Times New Roman" w:eastAsia="Times New Roman" w:hAnsi="Times New Roman" w:cs="Times New Roman"/>
      <w:i/>
      <w:iCs/>
      <w:sz w:val="20"/>
      <w:szCs w:val="20"/>
      <w:lang w:eastAsia="en-GB"/>
    </w:rPr>
  </w:style>
  <w:style w:type="paragraph" w:customStyle="1" w:styleId="xl88">
    <w:name w:val="xl88"/>
    <w:basedOn w:val="Normal"/>
    <w:rsid w:val="000B257E"/>
    <w:pPr>
      <w:pBdr>
        <w:top w:val="single" w:sz="4" w:space="0" w:color="auto"/>
        <w:left w:val="single" w:sz="4" w:space="0" w:color="auto"/>
        <w:bottom w:val="single" w:sz="4" w:space="0" w:color="auto"/>
        <w:right w:val="single" w:sz="4" w:space="0" w:color="auto"/>
      </w:pBdr>
      <w:spacing w:before="100" w:beforeAutospacing="1" w:after="100" w:afterAutospacing="1" w:line="240" w:lineRule="auto"/>
      <w:jc w:val="left"/>
    </w:pPr>
    <w:rPr>
      <w:rFonts w:ascii="Times New Roman" w:eastAsia="Times New Roman" w:hAnsi="Times New Roman" w:cs="Times New Roman"/>
      <w:color w:val="FF0000"/>
      <w:sz w:val="24"/>
      <w:szCs w:val="24"/>
      <w:lang w:eastAsia="en-GB"/>
    </w:rPr>
  </w:style>
  <w:style w:type="paragraph" w:customStyle="1" w:styleId="xl89">
    <w:name w:val="xl89"/>
    <w:basedOn w:val="Normal"/>
    <w:rsid w:val="000B257E"/>
    <w:pPr>
      <w:pBdr>
        <w:top w:val="single" w:sz="4" w:space="0" w:color="2C2C2D"/>
        <w:left w:val="single" w:sz="4" w:space="0" w:color="2C2C2D"/>
        <w:bottom w:val="single" w:sz="4" w:space="0" w:color="2C2C2D"/>
        <w:right w:val="single" w:sz="4" w:space="0" w:color="2C2C2D"/>
      </w:pBdr>
      <w:spacing w:before="100" w:beforeAutospacing="1" w:after="100" w:afterAutospacing="1" w:line="240" w:lineRule="auto"/>
      <w:jc w:val="left"/>
      <w:textAlignment w:val="top"/>
    </w:pPr>
    <w:rPr>
      <w:rFonts w:ascii="Times New Roman" w:eastAsia="Times New Roman" w:hAnsi="Times New Roman" w:cs="Times New Roman"/>
      <w:color w:val="000000"/>
      <w:sz w:val="20"/>
      <w:szCs w:val="20"/>
      <w:lang w:eastAsia="en-GB"/>
    </w:rPr>
  </w:style>
  <w:style w:type="paragraph" w:customStyle="1" w:styleId="xl90">
    <w:name w:val="xl90"/>
    <w:basedOn w:val="Normal"/>
    <w:rsid w:val="000B257E"/>
    <w:pPr>
      <w:pBdr>
        <w:left w:val="single" w:sz="4" w:space="0" w:color="2C2C2D"/>
        <w:bottom w:val="single" w:sz="4" w:space="0" w:color="2C2C2D"/>
        <w:right w:val="single" w:sz="4" w:space="0" w:color="2C2C2D"/>
      </w:pBdr>
      <w:spacing w:before="100" w:beforeAutospacing="1" w:after="100" w:afterAutospacing="1" w:line="240" w:lineRule="auto"/>
      <w:jc w:val="left"/>
      <w:textAlignment w:val="top"/>
    </w:pPr>
    <w:rPr>
      <w:rFonts w:ascii="Times New Roman" w:eastAsia="Times New Roman" w:hAnsi="Times New Roman" w:cs="Times New Roman"/>
      <w:color w:val="000000"/>
      <w:sz w:val="20"/>
      <w:szCs w:val="20"/>
      <w:lang w:eastAsia="en-GB"/>
    </w:rPr>
  </w:style>
  <w:style w:type="paragraph" w:customStyle="1" w:styleId="xl91">
    <w:name w:val="xl91"/>
    <w:basedOn w:val="Normal"/>
    <w:rsid w:val="000B257E"/>
    <w:pPr>
      <w:pBdr>
        <w:top w:val="single" w:sz="4" w:space="0" w:color="2C2C2D"/>
        <w:left w:val="single" w:sz="4" w:space="0" w:color="2C2C2D"/>
        <w:bottom w:val="single" w:sz="4" w:space="0" w:color="2C2C2D"/>
      </w:pBdr>
      <w:shd w:val="clear" w:color="000000" w:fill="E61E28"/>
      <w:spacing w:before="100" w:beforeAutospacing="1" w:after="100" w:afterAutospacing="1" w:line="240" w:lineRule="auto"/>
      <w:jc w:val="center"/>
      <w:textAlignment w:val="top"/>
    </w:pPr>
    <w:rPr>
      <w:rFonts w:ascii="Times New Roman" w:eastAsia="Times New Roman" w:hAnsi="Times New Roman" w:cs="Times New Roman"/>
      <w:b/>
      <w:bCs/>
      <w:color w:val="FFFFFF"/>
      <w:sz w:val="24"/>
      <w:szCs w:val="24"/>
      <w:lang w:eastAsia="en-GB"/>
    </w:rPr>
  </w:style>
  <w:style w:type="paragraph" w:customStyle="1" w:styleId="xl92">
    <w:name w:val="xl92"/>
    <w:basedOn w:val="Normal"/>
    <w:rsid w:val="000B257E"/>
    <w:pPr>
      <w:pBdr>
        <w:top w:val="single" w:sz="4" w:space="0" w:color="2C2C2D"/>
        <w:bottom w:val="single" w:sz="4" w:space="0" w:color="2C2C2D"/>
      </w:pBdr>
      <w:shd w:val="clear" w:color="000000" w:fill="E61E28"/>
      <w:spacing w:before="100" w:beforeAutospacing="1" w:after="100" w:afterAutospacing="1" w:line="240" w:lineRule="auto"/>
      <w:jc w:val="center"/>
      <w:textAlignment w:val="top"/>
    </w:pPr>
    <w:rPr>
      <w:rFonts w:ascii="Times New Roman" w:eastAsia="Times New Roman" w:hAnsi="Times New Roman" w:cs="Times New Roman"/>
      <w:b/>
      <w:bCs/>
      <w:color w:val="FFFFFF"/>
      <w:sz w:val="24"/>
      <w:szCs w:val="24"/>
      <w:lang w:eastAsia="en-GB"/>
    </w:rPr>
  </w:style>
  <w:style w:type="paragraph" w:customStyle="1" w:styleId="AIPrompt">
    <w:name w:val="AIPrompt"/>
    <w:basedOn w:val="TableNote"/>
    <w:link w:val="AIPromptChar"/>
    <w:uiPriority w:val="1"/>
    <w:qFormat/>
    <w:rsid w:val="008C70FF"/>
    <w:rPr>
      <w:color w:val="EFCA2D" w:themeColor="accent6"/>
      <w:sz w:val="20"/>
      <w:szCs w:val="20"/>
      <w:lang w:eastAsia="en-US"/>
    </w:rPr>
  </w:style>
  <w:style w:type="character" w:customStyle="1" w:styleId="TableChar">
    <w:name w:val="Table Char"/>
    <w:basedOn w:val="DefaultParagraphFont"/>
    <w:link w:val="Table"/>
    <w:uiPriority w:val="5"/>
    <w:semiHidden/>
    <w:rsid w:val="00080A98"/>
    <w:rPr>
      <w:sz w:val="18"/>
    </w:rPr>
  </w:style>
  <w:style w:type="character" w:customStyle="1" w:styleId="Table-TextChar">
    <w:name w:val="Table - Text Char"/>
    <w:basedOn w:val="TableChar"/>
    <w:link w:val="Table-Text"/>
    <w:uiPriority w:val="5"/>
    <w:rsid w:val="00080A98"/>
    <w:rPr>
      <w:sz w:val="18"/>
    </w:rPr>
  </w:style>
  <w:style w:type="character" w:customStyle="1" w:styleId="TableNoteChar">
    <w:name w:val="Table Note Char"/>
    <w:basedOn w:val="Table-TextChar"/>
    <w:link w:val="TableNote"/>
    <w:uiPriority w:val="5"/>
    <w:rsid w:val="00080A98"/>
    <w:rPr>
      <w:sz w:val="16"/>
    </w:rPr>
  </w:style>
  <w:style w:type="character" w:customStyle="1" w:styleId="AIPromptChar">
    <w:name w:val="AIPrompt Char"/>
    <w:basedOn w:val="TableNoteChar"/>
    <w:link w:val="AIPrompt"/>
    <w:uiPriority w:val="1"/>
    <w:rsid w:val="008C70FF"/>
    <w:rPr>
      <w:color w:val="EFCA2D" w:themeColor="accent6"/>
      <w:sz w:val="20"/>
      <w:szCs w:val="20"/>
      <w:lang w:eastAsia="en-US"/>
    </w:rPr>
  </w:style>
  <w:style w:type="character" w:customStyle="1" w:styleId="rg0ltqx3xr71jjcuuhp">
    <w:name w:val="rg0ltqx3xr71_jjcuuhp"/>
    <w:basedOn w:val="DefaultParagraphFont"/>
    <w:rsid w:val="00157D1A"/>
  </w:style>
  <w:style w:type="paragraph" w:customStyle="1" w:styleId="w7sjnrxzl6krnffuzhqe">
    <w:name w:val="w7sjnrxzl6krnffuzhqe"/>
    <w:basedOn w:val="Normal"/>
    <w:rsid w:val="00157D1A"/>
    <w:pPr>
      <w:spacing w:before="100" w:beforeAutospacing="1" w:after="100" w:afterAutospacing="1" w:line="240" w:lineRule="auto"/>
      <w:jc w:val="left"/>
    </w:pPr>
    <w:rPr>
      <w:rFonts w:ascii="Times New Roman" w:eastAsia="Times New Roman" w:hAnsi="Times New Roman" w:cs="Times New Roman"/>
      <w:sz w:val="24"/>
      <w:szCs w:val="24"/>
      <w:lang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781700">
      <w:bodyDiv w:val="1"/>
      <w:marLeft w:val="0"/>
      <w:marRight w:val="0"/>
      <w:marTop w:val="0"/>
      <w:marBottom w:val="0"/>
      <w:divBdr>
        <w:top w:val="none" w:sz="0" w:space="0" w:color="auto"/>
        <w:left w:val="none" w:sz="0" w:space="0" w:color="auto"/>
        <w:bottom w:val="none" w:sz="0" w:space="0" w:color="auto"/>
        <w:right w:val="none" w:sz="0" w:space="0" w:color="auto"/>
      </w:divBdr>
    </w:div>
    <w:div w:id="5835528">
      <w:bodyDiv w:val="1"/>
      <w:marLeft w:val="0"/>
      <w:marRight w:val="0"/>
      <w:marTop w:val="0"/>
      <w:marBottom w:val="0"/>
      <w:divBdr>
        <w:top w:val="none" w:sz="0" w:space="0" w:color="auto"/>
        <w:left w:val="none" w:sz="0" w:space="0" w:color="auto"/>
        <w:bottom w:val="none" w:sz="0" w:space="0" w:color="auto"/>
        <w:right w:val="none" w:sz="0" w:space="0" w:color="auto"/>
      </w:divBdr>
    </w:div>
    <w:div w:id="11230481">
      <w:bodyDiv w:val="1"/>
      <w:marLeft w:val="0"/>
      <w:marRight w:val="0"/>
      <w:marTop w:val="0"/>
      <w:marBottom w:val="0"/>
      <w:divBdr>
        <w:top w:val="none" w:sz="0" w:space="0" w:color="auto"/>
        <w:left w:val="none" w:sz="0" w:space="0" w:color="auto"/>
        <w:bottom w:val="none" w:sz="0" w:space="0" w:color="auto"/>
        <w:right w:val="none" w:sz="0" w:space="0" w:color="auto"/>
      </w:divBdr>
    </w:div>
    <w:div w:id="12266661">
      <w:bodyDiv w:val="1"/>
      <w:marLeft w:val="0"/>
      <w:marRight w:val="0"/>
      <w:marTop w:val="0"/>
      <w:marBottom w:val="0"/>
      <w:divBdr>
        <w:top w:val="none" w:sz="0" w:space="0" w:color="auto"/>
        <w:left w:val="none" w:sz="0" w:space="0" w:color="auto"/>
        <w:bottom w:val="none" w:sz="0" w:space="0" w:color="auto"/>
        <w:right w:val="none" w:sz="0" w:space="0" w:color="auto"/>
      </w:divBdr>
    </w:div>
    <w:div w:id="12997499">
      <w:bodyDiv w:val="1"/>
      <w:marLeft w:val="0"/>
      <w:marRight w:val="0"/>
      <w:marTop w:val="0"/>
      <w:marBottom w:val="0"/>
      <w:divBdr>
        <w:top w:val="none" w:sz="0" w:space="0" w:color="auto"/>
        <w:left w:val="none" w:sz="0" w:space="0" w:color="auto"/>
        <w:bottom w:val="none" w:sz="0" w:space="0" w:color="auto"/>
        <w:right w:val="none" w:sz="0" w:space="0" w:color="auto"/>
      </w:divBdr>
    </w:div>
    <w:div w:id="19356535">
      <w:bodyDiv w:val="1"/>
      <w:marLeft w:val="0"/>
      <w:marRight w:val="0"/>
      <w:marTop w:val="0"/>
      <w:marBottom w:val="0"/>
      <w:divBdr>
        <w:top w:val="none" w:sz="0" w:space="0" w:color="auto"/>
        <w:left w:val="none" w:sz="0" w:space="0" w:color="auto"/>
        <w:bottom w:val="none" w:sz="0" w:space="0" w:color="auto"/>
        <w:right w:val="none" w:sz="0" w:space="0" w:color="auto"/>
      </w:divBdr>
    </w:div>
    <w:div w:id="19476504">
      <w:bodyDiv w:val="1"/>
      <w:marLeft w:val="0"/>
      <w:marRight w:val="0"/>
      <w:marTop w:val="0"/>
      <w:marBottom w:val="0"/>
      <w:divBdr>
        <w:top w:val="none" w:sz="0" w:space="0" w:color="auto"/>
        <w:left w:val="none" w:sz="0" w:space="0" w:color="auto"/>
        <w:bottom w:val="none" w:sz="0" w:space="0" w:color="auto"/>
        <w:right w:val="none" w:sz="0" w:space="0" w:color="auto"/>
      </w:divBdr>
    </w:div>
    <w:div w:id="20782508">
      <w:bodyDiv w:val="1"/>
      <w:marLeft w:val="0"/>
      <w:marRight w:val="0"/>
      <w:marTop w:val="0"/>
      <w:marBottom w:val="0"/>
      <w:divBdr>
        <w:top w:val="none" w:sz="0" w:space="0" w:color="auto"/>
        <w:left w:val="none" w:sz="0" w:space="0" w:color="auto"/>
        <w:bottom w:val="none" w:sz="0" w:space="0" w:color="auto"/>
        <w:right w:val="none" w:sz="0" w:space="0" w:color="auto"/>
      </w:divBdr>
    </w:div>
    <w:div w:id="20862055">
      <w:bodyDiv w:val="1"/>
      <w:marLeft w:val="0"/>
      <w:marRight w:val="0"/>
      <w:marTop w:val="0"/>
      <w:marBottom w:val="0"/>
      <w:divBdr>
        <w:top w:val="none" w:sz="0" w:space="0" w:color="auto"/>
        <w:left w:val="none" w:sz="0" w:space="0" w:color="auto"/>
        <w:bottom w:val="none" w:sz="0" w:space="0" w:color="auto"/>
        <w:right w:val="none" w:sz="0" w:space="0" w:color="auto"/>
      </w:divBdr>
    </w:div>
    <w:div w:id="22100191">
      <w:bodyDiv w:val="1"/>
      <w:marLeft w:val="0"/>
      <w:marRight w:val="0"/>
      <w:marTop w:val="0"/>
      <w:marBottom w:val="0"/>
      <w:divBdr>
        <w:top w:val="none" w:sz="0" w:space="0" w:color="auto"/>
        <w:left w:val="none" w:sz="0" w:space="0" w:color="auto"/>
        <w:bottom w:val="none" w:sz="0" w:space="0" w:color="auto"/>
        <w:right w:val="none" w:sz="0" w:space="0" w:color="auto"/>
      </w:divBdr>
    </w:div>
    <w:div w:id="23992448">
      <w:bodyDiv w:val="1"/>
      <w:marLeft w:val="0"/>
      <w:marRight w:val="0"/>
      <w:marTop w:val="0"/>
      <w:marBottom w:val="0"/>
      <w:divBdr>
        <w:top w:val="none" w:sz="0" w:space="0" w:color="auto"/>
        <w:left w:val="none" w:sz="0" w:space="0" w:color="auto"/>
        <w:bottom w:val="none" w:sz="0" w:space="0" w:color="auto"/>
        <w:right w:val="none" w:sz="0" w:space="0" w:color="auto"/>
      </w:divBdr>
    </w:div>
    <w:div w:id="25523888">
      <w:bodyDiv w:val="1"/>
      <w:marLeft w:val="0"/>
      <w:marRight w:val="0"/>
      <w:marTop w:val="0"/>
      <w:marBottom w:val="0"/>
      <w:divBdr>
        <w:top w:val="none" w:sz="0" w:space="0" w:color="auto"/>
        <w:left w:val="none" w:sz="0" w:space="0" w:color="auto"/>
        <w:bottom w:val="none" w:sz="0" w:space="0" w:color="auto"/>
        <w:right w:val="none" w:sz="0" w:space="0" w:color="auto"/>
      </w:divBdr>
    </w:div>
    <w:div w:id="26955725">
      <w:bodyDiv w:val="1"/>
      <w:marLeft w:val="0"/>
      <w:marRight w:val="0"/>
      <w:marTop w:val="0"/>
      <w:marBottom w:val="0"/>
      <w:divBdr>
        <w:top w:val="none" w:sz="0" w:space="0" w:color="auto"/>
        <w:left w:val="none" w:sz="0" w:space="0" w:color="auto"/>
        <w:bottom w:val="none" w:sz="0" w:space="0" w:color="auto"/>
        <w:right w:val="none" w:sz="0" w:space="0" w:color="auto"/>
      </w:divBdr>
    </w:div>
    <w:div w:id="28647947">
      <w:bodyDiv w:val="1"/>
      <w:marLeft w:val="0"/>
      <w:marRight w:val="0"/>
      <w:marTop w:val="0"/>
      <w:marBottom w:val="0"/>
      <w:divBdr>
        <w:top w:val="none" w:sz="0" w:space="0" w:color="auto"/>
        <w:left w:val="none" w:sz="0" w:space="0" w:color="auto"/>
        <w:bottom w:val="none" w:sz="0" w:space="0" w:color="auto"/>
        <w:right w:val="none" w:sz="0" w:space="0" w:color="auto"/>
      </w:divBdr>
    </w:div>
    <w:div w:id="34543856">
      <w:bodyDiv w:val="1"/>
      <w:marLeft w:val="0"/>
      <w:marRight w:val="0"/>
      <w:marTop w:val="0"/>
      <w:marBottom w:val="0"/>
      <w:divBdr>
        <w:top w:val="none" w:sz="0" w:space="0" w:color="auto"/>
        <w:left w:val="none" w:sz="0" w:space="0" w:color="auto"/>
        <w:bottom w:val="none" w:sz="0" w:space="0" w:color="auto"/>
        <w:right w:val="none" w:sz="0" w:space="0" w:color="auto"/>
      </w:divBdr>
    </w:div>
    <w:div w:id="38870058">
      <w:bodyDiv w:val="1"/>
      <w:marLeft w:val="0"/>
      <w:marRight w:val="0"/>
      <w:marTop w:val="0"/>
      <w:marBottom w:val="0"/>
      <w:divBdr>
        <w:top w:val="none" w:sz="0" w:space="0" w:color="auto"/>
        <w:left w:val="none" w:sz="0" w:space="0" w:color="auto"/>
        <w:bottom w:val="none" w:sz="0" w:space="0" w:color="auto"/>
        <w:right w:val="none" w:sz="0" w:space="0" w:color="auto"/>
      </w:divBdr>
    </w:div>
    <w:div w:id="39331549">
      <w:bodyDiv w:val="1"/>
      <w:marLeft w:val="0"/>
      <w:marRight w:val="0"/>
      <w:marTop w:val="0"/>
      <w:marBottom w:val="0"/>
      <w:divBdr>
        <w:top w:val="none" w:sz="0" w:space="0" w:color="auto"/>
        <w:left w:val="none" w:sz="0" w:space="0" w:color="auto"/>
        <w:bottom w:val="none" w:sz="0" w:space="0" w:color="auto"/>
        <w:right w:val="none" w:sz="0" w:space="0" w:color="auto"/>
      </w:divBdr>
    </w:div>
    <w:div w:id="43213883">
      <w:bodyDiv w:val="1"/>
      <w:marLeft w:val="0"/>
      <w:marRight w:val="0"/>
      <w:marTop w:val="0"/>
      <w:marBottom w:val="0"/>
      <w:divBdr>
        <w:top w:val="none" w:sz="0" w:space="0" w:color="auto"/>
        <w:left w:val="none" w:sz="0" w:space="0" w:color="auto"/>
        <w:bottom w:val="none" w:sz="0" w:space="0" w:color="auto"/>
        <w:right w:val="none" w:sz="0" w:space="0" w:color="auto"/>
      </w:divBdr>
    </w:div>
    <w:div w:id="53286097">
      <w:bodyDiv w:val="1"/>
      <w:marLeft w:val="0"/>
      <w:marRight w:val="0"/>
      <w:marTop w:val="0"/>
      <w:marBottom w:val="0"/>
      <w:divBdr>
        <w:top w:val="none" w:sz="0" w:space="0" w:color="auto"/>
        <w:left w:val="none" w:sz="0" w:space="0" w:color="auto"/>
        <w:bottom w:val="none" w:sz="0" w:space="0" w:color="auto"/>
        <w:right w:val="none" w:sz="0" w:space="0" w:color="auto"/>
      </w:divBdr>
    </w:div>
    <w:div w:id="56518750">
      <w:bodyDiv w:val="1"/>
      <w:marLeft w:val="0"/>
      <w:marRight w:val="0"/>
      <w:marTop w:val="0"/>
      <w:marBottom w:val="0"/>
      <w:divBdr>
        <w:top w:val="none" w:sz="0" w:space="0" w:color="auto"/>
        <w:left w:val="none" w:sz="0" w:space="0" w:color="auto"/>
        <w:bottom w:val="none" w:sz="0" w:space="0" w:color="auto"/>
        <w:right w:val="none" w:sz="0" w:space="0" w:color="auto"/>
      </w:divBdr>
    </w:div>
    <w:div w:id="56823451">
      <w:bodyDiv w:val="1"/>
      <w:marLeft w:val="0"/>
      <w:marRight w:val="0"/>
      <w:marTop w:val="0"/>
      <w:marBottom w:val="0"/>
      <w:divBdr>
        <w:top w:val="none" w:sz="0" w:space="0" w:color="auto"/>
        <w:left w:val="none" w:sz="0" w:space="0" w:color="auto"/>
        <w:bottom w:val="none" w:sz="0" w:space="0" w:color="auto"/>
        <w:right w:val="none" w:sz="0" w:space="0" w:color="auto"/>
      </w:divBdr>
    </w:div>
    <w:div w:id="69275538">
      <w:bodyDiv w:val="1"/>
      <w:marLeft w:val="0"/>
      <w:marRight w:val="0"/>
      <w:marTop w:val="0"/>
      <w:marBottom w:val="0"/>
      <w:divBdr>
        <w:top w:val="none" w:sz="0" w:space="0" w:color="auto"/>
        <w:left w:val="none" w:sz="0" w:space="0" w:color="auto"/>
        <w:bottom w:val="none" w:sz="0" w:space="0" w:color="auto"/>
        <w:right w:val="none" w:sz="0" w:space="0" w:color="auto"/>
      </w:divBdr>
    </w:div>
    <w:div w:id="73553107">
      <w:bodyDiv w:val="1"/>
      <w:marLeft w:val="0"/>
      <w:marRight w:val="0"/>
      <w:marTop w:val="0"/>
      <w:marBottom w:val="0"/>
      <w:divBdr>
        <w:top w:val="none" w:sz="0" w:space="0" w:color="auto"/>
        <w:left w:val="none" w:sz="0" w:space="0" w:color="auto"/>
        <w:bottom w:val="none" w:sz="0" w:space="0" w:color="auto"/>
        <w:right w:val="none" w:sz="0" w:space="0" w:color="auto"/>
      </w:divBdr>
    </w:div>
    <w:div w:id="80108513">
      <w:bodyDiv w:val="1"/>
      <w:marLeft w:val="0"/>
      <w:marRight w:val="0"/>
      <w:marTop w:val="0"/>
      <w:marBottom w:val="0"/>
      <w:divBdr>
        <w:top w:val="none" w:sz="0" w:space="0" w:color="auto"/>
        <w:left w:val="none" w:sz="0" w:space="0" w:color="auto"/>
        <w:bottom w:val="none" w:sz="0" w:space="0" w:color="auto"/>
        <w:right w:val="none" w:sz="0" w:space="0" w:color="auto"/>
      </w:divBdr>
    </w:div>
    <w:div w:id="82344113">
      <w:bodyDiv w:val="1"/>
      <w:marLeft w:val="0"/>
      <w:marRight w:val="0"/>
      <w:marTop w:val="0"/>
      <w:marBottom w:val="0"/>
      <w:divBdr>
        <w:top w:val="none" w:sz="0" w:space="0" w:color="auto"/>
        <w:left w:val="none" w:sz="0" w:space="0" w:color="auto"/>
        <w:bottom w:val="none" w:sz="0" w:space="0" w:color="auto"/>
        <w:right w:val="none" w:sz="0" w:space="0" w:color="auto"/>
      </w:divBdr>
    </w:div>
    <w:div w:id="88934911">
      <w:bodyDiv w:val="1"/>
      <w:marLeft w:val="0"/>
      <w:marRight w:val="0"/>
      <w:marTop w:val="0"/>
      <w:marBottom w:val="0"/>
      <w:divBdr>
        <w:top w:val="none" w:sz="0" w:space="0" w:color="auto"/>
        <w:left w:val="none" w:sz="0" w:space="0" w:color="auto"/>
        <w:bottom w:val="none" w:sz="0" w:space="0" w:color="auto"/>
        <w:right w:val="none" w:sz="0" w:space="0" w:color="auto"/>
      </w:divBdr>
    </w:div>
    <w:div w:id="91364901">
      <w:bodyDiv w:val="1"/>
      <w:marLeft w:val="0"/>
      <w:marRight w:val="0"/>
      <w:marTop w:val="0"/>
      <w:marBottom w:val="0"/>
      <w:divBdr>
        <w:top w:val="none" w:sz="0" w:space="0" w:color="auto"/>
        <w:left w:val="none" w:sz="0" w:space="0" w:color="auto"/>
        <w:bottom w:val="none" w:sz="0" w:space="0" w:color="auto"/>
        <w:right w:val="none" w:sz="0" w:space="0" w:color="auto"/>
      </w:divBdr>
    </w:div>
    <w:div w:id="94057583">
      <w:bodyDiv w:val="1"/>
      <w:marLeft w:val="0"/>
      <w:marRight w:val="0"/>
      <w:marTop w:val="0"/>
      <w:marBottom w:val="0"/>
      <w:divBdr>
        <w:top w:val="none" w:sz="0" w:space="0" w:color="auto"/>
        <w:left w:val="none" w:sz="0" w:space="0" w:color="auto"/>
        <w:bottom w:val="none" w:sz="0" w:space="0" w:color="auto"/>
        <w:right w:val="none" w:sz="0" w:space="0" w:color="auto"/>
      </w:divBdr>
    </w:div>
    <w:div w:id="97408100">
      <w:bodyDiv w:val="1"/>
      <w:marLeft w:val="0"/>
      <w:marRight w:val="0"/>
      <w:marTop w:val="0"/>
      <w:marBottom w:val="0"/>
      <w:divBdr>
        <w:top w:val="none" w:sz="0" w:space="0" w:color="auto"/>
        <w:left w:val="none" w:sz="0" w:space="0" w:color="auto"/>
        <w:bottom w:val="none" w:sz="0" w:space="0" w:color="auto"/>
        <w:right w:val="none" w:sz="0" w:space="0" w:color="auto"/>
      </w:divBdr>
    </w:div>
    <w:div w:id="99377177">
      <w:bodyDiv w:val="1"/>
      <w:marLeft w:val="0"/>
      <w:marRight w:val="0"/>
      <w:marTop w:val="0"/>
      <w:marBottom w:val="0"/>
      <w:divBdr>
        <w:top w:val="none" w:sz="0" w:space="0" w:color="auto"/>
        <w:left w:val="none" w:sz="0" w:space="0" w:color="auto"/>
        <w:bottom w:val="none" w:sz="0" w:space="0" w:color="auto"/>
        <w:right w:val="none" w:sz="0" w:space="0" w:color="auto"/>
      </w:divBdr>
    </w:div>
    <w:div w:id="102264086">
      <w:bodyDiv w:val="1"/>
      <w:marLeft w:val="0"/>
      <w:marRight w:val="0"/>
      <w:marTop w:val="0"/>
      <w:marBottom w:val="0"/>
      <w:divBdr>
        <w:top w:val="none" w:sz="0" w:space="0" w:color="auto"/>
        <w:left w:val="none" w:sz="0" w:space="0" w:color="auto"/>
        <w:bottom w:val="none" w:sz="0" w:space="0" w:color="auto"/>
        <w:right w:val="none" w:sz="0" w:space="0" w:color="auto"/>
      </w:divBdr>
    </w:div>
    <w:div w:id="102652670">
      <w:bodyDiv w:val="1"/>
      <w:marLeft w:val="0"/>
      <w:marRight w:val="0"/>
      <w:marTop w:val="0"/>
      <w:marBottom w:val="0"/>
      <w:divBdr>
        <w:top w:val="none" w:sz="0" w:space="0" w:color="auto"/>
        <w:left w:val="none" w:sz="0" w:space="0" w:color="auto"/>
        <w:bottom w:val="none" w:sz="0" w:space="0" w:color="auto"/>
        <w:right w:val="none" w:sz="0" w:space="0" w:color="auto"/>
      </w:divBdr>
    </w:div>
    <w:div w:id="102656263">
      <w:bodyDiv w:val="1"/>
      <w:marLeft w:val="0"/>
      <w:marRight w:val="0"/>
      <w:marTop w:val="0"/>
      <w:marBottom w:val="0"/>
      <w:divBdr>
        <w:top w:val="none" w:sz="0" w:space="0" w:color="auto"/>
        <w:left w:val="none" w:sz="0" w:space="0" w:color="auto"/>
        <w:bottom w:val="none" w:sz="0" w:space="0" w:color="auto"/>
        <w:right w:val="none" w:sz="0" w:space="0" w:color="auto"/>
      </w:divBdr>
    </w:div>
    <w:div w:id="102848825">
      <w:bodyDiv w:val="1"/>
      <w:marLeft w:val="0"/>
      <w:marRight w:val="0"/>
      <w:marTop w:val="0"/>
      <w:marBottom w:val="0"/>
      <w:divBdr>
        <w:top w:val="none" w:sz="0" w:space="0" w:color="auto"/>
        <w:left w:val="none" w:sz="0" w:space="0" w:color="auto"/>
        <w:bottom w:val="none" w:sz="0" w:space="0" w:color="auto"/>
        <w:right w:val="none" w:sz="0" w:space="0" w:color="auto"/>
      </w:divBdr>
    </w:div>
    <w:div w:id="104545281">
      <w:bodyDiv w:val="1"/>
      <w:marLeft w:val="0"/>
      <w:marRight w:val="0"/>
      <w:marTop w:val="0"/>
      <w:marBottom w:val="0"/>
      <w:divBdr>
        <w:top w:val="none" w:sz="0" w:space="0" w:color="auto"/>
        <w:left w:val="none" w:sz="0" w:space="0" w:color="auto"/>
        <w:bottom w:val="none" w:sz="0" w:space="0" w:color="auto"/>
        <w:right w:val="none" w:sz="0" w:space="0" w:color="auto"/>
      </w:divBdr>
    </w:div>
    <w:div w:id="104739422">
      <w:bodyDiv w:val="1"/>
      <w:marLeft w:val="0"/>
      <w:marRight w:val="0"/>
      <w:marTop w:val="0"/>
      <w:marBottom w:val="0"/>
      <w:divBdr>
        <w:top w:val="none" w:sz="0" w:space="0" w:color="auto"/>
        <w:left w:val="none" w:sz="0" w:space="0" w:color="auto"/>
        <w:bottom w:val="none" w:sz="0" w:space="0" w:color="auto"/>
        <w:right w:val="none" w:sz="0" w:space="0" w:color="auto"/>
      </w:divBdr>
    </w:div>
    <w:div w:id="109250065">
      <w:bodyDiv w:val="1"/>
      <w:marLeft w:val="0"/>
      <w:marRight w:val="0"/>
      <w:marTop w:val="0"/>
      <w:marBottom w:val="0"/>
      <w:divBdr>
        <w:top w:val="none" w:sz="0" w:space="0" w:color="auto"/>
        <w:left w:val="none" w:sz="0" w:space="0" w:color="auto"/>
        <w:bottom w:val="none" w:sz="0" w:space="0" w:color="auto"/>
        <w:right w:val="none" w:sz="0" w:space="0" w:color="auto"/>
      </w:divBdr>
    </w:div>
    <w:div w:id="112747190">
      <w:bodyDiv w:val="1"/>
      <w:marLeft w:val="0"/>
      <w:marRight w:val="0"/>
      <w:marTop w:val="0"/>
      <w:marBottom w:val="0"/>
      <w:divBdr>
        <w:top w:val="none" w:sz="0" w:space="0" w:color="auto"/>
        <w:left w:val="none" w:sz="0" w:space="0" w:color="auto"/>
        <w:bottom w:val="none" w:sz="0" w:space="0" w:color="auto"/>
        <w:right w:val="none" w:sz="0" w:space="0" w:color="auto"/>
      </w:divBdr>
    </w:div>
    <w:div w:id="113331005">
      <w:bodyDiv w:val="1"/>
      <w:marLeft w:val="0"/>
      <w:marRight w:val="0"/>
      <w:marTop w:val="0"/>
      <w:marBottom w:val="0"/>
      <w:divBdr>
        <w:top w:val="none" w:sz="0" w:space="0" w:color="auto"/>
        <w:left w:val="none" w:sz="0" w:space="0" w:color="auto"/>
        <w:bottom w:val="none" w:sz="0" w:space="0" w:color="auto"/>
        <w:right w:val="none" w:sz="0" w:space="0" w:color="auto"/>
      </w:divBdr>
    </w:div>
    <w:div w:id="118955607">
      <w:bodyDiv w:val="1"/>
      <w:marLeft w:val="0"/>
      <w:marRight w:val="0"/>
      <w:marTop w:val="0"/>
      <w:marBottom w:val="0"/>
      <w:divBdr>
        <w:top w:val="none" w:sz="0" w:space="0" w:color="auto"/>
        <w:left w:val="none" w:sz="0" w:space="0" w:color="auto"/>
        <w:bottom w:val="none" w:sz="0" w:space="0" w:color="auto"/>
        <w:right w:val="none" w:sz="0" w:space="0" w:color="auto"/>
      </w:divBdr>
    </w:div>
    <w:div w:id="123427112">
      <w:bodyDiv w:val="1"/>
      <w:marLeft w:val="0"/>
      <w:marRight w:val="0"/>
      <w:marTop w:val="0"/>
      <w:marBottom w:val="0"/>
      <w:divBdr>
        <w:top w:val="none" w:sz="0" w:space="0" w:color="auto"/>
        <w:left w:val="none" w:sz="0" w:space="0" w:color="auto"/>
        <w:bottom w:val="none" w:sz="0" w:space="0" w:color="auto"/>
        <w:right w:val="none" w:sz="0" w:space="0" w:color="auto"/>
      </w:divBdr>
    </w:div>
    <w:div w:id="127161971">
      <w:bodyDiv w:val="1"/>
      <w:marLeft w:val="0"/>
      <w:marRight w:val="0"/>
      <w:marTop w:val="0"/>
      <w:marBottom w:val="0"/>
      <w:divBdr>
        <w:top w:val="none" w:sz="0" w:space="0" w:color="auto"/>
        <w:left w:val="none" w:sz="0" w:space="0" w:color="auto"/>
        <w:bottom w:val="none" w:sz="0" w:space="0" w:color="auto"/>
        <w:right w:val="none" w:sz="0" w:space="0" w:color="auto"/>
      </w:divBdr>
    </w:div>
    <w:div w:id="134372648">
      <w:bodyDiv w:val="1"/>
      <w:marLeft w:val="0"/>
      <w:marRight w:val="0"/>
      <w:marTop w:val="0"/>
      <w:marBottom w:val="0"/>
      <w:divBdr>
        <w:top w:val="none" w:sz="0" w:space="0" w:color="auto"/>
        <w:left w:val="none" w:sz="0" w:space="0" w:color="auto"/>
        <w:bottom w:val="none" w:sz="0" w:space="0" w:color="auto"/>
        <w:right w:val="none" w:sz="0" w:space="0" w:color="auto"/>
      </w:divBdr>
    </w:div>
    <w:div w:id="137038957">
      <w:bodyDiv w:val="1"/>
      <w:marLeft w:val="0"/>
      <w:marRight w:val="0"/>
      <w:marTop w:val="0"/>
      <w:marBottom w:val="0"/>
      <w:divBdr>
        <w:top w:val="none" w:sz="0" w:space="0" w:color="auto"/>
        <w:left w:val="none" w:sz="0" w:space="0" w:color="auto"/>
        <w:bottom w:val="none" w:sz="0" w:space="0" w:color="auto"/>
        <w:right w:val="none" w:sz="0" w:space="0" w:color="auto"/>
      </w:divBdr>
    </w:div>
    <w:div w:id="142743573">
      <w:bodyDiv w:val="1"/>
      <w:marLeft w:val="0"/>
      <w:marRight w:val="0"/>
      <w:marTop w:val="0"/>
      <w:marBottom w:val="0"/>
      <w:divBdr>
        <w:top w:val="none" w:sz="0" w:space="0" w:color="auto"/>
        <w:left w:val="none" w:sz="0" w:space="0" w:color="auto"/>
        <w:bottom w:val="none" w:sz="0" w:space="0" w:color="auto"/>
        <w:right w:val="none" w:sz="0" w:space="0" w:color="auto"/>
      </w:divBdr>
    </w:div>
    <w:div w:id="146407974">
      <w:bodyDiv w:val="1"/>
      <w:marLeft w:val="0"/>
      <w:marRight w:val="0"/>
      <w:marTop w:val="0"/>
      <w:marBottom w:val="0"/>
      <w:divBdr>
        <w:top w:val="none" w:sz="0" w:space="0" w:color="auto"/>
        <w:left w:val="none" w:sz="0" w:space="0" w:color="auto"/>
        <w:bottom w:val="none" w:sz="0" w:space="0" w:color="auto"/>
        <w:right w:val="none" w:sz="0" w:space="0" w:color="auto"/>
      </w:divBdr>
    </w:div>
    <w:div w:id="147020074">
      <w:bodyDiv w:val="1"/>
      <w:marLeft w:val="0"/>
      <w:marRight w:val="0"/>
      <w:marTop w:val="0"/>
      <w:marBottom w:val="0"/>
      <w:divBdr>
        <w:top w:val="none" w:sz="0" w:space="0" w:color="auto"/>
        <w:left w:val="none" w:sz="0" w:space="0" w:color="auto"/>
        <w:bottom w:val="none" w:sz="0" w:space="0" w:color="auto"/>
        <w:right w:val="none" w:sz="0" w:space="0" w:color="auto"/>
      </w:divBdr>
    </w:div>
    <w:div w:id="147593902">
      <w:bodyDiv w:val="1"/>
      <w:marLeft w:val="0"/>
      <w:marRight w:val="0"/>
      <w:marTop w:val="0"/>
      <w:marBottom w:val="0"/>
      <w:divBdr>
        <w:top w:val="none" w:sz="0" w:space="0" w:color="auto"/>
        <w:left w:val="none" w:sz="0" w:space="0" w:color="auto"/>
        <w:bottom w:val="none" w:sz="0" w:space="0" w:color="auto"/>
        <w:right w:val="none" w:sz="0" w:space="0" w:color="auto"/>
      </w:divBdr>
    </w:div>
    <w:div w:id="153573371">
      <w:bodyDiv w:val="1"/>
      <w:marLeft w:val="0"/>
      <w:marRight w:val="0"/>
      <w:marTop w:val="0"/>
      <w:marBottom w:val="0"/>
      <w:divBdr>
        <w:top w:val="none" w:sz="0" w:space="0" w:color="auto"/>
        <w:left w:val="none" w:sz="0" w:space="0" w:color="auto"/>
        <w:bottom w:val="none" w:sz="0" w:space="0" w:color="auto"/>
        <w:right w:val="none" w:sz="0" w:space="0" w:color="auto"/>
      </w:divBdr>
    </w:div>
    <w:div w:id="156969132">
      <w:bodyDiv w:val="1"/>
      <w:marLeft w:val="0"/>
      <w:marRight w:val="0"/>
      <w:marTop w:val="0"/>
      <w:marBottom w:val="0"/>
      <w:divBdr>
        <w:top w:val="none" w:sz="0" w:space="0" w:color="auto"/>
        <w:left w:val="none" w:sz="0" w:space="0" w:color="auto"/>
        <w:bottom w:val="none" w:sz="0" w:space="0" w:color="auto"/>
        <w:right w:val="none" w:sz="0" w:space="0" w:color="auto"/>
      </w:divBdr>
    </w:div>
    <w:div w:id="162859605">
      <w:bodyDiv w:val="1"/>
      <w:marLeft w:val="0"/>
      <w:marRight w:val="0"/>
      <w:marTop w:val="0"/>
      <w:marBottom w:val="0"/>
      <w:divBdr>
        <w:top w:val="none" w:sz="0" w:space="0" w:color="auto"/>
        <w:left w:val="none" w:sz="0" w:space="0" w:color="auto"/>
        <w:bottom w:val="none" w:sz="0" w:space="0" w:color="auto"/>
        <w:right w:val="none" w:sz="0" w:space="0" w:color="auto"/>
      </w:divBdr>
    </w:div>
    <w:div w:id="163521673">
      <w:bodyDiv w:val="1"/>
      <w:marLeft w:val="0"/>
      <w:marRight w:val="0"/>
      <w:marTop w:val="0"/>
      <w:marBottom w:val="0"/>
      <w:divBdr>
        <w:top w:val="none" w:sz="0" w:space="0" w:color="auto"/>
        <w:left w:val="none" w:sz="0" w:space="0" w:color="auto"/>
        <w:bottom w:val="none" w:sz="0" w:space="0" w:color="auto"/>
        <w:right w:val="none" w:sz="0" w:space="0" w:color="auto"/>
      </w:divBdr>
    </w:div>
    <w:div w:id="167182875">
      <w:bodyDiv w:val="1"/>
      <w:marLeft w:val="0"/>
      <w:marRight w:val="0"/>
      <w:marTop w:val="0"/>
      <w:marBottom w:val="0"/>
      <w:divBdr>
        <w:top w:val="none" w:sz="0" w:space="0" w:color="auto"/>
        <w:left w:val="none" w:sz="0" w:space="0" w:color="auto"/>
        <w:bottom w:val="none" w:sz="0" w:space="0" w:color="auto"/>
        <w:right w:val="none" w:sz="0" w:space="0" w:color="auto"/>
      </w:divBdr>
    </w:div>
    <w:div w:id="167641963">
      <w:bodyDiv w:val="1"/>
      <w:marLeft w:val="0"/>
      <w:marRight w:val="0"/>
      <w:marTop w:val="0"/>
      <w:marBottom w:val="0"/>
      <w:divBdr>
        <w:top w:val="none" w:sz="0" w:space="0" w:color="auto"/>
        <w:left w:val="none" w:sz="0" w:space="0" w:color="auto"/>
        <w:bottom w:val="none" w:sz="0" w:space="0" w:color="auto"/>
        <w:right w:val="none" w:sz="0" w:space="0" w:color="auto"/>
      </w:divBdr>
    </w:div>
    <w:div w:id="168066050">
      <w:bodyDiv w:val="1"/>
      <w:marLeft w:val="0"/>
      <w:marRight w:val="0"/>
      <w:marTop w:val="0"/>
      <w:marBottom w:val="0"/>
      <w:divBdr>
        <w:top w:val="none" w:sz="0" w:space="0" w:color="auto"/>
        <w:left w:val="none" w:sz="0" w:space="0" w:color="auto"/>
        <w:bottom w:val="none" w:sz="0" w:space="0" w:color="auto"/>
        <w:right w:val="none" w:sz="0" w:space="0" w:color="auto"/>
      </w:divBdr>
    </w:div>
    <w:div w:id="179783953">
      <w:bodyDiv w:val="1"/>
      <w:marLeft w:val="0"/>
      <w:marRight w:val="0"/>
      <w:marTop w:val="0"/>
      <w:marBottom w:val="0"/>
      <w:divBdr>
        <w:top w:val="none" w:sz="0" w:space="0" w:color="auto"/>
        <w:left w:val="none" w:sz="0" w:space="0" w:color="auto"/>
        <w:bottom w:val="none" w:sz="0" w:space="0" w:color="auto"/>
        <w:right w:val="none" w:sz="0" w:space="0" w:color="auto"/>
      </w:divBdr>
    </w:div>
    <w:div w:id="182674847">
      <w:bodyDiv w:val="1"/>
      <w:marLeft w:val="0"/>
      <w:marRight w:val="0"/>
      <w:marTop w:val="0"/>
      <w:marBottom w:val="0"/>
      <w:divBdr>
        <w:top w:val="none" w:sz="0" w:space="0" w:color="auto"/>
        <w:left w:val="none" w:sz="0" w:space="0" w:color="auto"/>
        <w:bottom w:val="none" w:sz="0" w:space="0" w:color="auto"/>
        <w:right w:val="none" w:sz="0" w:space="0" w:color="auto"/>
      </w:divBdr>
    </w:div>
    <w:div w:id="184177685">
      <w:bodyDiv w:val="1"/>
      <w:marLeft w:val="0"/>
      <w:marRight w:val="0"/>
      <w:marTop w:val="0"/>
      <w:marBottom w:val="0"/>
      <w:divBdr>
        <w:top w:val="none" w:sz="0" w:space="0" w:color="auto"/>
        <w:left w:val="none" w:sz="0" w:space="0" w:color="auto"/>
        <w:bottom w:val="none" w:sz="0" w:space="0" w:color="auto"/>
        <w:right w:val="none" w:sz="0" w:space="0" w:color="auto"/>
      </w:divBdr>
    </w:div>
    <w:div w:id="184290354">
      <w:bodyDiv w:val="1"/>
      <w:marLeft w:val="0"/>
      <w:marRight w:val="0"/>
      <w:marTop w:val="0"/>
      <w:marBottom w:val="0"/>
      <w:divBdr>
        <w:top w:val="none" w:sz="0" w:space="0" w:color="auto"/>
        <w:left w:val="none" w:sz="0" w:space="0" w:color="auto"/>
        <w:bottom w:val="none" w:sz="0" w:space="0" w:color="auto"/>
        <w:right w:val="none" w:sz="0" w:space="0" w:color="auto"/>
      </w:divBdr>
    </w:div>
    <w:div w:id="188422362">
      <w:bodyDiv w:val="1"/>
      <w:marLeft w:val="0"/>
      <w:marRight w:val="0"/>
      <w:marTop w:val="0"/>
      <w:marBottom w:val="0"/>
      <w:divBdr>
        <w:top w:val="none" w:sz="0" w:space="0" w:color="auto"/>
        <w:left w:val="none" w:sz="0" w:space="0" w:color="auto"/>
        <w:bottom w:val="none" w:sz="0" w:space="0" w:color="auto"/>
        <w:right w:val="none" w:sz="0" w:space="0" w:color="auto"/>
      </w:divBdr>
    </w:div>
    <w:div w:id="199435839">
      <w:bodyDiv w:val="1"/>
      <w:marLeft w:val="0"/>
      <w:marRight w:val="0"/>
      <w:marTop w:val="0"/>
      <w:marBottom w:val="0"/>
      <w:divBdr>
        <w:top w:val="none" w:sz="0" w:space="0" w:color="auto"/>
        <w:left w:val="none" w:sz="0" w:space="0" w:color="auto"/>
        <w:bottom w:val="none" w:sz="0" w:space="0" w:color="auto"/>
        <w:right w:val="none" w:sz="0" w:space="0" w:color="auto"/>
      </w:divBdr>
    </w:div>
    <w:div w:id="203640708">
      <w:bodyDiv w:val="1"/>
      <w:marLeft w:val="0"/>
      <w:marRight w:val="0"/>
      <w:marTop w:val="0"/>
      <w:marBottom w:val="0"/>
      <w:divBdr>
        <w:top w:val="none" w:sz="0" w:space="0" w:color="auto"/>
        <w:left w:val="none" w:sz="0" w:space="0" w:color="auto"/>
        <w:bottom w:val="none" w:sz="0" w:space="0" w:color="auto"/>
        <w:right w:val="none" w:sz="0" w:space="0" w:color="auto"/>
      </w:divBdr>
    </w:div>
    <w:div w:id="203687235">
      <w:bodyDiv w:val="1"/>
      <w:marLeft w:val="0"/>
      <w:marRight w:val="0"/>
      <w:marTop w:val="0"/>
      <w:marBottom w:val="0"/>
      <w:divBdr>
        <w:top w:val="none" w:sz="0" w:space="0" w:color="auto"/>
        <w:left w:val="none" w:sz="0" w:space="0" w:color="auto"/>
        <w:bottom w:val="none" w:sz="0" w:space="0" w:color="auto"/>
        <w:right w:val="none" w:sz="0" w:space="0" w:color="auto"/>
      </w:divBdr>
    </w:div>
    <w:div w:id="207573638">
      <w:bodyDiv w:val="1"/>
      <w:marLeft w:val="0"/>
      <w:marRight w:val="0"/>
      <w:marTop w:val="0"/>
      <w:marBottom w:val="0"/>
      <w:divBdr>
        <w:top w:val="none" w:sz="0" w:space="0" w:color="auto"/>
        <w:left w:val="none" w:sz="0" w:space="0" w:color="auto"/>
        <w:bottom w:val="none" w:sz="0" w:space="0" w:color="auto"/>
        <w:right w:val="none" w:sz="0" w:space="0" w:color="auto"/>
      </w:divBdr>
    </w:div>
    <w:div w:id="210654514">
      <w:bodyDiv w:val="1"/>
      <w:marLeft w:val="0"/>
      <w:marRight w:val="0"/>
      <w:marTop w:val="0"/>
      <w:marBottom w:val="0"/>
      <w:divBdr>
        <w:top w:val="none" w:sz="0" w:space="0" w:color="auto"/>
        <w:left w:val="none" w:sz="0" w:space="0" w:color="auto"/>
        <w:bottom w:val="none" w:sz="0" w:space="0" w:color="auto"/>
        <w:right w:val="none" w:sz="0" w:space="0" w:color="auto"/>
      </w:divBdr>
    </w:div>
    <w:div w:id="212236754">
      <w:bodyDiv w:val="1"/>
      <w:marLeft w:val="0"/>
      <w:marRight w:val="0"/>
      <w:marTop w:val="0"/>
      <w:marBottom w:val="0"/>
      <w:divBdr>
        <w:top w:val="none" w:sz="0" w:space="0" w:color="auto"/>
        <w:left w:val="none" w:sz="0" w:space="0" w:color="auto"/>
        <w:bottom w:val="none" w:sz="0" w:space="0" w:color="auto"/>
        <w:right w:val="none" w:sz="0" w:space="0" w:color="auto"/>
      </w:divBdr>
    </w:div>
    <w:div w:id="213742131">
      <w:bodyDiv w:val="1"/>
      <w:marLeft w:val="0"/>
      <w:marRight w:val="0"/>
      <w:marTop w:val="0"/>
      <w:marBottom w:val="0"/>
      <w:divBdr>
        <w:top w:val="none" w:sz="0" w:space="0" w:color="auto"/>
        <w:left w:val="none" w:sz="0" w:space="0" w:color="auto"/>
        <w:bottom w:val="none" w:sz="0" w:space="0" w:color="auto"/>
        <w:right w:val="none" w:sz="0" w:space="0" w:color="auto"/>
      </w:divBdr>
    </w:div>
    <w:div w:id="215170323">
      <w:bodyDiv w:val="1"/>
      <w:marLeft w:val="0"/>
      <w:marRight w:val="0"/>
      <w:marTop w:val="0"/>
      <w:marBottom w:val="0"/>
      <w:divBdr>
        <w:top w:val="none" w:sz="0" w:space="0" w:color="auto"/>
        <w:left w:val="none" w:sz="0" w:space="0" w:color="auto"/>
        <w:bottom w:val="none" w:sz="0" w:space="0" w:color="auto"/>
        <w:right w:val="none" w:sz="0" w:space="0" w:color="auto"/>
      </w:divBdr>
    </w:div>
    <w:div w:id="219362493">
      <w:bodyDiv w:val="1"/>
      <w:marLeft w:val="0"/>
      <w:marRight w:val="0"/>
      <w:marTop w:val="0"/>
      <w:marBottom w:val="0"/>
      <w:divBdr>
        <w:top w:val="none" w:sz="0" w:space="0" w:color="auto"/>
        <w:left w:val="none" w:sz="0" w:space="0" w:color="auto"/>
        <w:bottom w:val="none" w:sz="0" w:space="0" w:color="auto"/>
        <w:right w:val="none" w:sz="0" w:space="0" w:color="auto"/>
      </w:divBdr>
    </w:div>
    <w:div w:id="221447083">
      <w:bodyDiv w:val="1"/>
      <w:marLeft w:val="0"/>
      <w:marRight w:val="0"/>
      <w:marTop w:val="0"/>
      <w:marBottom w:val="0"/>
      <w:divBdr>
        <w:top w:val="none" w:sz="0" w:space="0" w:color="auto"/>
        <w:left w:val="none" w:sz="0" w:space="0" w:color="auto"/>
        <w:bottom w:val="none" w:sz="0" w:space="0" w:color="auto"/>
        <w:right w:val="none" w:sz="0" w:space="0" w:color="auto"/>
      </w:divBdr>
    </w:div>
    <w:div w:id="221908675">
      <w:bodyDiv w:val="1"/>
      <w:marLeft w:val="0"/>
      <w:marRight w:val="0"/>
      <w:marTop w:val="0"/>
      <w:marBottom w:val="0"/>
      <w:divBdr>
        <w:top w:val="none" w:sz="0" w:space="0" w:color="auto"/>
        <w:left w:val="none" w:sz="0" w:space="0" w:color="auto"/>
        <w:bottom w:val="none" w:sz="0" w:space="0" w:color="auto"/>
        <w:right w:val="none" w:sz="0" w:space="0" w:color="auto"/>
      </w:divBdr>
    </w:div>
    <w:div w:id="226764561">
      <w:bodyDiv w:val="1"/>
      <w:marLeft w:val="0"/>
      <w:marRight w:val="0"/>
      <w:marTop w:val="0"/>
      <w:marBottom w:val="0"/>
      <w:divBdr>
        <w:top w:val="none" w:sz="0" w:space="0" w:color="auto"/>
        <w:left w:val="none" w:sz="0" w:space="0" w:color="auto"/>
        <w:bottom w:val="none" w:sz="0" w:space="0" w:color="auto"/>
        <w:right w:val="none" w:sz="0" w:space="0" w:color="auto"/>
      </w:divBdr>
    </w:div>
    <w:div w:id="226888616">
      <w:bodyDiv w:val="1"/>
      <w:marLeft w:val="0"/>
      <w:marRight w:val="0"/>
      <w:marTop w:val="0"/>
      <w:marBottom w:val="0"/>
      <w:divBdr>
        <w:top w:val="none" w:sz="0" w:space="0" w:color="auto"/>
        <w:left w:val="none" w:sz="0" w:space="0" w:color="auto"/>
        <w:bottom w:val="none" w:sz="0" w:space="0" w:color="auto"/>
        <w:right w:val="none" w:sz="0" w:space="0" w:color="auto"/>
      </w:divBdr>
    </w:div>
    <w:div w:id="227149829">
      <w:bodyDiv w:val="1"/>
      <w:marLeft w:val="0"/>
      <w:marRight w:val="0"/>
      <w:marTop w:val="0"/>
      <w:marBottom w:val="0"/>
      <w:divBdr>
        <w:top w:val="none" w:sz="0" w:space="0" w:color="auto"/>
        <w:left w:val="none" w:sz="0" w:space="0" w:color="auto"/>
        <w:bottom w:val="none" w:sz="0" w:space="0" w:color="auto"/>
        <w:right w:val="none" w:sz="0" w:space="0" w:color="auto"/>
      </w:divBdr>
    </w:div>
    <w:div w:id="234704494">
      <w:bodyDiv w:val="1"/>
      <w:marLeft w:val="0"/>
      <w:marRight w:val="0"/>
      <w:marTop w:val="0"/>
      <w:marBottom w:val="0"/>
      <w:divBdr>
        <w:top w:val="none" w:sz="0" w:space="0" w:color="auto"/>
        <w:left w:val="none" w:sz="0" w:space="0" w:color="auto"/>
        <w:bottom w:val="none" w:sz="0" w:space="0" w:color="auto"/>
        <w:right w:val="none" w:sz="0" w:space="0" w:color="auto"/>
      </w:divBdr>
    </w:div>
    <w:div w:id="242229182">
      <w:bodyDiv w:val="1"/>
      <w:marLeft w:val="0"/>
      <w:marRight w:val="0"/>
      <w:marTop w:val="0"/>
      <w:marBottom w:val="0"/>
      <w:divBdr>
        <w:top w:val="none" w:sz="0" w:space="0" w:color="auto"/>
        <w:left w:val="none" w:sz="0" w:space="0" w:color="auto"/>
        <w:bottom w:val="none" w:sz="0" w:space="0" w:color="auto"/>
        <w:right w:val="none" w:sz="0" w:space="0" w:color="auto"/>
      </w:divBdr>
    </w:div>
    <w:div w:id="243271352">
      <w:bodyDiv w:val="1"/>
      <w:marLeft w:val="0"/>
      <w:marRight w:val="0"/>
      <w:marTop w:val="0"/>
      <w:marBottom w:val="0"/>
      <w:divBdr>
        <w:top w:val="none" w:sz="0" w:space="0" w:color="auto"/>
        <w:left w:val="none" w:sz="0" w:space="0" w:color="auto"/>
        <w:bottom w:val="none" w:sz="0" w:space="0" w:color="auto"/>
        <w:right w:val="none" w:sz="0" w:space="0" w:color="auto"/>
      </w:divBdr>
    </w:div>
    <w:div w:id="244388258">
      <w:bodyDiv w:val="1"/>
      <w:marLeft w:val="0"/>
      <w:marRight w:val="0"/>
      <w:marTop w:val="0"/>
      <w:marBottom w:val="0"/>
      <w:divBdr>
        <w:top w:val="none" w:sz="0" w:space="0" w:color="auto"/>
        <w:left w:val="none" w:sz="0" w:space="0" w:color="auto"/>
        <w:bottom w:val="none" w:sz="0" w:space="0" w:color="auto"/>
        <w:right w:val="none" w:sz="0" w:space="0" w:color="auto"/>
      </w:divBdr>
    </w:div>
    <w:div w:id="249395119">
      <w:bodyDiv w:val="1"/>
      <w:marLeft w:val="0"/>
      <w:marRight w:val="0"/>
      <w:marTop w:val="0"/>
      <w:marBottom w:val="0"/>
      <w:divBdr>
        <w:top w:val="none" w:sz="0" w:space="0" w:color="auto"/>
        <w:left w:val="none" w:sz="0" w:space="0" w:color="auto"/>
        <w:bottom w:val="none" w:sz="0" w:space="0" w:color="auto"/>
        <w:right w:val="none" w:sz="0" w:space="0" w:color="auto"/>
      </w:divBdr>
    </w:div>
    <w:div w:id="250049652">
      <w:bodyDiv w:val="1"/>
      <w:marLeft w:val="0"/>
      <w:marRight w:val="0"/>
      <w:marTop w:val="0"/>
      <w:marBottom w:val="0"/>
      <w:divBdr>
        <w:top w:val="none" w:sz="0" w:space="0" w:color="auto"/>
        <w:left w:val="none" w:sz="0" w:space="0" w:color="auto"/>
        <w:bottom w:val="none" w:sz="0" w:space="0" w:color="auto"/>
        <w:right w:val="none" w:sz="0" w:space="0" w:color="auto"/>
      </w:divBdr>
    </w:div>
    <w:div w:id="251818010">
      <w:bodyDiv w:val="1"/>
      <w:marLeft w:val="0"/>
      <w:marRight w:val="0"/>
      <w:marTop w:val="0"/>
      <w:marBottom w:val="0"/>
      <w:divBdr>
        <w:top w:val="none" w:sz="0" w:space="0" w:color="auto"/>
        <w:left w:val="none" w:sz="0" w:space="0" w:color="auto"/>
        <w:bottom w:val="none" w:sz="0" w:space="0" w:color="auto"/>
        <w:right w:val="none" w:sz="0" w:space="0" w:color="auto"/>
      </w:divBdr>
    </w:div>
    <w:div w:id="256644274">
      <w:bodyDiv w:val="1"/>
      <w:marLeft w:val="0"/>
      <w:marRight w:val="0"/>
      <w:marTop w:val="0"/>
      <w:marBottom w:val="0"/>
      <w:divBdr>
        <w:top w:val="none" w:sz="0" w:space="0" w:color="auto"/>
        <w:left w:val="none" w:sz="0" w:space="0" w:color="auto"/>
        <w:bottom w:val="none" w:sz="0" w:space="0" w:color="auto"/>
        <w:right w:val="none" w:sz="0" w:space="0" w:color="auto"/>
      </w:divBdr>
    </w:div>
    <w:div w:id="257252210">
      <w:bodyDiv w:val="1"/>
      <w:marLeft w:val="0"/>
      <w:marRight w:val="0"/>
      <w:marTop w:val="0"/>
      <w:marBottom w:val="0"/>
      <w:divBdr>
        <w:top w:val="none" w:sz="0" w:space="0" w:color="auto"/>
        <w:left w:val="none" w:sz="0" w:space="0" w:color="auto"/>
        <w:bottom w:val="none" w:sz="0" w:space="0" w:color="auto"/>
        <w:right w:val="none" w:sz="0" w:space="0" w:color="auto"/>
      </w:divBdr>
    </w:div>
    <w:div w:id="262347393">
      <w:bodyDiv w:val="1"/>
      <w:marLeft w:val="0"/>
      <w:marRight w:val="0"/>
      <w:marTop w:val="0"/>
      <w:marBottom w:val="0"/>
      <w:divBdr>
        <w:top w:val="none" w:sz="0" w:space="0" w:color="auto"/>
        <w:left w:val="none" w:sz="0" w:space="0" w:color="auto"/>
        <w:bottom w:val="none" w:sz="0" w:space="0" w:color="auto"/>
        <w:right w:val="none" w:sz="0" w:space="0" w:color="auto"/>
      </w:divBdr>
    </w:div>
    <w:div w:id="263005410">
      <w:bodyDiv w:val="1"/>
      <w:marLeft w:val="0"/>
      <w:marRight w:val="0"/>
      <w:marTop w:val="0"/>
      <w:marBottom w:val="0"/>
      <w:divBdr>
        <w:top w:val="none" w:sz="0" w:space="0" w:color="auto"/>
        <w:left w:val="none" w:sz="0" w:space="0" w:color="auto"/>
        <w:bottom w:val="none" w:sz="0" w:space="0" w:color="auto"/>
        <w:right w:val="none" w:sz="0" w:space="0" w:color="auto"/>
      </w:divBdr>
    </w:div>
    <w:div w:id="264309040">
      <w:bodyDiv w:val="1"/>
      <w:marLeft w:val="0"/>
      <w:marRight w:val="0"/>
      <w:marTop w:val="0"/>
      <w:marBottom w:val="0"/>
      <w:divBdr>
        <w:top w:val="none" w:sz="0" w:space="0" w:color="auto"/>
        <w:left w:val="none" w:sz="0" w:space="0" w:color="auto"/>
        <w:bottom w:val="none" w:sz="0" w:space="0" w:color="auto"/>
        <w:right w:val="none" w:sz="0" w:space="0" w:color="auto"/>
      </w:divBdr>
    </w:div>
    <w:div w:id="268972374">
      <w:bodyDiv w:val="1"/>
      <w:marLeft w:val="0"/>
      <w:marRight w:val="0"/>
      <w:marTop w:val="0"/>
      <w:marBottom w:val="0"/>
      <w:divBdr>
        <w:top w:val="none" w:sz="0" w:space="0" w:color="auto"/>
        <w:left w:val="none" w:sz="0" w:space="0" w:color="auto"/>
        <w:bottom w:val="none" w:sz="0" w:space="0" w:color="auto"/>
        <w:right w:val="none" w:sz="0" w:space="0" w:color="auto"/>
      </w:divBdr>
    </w:div>
    <w:div w:id="272708764">
      <w:bodyDiv w:val="1"/>
      <w:marLeft w:val="0"/>
      <w:marRight w:val="0"/>
      <w:marTop w:val="0"/>
      <w:marBottom w:val="0"/>
      <w:divBdr>
        <w:top w:val="none" w:sz="0" w:space="0" w:color="auto"/>
        <w:left w:val="none" w:sz="0" w:space="0" w:color="auto"/>
        <w:bottom w:val="none" w:sz="0" w:space="0" w:color="auto"/>
        <w:right w:val="none" w:sz="0" w:space="0" w:color="auto"/>
      </w:divBdr>
    </w:div>
    <w:div w:id="280115909">
      <w:bodyDiv w:val="1"/>
      <w:marLeft w:val="0"/>
      <w:marRight w:val="0"/>
      <w:marTop w:val="0"/>
      <w:marBottom w:val="0"/>
      <w:divBdr>
        <w:top w:val="none" w:sz="0" w:space="0" w:color="auto"/>
        <w:left w:val="none" w:sz="0" w:space="0" w:color="auto"/>
        <w:bottom w:val="none" w:sz="0" w:space="0" w:color="auto"/>
        <w:right w:val="none" w:sz="0" w:space="0" w:color="auto"/>
      </w:divBdr>
    </w:div>
    <w:div w:id="280498931">
      <w:bodyDiv w:val="1"/>
      <w:marLeft w:val="0"/>
      <w:marRight w:val="0"/>
      <w:marTop w:val="0"/>
      <w:marBottom w:val="0"/>
      <w:divBdr>
        <w:top w:val="none" w:sz="0" w:space="0" w:color="auto"/>
        <w:left w:val="none" w:sz="0" w:space="0" w:color="auto"/>
        <w:bottom w:val="none" w:sz="0" w:space="0" w:color="auto"/>
        <w:right w:val="none" w:sz="0" w:space="0" w:color="auto"/>
      </w:divBdr>
    </w:div>
    <w:div w:id="280917377">
      <w:bodyDiv w:val="1"/>
      <w:marLeft w:val="0"/>
      <w:marRight w:val="0"/>
      <w:marTop w:val="0"/>
      <w:marBottom w:val="0"/>
      <w:divBdr>
        <w:top w:val="none" w:sz="0" w:space="0" w:color="auto"/>
        <w:left w:val="none" w:sz="0" w:space="0" w:color="auto"/>
        <w:bottom w:val="none" w:sz="0" w:space="0" w:color="auto"/>
        <w:right w:val="none" w:sz="0" w:space="0" w:color="auto"/>
      </w:divBdr>
    </w:div>
    <w:div w:id="282620841">
      <w:bodyDiv w:val="1"/>
      <w:marLeft w:val="0"/>
      <w:marRight w:val="0"/>
      <w:marTop w:val="0"/>
      <w:marBottom w:val="0"/>
      <w:divBdr>
        <w:top w:val="none" w:sz="0" w:space="0" w:color="auto"/>
        <w:left w:val="none" w:sz="0" w:space="0" w:color="auto"/>
        <w:bottom w:val="none" w:sz="0" w:space="0" w:color="auto"/>
        <w:right w:val="none" w:sz="0" w:space="0" w:color="auto"/>
      </w:divBdr>
    </w:div>
    <w:div w:id="284508917">
      <w:bodyDiv w:val="1"/>
      <w:marLeft w:val="0"/>
      <w:marRight w:val="0"/>
      <w:marTop w:val="0"/>
      <w:marBottom w:val="0"/>
      <w:divBdr>
        <w:top w:val="none" w:sz="0" w:space="0" w:color="auto"/>
        <w:left w:val="none" w:sz="0" w:space="0" w:color="auto"/>
        <w:bottom w:val="none" w:sz="0" w:space="0" w:color="auto"/>
        <w:right w:val="none" w:sz="0" w:space="0" w:color="auto"/>
      </w:divBdr>
    </w:div>
    <w:div w:id="285937998">
      <w:bodyDiv w:val="1"/>
      <w:marLeft w:val="0"/>
      <w:marRight w:val="0"/>
      <w:marTop w:val="0"/>
      <w:marBottom w:val="0"/>
      <w:divBdr>
        <w:top w:val="none" w:sz="0" w:space="0" w:color="auto"/>
        <w:left w:val="none" w:sz="0" w:space="0" w:color="auto"/>
        <w:bottom w:val="none" w:sz="0" w:space="0" w:color="auto"/>
        <w:right w:val="none" w:sz="0" w:space="0" w:color="auto"/>
      </w:divBdr>
    </w:div>
    <w:div w:id="287979255">
      <w:bodyDiv w:val="1"/>
      <w:marLeft w:val="0"/>
      <w:marRight w:val="0"/>
      <w:marTop w:val="0"/>
      <w:marBottom w:val="0"/>
      <w:divBdr>
        <w:top w:val="none" w:sz="0" w:space="0" w:color="auto"/>
        <w:left w:val="none" w:sz="0" w:space="0" w:color="auto"/>
        <w:bottom w:val="none" w:sz="0" w:space="0" w:color="auto"/>
        <w:right w:val="none" w:sz="0" w:space="0" w:color="auto"/>
      </w:divBdr>
    </w:div>
    <w:div w:id="290523746">
      <w:bodyDiv w:val="1"/>
      <w:marLeft w:val="0"/>
      <w:marRight w:val="0"/>
      <w:marTop w:val="0"/>
      <w:marBottom w:val="0"/>
      <w:divBdr>
        <w:top w:val="none" w:sz="0" w:space="0" w:color="auto"/>
        <w:left w:val="none" w:sz="0" w:space="0" w:color="auto"/>
        <w:bottom w:val="none" w:sz="0" w:space="0" w:color="auto"/>
        <w:right w:val="none" w:sz="0" w:space="0" w:color="auto"/>
      </w:divBdr>
    </w:div>
    <w:div w:id="291980835">
      <w:bodyDiv w:val="1"/>
      <w:marLeft w:val="0"/>
      <w:marRight w:val="0"/>
      <w:marTop w:val="0"/>
      <w:marBottom w:val="0"/>
      <w:divBdr>
        <w:top w:val="none" w:sz="0" w:space="0" w:color="auto"/>
        <w:left w:val="none" w:sz="0" w:space="0" w:color="auto"/>
        <w:bottom w:val="none" w:sz="0" w:space="0" w:color="auto"/>
        <w:right w:val="none" w:sz="0" w:space="0" w:color="auto"/>
      </w:divBdr>
    </w:div>
    <w:div w:id="292445261">
      <w:bodyDiv w:val="1"/>
      <w:marLeft w:val="0"/>
      <w:marRight w:val="0"/>
      <w:marTop w:val="0"/>
      <w:marBottom w:val="0"/>
      <w:divBdr>
        <w:top w:val="none" w:sz="0" w:space="0" w:color="auto"/>
        <w:left w:val="none" w:sz="0" w:space="0" w:color="auto"/>
        <w:bottom w:val="none" w:sz="0" w:space="0" w:color="auto"/>
        <w:right w:val="none" w:sz="0" w:space="0" w:color="auto"/>
      </w:divBdr>
    </w:div>
    <w:div w:id="298077568">
      <w:bodyDiv w:val="1"/>
      <w:marLeft w:val="0"/>
      <w:marRight w:val="0"/>
      <w:marTop w:val="0"/>
      <w:marBottom w:val="0"/>
      <w:divBdr>
        <w:top w:val="none" w:sz="0" w:space="0" w:color="auto"/>
        <w:left w:val="none" w:sz="0" w:space="0" w:color="auto"/>
        <w:bottom w:val="none" w:sz="0" w:space="0" w:color="auto"/>
        <w:right w:val="none" w:sz="0" w:space="0" w:color="auto"/>
      </w:divBdr>
    </w:div>
    <w:div w:id="308291601">
      <w:bodyDiv w:val="1"/>
      <w:marLeft w:val="0"/>
      <w:marRight w:val="0"/>
      <w:marTop w:val="0"/>
      <w:marBottom w:val="0"/>
      <w:divBdr>
        <w:top w:val="none" w:sz="0" w:space="0" w:color="auto"/>
        <w:left w:val="none" w:sz="0" w:space="0" w:color="auto"/>
        <w:bottom w:val="none" w:sz="0" w:space="0" w:color="auto"/>
        <w:right w:val="none" w:sz="0" w:space="0" w:color="auto"/>
      </w:divBdr>
    </w:div>
    <w:div w:id="310140694">
      <w:bodyDiv w:val="1"/>
      <w:marLeft w:val="0"/>
      <w:marRight w:val="0"/>
      <w:marTop w:val="0"/>
      <w:marBottom w:val="0"/>
      <w:divBdr>
        <w:top w:val="none" w:sz="0" w:space="0" w:color="auto"/>
        <w:left w:val="none" w:sz="0" w:space="0" w:color="auto"/>
        <w:bottom w:val="none" w:sz="0" w:space="0" w:color="auto"/>
        <w:right w:val="none" w:sz="0" w:space="0" w:color="auto"/>
      </w:divBdr>
    </w:div>
    <w:div w:id="319047194">
      <w:bodyDiv w:val="1"/>
      <w:marLeft w:val="0"/>
      <w:marRight w:val="0"/>
      <w:marTop w:val="0"/>
      <w:marBottom w:val="0"/>
      <w:divBdr>
        <w:top w:val="none" w:sz="0" w:space="0" w:color="auto"/>
        <w:left w:val="none" w:sz="0" w:space="0" w:color="auto"/>
        <w:bottom w:val="none" w:sz="0" w:space="0" w:color="auto"/>
        <w:right w:val="none" w:sz="0" w:space="0" w:color="auto"/>
      </w:divBdr>
    </w:div>
    <w:div w:id="319774538">
      <w:bodyDiv w:val="1"/>
      <w:marLeft w:val="0"/>
      <w:marRight w:val="0"/>
      <w:marTop w:val="0"/>
      <w:marBottom w:val="0"/>
      <w:divBdr>
        <w:top w:val="none" w:sz="0" w:space="0" w:color="auto"/>
        <w:left w:val="none" w:sz="0" w:space="0" w:color="auto"/>
        <w:bottom w:val="none" w:sz="0" w:space="0" w:color="auto"/>
        <w:right w:val="none" w:sz="0" w:space="0" w:color="auto"/>
      </w:divBdr>
    </w:div>
    <w:div w:id="324091268">
      <w:bodyDiv w:val="1"/>
      <w:marLeft w:val="0"/>
      <w:marRight w:val="0"/>
      <w:marTop w:val="0"/>
      <w:marBottom w:val="0"/>
      <w:divBdr>
        <w:top w:val="none" w:sz="0" w:space="0" w:color="auto"/>
        <w:left w:val="none" w:sz="0" w:space="0" w:color="auto"/>
        <w:bottom w:val="none" w:sz="0" w:space="0" w:color="auto"/>
        <w:right w:val="none" w:sz="0" w:space="0" w:color="auto"/>
      </w:divBdr>
    </w:div>
    <w:div w:id="325793508">
      <w:bodyDiv w:val="1"/>
      <w:marLeft w:val="0"/>
      <w:marRight w:val="0"/>
      <w:marTop w:val="0"/>
      <w:marBottom w:val="0"/>
      <w:divBdr>
        <w:top w:val="none" w:sz="0" w:space="0" w:color="auto"/>
        <w:left w:val="none" w:sz="0" w:space="0" w:color="auto"/>
        <w:bottom w:val="none" w:sz="0" w:space="0" w:color="auto"/>
        <w:right w:val="none" w:sz="0" w:space="0" w:color="auto"/>
      </w:divBdr>
    </w:div>
    <w:div w:id="331876564">
      <w:bodyDiv w:val="1"/>
      <w:marLeft w:val="0"/>
      <w:marRight w:val="0"/>
      <w:marTop w:val="0"/>
      <w:marBottom w:val="0"/>
      <w:divBdr>
        <w:top w:val="none" w:sz="0" w:space="0" w:color="auto"/>
        <w:left w:val="none" w:sz="0" w:space="0" w:color="auto"/>
        <w:bottom w:val="none" w:sz="0" w:space="0" w:color="auto"/>
        <w:right w:val="none" w:sz="0" w:space="0" w:color="auto"/>
      </w:divBdr>
    </w:div>
    <w:div w:id="333068887">
      <w:bodyDiv w:val="1"/>
      <w:marLeft w:val="0"/>
      <w:marRight w:val="0"/>
      <w:marTop w:val="0"/>
      <w:marBottom w:val="0"/>
      <w:divBdr>
        <w:top w:val="none" w:sz="0" w:space="0" w:color="auto"/>
        <w:left w:val="none" w:sz="0" w:space="0" w:color="auto"/>
        <w:bottom w:val="none" w:sz="0" w:space="0" w:color="auto"/>
        <w:right w:val="none" w:sz="0" w:space="0" w:color="auto"/>
      </w:divBdr>
    </w:div>
    <w:div w:id="338393003">
      <w:bodyDiv w:val="1"/>
      <w:marLeft w:val="0"/>
      <w:marRight w:val="0"/>
      <w:marTop w:val="0"/>
      <w:marBottom w:val="0"/>
      <w:divBdr>
        <w:top w:val="none" w:sz="0" w:space="0" w:color="auto"/>
        <w:left w:val="none" w:sz="0" w:space="0" w:color="auto"/>
        <w:bottom w:val="none" w:sz="0" w:space="0" w:color="auto"/>
        <w:right w:val="none" w:sz="0" w:space="0" w:color="auto"/>
      </w:divBdr>
    </w:div>
    <w:div w:id="338503815">
      <w:bodyDiv w:val="1"/>
      <w:marLeft w:val="0"/>
      <w:marRight w:val="0"/>
      <w:marTop w:val="0"/>
      <w:marBottom w:val="0"/>
      <w:divBdr>
        <w:top w:val="none" w:sz="0" w:space="0" w:color="auto"/>
        <w:left w:val="none" w:sz="0" w:space="0" w:color="auto"/>
        <w:bottom w:val="none" w:sz="0" w:space="0" w:color="auto"/>
        <w:right w:val="none" w:sz="0" w:space="0" w:color="auto"/>
      </w:divBdr>
    </w:div>
    <w:div w:id="342174787">
      <w:bodyDiv w:val="1"/>
      <w:marLeft w:val="0"/>
      <w:marRight w:val="0"/>
      <w:marTop w:val="0"/>
      <w:marBottom w:val="0"/>
      <w:divBdr>
        <w:top w:val="none" w:sz="0" w:space="0" w:color="auto"/>
        <w:left w:val="none" w:sz="0" w:space="0" w:color="auto"/>
        <w:bottom w:val="none" w:sz="0" w:space="0" w:color="auto"/>
        <w:right w:val="none" w:sz="0" w:space="0" w:color="auto"/>
      </w:divBdr>
    </w:div>
    <w:div w:id="349068337">
      <w:bodyDiv w:val="1"/>
      <w:marLeft w:val="0"/>
      <w:marRight w:val="0"/>
      <w:marTop w:val="0"/>
      <w:marBottom w:val="0"/>
      <w:divBdr>
        <w:top w:val="none" w:sz="0" w:space="0" w:color="auto"/>
        <w:left w:val="none" w:sz="0" w:space="0" w:color="auto"/>
        <w:bottom w:val="none" w:sz="0" w:space="0" w:color="auto"/>
        <w:right w:val="none" w:sz="0" w:space="0" w:color="auto"/>
      </w:divBdr>
    </w:div>
    <w:div w:id="352266378">
      <w:bodyDiv w:val="1"/>
      <w:marLeft w:val="0"/>
      <w:marRight w:val="0"/>
      <w:marTop w:val="0"/>
      <w:marBottom w:val="0"/>
      <w:divBdr>
        <w:top w:val="none" w:sz="0" w:space="0" w:color="auto"/>
        <w:left w:val="none" w:sz="0" w:space="0" w:color="auto"/>
        <w:bottom w:val="none" w:sz="0" w:space="0" w:color="auto"/>
        <w:right w:val="none" w:sz="0" w:space="0" w:color="auto"/>
      </w:divBdr>
    </w:div>
    <w:div w:id="354159751">
      <w:bodyDiv w:val="1"/>
      <w:marLeft w:val="0"/>
      <w:marRight w:val="0"/>
      <w:marTop w:val="0"/>
      <w:marBottom w:val="0"/>
      <w:divBdr>
        <w:top w:val="none" w:sz="0" w:space="0" w:color="auto"/>
        <w:left w:val="none" w:sz="0" w:space="0" w:color="auto"/>
        <w:bottom w:val="none" w:sz="0" w:space="0" w:color="auto"/>
        <w:right w:val="none" w:sz="0" w:space="0" w:color="auto"/>
      </w:divBdr>
    </w:div>
    <w:div w:id="362440772">
      <w:bodyDiv w:val="1"/>
      <w:marLeft w:val="0"/>
      <w:marRight w:val="0"/>
      <w:marTop w:val="0"/>
      <w:marBottom w:val="0"/>
      <w:divBdr>
        <w:top w:val="none" w:sz="0" w:space="0" w:color="auto"/>
        <w:left w:val="none" w:sz="0" w:space="0" w:color="auto"/>
        <w:bottom w:val="none" w:sz="0" w:space="0" w:color="auto"/>
        <w:right w:val="none" w:sz="0" w:space="0" w:color="auto"/>
      </w:divBdr>
    </w:div>
    <w:div w:id="363603348">
      <w:bodyDiv w:val="1"/>
      <w:marLeft w:val="0"/>
      <w:marRight w:val="0"/>
      <w:marTop w:val="0"/>
      <w:marBottom w:val="0"/>
      <w:divBdr>
        <w:top w:val="none" w:sz="0" w:space="0" w:color="auto"/>
        <w:left w:val="none" w:sz="0" w:space="0" w:color="auto"/>
        <w:bottom w:val="none" w:sz="0" w:space="0" w:color="auto"/>
        <w:right w:val="none" w:sz="0" w:space="0" w:color="auto"/>
      </w:divBdr>
    </w:div>
    <w:div w:id="365763725">
      <w:bodyDiv w:val="1"/>
      <w:marLeft w:val="0"/>
      <w:marRight w:val="0"/>
      <w:marTop w:val="0"/>
      <w:marBottom w:val="0"/>
      <w:divBdr>
        <w:top w:val="none" w:sz="0" w:space="0" w:color="auto"/>
        <w:left w:val="none" w:sz="0" w:space="0" w:color="auto"/>
        <w:bottom w:val="none" w:sz="0" w:space="0" w:color="auto"/>
        <w:right w:val="none" w:sz="0" w:space="0" w:color="auto"/>
      </w:divBdr>
    </w:div>
    <w:div w:id="370154812">
      <w:bodyDiv w:val="1"/>
      <w:marLeft w:val="0"/>
      <w:marRight w:val="0"/>
      <w:marTop w:val="0"/>
      <w:marBottom w:val="0"/>
      <w:divBdr>
        <w:top w:val="none" w:sz="0" w:space="0" w:color="auto"/>
        <w:left w:val="none" w:sz="0" w:space="0" w:color="auto"/>
        <w:bottom w:val="none" w:sz="0" w:space="0" w:color="auto"/>
        <w:right w:val="none" w:sz="0" w:space="0" w:color="auto"/>
      </w:divBdr>
    </w:div>
    <w:div w:id="377366303">
      <w:bodyDiv w:val="1"/>
      <w:marLeft w:val="0"/>
      <w:marRight w:val="0"/>
      <w:marTop w:val="0"/>
      <w:marBottom w:val="0"/>
      <w:divBdr>
        <w:top w:val="none" w:sz="0" w:space="0" w:color="auto"/>
        <w:left w:val="none" w:sz="0" w:space="0" w:color="auto"/>
        <w:bottom w:val="none" w:sz="0" w:space="0" w:color="auto"/>
        <w:right w:val="none" w:sz="0" w:space="0" w:color="auto"/>
      </w:divBdr>
    </w:div>
    <w:div w:id="378362770">
      <w:bodyDiv w:val="1"/>
      <w:marLeft w:val="0"/>
      <w:marRight w:val="0"/>
      <w:marTop w:val="0"/>
      <w:marBottom w:val="0"/>
      <w:divBdr>
        <w:top w:val="none" w:sz="0" w:space="0" w:color="auto"/>
        <w:left w:val="none" w:sz="0" w:space="0" w:color="auto"/>
        <w:bottom w:val="none" w:sz="0" w:space="0" w:color="auto"/>
        <w:right w:val="none" w:sz="0" w:space="0" w:color="auto"/>
      </w:divBdr>
    </w:div>
    <w:div w:id="383796891">
      <w:bodyDiv w:val="1"/>
      <w:marLeft w:val="0"/>
      <w:marRight w:val="0"/>
      <w:marTop w:val="0"/>
      <w:marBottom w:val="0"/>
      <w:divBdr>
        <w:top w:val="none" w:sz="0" w:space="0" w:color="auto"/>
        <w:left w:val="none" w:sz="0" w:space="0" w:color="auto"/>
        <w:bottom w:val="none" w:sz="0" w:space="0" w:color="auto"/>
        <w:right w:val="none" w:sz="0" w:space="0" w:color="auto"/>
      </w:divBdr>
    </w:div>
    <w:div w:id="387341199">
      <w:bodyDiv w:val="1"/>
      <w:marLeft w:val="0"/>
      <w:marRight w:val="0"/>
      <w:marTop w:val="0"/>
      <w:marBottom w:val="0"/>
      <w:divBdr>
        <w:top w:val="none" w:sz="0" w:space="0" w:color="auto"/>
        <w:left w:val="none" w:sz="0" w:space="0" w:color="auto"/>
        <w:bottom w:val="none" w:sz="0" w:space="0" w:color="auto"/>
        <w:right w:val="none" w:sz="0" w:space="0" w:color="auto"/>
      </w:divBdr>
    </w:div>
    <w:div w:id="388039474">
      <w:bodyDiv w:val="1"/>
      <w:marLeft w:val="0"/>
      <w:marRight w:val="0"/>
      <w:marTop w:val="0"/>
      <w:marBottom w:val="0"/>
      <w:divBdr>
        <w:top w:val="none" w:sz="0" w:space="0" w:color="auto"/>
        <w:left w:val="none" w:sz="0" w:space="0" w:color="auto"/>
        <w:bottom w:val="none" w:sz="0" w:space="0" w:color="auto"/>
        <w:right w:val="none" w:sz="0" w:space="0" w:color="auto"/>
      </w:divBdr>
    </w:div>
    <w:div w:id="389965340">
      <w:bodyDiv w:val="1"/>
      <w:marLeft w:val="0"/>
      <w:marRight w:val="0"/>
      <w:marTop w:val="0"/>
      <w:marBottom w:val="0"/>
      <w:divBdr>
        <w:top w:val="none" w:sz="0" w:space="0" w:color="auto"/>
        <w:left w:val="none" w:sz="0" w:space="0" w:color="auto"/>
        <w:bottom w:val="none" w:sz="0" w:space="0" w:color="auto"/>
        <w:right w:val="none" w:sz="0" w:space="0" w:color="auto"/>
      </w:divBdr>
    </w:div>
    <w:div w:id="390809979">
      <w:bodyDiv w:val="1"/>
      <w:marLeft w:val="0"/>
      <w:marRight w:val="0"/>
      <w:marTop w:val="0"/>
      <w:marBottom w:val="0"/>
      <w:divBdr>
        <w:top w:val="none" w:sz="0" w:space="0" w:color="auto"/>
        <w:left w:val="none" w:sz="0" w:space="0" w:color="auto"/>
        <w:bottom w:val="none" w:sz="0" w:space="0" w:color="auto"/>
        <w:right w:val="none" w:sz="0" w:space="0" w:color="auto"/>
      </w:divBdr>
    </w:div>
    <w:div w:id="398670998">
      <w:bodyDiv w:val="1"/>
      <w:marLeft w:val="0"/>
      <w:marRight w:val="0"/>
      <w:marTop w:val="0"/>
      <w:marBottom w:val="0"/>
      <w:divBdr>
        <w:top w:val="none" w:sz="0" w:space="0" w:color="auto"/>
        <w:left w:val="none" w:sz="0" w:space="0" w:color="auto"/>
        <w:bottom w:val="none" w:sz="0" w:space="0" w:color="auto"/>
        <w:right w:val="none" w:sz="0" w:space="0" w:color="auto"/>
      </w:divBdr>
    </w:div>
    <w:div w:id="399795479">
      <w:bodyDiv w:val="1"/>
      <w:marLeft w:val="0"/>
      <w:marRight w:val="0"/>
      <w:marTop w:val="0"/>
      <w:marBottom w:val="0"/>
      <w:divBdr>
        <w:top w:val="none" w:sz="0" w:space="0" w:color="auto"/>
        <w:left w:val="none" w:sz="0" w:space="0" w:color="auto"/>
        <w:bottom w:val="none" w:sz="0" w:space="0" w:color="auto"/>
        <w:right w:val="none" w:sz="0" w:space="0" w:color="auto"/>
      </w:divBdr>
    </w:div>
    <w:div w:id="401026249">
      <w:bodyDiv w:val="1"/>
      <w:marLeft w:val="0"/>
      <w:marRight w:val="0"/>
      <w:marTop w:val="0"/>
      <w:marBottom w:val="0"/>
      <w:divBdr>
        <w:top w:val="none" w:sz="0" w:space="0" w:color="auto"/>
        <w:left w:val="none" w:sz="0" w:space="0" w:color="auto"/>
        <w:bottom w:val="none" w:sz="0" w:space="0" w:color="auto"/>
        <w:right w:val="none" w:sz="0" w:space="0" w:color="auto"/>
      </w:divBdr>
    </w:div>
    <w:div w:id="404113557">
      <w:bodyDiv w:val="1"/>
      <w:marLeft w:val="0"/>
      <w:marRight w:val="0"/>
      <w:marTop w:val="0"/>
      <w:marBottom w:val="0"/>
      <w:divBdr>
        <w:top w:val="none" w:sz="0" w:space="0" w:color="auto"/>
        <w:left w:val="none" w:sz="0" w:space="0" w:color="auto"/>
        <w:bottom w:val="none" w:sz="0" w:space="0" w:color="auto"/>
        <w:right w:val="none" w:sz="0" w:space="0" w:color="auto"/>
      </w:divBdr>
    </w:div>
    <w:div w:id="404841032">
      <w:bodyDiv w:val="1"/>
      <w:marLeft w:val="0"/>
      <w:marRight w:val="0"/>
      <w:marTop w:val="0"/>
      <w:marBottom w:val="0"/>
      <w:divBdr>
        <w:top w:val="none" w:sz="0" w:space="0" w:color="auto"/>
        <w:left w:val="none" w:sz="0" w:space="0" w:color="auto"/>
        <w:bottom w:val="none" w:sz="0" w:space="0" w:color="auto"/>
        <w:right w:val="none" w:sz="0" w:space="0" w:color="auto"/>
      </w:divBdr>
    </w:div>
    <w:div w:id="406729861">
      <w:bodyDiv w:val="1"/>
      <w:marLeft w:val="0"/>
      <w:marRight w:val="0"/>
      <w:marTop w:val="0"/>
      <w:marBottom w:val="0"/>
      <w:divBdr>
        <w:top w:val="none" w:sz="0" w:space="0" w:color="auto"/>
        <w:left w:val="none" w:sz="0" w:space="0" w:color="auto"/>
        <w:bottom w:val="none" w:sz="0" w:space="0" w:color="auto"/>
        <w:right w:val="none" w:sz="0" w:space="0" w:color="auto"/>
      </w:divBdr>
    </w:div>
    <w:div w:id="419185078">
      <w:bodyDiv w:val="1"/>
      <w:marLeft w:val="0"/>
      <w:marRight w:val="0"/>
      <w:marTop w:val="0"/>
      <w:marBottom w:val="0"/>
      <w:divBdr>
        <w:top w:val="none" w:sz="0" w:space="0" w:color="auto"/>
        <w:left w:val="none" w:sz="0" w:space="0" w:color="auto"/>
        <w:bottom w:val="none" w:sz="0" w:space="0" w:color="auto"/>
        <w:right w:val="none" w:sz="0" w:space="0" w:color="auto"/>
      </w:divBdr>
    </w:div>
    <w:div w:id="421800014">
      <w:bodyDiv w:val="1"/>
      <w:marLeft w:val="0"/>
      <w:marRight w:val="0"/>
      <w:marTop w:val="0"/>
      <w:marBottom w:val="0"/>
      <w:divBdr>
        <w:top w:val="none" w:sz="0" w:space="0" w:color="auto"/>
        <w:left w:val="none" w:sz="0" w:space="0" w:color="auto"/>
        <w:bottom w:val="none" w:sz="0" w:space="0" w:color="auto"/>
        <w:right w:val="none" w:sz="0" w:space="0" w:color="auto"/>
      </w:divBdr>
    </w:div>
    <w:div w:id="424113945">
      <w:bodyDiv w:val="1"/>
      <w:marLeft w:val="0"/>
      <w:marRight w:val="0"/>
      <w:marTop w:val="0"/>
      <w:marBottom w:val="0"/>
      <w:divBdr>
        <w:top w:val="none" w:sz="0" w:space="0" w:color="auto"/>
        <w:left w:val="none" w:sz="0" w:space="0" w:color="auto"/>
        <w:bottom w:val="none" w:sz="0" w:space="0" w:color="auto"/>
        <w:right w:val="none" w:sz="0" w:space="0" w:color="auto"/>
      </w:divBdr>
    </w:div>
    <w:div w:id="424227170">
      <w:bodyDiv w:val="1"/>
      <w:marLeft w:val="0"/>
      <w:marRight w:val="0"/>
      <w:marTop w:val="0"/>
      <w:marBottom w:val="0"/>
      <w:divBdr>
        <w:top w:val="none" w:sz="0" w:space="0" w:color="auto"/>
        <w:left w:val="none" w:sz="0" w:space="0" w:color="auto"/>
        <w:bottom w:val="none" w:sz="0" w:space="0" w:color="auto"/>
        <w:right w:val="none" w:sz="0" w:space="0" w:color="auto"/>
      </w:divBdr>
    </w:div>
    <w:div w:id="424959057">
      <w:bodyDiv w:val="1"/>
      <w:marLeft w:val="0"/>
      <w:marRight w:val="0"/>
      <w:marTop w:val="0"/>
      <w:marBottom w:val="0"/>
      <w:divBdr>
        <w:top w:val="none" w:sz="0" w:space="0" w:color="auto"/>
        <w:left w:val="none" w:sz="0" w:space="0" w:color="auto"/>
        <w:bottom w:val="none" w:sz="0" w:space="0" w:color="auto"/>
        <w:right w:val="none" w:sz="0" w:space="0" w:color="auto"/>
      </w:divBdr>
    </w:div>
    <w:div w:id="426579851">
      <w:bodyDiv w:val="1"/>
      <w:marLeft w:val="0"/>
      <w:marRight w:val="0"/>
      <w:marTop w:val="0"/>
      <w:marBottom w:val="0"/>
      <w:divBdr>
        <w:top w:val="none" w:sz="0" w:space="0" w:color="auto"/>
        <w:left w:val="none" w:sz="0" w:space="0" w:color="auto"/>
        <w:bottom w:val="none" w:sz="0" w:space="0" w:color="auto"/>
        <w:right w:val="none" w:sz="0" w:space="0" w:color="auto"/>
      </w:divBdr>
    </w:div>
    <w:div w:id="429473887">
      <w:bodyDiv w:val="1"/>
      <w:marLeft w:val="0"/>
      <w:marRight w:val="0"/>
      <w:marTop w:val="0"/>
      <w:marBottom w:val="0"/>
      <w:divBdr>
        <w:top w:val="none" w:sz="0" w:space="0" w:color="auto"/>
        <w:left w:val="none" w:sz="0" w:space="0" w:color="auto"/>
        <w:bottom w:val="none" w:sz="0" w:space="0" w:color="auto"/>
        <w:right w:val="none" w:sz="0" w:space="0" w:color="auto"/>
      </w:divBdr>
    </w:div>
    <w:div w:id="430125157">
      <w:bodyDiv w:val="1"/>
      <w:marLeft w:val="0"/>
      <w:marRight w:val="0"/>
      <w:marTop w:val="0"/>
      <w:marBottom w:val="0"/>
      <w:divBdr>
        <w:top w:val="none" w:sz="0" w:space="0" w:color="auto"/>
        <w:left w:val="none" w:sz="0" w:space="0" w:color="auto"/>
        <w:bottom w:val="none" w:sz="0" w:space="0" w:color="auto"/>
        <w:right w:val="none" w:sz="0" w:space="0" w:color="auto"/>
      </w:divBdr>
    </w:div>
    <w:div w:id="435291902">
      <w:bodyDiv w:val="1"/>
      <w:marLeft w:val="0"/>
      <w:marRight w:val="0"/>
      <w:marTop w:val="0"/>
      <w:marBottom w:val="0"/>
      <w:divBdr>
        <w:top w:val="none" w:sz="0" w:space="0" w:color="auto"/>
        <w:left w:val="none" w:sz="0" w:space="0" w:color="auto"/>
        <w:bottom w:val="none" w:sz="0" w:space="0" w:color="auto"/>
        <w:right w:val="none" w:sz="0" w:space="0" w:color="auto"/>
      </w:divBdr>
    </w:div>
    <w:div w:id="437917189">
      <w:bodyDiv w:val="1"/>
      <w:marLeft w:val="0"/>
      <w:marRight w:val="0"/>
      <w:marTop w:val="0"/>
      <w:marBottom w:val="0"/>
      <w:divBdr>
        <w:top w:val="none" w:sz="0" w:space="0" w:color="auto"/>
        <w:left w:val="none" w:sz="0" w:space="0" w:color="auto"/>
        <w:bottom w:val="none" w:sz="0" w:space="0" w:color="auto"/>
        <w:right w:val="none" w:sz="0" w:space="0" w:color="auto"/>
      </w:divBdr>
    </w:div>
    <w:div w:id="447507024">
      <w:bodyDiv w:val="1"/>
      <w:marLeft w:val="0"/>
      <w:marRight w:val="0"/>
      <w:marTop w:val="0"/>
      <w:marBottom w:val="0"/>
      <w:divBdr>
        <w:top w:val="none" w:sz="0" w:space="0" w:color="auto"/>
        <w:left w:val="none" w:sz="0" w:space="0" w:color="auto"/>
        <w:bottom w:val="none" w:sz="0" w:space="0" w:color="auto"/>
        <w:right w:val="none" w:sz="0" w:space="0" w:color="auto"/>
      </w:divBdr>
    </w:div>
    <w:div w:id="452676946">
      <w:bodyDiv w:val="1"/>
      <w:marLeft w:val="0"/>
      <w:marRight w:val="0"/>
      <w:marTop w:val="0"/>
      <w:marBottom w:val="0"/>
      <w:divBdr>
        <w:top w:val="none" w:sz="0" w:space="0" w:color="auto"/>
        <w:left w:val="none" w:sz="0" w:space="0" w:color="auto"/>
        <w:bottom w:val="none" w:sz="0" w:space="0" w:color="auto"/>
        <w:right w:val="none" w:sz="0" w:space="0" w:color="auto"/>
      </w:divBdr>
    </w:div>
    <w:div w:id="455879548">
      <w:bodyDiv w:val="1"/>
      <w:marLeft w:val="0"/>
      <w:marRight w:val="0"/>
      <w:marTop w:val="0"/>
      <w:marBottom w:val="0"/>
      <w:divBdr>
        <w:top w:val="none" w:sz="0" w:space="0" w:color="auto"/>
        <w:left w:val="none" w:sz="0" w:space="0" w:color="auto"/>
        <w:bottom w:val="none" w:sz="0" w:space="0" w:color="auto"/>
        <w:right w:val="none" w:sz="0" w:space="0" w:color="auto"/>
      </w:divBdr>
    </w:div>
    <w:div w:id="456682167">
      <w:bodyDiv w:val="1"/>
      <w:marLeft w:val="0"/>
      <w:marRight w:val="0"/>
      <w:marTop w:val="0"/>
      <w:marBottom w:val="0"/>
      <w:divBdr>
        <w:top w:val="none" w:sz="0" w:space="0" w:color="auto"/>
        <w:left w:val="none" w:sz="0" w:space="0" w:color="auto"/>
        <w:bottom w:val="none" w:sz="0" w:space="0" w:color="auto"/>
        <w:right w:val="none" w:sz="0" w:space="0" w:color="auto"/>
      </w:divBdr>
    </w:div>
    <w:div w:id="458425597">
      <w:bodyDiv w:val="1"/>
      <w:marLeft w:val="0"/>
      <w:marRight w:val="0"/>
      <w:marTop w:val="0"/>
      <w:marBottom w:val="0"/>
      <w:divBdr>
        <w:top w:val="none" w:sz="0" w:space="0" w:color="auto"/>
        <w:left w:val="none" w:sz="0" w:space="0" w:color="auto"/>
        <w:bottom w:val="none" w:sz="0" w:space="0" w:color="auto"/>
        <w:right w:val="none" w:sz="0" w:space="0" w:color="auto"/>
      </w:divBdr>
    </w:div>
    <w:div w:id="462310250">
      <w:bodyDiv w:val="1"/>
      <w:marLeft w:val="0"/>
      <w:marRight w:val="0"/>
      <w:marTop w:val="0"/>
      <w:marBottom w:val="0"/>
      <w:divBdr>
        <w:top w:val="none" w:sz="0" w:space="0" w:color="auto"/>
        <w:left w:val="none" w:sz="0" w:space="0" w:color="auto"/>
        <w:bottom w:val="none" w:sz="0" w:space="0" w:color="auto"/>
        <w:right w:val="none" w:sz="0" w:space="0" w:color="auto"/>
      </w:divBdr>
    </w:div>
    <w:div w:id="470362766">
      <w:bodyDiv w:val="1"/>
      <w:marLeft w:val="0"/>
      <w:marRight w:val="0"/>
      <w:marTop w:val="0"/>
      <w:marBottom w:val="0"/>
      <w:divBdr>
        <w:top w:val="none" w:sz="0" w:space="0" w:color="auto"/>
        <w:left w:val="none" w:sz="0" w:space="0" w:color="auto"/>
        <w:bottom w:val="none" w:sz="0" w:space="0" w:color="auto"/>
        <w:right w:val="none" w:sz="0" w:space="0" w:color="auto"/>
      </w:divBdr>
    </w:div>
    <w:div w:id="474025499">
      <w:bodyDiv w:val="1"/>
      <w:marLeft w:val="0"/>
      <w:marRight w:val="0"/>
      <w:marTop w:val="0"/>
      <w:marBottom w:val="0"/>
      <w:divBdr>
        <w:top w:val="none" w:sz="0" w:space="0" w:color="auto"/>
        <w:left w:val="none" w:sz="0" w:space="0" w:color="auto"/>
        <w:bottom w:val="none" w:sz="0" w:space="0" w:color="auto"/>
        <w:right w:val="none" w:sz="0" w:space="0" w:color="auto"/>
      </w:divBdr>
      <w:divsChild>
        <w:div w:id="355622822">
          <w:marLeft w:val="0"/>
          <w:marRight w:val="0"/>
          <w:marTop w:val="0"/>
          <w:marBottom w:val="0"/>
          <w:divBdr>
            <w:top w:val="none" w:sz="0" w:space="0" w:color="auto"/>
            <w:left w:val="none" w:sz="0" w:space="0" w:color="auto"/>
            <w:bottom w:val="none" w:sz="0" w:space="0" w:color="auto"/>
            <w:right w:val="none" w:sz="0" w:space="0" w:color="auto"/>
          </w:divBdr>
          <w:divsChild>
            <w:div w:id="597107141">
              <w:marLeft w:val="0"/>
              <w:marRight w:val="0"/>
              <w:marTop w:val="0"/>
              <w:marBottom w:val="0"/>
              <w:divBdr>
                <w:top w:val="none" w:sz="0" w:space="0" w:color="auto"/>
                <w:left w:val="none" w:sz="0" w:space="0" w:color="auto"/>
                <w:bottom w:val="none" w:sz="0" w:space="0" w:color="auto"/>
                <w:right w:val="none" w:sz="0" w:space="0" w:color="auto"/>
              </w:divBdr>
              <w:divsChild>
                <w:div w:id="1148326601">
                  <w:marLeft w:val="0"/>
                  <w:marRight w:val="0"/>
                  <w:marTop w:val="0"/>
                  <w:marBottom w:val="0"/>
                  <w:divBdr>
                    <w:top w:val="none" w:sz="0" w:space="0" w:color="auto"/>
                    <w:left w:val="none" w:sz="0" w:space="0" w:color="auto"/>
                    <w:bottom w:val="none" w:sz="0" w:space="0" w:color="auto"/>
                    <w:right w:val="none" w:sz="0" w:space="0" w:color="auto"/>
                  </w:divBdr>
                  <w:divsChild>
                    <w:div w:id="369957128">
                      <w:marLeft w:val="0"/>
                      <w:marRight w:val="0"/>
                      <w:marTop w:val="0"/>
                      <w:marBottom w:val="0"/>
                      <w:divBdr>
                        <w:top w:val="none" w:sz="0" w:space="0" w:color="auto"/>
                        <w:left w:val="none" w:sz="0" w:space="0" w:color="auto"/>
                        <w:bottom w:val="none" w:sz="0" w:space="0" w:color="auto"/>
                        <w:right w:val="none" w:sz="0" w:space="0" w:color="auto"/>
                      </w:divBdr>
                      <w:divsChild>
                        <w:div w:id="11770346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55495033">
          <w:marLeft w:val="600"/>
          <w:marRight w:val="0"/>
          <w:marTop w:val="0"/>
          <w:marBottom w:val="0"/>
          <w:divBdr>
            <w:top w:val="none" w:sz="0" w:space="0" w:color="auto"/>
            <w:left w:val="none" w:sz="0" w:space="0" w:color="auto"/>
            <w:bottom w:val="none" w:sz="0" w:space="0" w:color="auto"/>
            <w:right w:val="none" w:sz="0" w:space="0" w:color="auto"/>
          </w:divBdr>
          <w:divsChild>
            <w:div w:id="2125078428">
              <w:marLeft w:val="0"/>
              <w:marRight w:val="0"/>
              <w:marTop w:val="0"/>
              <w:marBottom w:val="0"/>
              <w:divBdr>
                <w:top w:val="none" w:sz="0" w:space="0" w:color="auto"/>
                <w:left w:val="none" w:sz="0" w:space="0" w:color="auto"/>
                <w:bottom w:val="none" w:sz="0" w:space="0" w:color="auto"/>
                <w:right w:val="none" w:sz="0" w:space="0" w:color="auto"/>
              </w:divBdr>
              <w:divsChild>
                <w:div w:id="762267826">
                  <w:marLeft w:val="0"/>
                  <w:marRight w:val="0"/>
                  <w:marTop w:val="0"/>
                  <w:marBottom w:val="0"/>
                  <w:divBdr>
                    <w:top w:val="none" w:sz="0" w:space="0" w:color="auto"/>
                    <w:left w:val="none" w:sz="0" w:space="0" w:color="auto"/>
                    <w:bottom w:val="none" w:sz="0" w:space="0" w:color="auto"/>
                    <w:right w:val="none" w:sz="0" w:space="0" w:color="auto"/>
                  </w:divBdr>
                  <w:divsChild>
                    <w:div w:id="1858422213">
                      <w:marLeft w:val="0"/>
                      <w:marRight w:val="0"/>
                      <w:marTop w:val="0"/>
                      <w:marBottom w:val="0"/>
                      <w:divBdr>
                        <w:top w:val="none" w:sz="0" w:space="0" w:color="auto"/>
                        <w:left w:val="none" w:sz="0" w:space="0" w:color="auto"/>
                        <w:bottom w:val="none" w:sz="0" w:space="0" w:color="auto"/>
                        <w:right w:val="none" w:sz="0" w:space="0" w:color="auto"/>
                      </w:divBdr>
                      <w:divsChild>
                        <w:div w:id="1732266292">
                          <w:marLeft w:val="0"/>
                          <w:marRight w:val="0"/>
                          <w:marTop w:val="0"/>
                          <w:marBottom w:val="0"/>
                          <w:divBdr>
                            <w:top w:val="none" w:sz="0" w:space="0" w:color="auto"/>
                            <w:left w:val="none" w:sz="0" w:space="0" w:color="auto"/>
                            <w:bottom w:val="none" w:sz="0" w:space="0" w:color="auto"/>
                            <w:right w:val="none" w:sz="0" w:space="0" w:color="auto"/>
                          </w:divBdr>
                          <w:divsChild>
                            <w:div w:id="1338920031">
                              <w:marLeft w:val="0"/>
                              <w:marRight w:val="0"/>
                              <w:marTop w:val="0"/>
                              <w:marBottom w:val="0"/>
                              <w:divBdr>
                                <w:top w:val="none" w:sz="0" w:space="0" w:color="auto"/>
                                <w:left w:val="none" w:sz="0" w:space="0" w:color="auto"/>
                                <w:bottom w:val="none" w:sz="0" w:space="0" w:color="auto"/>
                                <w:right w:val="none" w:sz="0" w:space="0" w:color="auto"/>
                              </w:divBdr>
                              <w:divsChild>
                                <w:div w:id="114835923">
                                  <w:marLeft w:val="0"/>
                                  <w:marRight w:val="0"/>
                                  <w:marTop w:val="0"/>
                                  <w:marBottom w:val="0"/>
                                  <w:divBdr>
                                    <w:top w:val="none" w:sz="0" w:space="0" w:color="auto"/>
                                    <w:left w:val="none" w:sz="0" w:space="0" w:color="auto"/>
                                    <w:bottom w:val="none" w:sz="0" w:space="0" w:color="auto"/>
                                    <w:right w:val="none" w:sz="0" w:space="0" w:color="auto"/>
                                  </w:divBdr>
                                  <w:divsChild>
                                    <w:div w:id="531573803">
                                      <w:marLeft w:val="0"/>
                                      <w:marRight w:val="0"/>
                                      <w:marTop w:val="0"/>
                                      <w:marBottom w:val="0"/>
                                      <w:divBdr>
                                        <w:top w:val="none" w:sz="0" w:space="0" w:color="auto"/>
                                        <w:left w:val="none" w:sz="0" w:space="0" w:color="auto"/>
                                        <w:bottom w:val="none" w:sz="0" w:space="0" w:color="auto"/>
                                        <w:right w:val="none" w:sz="0" w:space="0" w:color="auto"/>
                                      </w:divBdr>
                                      <w:divsChild>
                                        <w:div w:id="32606025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493766738">
      <w:bodyDiv w:val="1"/>
      <w:marLeft w:val="0"/>
      <w:marRight w:val="0"/>
      <w:marTop w:val="0"/>
      <w:marBottom w:val="0"/>
      <w:divBdr>
        <w:top w:val="none" w:sz="0" w:space="0" w:color="auto"/>
        <w:left w:val="none" w:sz="0" w:space="0" w:color="auto"/>
        <w:bottom w:val="none" w:sz="0" w:space="0" w:color="auto"/>
        <w:right w:val="none" w:sz="0" w:space="0" w:color="auto"/>
      </w:divBdr>
    </w:div>
    <w:div w:id="496926268">
      <w:bodyDiv w:val="1"/>
      <w:marLeft w:val="0"/>
      <w:marRight w:val="0"/>
      <w:marTop w:val="0"/>
      <w:marBottom w:val="0"/>
      <w:divBdr>
        <w:top w:val="none" w:sz="0" w:space="0" w:color="auto"/>
        <w:left w:val="none" w:sz="0" w:space="0" w:color="auto"/>
        <w:bottom w:val="none" w:sz="0" w:space="0" w:color="auto"/>
        <w:right w:val="none" w:sz="0" w:space="0" w:color="auto"/>
      </w:divBdr>
    </w:div>
    <w:div w:id="498618256">
      <w:bodyDiv w:val="1"/>
      <w:marLeft w:val="0"/>
      <w:marRight w:val="0"/>
      <w:marTop w:val="0"/>
      <w:marBottom w:val="0"/>
      <w:divBdr>
        <w:top w:val="none" w:sz="0" w:space="0" w:color="auto"/>
        <w:left w:val="none" w:sz="0" w:space="0" w:color="auto"/>
        <w:bottom w:val="none" w:sz="0" w:space="0" w:color="auto"/>
        <w:right w:val="none" w:sz="0" w:space="0" w:color="auto"/>
      </w:divBdr>
    </w:div>
    <w:div w:id="499547632">
      <w:bodyDiv w:val="1"/>
      <w:marLeft w:val="0"/>
      <w:marRight w:val="0"/>
      <w:marTop w:val="0"/>
      <w:marBottom w:val="0"/>
      <w:divBdr>
        <w:top w:val="none" w:sz="0" w:space="0" w:color="auto"/>
        <w:left w:val="none" w:sz="0" w:space="0" w:color="auto"/>
        <w:bottom w:val="none" w:sz="0" w:space="0" w:color="auto"/>
        <w:right w:val="none" w:sz="0" w:space="0" w:color="auto"/>
      </w:divBdr>
    </w:div>
    <w:div w:id="501044056">
      <w:bodyDiv w:val="1"/>
      <w:marLeft w:val="0"/>
      <w:marRight w:val="0"/>
      <w:marTop w:val="0"/>
      <w:marBottom w:val="0"/>
      <w:divBdr>
        <w:top w:val="none" w:sz="0" w:space="0" w:color="auto"/>
        <w:left w:val="none" w:sz="0" w:space="0" w:color="auto"/>
        <w:bottom w:val="none" w:sz="0" w:space="0" w:color="auto"/>
        <w:right w:val="none" w:sz="0" w:space="0" w:color="auto"/>
      </w:divBdr>
    </w:div>
    <w:div w:id="503937309">
      <w:bodyDiv w:val="1"/>
      <w:marLeft w:val="0"/>
      <w:marRight w:val="0"/>
      <w:marTop w:val="0"/>
      <w:marBottom w:val="0"/>
      <w:divBdr>
        <w:top w:val="none" w:sz="0" w:space="0" w:color="auto"/>
        <w:left w:val="none" w:sz="0" w:space="0" w:color="auto"/>
        <w:bottom w:val="none" w:sz="0" w:space="0" w:color="auto"/>
        <w:right w:val="none" w:sz="0" w:space="0" w:color="auto"/>
      </w:divBdr>
    </w:div>
    <w:div w:id="506095199">
      <w:bodyDiv w:val="1"/>
      <w:marLeft w:val="0"/>
      <w:marRight w:val="0"/>
      <w:marTop w:val="0"/>
      <w:marBottom w:val="0"/>
      <w:divBdr>
        <w:top w:val="none" w:sz="0" w:space="0" w:color="auto"/>
        <w:left w:val="none" w:sz="0" w:space="0" w:color="auto"/>
        <w:bottom w:val="none" w:sz="0" w:space="0" w:color="auto"/>
        <w:right w:val="none" w:sz="0" w:space="0" w:color="auto"/>
      </w:divBdr>
    </w:div>
    <w:div w:id="509680645">
      <w:bodyDiv w:val="1"/>
      <w:marLeft w:val="0"/>
      <w:marRight w:val="0"/>
      <w:marTop w:val="0"/>
      <w:marBottom w:val="0"/>
      <w:divBdr>
        <w:top w:val="none" w:sz="0" w:space="0" w:color="auto"/>
        <w:left w:val="none" w:sz="0" w:space="0" w:color="auto"/>
        <w:bottom w:val="none" w:sz="0" w:space="0" w:color="auto"/>
        <w:right w:val="none" w:sz="0" w:space="0" w:color="auto"/>
      </w:divBdr>
    </w:div>
    <w:div w:id="516893373">
      <w:bodyDiv w:val="1"/>
      <w:marLeft w:val="0"/>
      <w:marRight w:val="0"/>
      <w:marTop w:val="0"/>
      <w:marBottom w:val="0"/>
      <w:divBdr>
        <w:top w:val="none" w:sz="0" w:space="0" w:color="auto"/>
        <w:left w:val="none" w:sz="0" w:space="0" w:color="auto"/>
        <w:bottom w:val="none" w:sz="0" w:space="0" w:color="auto"/>
        <w:right w:val="none" w:sz="0" w:space="0" w:color="auto"/>
      </w:divBdr>
    </w:div>
    <w:div w:id="518202226">
      <w:bodyDiv w:val="1"/>
      <w:marLeft w:val="0"/>
      <w:marRight w:val="0"/>
      <w:marTop w:val="0"/>
      <w:marBottom w:val="0"/>
      <w:divBdr>
        <w:top w:val="none" w:sz="0" w:space="0" w:color="auto"/>
        <w:left w:val="none" w:sz="0" w:space="0" w:color="auto"/>
        <w:bottom w:val="none" w:sz="0" w:space="0" w:color="auto"/>
        <w:right w:val="none" w:sz="0" w:space="0" w:color="auto"/>
      </w:divBdr>
    </w:div>
    <w:div w:id="519586958">
      <w:bodyDiv w:val="1"/>
      <w:marLeft w:val="0"/>
      <w:marRight w:val="0"/>
      <w:marTop w:val="0"/>
      <w:marBottom w:val="0"/>
      <w:divBdr>
        <w:top w:val="none" w:sz="0" w:space="0" w:color="auto"/>
        <w:left w:val="none" w:sz="0" w:space="0" w:color="auto"/>
        <w:bottom w:val="none" w:sz="0" w:space="0" w:color="auto"/>
        <w:right w:val="none" w:sz="0" w:space="0" w:color="auto"/>
      </w:divBdr>
    </w:div>
    <w:div w:id="523060214">
      <w:bodyDiv w:val="1"/>
      <w:marLeft w:val="0"/>
      <w:marRight w:val="0"/>
      <w:marTop w:val="0"/>
      <w:marBottom w:val="0"/>
      <w:divBdr>
        <w:top w:val="none" w:sz="0" w:space="0" w:color="auto"/>
        <w:left w:val="none" w:sz="0" w:space="0" w:color="auto"/>
        <w:bottom w:val="none" w:sz="0" w:space="0" w:color="auto"/>
        <w:right w:val="none" w:sz="0" w:space="0" w:color="auto"/>
      </w:divBdr>
    </w:div>
    <w:div w:id="529614041">
      <w:bodyDiv w:val="1"/>
      <w:marLeft w:val="0"/>
      <w:marRight w:val="0"/>
      <w:marTop w:val="0"/>
      <w:marBottom w:val="0"/>
      <w:divBdr>
        <w:top w:val="none" w:sz="0" w:space="0" w:color="auto"/>
        <w:left w:val="none" w:sz="0" w:space="0" w:color="auto"/>
        <w:bottom w:val="none" w:sz="0" w:space="0" w:color="auto"/>
        <w:right w:val="none" w:sz="0" w:space="0" w:color="auto"/>
      </w:divBdr>
    </w:div>
    <w:div w:id="530925012">
      <w:bodyDiv w:val="1"/>
      <w:marLeft w:val="0"/>
      <w:marRight w:val="0"/>
      <w:marTop w:val="0"/>
      <w:marBottom w:val="0"/>
      <w:divBdr>
        <w:top w:val="none" w:sz="0" w:space="0" w:color="auto"/>
        <w:left w:val="none" w:sz="0" w:space="0" w:color="auto"/>
        <w:bottom w:val="none" w:sz="0" w:space="0" w:color="auto"/>
        <w:right w:val="none" w:sz="0" w:space="0" w:color="auto"/>
      </w:divBdr>
    </w:div>
    <w:div w:id="532229452">
      <w:bodyDiv w:val="1"/>
      <w:marLeft w:val="0"/>
      <w:marRight w:val="0"/>
      <w:marTop w:val="0"/>
      <w:marBottom w:val="0"/>
      <w:divBdr>
        <w:top w:val="none" w:sz="0" w:space="0" w:color="auto"/>
        <w:left w:val="none" w:sz="0" w:space="0" w:color="auto"/>
        <w:bottom w:val="none" w:sz="0" w:space="0" w:color="auto"/>
        <w:right w:val="none" w:sz="0" w:space="0" w:color="auto"/>
      </w:divBdr>
    </w:div>
    <w:div w:id="532497860">
      <w:bodyDiv w:val="1"/>
      <w:marLeft w:val="0"/>
      <w:marRight w:val="0"/>
      <w:marTop w:val="0"/>
      <w:marBottom w:val="0"/>
      <w:divBdr>
        <w:top w:val="none" w:sz="0" w:space="0" w:color="auto"/>
        <w:left w:val="none" w:sz="0" w:space="0" w:color="auto"/>
        <w:bottom w:val="none" w:sz="0" w:space="0" w:color="auto"/>
        <w:right w:val="none" w:sz="0" w:space="0" w:color="auto"/>
      </w:divBdr>
    </w:div>
    <w:div w:id="542906700">
      <w:bodyDiv w:val="1"/>
      <w:marLeft w:val="0"/>
      <w:marRight w:val="0"/>
      <w:marTop w:val="0"/>
      <w:marBottom w:val="0"/>
      <w:divBdr>
        <w:top w:val="none" w:sz="0" w:space="0" w:color="auto"/>
        <w:left w:val="none" w:sz="0" w:space="0" w:color="auto"/>
        <w:bottom w:val="none" w:sz="0" w:space="0" w:color="auto"/>
        <w:right w:val="none" w:sz="0" w:space="0" w:color="auto"/>
      </w:divBdr>
    </w:div>
    <w:div w:id="549918740">
      <w:bodyDiv w:val="1"/>
      <w:marLeft w:val="0"/>
      <w:marRight w:val="0"/>
      <w:marTop w:val="0"/>
      <w:marBottom w:val="0"/>
      <w:divBdr>
        <w:top w:val="none" w:sz="0" w:space="0" w:color="auto"/>
        <w:left w:val="none" w:sz="0" w:space="0" w:color="auto"/>
        <w:bottom w:val="none" w:sz="0" w:space="0" w:color="auto"/>
        <w:right w:val="none" w:sz="0" w:space="0" w:color="auto"/>
      </w:divBdr>
    </w:div>
    <w:div w:id="550772701">
      <w:bodyDiv w:val="1"/>
      <w:marLeft w:val="0"/>
      <w:marRight w:val="0"/>
      <w:marTop w:val="0"/>
      <w:marBottom w:val="0"/>
      <w:divBdr>
        <w:top w:val="none" w:sz="0" w:space="0" w:color="auto"/>
        <w:left w:val="none" w:sz="0" w:space="0" w:color="auto"/>
        <w:bottom w:val="none" w:sz="0" w:space="0" w:color="auto"/>
        <w:right w:val="none" w:sz="0" w:space="0" w:color="auto"/>
      </w:divBdr>
    </w:div>
    <w:div w:id="554119981">
      <w:bodyDiv w:val="1"/>
      <w:marLeft w:val="0"/>
      <w:marRight w:val="0"/>
      <w:marTop w:val="0"/>
      <w:marBottom w:val="0"/>
      <w:divBdr>
        <w:top w:val="none" w:sz="0" w:space="0" w:color="auto"/>
        <w:left w:val="none" w:sz="0" w:space="0" w:color="auto"/>
        <w:bottom w:val="none" w:sz="0" w:space="0" w:color="auto"/>
        <w:right w:val="none" w:sz="0" w:space="0" w:color="auto"/>
      </w:divBdr>
    </w:div>
    <w:div w:id="554776165">
      <w:bodyDiv w:val="1"/>
      <w:marLeft w:val="0"/>
      <w:marRight w:val="0"/>
      <w:marTop w:val="0"/>
      <w:marBottom w:val="0"/>
      <w:divBdr>
        <w:top w:val="none" w:sz="0" w:space="0" w:color="auto"/>
        <w:left w:val="none" w:sz="0" w:space="0" w:color="auto"/>
        <w:bottom w:val="none" w:sz="0" w:space="0" w:color="auto"/>
        <w:right w:val="none" w:sz="0" w:space="0" w:color="auto"/>
      </w:divBdr>
    </w:div>
    <w:div w:id="557277993">
      <w:bodyDiv w:val="1"/>
      <w:marLeft w:val="0"/>
      <w:marRight w:val="0"/>
      <w:marTop w:val="0"/>
      <w:marBottom w:val="0"/>
      <w:divBdr>
        <w:top w:val="none" w:sz="0" w:space="0" w:color="auto"/>
        <w:left w:val="none" w:sz="0" w:space="0" w:color="auto"/>
        <w:bottom w:val="none" w:sz="0" w:space="0" w:color="auto"/>
        <w:right w:val="none" w:sz="0" w:space="0" w:color="auto"/>
      </w:divBdr>
    </w:div>
    <w:div w:id="567424514">
      <w:bodyDiv w:val="1"/>
      <w:marLeft w:val="0"/>
      <w:marRight w:val="0"/>
      <w:marTop w:val="0"/>
      <w:marBottom w:val="0"/>
      <w:divBdr>
        <w:top w:val="none" w:sz="0" w:space="0" w:color="auto"/>
        <w:left w:val="none" w:sz="0" w:space="0" w:color="auto"/>
        <w:bottom w:val="none" w:sz="0" w:space="0" w:color="auto"/>
        <w:right w:val="none" w:sz="0" w:space="0" w:color="auto"/>
      </w:divBdr>
    </w:div>
    <w:div w:id="578491449">
      <w:bodyDiv w:val="1"/>
      <w:marLeft w:val="0"/>
      <w:marRight w:val="0"/>
      <w:marTop w:val="0"/>
      <w:marBottom w:val="0"/>
      <w:divBdr>
        <w:top w:val="none" w:sz="0" w:space="0" w:color="auto"/>
        <w:left w:val="none" w:sz="0" w:space="0" w:color="auto"/>
        <w:bottom w:val="none" w:sz="0" w:space="0" w:color="auto"/>
        <w:right w:val="none" w:sz="0" w:space="0" w:color="auto"/>
      </w:divBdr>
    </w:div>
    <w:div w:id="579142182">
      <w:bodyDiv w:val="1"/>
      <w:marLeft w:val="0"/>
      <w:marRight w:val="0"/>
      <w:marTop w:val="0"/>
      <w:marBottom w:val="0"/>
      <w:divBdr>
        <w:top w:val="none" w:sz="0" w:space="0" w:color="auto"/>
        <w:left w:val="none" w:sz="0" w:space="0" w:color="auto"/>
        <w:bottom w:val="none" w:sz="0" w:space="0" w:color="auto"/>
        <w:right w:val="none" w:sz="0" w:space="0" w:color="auto"/>
      </w:divBdr>
    </w:div>
    <w:div w:id="580145373">
      <w:bodyDiv w:val="1"/>
      <w:marLeft w:val="0"/>
      <w:marRight w:val="0"/>
      <w:marTop w:val="0"/>
      <w:marBottom w:val="0"/>
      <w:divBdr>
        <w:top w:val="none" w:sz="0" w:space="0" w:color="auto"/>
        <w:left w:val="none" w:sz="0" w:space="0" w:color="auto"/>
        <w:bottom w:val="none" w:sz="0" w:space="0" w:color="auto"/>
        <w:right w:val="none" w:sz="0" w:space="0" w:color="auto"/>
      </w:divBdr>
    </w:div>
    <w:div w:id="580211692">
      <w:bodyDiv w:val="1"/>
      <w:marLeft w:val="0"/>
      <w:marRight w:val="0"/>
      <w:marTop w:val="0"/>
      <w:marBottom w:val="0"/>
      <w:divBdr>
        <w:top w:val="none" w:sz="0" w:space="0" w:color="auto"/>
        <w:left w:val="none" w:sz="0" w:space="0" w:color="auto"/>
        <w:bottom w:val="none" w:sz="0" w:space="0" w:color="auto"/>
        <w:right w:val="none" w:sz="0" w:space="0" w:color="auto"/>
      </w:divBdr>
    </w:div>
    <w:div w:id="580875843">
      <w:bodyDiv w:val="1"/>
      <w:marLeft w:val="0"/>
      <w:marRight w:val="0"/>
      <w:marTop w:val="0"/>
      <w:marBottom w:val="0"/>
      <w:divBdr>
        <w:top w:val="none" w:sz="0" w:space="0" w:color="auto"/>
        <w:left w:val="none" w:sz="0" w:space="0" w:color="auto"/>
        <w:bottom w:val="none" w:sz="0" w:space="0" w:color="auto"/>
        <w:right w:val="none" w:sz="0" w:space="0" w:color="auto"/>
      </w:divBdr>
    </w:div>
    <w:div w:id="583688413">
      <w:bodyDiv w:val="1"/>
      <w:marLeft w:val="0"/>
      <w:marRight w:val="0"/>
      <w:marTop w:val="0"/>
      <w:marBottom w:val="0"/>
      <w:divBdr>
        <w:top w:val="none" w:sz="0" w:space="0" w:color="auto"/>
        <w:left w:val="none" w:sz="0" w:space="0" w:color="auto"/>
        <w:bottom w:val="none" w:sz="0" w:space="0" w:color="auto"/>
        <w:right w:val="none" w:sz="0" w:space="0" w:color="auto"/>
      </w:divBdr>
    </w:div>
    <w:div w:id="591398505">
      <w:bodyDiv w:val="1"/>
      <w:marLeft w:val="0"/>
      <w:marRight w:val="0"/>
      <w:marTop w:val="0"/>
      <w:marBottom w:val="0"/>
      <w:divBdr>
        <w:top w:val="none" w:sz="0" w:space="0" w:color="auto"/>
        <w:left w:val="none" w:sz="0" w:space="0" w:color="auto"/>
        <w:bottom w:val="none" w:sz="0" w:space="0" w:color="auto"/>
        <w:right w:val="none" w:sz="0" w:space="0" w:color="auto"/>
      </w:divBdr>
    </w:div>
    <w:div w:id="592326943">
      <w:bodyDiv w:val="1"/>
      <w:marLeft w:val="0"/>
      <w:marRight w:val="0"/>
      <w:marTop w:val="0"/>
      <w:marBottom w:val="0"/>
      <w:divBdr>
        <w:top w:val="none" w:sz="0" w:space="0" w:color="auto"/>
        <w:left w:val="none" w:sz="0" w:space="0" w:color="auto"/>
        <w:bottom w:val="none" w:sz="0" w:space="0" w:color="auto"/>
        <w:right w:val="none" w:sz="0" w:space="0" w:color="auto"/>
      </w:divBdr>
    </w:div>
    <w:div w:id="601300417">
      <w:bodyDiv w:val="1"/>
      <w:marLeft w:val="0"/>
      <w:marRight w:val="0"/>
      <w:marTop w:val="0"/>
      <w:marBottom w:val="0"/>
      <w:divBdr>
        <w:top w:val="none" w:sz="0" w:space="0" w:color="auto"/>
        <w:left w:val="none" w:sz="0" w:space="0" w:color="auto"/>
        <w:bottom w:val="none" w:sz="0" w:space="0" w:color="auto"/>
        <w:right w:val="none" w:sz="0" w:space="0" w:color="auto"/>
      </w:divBdr>
    </w:div>
    <w:div w:id="602148024">
      <w:bodyDiv w:val="1"/>
      <w:marLeft w:val="0"/>
      <w:marRight w:val="0"/>
      <w:marTop w:val="0"/>
      <w:marBottom w:val="0"/>
      <w:divBdr>
        <w:top w:val="none" w:sz="0" w:space="0" w:color="auto"/>
        <w:left w:val="none" w:sz="0" w:space="0" w:color="auto"/>
        <w:bottom w:val="none" w:sz="0" w:space="0" w:color="auto"/>
        <w:right w:val="none" w:sz="0" w:space="0" w:color="auto"/>
      </w:divBdr>
    </w:div>
    <w:div w:id="606891233">
      <w:bodyDiv w:val="1"/>
      <w:marLeft w:val="0"/>
      <w:marRight w:val="0"/>
      <w:marTop w:val="0"/>
      <w:marBottom w:val="0"/>
      <w:divBdr>
        <w:top w:val="none" w:sz="0" w:space="0" w:color="auto"/>
        <w:left w:val="none" w:sz="0" w:space="0" w:color="auto"/>
        <w:bottom w:val="none" w:sz="0" w:space="0" w:color="auto"/>
        <w:right w:val="none" w:sz="0" w:space="0" w:color="auto"/>
      </w:divBdr>
    </w:div>
    <w:div w:id="608662986">
      <w:bodyDiv w:val="1"/>
      <w:marLeft w:val="0"/>
      <w:marRight w:val="0"/>
      <w:marTop w:val="0"/>
      <w:marBottom w:val="0"/>
      <w:divBdr>
        <w:top w:val="none" w:sz="0" w:space="0" w:color="auto"/>
        <w:left w:val="none" w:sz="0" w:space="0" w:color="auto"/>
        <w:bottom w:val="none" w:sz="0" w:space="0" w:color="auto"/>
        <w:right w:val="none" w:sz="0" w:space="0" w:color="auto"/>
      </w:divBdr>
    </w:div>
    <w:div w:id="614949543">
      <w:bodyDiv w:val="1"/>
      <w:marLeft w:val="0"/>
      <w:marRight w:val="0"/>
      <w:marTop w:val="0"/>
      <w:marBottom w:val="0"/>
      <w:divBdr>
        <w:top w:val="none" w:sz="0" w:space="0" w:color="auto"/>
        <w:left w:val="none" w:sz="0" w:space="0" w:color="auto"/>
        <w:bottom w:val="none" w:sz="0" w:space="0" w:color="auto"/>
        <w:right w:val="none" w:sz="0" w:space="0" w:color="auto"/>
      </w:divBdr>
    </w:div>
    <w:div w:id="615527423">
      <w:bodyDiv w:val="1"/>
      <w:marLeft w:val="0"/>
      <w:marRight w:val="0"/>
      <w:marTop w:val="0"/>
      <w:marBottom w:val="0"/>
      <w:divBdr>
        <w:top w:val="none" w:sz="0" w:space="0" w:color="auto"/>
        <w:left w:val="none" w:sz="0" w:space="0" w:color="auto"/>
        <w:bottom w:val="none" w:sz="0" w:space="0" w:color="auto"/>
        <w:right w:val="none" w:sz="0" w:space="0" w:color="auto"/>
      </w:divBdr>
    </w:div>
    <w:div w:id="617612131">
      <w:bodyDiv w:val="1"/>
      <w:marLeft w:val="0"/>
      <w:marRight w:val="0"/>
      <w:marTop w:val="0"/>
      <w:marBottom w:val="0"/>
      <w:divBdr>
        <w:top w:val="none" w:sz="0" w:space="0" w:color="auto"/>
        <w:left w:val="none" w:sz="0" w:space="0" w:color="auto"/>
        <w:bottom w:val="none" w:sz="0" w:space="0" w:color="auto"/>
        <w:right w:val="none" w:sz="0" w:space="0" w:color="auto"/>
      </w:divBdr>
    </w:div>
    <w:div w:id="619529608">
      <w:bodyDiv w:val="1"/>
      <w:marLeft w:val="0"/>
      <w:marRight w:val="0"/>
      <w:marTop w:val="0"/>
      <w:marBottom w:val="0"/>
      <w:divBdr>
        <w:top w:val="none" w:sz="0" w:space="0" w:color="auto"/>
        <w:left w:val="none" w:sz="0" w:space="0" w:color="auto"/>
        <w:bottom w:val="none" w:sz="0" w:space="0" w:color="auto"/>
        <w:right w:val="none" w:sz="0" w:space="0" w:color="auto"/>
      </w:divBdr>
    </w:div>
    <w:div w:id="619609727">
      <w:bodyDiv w:val="1"/>
      <w:marLeft w:val="0"/>
      <w:marRight w:val="0"/>
      <w:marTop w:val="0"/>
      <w:marBottom w:val="0"/>
      <w:divBdr>
        <w:top w:val="none" w:sz="0" w:space="0" w:color="auto"/>
        <w:left w:val="none" w:sz="0" w:space="0" w:color="auto"/>
        <w:bottom w:val="none" w:sz="0" w:space="0" w:color="auto"/>
        <w:right w:val="none" w:sz="0" w:space="0" w:color="auto"/>
      </w:divBdr>
    </w:div>
    <w:div w:id="619921372">
      <w:bodyDiv w:val="1"/>
      <w:marLeft w:val="0"/>
      <w:marRight w:val="0"/>
      <w:marTop w:val="0"/>
      <w:marBottom w:val="0"/>
      <w:divBdr>
        <w:top w:val="none" w:sz="0" w:space="0" w:color="auto"/>
        <w:left w:val="none" w:sz="0" w:space="0" w:color="auto"/>
        <w:bottom w:val="none" w:sz="0" w:space="0" w:color="auto"/>
        <w:right w:val="none" w:sz="0" w:space="0" w:color="auto"/>
      </w:divBdr>
    </w:div>
    <w:div w:id="622154454">
      <w:bodyDiv w:val="1"/>
      <w:marLeft w:val="0"/>
      <w:marRight w:val="0"/>
      <w:marTop w:val="0"/>
      <w:marBottom w:val="0"/>
      <w:divBdr>
        <w:top w:val="none" w:sz="0" w:space="0" w:color="auto"/>
        <w:left w:val="none" w:sz="0" w:space="0" w:color="auto"/>
        <w:bottom w:val="none" w:sz="0" w:space="0" w:color="auto"/>
        <w:right w:val="none" w:sz="0" w:space="0" w:color="auto"/>
      </w:divBdr>
      <w:divsChild>
        <w:div w:id="1142306492">
          <w:blockQuote w:val="1"/>
          <w:marLeft w:val="720"/>
          <w:marRight w:val="720"/>
          <w:marTop w:val="100"/>
          <w:marBottom w:val="100"/>
          <w:divBdr>
            <w:top w:val="none" w:sz="0" w:space="0" w:color="auto"/>
            <w:left w:val="none" w:sz="0" w:space="0" w:color="auto"/>
            <w:bottom w:val="none" w:sz="0" w:space="0" w:color="auto"/>
            <w:right w:val="none" w:sz="0" w:space="0" w:color="auto"/>
          </w:divBdr>
        </w:div>
        <w:div w:id="1456370290">
          <w:marLeft w:val="0"/>
          <w:marRight w:val="0"/>
          <w:marTop w:val="0"/>
          <w:marBottom w:val="0"/>
          <w:divBdr>
            <w:top w:val="none" w:sz="0" w:space="0" w:color="auto"/>
            <w:left w:val="none" w:sz="0" w:space="0" w:color="auto"/>
            <w:bottom w:val="none" w:sz="0" w:space="0" w:color="auto"/>
            <w:right w:val="none" w:sz="0" w:space="0" w:color="auto"/>
          </w:divBdr>
          <w:divsChild>
            <w:div w:id="265042763">
              <w:marLeft w:val="0"/>
              <w:marRight w:val="0"/>
              <w:marTop w:val="0"/>
              <w:marBottom w:val="0"/>
              <w:divBdr>
                <w:top w:val="none" w:sz="0" w:space="0" w:color="auto"/>
                <w:left w:val="none" w:sz="0" w:space="0" w:color="auto"/>
                <w:bottom w:val="none" w:sz="0" w:space="0" w:color="auto"/>
                <w:right w:val="none" w:sz="0" w:space="0" w:color="auto"/>
              </w:divBdr>
            </w:div>
            <w:div w:id="577443011">
              <w:marLeft w:val="0"/>
              <w:marRight w:val="0"/>
              <w:marTop w:val="0"/>
              <w:marBottom w:val="0"/>
              <w:divBdr>
                <w:top w:val="none" w:sz="0" w:space="0" w:color="auto"/>
                <w:left w:val="none" w:sz="0" w:space="0" w:color="auto"/>
                <w:bottom w:val="none" w:sz="0" w:space="0" w:color="auto"/>
                <w:right w:val="none" w:sz="0" w:space="0" w:color="auto"/>
              </w:divBdr>
              <w:divsChild>
                <w:div w:id="1419402671">
                  <w:marLeft w:val="0"/>
                  <w:marRight w:val="0"/>
                  <w:marTop w:val="0"/>
                  <w:marBottom w:val="0"/>
                  <w:divBdr>
                    <w:top w:val="none" w:sz="0" w:space="0" w:color="auto"/>
                    <w:left w:val="none" w:sz="0" w:space="0" w:color="auto"/>
                    <w:bottom w:val="none" w:sz="0" w:space="0" w:color="auto"/>
                    <w:right w:val="none" w:sz="0" w:space="0" w:color="auto"/>
                  </w:divBdr>
                  <w:divsChild>
                    <w:div w:id="12443428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354790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23733373">
      <w:bodyDiv w:val="1"/>
      <w:marLeft w:val="0"/>
      <w:marRight w:val="0"/>
      <w:marTop w:val="0"/>
      <w:marBottom w:val="0"/>
      <w:divBdr>
        <w:top w:val="none" w:sz="0" w:space="0" w:color="auto"/>
        <w:left w:val="none" w:sz="0" w:space="0" w:color="auto"/>
        <w:bottom w:val="none" w:sz="0" w:space="0" w:color="auto"/>
        <w:right w:val="none" w:sz="0" w:space="0" w:color="auto"/>
      </w:divBdr>
    </w:div>
    <w:div w:id="632902493">
      <w:bodyDiv w:val="1"/>
      <w:marLeft w:val="0"/>
      <w:marRight w:val="0"/>
      <w:marTop w:val="0"/>
      <w:marBottom w:val="0"/>
      <w:divBdr>
        <w:top w:val="none" w:sz="0" w:space="0" w:color="auto"/>
        <w:left w:val="none" w:sz="0" w:space="0" w:color="auto"/>
        <w:bottom w:val="none" w:sz="0" w:space="0" w:color="auto"/>
        <w:right w:val="none" w:sz="0" w:space="0" w:color="auto"/>
      </w:divBdr>
    </w:div>
    <w:div w:id="638611752">
      <w:bodyDiv w:val="1"/>
      <w:marLeft w:val="0"/>
      <w:marRight w:val="0"/>
      <w:marTop w:val="0"/>
      <w:marBottom w:val="0"/>
      <w:divBdr>
        <w:top w:val="none" w:sz="0" w:space="0" w:color="auto"/>
        <w:left w:val="none" w:sz="0" w:space="0" w:color="auto"/>
        <w:bottom w:val="none" w:sz="0" w:space="0" w:color="auto"/>
        <w:right w:val="none" w:sz="0" w:space="0" w:color="auto"/>
      </w:divBdr>
    </w:div>
    <w:div w:id="643462405">
      <w:bodyDiv w:val="1"/>
      <w:marLeft w:val="0"/>
      <w:marRight w:val="0"/>
      <w:marTop w:val="0"/>
      <w:marBottom w:val="0"/>
      <w:divBdr>
        <w:top w:val="none" w:sz="0" w:space="0" w:color="auto"/>
        <w:left w:val="none" w:sz="0" w:space="0" w:color="auto"/>
        <w:bottom w:val="none" w:sz="0" w:space="0" w:color="auto"/>
        <w:right w:val="none" w:sz="0" w:space="0" w:color="auto"/>
      </w:divBdr>
    </w:div>
    <w:div w:id="644701816">
      <w:bodyDiv w:val="1"/>
      <w:marLeft w:val="0"/>
      <w:marRight w:val="0"/>
      <w:marTop w:val="0"/>
      <w:marBottom w:val="0"/>
      <w:divBdr>
        <w:top w:val="none" w:sz="0" w:space="0" w:color="auto"/>
        <w:left w:val="none" w:sz="0" w:space="0" w:color="auto"/>
        <w:bottom w:val="none" w:sz="0" w:space="0" w:color="auto"/>
        <w:right w:val="none" w:sz="0" w:space="0" w:color="auto"/>
      </w:divBdr>
    </w:div>
    <w:div w:id="649796016">
      <w:bodyDiv w:val="1"/>
      <w:marLeft w:val="0"/>
      <w:marRight w:val="0"/>
      <w:marTop w:val="0"/>
      <w:marBottom w:val="0"/>
      <w:divBdr>
        <w:top w:val="none" w:sz="0" w:space="0" w:color="auto"/>
        <w:left w:val="none" w:sz="0" w:space="0" w:color="auto"/>
        <w:bottom w:val="none" w:sz="0" w:space="0" w:color="auto"/>
        <w:right w:val="none" w:sz="0" w:space="0" w:color="auto"/>
      </w:divBdr>
    </w:div>
    <w:div w:id="650672291">
      <w:bodyDiv w:val="1"/>
      <w:marLeft w:val="0"/>
      <w:marRight w:val="0"/>
      <w:marTop w:val="0"/>
      <w:marBottom w:val="0"/>
      <w:divBdr>
        <w:top w:val="none" w:sz="0" w:space="0" w:color="auto"/>
        <w:left w:val="none" w:sz="0" w:space="0" w:color="auto"/>
        <w:bottom w:val="none" w:sz="0" w:space="0" w:color="auto"/>
        <w:right w:val="none" w:sz="0" w:space="0" w:color="auto"/>
      </w:divBdr>
    </w:div>
    <w:div w:id="658269172">
      <w:bodyDiv w:val="1"/>
      <w:marLeft w:val="0"/>
      <w:marRight w:val="0"/>
      <w:marTop w:val="0"/>
      <w:marBottom w:val="0"/>
      <w:divBdr>
        <w:top w:val="none" w:sz="0" w:space="0" w:color="auto"/>
        <w:left w:val="none" w:sz="0" w:space="0" w:color="auto"/>
        <w:bottom w:val="none" w:sz="0" w:space="0" w:color="auto"/>
        <w:right w:val="none" w:sz="0" w:space="0" w:color="auto"/>
      </w:divBdr>
    </w:div>
    <w:div w:id="659895246">
      <w:bodyDiv w:val="1"/>
      <w:marLeft w:val="0"/>
      <w:marRight w:val="0"/>
      <w:marTop w:val="0"/>
      <w:marBottom w:val="0"/>
      <w:divBdr>
        <w:top w:val="none" w:sz="0" w:space="0" w:color="auto"/>
        <w:left w:val="none" w:sz="0" w:space="0" w:color="auto"/>
        <w:bottom w:val="none" w:sz="0" w:space="0" w:color="auto"/>
        <w:right w:val="none" w:sz="0" w:space="0" w:color="auto"/>
      </w:divBdr>
    </w:div>
    <w:div w:id="662781384">
      <w:bodyDiv w:val="1"/>
      <w:marLeft w:val="0"/>
      <w:marRight w:val="0"/>
      <w:marTop w:val="0"/>
      <w:marBottom w:val="0"/>
      <w:divBdr>
        <w:top w:val="none" w:sz="0" w:space="0" w:color="auto"/>
        <w:left w:val="none" w:sz="0" w:space="0" w:color="auto"/>
        <w:bottom w:val="none" w:sz="0" w:space="0" w:color="auto"/>
        <w:right w:val="none" w:sz="0" w:space="0" w:color="auto"/>
      </w:divBdr>
    </w:div>
    <w:div w:id="664238834">
      <w:bodyDiv w:val="1"/>
      <w:marLeft w:val="0"/>
      <w:marRight w:val="0"/>
      <w:marTop w:val="0"/>
      <w:marBottom w:val="0"/>
      <w:divBdr>
        <w:top w:val="none" w:sz="0" w:space="0" w:color="auto"/>
        <w:left w:val="none" w:sz="0" w:space="0" w:color="auto"/>
        <w:bottom w:val="none" w:sz="0" w:space="0" w:color="auto"/>
        <w:right w:val="none" w:sz="0" w:space="0" w:color="auto"/>
      </w:divBdr>
    </w:div>
    <w:div w:id="670792531">
      <w:bodyDiv w:val="1"/>
      <w:marLeft w:val="0"/>
      <w:marRight w:val="0"/>
      <w:marTop w:val="0"/>
      <w:marBottom w:val="0"/>
      <w:divBdr>
        <w:top w:val="none" w:sz="0" w:space="0" w:color="auto"/>
        <w:left w:val="none" w:sz="0" w:space="0" w:color="auto"/>
        <w:bottom w:val="none" w:sz="0" w:space="0" w:color="auto"/>
        <w:right w:val="none" w:sz="0" w:space="0" w:color="auto"/>
      </w:divBdr>
    </w:div>
    <w:div w:id="673266667">
      <w:bodyDiv w:val="1"/>
      <w:marLeft w:val="0"/>
      <w:marRight w:val="0"/>
      <w:marTop w:val="0"/>
      <w:marBottom w:val="0"/>
      <w:divBdr>
        <w:top w:val="none" w:sz="0" w:space="0" w:color="auto"/>
        <w:left w:val="none" w:sz="0" w:space="0" w:color="auto"/>
        <w:bottom w:val="none" w:sz="0" w:space="0" w:color="auto"/>
        <w:right w:val="none" w:sz="0" w:space="0" w:color="auto"/>
      </w:divBdr>
    </w:div>
    <w:div w:id="681127477">
      <w:bodyDiv w:val="1"/>
      <w:marLeft w:val="0"/>
      <w:marRight w:val="0"/>
      <w:marTop w:val="0"/>
      <w:marBottom w:val="0"/>
      <w:divBdr>
        <w:top w:val="none" w:sz="0" w:space="0" w:color="auto"/>
        <w:left w:val="none" w:sz="0" w:space="0" w:color="auto"/>
        <w:bottom w:val="none" w:sz="0" w:space="0" w:color="auto"/>
        <w:right w:val="none" w:sz="0" w:space="0" w:color="auto"/>
      </w:divBdr>
    </w:div>
    <w:div w:id="687483753">
      <w:bodyDiv w:val="1"/>
      <w:marLeft w:val="0"/>
      <w:marRight w:val="0"/>
      <w:marTop w:val="0"/>
      <w:marBottom w:val="0"/>
      <w:divBdr>
        <w:top w:val="none" w:sz="0" w:space="0" w:color="auto"/>
        <w:left w:val="none" w:sz="0" w:space="0" w:color="auto"/>
        <w:bottom w:val="none" w:sz="0" w:space="0" w:color="auto"/>
        <w:right w:val="none" w:sz="0" w:space="0" w:color="auto"/>
      </w:divBdr>
    </w:div>
    <w:div w:id="692535858">
      <w:bodyDiv w:val="1"/>
      <w:marLeft w:val="0"/>
      <w:marRight w:val="0"/>
      <w:marTop w:val="0"/>
      <w:marBottom w:val="0"/>
      <w:divBdr>
        <w:top w:val="none" w:sz="0" w:space="0" w:color="auto"/>
        <w:left w:val="none" w:sz="0" w:space="0" w:color="auto"/>
        <w:bottom w:val="none" w:sz="0" w:space="0" w:color="auto"/>
        <w:right w:val="none" w:sz="0" w:space="0" w:color="auto"/>
      </w:divBdr>
    </w:div>
    <w:div w:id="699086818">
      <w:bodyDiv w:val="1"/>
      <w:marLeft w:val="0"/>
      <w:marRight w:val="0"/>
      <w:marTop w:val="0"/>
      <w:marBottom w:val="0"/>
      <w:divBdr>
        <w:top w:val="none" w:sz="0" w:space="0" w:color="auto"/>
        <w:left w:val="none" w:sz="0" w:space="0" w:color="auto"/>
        <w:bottom w:val="none" w:sz="0" w:space="0" w:color="auto"/>
        <w:right w:val="none" w:sz="0" w:space="0" w:color="auto"/>
      </w:divBdr>
    </w:div>
    <w:div w:id="703597925">
      <w:bodyDiv w:val="1"/>
      <w:marLeft w:val="0"/>
      <w:marRight w:val="0"/>
      <w:marTop w:val="0"/>
      <w:marBottom w:val="0"/>
      <w:divBdr>
        <w:top w:val="none" w:sz="0" w:space="0" w:color="auto"/>
        <w:left w:val="none" w:sz="0" w:space="0" w:color="auto"/>
        <w:bottom w:val="none" w:sz="0" w:space="0" w:color="auto"/>
        <w:right w:val="none" w:sz="0" w:space="0" w:color="auto"/>
      </w:divBdr>
    </w:div>
    <w:div w:id="705330875">
      <w:bodyDiv w:val="1"/>
      <w:marLeft w:val="0"/>
      <w:marRight w:val="0"/>
      <w:marTop w:val="0"/>
      <w:marBottom w:val="0"/>
      <w:divBdr>
        <w:top w:val="none" w:sz="0" w:space="0" w:color="auto"/>
        <w:left w:val="none" w:sz="0" w:space="0" w:color="auto"/>
        <w:bottom w:val="none" w:sz="0" w:space="0" w:color="auto"/>
        <w:right w:val="none" w:sz="0" w:space="0" w:color="auto"/>
      </w:divBdr>
    </w:div>
    <w:div w:id="710231397">
      <w:bodyDiv w:val="1"/>
      <w:marLeft w:val="0"/>
      <w:marRight w:val="0"/>
      <w:marTop w:val="0"/>
      <w:marBottom w:val="0"/>
      <w:divBdr>
        <w:top w:val="none" w:sz="0" w:space="0" w:color="auto"/>
        <w:left w:val="none" w:sz="0" w:space="0" w:color="auto"/>
        <w:bottom w:val="none" w:sz="0" w:space="0" w:color="auto"/>
        <w:right w:val="none" w:sz="0" w:space="0" w:color="auto"/>
      </w:divBdr>
    </w:div>
    <w:div w:id="711999374">
      <w:bodyDiv w:val="1"/>
      <w:marLeft w:val="0"/>
      <w:marRight w:val="0"/>
      <w:marTop w:val="0"/>
      <w:marBottom w:val="0"/>
      <w:divBdr>
        <w:top w:val="none" w:sz="0" w:space="0" w:color="auto"/>
        <w:left w:val="none" w:sz="0" w:space="0" w:color="auto"/>
        <w:bottom w:val="none" w:sz="0" w:space="0" w:color="auto"/>
        <w:right w:val="none" w:sz="0" w:space="0" w:color="auto"/>
      </w:divBdr>
    </w:div>
    <w:div w:id="714356578">
      <w:bodyDiv w:val="1"/>
      <w:marLeft w:val="0"/>
      <w:marRight w:val="0"/>
      <w:marTop w:val="0"/>
      <w:marBottom w:val="0"/>
      <w:divBdr>
        <w:top w:val="none" w:sz="0" w:space="0" w:color="auto"/>
        <w:left w:val="none" w:sz="0" w:space="0" w:color="auto"/>
        <w:bottom w:val="none" w:sz="0" w:space="0" w:color="auto"/>
        <w:right w:val="none" w:sz="0" w:space="0" w:color="auto"/>
      </w:divBdr>
    </w:div>
    <w:div w:id="714617539">
      <w:bodyDiv w:val="1"/>
      <w:marLeft w:val="0"/>
      <w:marRight w:val="0"/>
      <w:marTop w:val="0"/>
      <w:marBottom w:val="0"/>
      <w:divBdr>
        <w:top w:val="none" w:sz="0" w:space="0" w:color="auto"/>
        <w:left w:val="none" w:sz="0" w:space="0" w:color="auto"/>
        <w:bottom w:val="none" w:sz="0" w:space="0" w:color="auto"/>
        <w:right w:val="none" w:sz="0" w:space="0" w:color="auto"/>
      </w:divBdr>
    </w:div>
    <w:div w:id="721707138">
      <w:bodyDiv w:val="1"/>
      <w:marLeft w:val="0"/>
      <w:marRight w:val="0"/>
      <w:marTop w:val="0"/>
      <w:marBottom w:val="0"/>
      <w:divBdr>
        <w:top w:val="none" w:sz="0" w:space="0" w:color="auto"/>
        <w:left w:val="none" w:sz="0" w:space="0" w:color="auto"/>
        <w:bottom w:val="none" w:sz="0" w:space="0" w:color="auto"/>
        <w:right w:val="none" w:sz="0" w:space="0" w:color="auto"/>
      </w:divBdr>
    </w:div>
    <w:div w:id="731927328">
      <w:bodyDiv w:val="1"/>
      <w:marLeft w:val="0"/>
      <w:marRight w:val="0"/>
      <w:marTop w:val="0"/>
      <w:marBottom w:val="0"/>
      <w:divBdr>
        <w:top w:val="none" w:sz="0" w:space="0" w:color="auto"/>
        <w:left w:val="none" w:sz="0" w:space="0" w:color="auto"/>
        <w:bottom w:val="none" w:sz="0" w:space="0" w:color="auto"/>
        <w:right w:val="none" w:sz="0" w:space="0" w:color="auto"/>
      </w:divBdr>
    </w:div>
    <w:div w:id="732192225">
      <w:bodyDiv w:val="1"/>
      <w:marLeft w:val="0"/>
      <w:marRight w:val="0"/>
      <w:marTop w:val="0"/>
      <w:marBottom w:val="0"/>
      <w:divBdr>
        <w:top w:val="none" w:sz="0" w:space="0" w:color="auto"/>
        <w:left w:val="none" w:sz="0" w:space="0" w:color="auto"/>
        <w:bottom w:val="none" w:sz="0" w:space="0" w:color="auto"/>
        <w:right w:val="none" w:sz="0" w:space="0" w:color="auto"/>
      </w:divBdr>
    </w:div>
    <w:div w:id="732507685">
      <w:bodyDiv w:val="1"/>
      <w:marLeft w:val="0"/>
      <w:marRight w:val="0"/>
      <w:marTop w:val="0"/>
      <w:marBottom w:val="0"/>
      <w:divBdr>
        <w:top w:val="none" w:sz="0" w:space="0" w:color="auto"/>
        <w:left w:val="none" w:sz="0" w:space="0" w:color="auto"/>
        <w:bottom w:val="none" w:sz="0" w:space="0" w:color="auto"/>
        <w:right w:val="none" w:sz="0" w:space="0" w:color="auto"/>
      </w:divBdr>
    </w:div>
    <w:div w:id="733505881">
      <w:bodyDiv w:val="1"/>
      <w:marLeft w:val="0"/>
      <w:marRight w:val="0"/>
      <w:marTop w:val="0"/>
      <w:marBottom w:val="0"/>
      <w:divBdr>
        <w:top w:val="none" w:sz="0" w:space="0" w:color="auto"/>
        <w:left w:val="none" w:sz="0" w:space="0" w:color="auto"/>
        <w:bottom w:val="none" w:sz="0" w:space="0" w:color="auto"/>
        <w:right w:val="none" w:sz="0" w:space="0" w:color="auto"/>
      </w:divBdr>
    </w:div>
    <w:div w:id="735780156">
      <w:bodyDiv w:val="1"/>
      <w:marLeft w:val="0"/>
      <w:marRight w:val="0"/>
      <w:marTop w:val="0"/>
      <w:marBottom w:val="0"/>
      <w:divBdr>
        <w:top w:val="none" w:sz="0" w:space="0" w:color="auto"/>
        <w:left w:val="none" w:sz="0" w:space="0" w:color="auto"/>
        <w:bottom w:val="none" w:sz="0" w:space="0" w:color="auto"/>
        <w:right w:val="none" w:sz="0" w:space="0" w:color="auto"/>
      </w:divBdr>
    </w:div>
    <w:div w:id="736325637">
      <w:bodyDiv w:val="1"/>
      <w:marLeft w:val="0"/>
      <w:marRight w:val="0"/>
      <w:marTop w:val="0"/>
      <w:marBottom w:val="0"/>
      <w:divBdr>
        <w:top w:val="none" w:sz="0" w:space="0" w:color="auto"/>
        <w:left w:val="none" w:sz="0" w:space="0" w:color="auto"/>
        <w:bottom w:val="none" w:sz="0" w:space="0" w:color="auto"/>
        <w:right w:val="none" w:sz="0" w:space="0" w:color="auto"/>
      </w:divBdr>
    </w:div>
    <w:div w:id="737167291">
      <w:bodyDiv w:val="1"/>
      <w:marLeft w:val="0"/>
      <w:marRight w:val="0"/>
      <w:marTop w:val="0"/>
      <w:marBottom w:val="0"/>
      <w:divBdr>
        <w:top w:val="none" w:sz="0" w:space="0" w:color="auto"/>
        <w:left w:val="none" w:sz="0" w:space="0" w:color="auto"/>
        <w:bottom w:val="none" w:sz="0" w:space="0" w:color="auto"/>
        <w:right w:val="none" w:sz="0" w:space="0" w:color="auto"/>
      </w:divBdr>
    </w:div>
    <w:div w:id="738482993">
      <w:bodyDiv w:val="1"/>
      <w:marLeft w:val="0"/>
      <w:marRight w:val="0"/>
      <w:marTop w:val="0"/>
      <w:marBottom w:val="0"/>
      <w:divBdr>
        <w:top w:val="none" w:sz="0" w:space="0" w:color="auto"/>
        <w:left w:val="none" w:sz="0" w:space="0" w:color="auto"/>
        <w:bottom w:val="none" w:sz="0" w:space="0" w:color="auto"/>
        <w:right w:val="none" w:sz="0" w:space="0" w:color="auto"/>
      </w:divBdr>
    </w:div>
    <w:div w:id="745539084">
      <w:bodyDiv w:val="1"/>
      <w:marLeft w:val="0"/>
      <w:marRight w:val="0"/>
      <w:marTop w:val="0"/>
      <w:marBottom w:val="0"/>
      <w:divBdr>
        <w:top w:val="none" w:sz="0" w:space="0" w:color="auto"/>
        <w:left w:val="none" w:sz="0" w:space="0" w:color="auto"/>
        <w:bottom w:val="none" w:sz="0" w:space="0" w:color="auto"/>
        <w:right w:val="none" w:sz="0" w:space="0" w:color="auto"/>
      </w:divBdr>
    </w:div>
    <w:div w:id="746075383">
      <w:bodyDiv w:val="1"/>
      <w:marLeft w:val="0"/>
      <w:marRight w:val="0"/>
      <w:marTop w:val="0"/>
      <w:marBottom w:val="0"/>
      <w:divBdr>
        <w:top w:val="none" w:sz="0" w:space="0" w:color="auto"/>
        <w:left w:val="none" w:sz="0" w:space="0" w:color="auto"/>
        <w:bottom w:val="none" w:sz="0" w:space="0" w:color="auto"/>
        <w:right w:val="none" w:sz="0" w:space="0" w:color="auto"/>
      </w:divBdr>
    </w:div>
    <w:div w:id="764302269">
      <w:bodyDiv w:val="1"/>
      <w:marLeft w:val="0"/>
      <w:marRight w:val="0"/>
      <w:marTop w:val="0"/>
      <w:marBottom w:val="0"/>
      <w:divBdr>
        <w:top w:val="none" w:sz="0" w:space="0" w:color="auto"/>
        <w:left w:val="none" w:sz="0" w:space="0" w:color="auto"/>
        <w:bottom w:val="none" w:sz="0" w:space="0" w:color="auto"/>
        <w:right w:val="none" w:sz="0" w:space="0" w:color="auto"/>
      </w:divBdr>
    </w:div>
    <w:div w:id="764543309">
      <w:bodyDiv w:val="1"/>
      <w:marLeft w:val="0"/>
      <w:marRight w:val="0"/>
      <w:marTop w:val="0"/>
      <w:marBottom w:val="0"/>
      <w:divBdr>
        <w:top w:val="none" w:sz="0" w:space="0" w:color="auto"/>
        <w:left w:val="none" w:sz="0" w:space="0" w:color="auto"/>
        <w:bottom w:val="none" w:sz="0" w:space="0" w:color="auto"/>
        <w:right w:val="none" w:sz="0" w:space="0" w:color="auto"/>
      </w:divBdr>
    </w:div>
    <w:div w:id="769399083">
      <w:bodyDiv w:val="1"/>
      <w:marLeft w:val="0"/>
      <w:marRight w:val="0"/>
      <w:marTop w:val="0"/>
      <w:marBottom w:val="0"/>
      <w:divBdr>
        <w:top w:val="none" w:sz="0" w:space="0" w:color="auto"/>
        <w:left w:val="none" w:sz="0" w:space="0" w:color="auto"/>
        <w:bottom w:val="none" w:sz="0" w:space="0" w:color="auto"/>
        <w:right w:val="none" w:sz="0" w:space="0" w:color="auto"/>
      </w:divBdr>
    </w:div>
    <w:div w:id="773476159">
      <w:bodyDiv w:val="1"/>
      <w:marLeft w:val="0"/>
      <w:marRight w:val="0"/>
      <w:marTop w:val="0"/>
      <w:marBottom w:val="0"/>
      <w:divBdr>
        <w:top w:val="none" w:sz="0" w:space="0" w:color="auto"/>
        <w:left w:val="none" w:sz="0" w:space="0" w:color="auto"/>
        <w:bottom w:val="none" w:sz="0" w:space="0" w:color="auto"/>
        <w:right w:val="none" w:sz="0" w:space="0" w:color="auto"/>
      </w:divBdr>
    </w:div>
    <w:div w:id="774057088">
      <w:bodyDiv w:val="1"/>
      <w:marLeft w:val="0"/>
      <w:marRight w:val="0"/>
      <w:marTop w:val="0"/>
      <w:marBottom w:val="0"/>
      <w:divBdr>
        <w:top w:val="none" w:sz="0" w:space="0" w:color="auto"/>
        <w:left w:val="none" w:sz="0" w:space="0" w:color="auto"/>
        <w:bottom w:val="none" w:sz="0" w:space="0" w:color="auto"/>
        <w:right w:val="none" w:sz="0" w:space="0" w:color="auto"/>
      </w:divBdr>
    </w:div>
    <w:div w:id="790055131">
      <w:bodyDiv w:val="1"/>
      <w:marLeft w:val="0"/>
      <w:marRight w:val="0"/>
      <w:marTop w:val="0"/>
      <w:marBottom w:val="0"/>
      <w:divBdr>
        <w:top w:val="none" w:sz="0" w:space="0" w:color="auto"/>
        <w:left w:val="none" w:sz="0" w:space="0" w:color="auto"/>
        <w:bottom w:val="none" w:sz="0" w:space="0" w:color="auto"/>
        <w:right w:val="none" w:sz="0" w:space="0" w:color="auto"/>
      </w:divBdr>
    </w:div>
    <w:div w:id="794131002">
      <w:bodyDiv w:val="1"/>
      <w:marLeft w:val="0"/>
      <w:marRight w:val="0"/>
      <w:marTop w:val="0"/>
      <w:marBottom w:val="0"/>
      <w:divBdr>
        <w:top w:val="none" w:sz="0" w:space="0" w:color="auto"/>
        <w:left w:val="none" w:sz="0" w:space="0" w:color="auto"/>
        <w:bottom w:val="none" w:sz="0" w:space="0" w:color="auto"/>
        <w:right w:val="none" w:sz="0" w:space="0" w:color="auto"/>
      </w:divBdr>
    </w:div>
    <w:div w:id="797842545">
      <w:bodyDiv w:val="1"/>
      <w:marLeft w:val="0"/>
      <w:marRight w:val="0"/>
      <w:marTop w:val="0"/>
      <w:marBottom w:val="0"/>
      <w:divBdr>
        <w:top w:val="none" w:sz="0" w:space="0" w:color="auto"/>
        <w:left w:val="none" w:sz="0" w:space="0" w:color="auto"/>
        <w:bottom w:val="none" w:sz="0" w:space="0" w:color="auto"/>
        <w:right w:val="none" w:sz="0" w:space="0" w:color="auto"/>
      </w:divBdr>
    </w:div>
    <w:div w:id="799419902">
      <w:bodyDiv w:val="1"/>
      <w:marLeft w:val="0"/>
      <w:marRight w:val="0"/>
      <w:marTop w:val="0"/>
      <w:marBottom w:val="0"/>
      <w:divBdr>
        <w:top w:val="none" w:sz="0" w:space="0" w:color="auto"/>
        <w:left w:val="none" w:sz="0" w:space="0" w:color="auto"/>
        <w:bottom w:val="none" w:sz="0" w:space="0" w:color="auto"/>
        <w:right w:val="none" w:sz="0" w:space="0" w:color="auto"/>
      </w:divBdr>
    </w:div>
    <w:div w:id="807673290">
      <w:bodyDiv w:val="1"/>
      <w:marLeft w:val="0"/>
      <w:marRight w:val="0"/>
      <w:marTop w:val="0"/>
      <w:marBottom w:val="0"/>
      <w:divBdr>
        <w:top w:val="none" w:sz="0" w:space="0" w:color="auto"/>
        <w:left w:val="none" w:sz="0" w:space="0" w:color="auto"/>
        <w:bottom w:val="none" w:sz="0" w:space="0" w:color="auto"/>
        <w:right w:val="none" w:sz="0" w:space="0" w:color="auto"/>
      </w:divBdr>
    </w:div>
    <w:div w:id="809250837">
      <w:bodyDiv w:val="1"/>
      <w:marLeft w:val="0"/>
      <w:marRight w:val="0"/>
      <w:marTop w:val="0"/>
      <w:marBottom w:val="0"/>
      <w:divBdr>
        <w:top w:val="none" w:sz="0" w:space="0" w:color="auto"/>
        <w:left w:val="none" w:sz="0" w:space="0" w:color="auto"/>
        <w:bottom w:val="none" w:sz="0" w:space="0" w:color="auto"/>
        <w:right w:val="none" w:sz="0" w:space="0" w:color="auto"/>
      </w:divBdr>
    </w:div>
    <w:div w:id="810563811">
      <w:bodyDiv w:val="1"/>
      <w:marLeft w:val="0"/>
      <w:marRight w:val="0"/>
      <w:marTop w:val="0"/>
      <w:marBottom w:val="0"/>
      <w:divBdr>
        <w:top w:val="none" w:sz="0" w:space="0" w:color="auto"/>
        <w:left w:val="none" w:sz="0" w:space="0" w:color="auto"/>
        <w:bottom w:val="none" w:sz="0" w:space="0" w:color="auto"/>
        <w:right w:val="none" w:sz="0" w:space="0" w:color="auto"/>
      </w:divBdr>
    </w:div>
    <w:div w:id="811097801">
      <w:bodyDiv w:val="1"/>
      <w:marLeft w:val="0"/>
      <w:marRight w:val="0"/>
      <w:marTop w:val="0"/>
      <w:marBottom w:val="0"/>
      <w:divBdr>
        <w:top w:val="none" w:sz="0" w:space="0" w:color="auto"/>
        <w:left w:val="none" w:sz="0" w:space="0" w:color="auto"/>
        <w:bottom w:val="none" w:sz="0" w:space="0" w:color="auto"/>
        <w:right w:val="none" w:sz="0" w:space="0" w:color="auto"/>
      </w:divBdr>
    </w:div>
    <w:div w:id="819466232">
      <w:bodyDiv w:val="1"/>
      <w:marLeft w:val="0"/>
      <w:marRight w:val="0"/>
      <w:marTop w:val="0"/>
      <w:marBottom w:val="0"/>
      <w:divBdr>
        <w:top w:val="none" w:sz="0" w:space="0" w:color="auto"/>
        <w:left w:val="none" w:sz="0" w:space="0" w:color="auto"/>
        <w:bottom w:val="none" w:sz="0" w:space="0" w:color="auto"/>
        <w:right w:val="none" w:sz="0" w:space="0" w:color="auto"/>
      </w:divBdr>
    </w:div>
    <w:div w:id="825901311">
      <w:bodyDiv w:val="1"/>
      <w:marLeft w:val="0"/>
      <w:marRight w:val="0"/>
      <w:marTop w:val="0"/>
      <w:marBottom w:val="0"/>
      <w:divBdr>
        <w:top w:val="none" w:sz="0" w:space="0" w:color="auto"/>
        <w:left w:val="none" w:sz="0" w:space="0" w:color="auto"/>
        <w:bottom w:val="none" w:sz="0" w:space="0" w:color="auto"/>
        <w:right w:val="none" w:sz="0" w:space="0" w:color="auto"/>
      </w:divBdr>
    </w:div>
    <w:div w:id="827206516">
      <w:bodyDiv w:val="1"/>
      <w:marLeft w:val="0"/>
      <w:marRight w:val="0"/>
      <w:marTop w:val="0"/>
      <w:marBottom w:val="0"/>
      <w:divBdr>
        <w:top w:val="none" w:sz="0" w:space="0" w:color="auto"/>
        <w:left w:val="none" w:sz="0" w:space="0" w:color="auto"/>
        <w:bottom w:val="none" w:sz="0" w:space="0" w:color="auto"/>
        <w:right w:val="none" w:sz="0" w:space="0" w:color="auto"/>
      </w:divBdr>
    </w:div>
    <w:div w:id="833758187">
      <w:bodyDiv w:val="1"/>
      <w:marLeft w:val="0"/>
      <w:marRight w:val="0"/>
      <w:marTop w:val="0"/>
      <w:marBottom w:val="0"/>
      <w:divBdr>
        <w:top w:val="none" w:sz="0" w:space="0" w:color="auto"/>
        <w:left w:val="none" w:sz="0" w:space="0" w:color="auto"/>
        <w:bottom w:val="none" w:sz="0" w:space="0" w:color="auto"/>
        <w:right w:val="none" w:sz="0" w:space="0" w:color="auto"/>
      </w:divBdr>
    </w:div>
    <w:div w:id="844629115">
      <w:bodyDiv w:val="1"/>
      <w:marLeft w:val="0"/>
      <w:marRight w:val="0"/>
      <w:marTop w:val="0"/>
      <w:marBottom w:val="0"/>
      <w:divBdr>
        <w:top w:val="none" w:sz="0" w:space="0" w:color="auto"/>
        <w:left w:val="none" w:sz="0" w:space="0" w:color="auto"/>
        <w:bottom w:val="none" w:sz="0" w:space="0" w:color="auto"/>
        <w:right w:val="none" w:sz="0" w:space="0" w:color="auto"/>
      </w:divBdr>
    </w:div>
    <w:div w:id="844781937">
      <w:bodyDiv w:val="1"/>
      <w:marLeft w:val="0"/>
      <w:marRight w:val="0"/>
      <w:marTop w:val="0"/>
      <w:marBottom w:val="0"/>
      <w:divBdr>
        <w:top w:val="none" w:sz="0" w:space="0" w:color="auto"/>
        <w:left w:val="none" w:sz="0" w:space="0" w:color="auto"/>
        <w:bottom w:val="none" w:sz="0" w:space="0" w:color="auto"/>
        <w:right w:val="none" w:sz="0" w:space="0" w:color="auto"/>
      </w:divBdr>
    </w:div>
    <w:div w:id="853029668">
      <w:bodyDiv w:val="1"/>
      <w:marLeft w:val="0"/>
      <w:marRight w:val="0"/>
      <w:marTop w:val="0"/>
      <w:marBottom w:val="0"/>
      <w:divBdr>
        <w:top w:val="none" w:sz="0" w:space="0" w:color="auto"/>
        <w:left w:val="none" w:sz="0" w:space="0" w:color="auto"/>
        <w:bottom w:val="none" w:sz="0" w:space="0" w:color="auto"/>
        <w:right w:val="none" w:sz="0" w:space="0" w:color="auto"/>
      </w:divBdr>
    </w:div>
    <w:div w:id="858394861">
      <w:bodyDiv w:val="1"/>
      <w:marLeft w:val="0"/>
      <w:marRight w:val="0"/>
      <w:marTop w:val="0"/>
      <w:marBottom w:val="0"/>
      <w:divBdr>
        <w:top w:val="none" w:sz="0" w:space="0" w:color="auto"/>
        <w:left w:val="none" w:sz="0" w:space="0" w:color="auto"/>
        <w:bottom w:val="none" w:sz="0" w:space="0" w:color="auto"/>
        <w:right w:val="none" w:sz="0" w:space="0" w:color="auto"/>
      </w:divBdr>
    </w:div>
    <w:div w:id="866333251">
      <w:bodyDiv w:val="1"/>
      <w:marLeft w:val="0"/>
      <w:marRight w:val="0"/>
      <w:marTop w:val="0"/>
      <w:marBottom w:val="0"/>
      <w:divBdr>
        <w:top w:val="none" w:sz="0" w:space="0" w:color="auto"/>
        <w:left w:val="none" w:sz="0" w:space="0" w:color="auto"/>
        <w:bottom w:val="none" w:sz="0" w:space="0" w:color="auto"/>
        <w:right w:val="none" w:sz="0" w:space="0" w:color="auto"/>
      </w:divBdr>
    </w:div>
    <w:div w:id="867522656">
      <w:bodyDiv w:val="1"/>
      <w:marLeft w:val="0"/>
      <w:marRight w:val="0"/>
      <w:marTop w:val="0"/>
      <w:marBottom w:val="0"/>
      <w:divBdr>
        <w:top w:val="none" w:sz="0" w:space="0" w:color="auto"/>
        <w:left w:val="none" w:sz="0" w:space="0" w:color="auto"/>
        <w:bottom w:val="none" w:sz="0" w:space="0" w:color="auto"/>
        <w:right w:val="none" w:sz="0" w:space="0" w:color="auto"/>
      </w:divBdr>
    </w:div>
    <w:div w:id="869948937">
      <w:bodyDiv w:val="1"/>
      <w:marLeft w:val="0"/>
      <w:marRight w:val="0"/>
      <w:marTop w:val="0"/>
      <w:marBottom w:val="0"/>
      <w:divBdr>
        <w:top w:val="none" w:sz="0" w:space="0" w:color="auto"/>
        <w:left w:val="none" w:sz="0" w:space="0" w:color="auto"/>
        <w:bottom w:val="none" w:sz="0" w:space="0" w:color="auto"/>
        <w:right w:val="none" w:sz="0" w:space="0" w:color="auto"/>
      </w:divBdr>
    </w:div>
    <w:div w:id="872958234">
      <w:bodyDiv w:val="1"/>
      <w:marLeft w:val="0"/>
      <w:marRight w:val="0"/>
      <w:marTop w:val="0"/>
      <w:marBottom w:val="0"/>
      <w:divBdr>
        <w:top w:val="none" w:sz="0" w:space="0" w:color="auto"/>
        <w:left w:val="none" w:sz="0" w:space="0" w:color="auto"/>
        <w:bottom w:val="none" w:sz="0" w:space="0" w:color="auto"/>
        <w:right w:val="none" w:sz="0" w:space="0" w:color="auto"/>
      </w:divBdr>
    </w:div>
    <w:div w:id="877816140">
      <w:bodyDiv w:val="1"/>
      <w:marLeft w:val="0"/>
      <w:marRight w:val="0"/>
      <w:marTop w:val="0"/>
      <w:marBottom w:val="0"/>
      <w:divBdr>
        <w:top w:val="none" w:sz="0" w:space="0" w:color="auto"/>
        <w:left w:val="none" w:sz="0" w:space="0" w:color="auto"/>
        <w:bottom w:val="none" w:sz="0" w:space="0" w:color="auto"/>
        <w:right w:val="none" w:sz="0" w:space="0" w:color="auto"/>
      </w:divBdr>
    </w:div>
    <w:div w:id="877863234">
      <w:bodyDiv w:val="1"/>
      <w:marLeft w:val="0"/>
      <w:marRight w:val="0"/>
      <w:marTop w:val="0"/>
      <w:marBottom w:val="0"/>
      <w:divBdr>
        <w:top w:val="none" w:sz="0" w:space="0" w:color="auto"/>
        <w:left w:val="none" w:sz="0" w:space="0" w:color="auto"/>
        <w:bottom w:val="none" w:sz="0" w:space="0" w:color="auto"/>
        <w:right w:val="none" w:sz="0" w:space="0" w:color="auto"/>
      </w:divBdr>
    </w:div>
    <w:div w:id="882207620">
      <w:bodyDiv w:val="1"/>
      <w:marLeft w:val="0"/>
      <w:marRight w:val="0"/>
      <w:marTop w:val="0"/>
      <w:marBottom w:val="0"/>
      <w:divBdr>
        <w:top w:val="none" w:sz="0" w:space="0" w:color="auto"/>
        <w:left w:val="none" w:sz="0" w:space="0" w:color="auto"/>
        <w:bottom w:val="none" w:sz="0" w:space="0" w:color="auto"/>
        <w:right w:val="none" w:sz="0" w:space="0" w:color="auto"/>
      </w:divBdr>
    </w:div>
    <w:div w:id="885221103">
      <w:bodyDiv w:val="1"/>
      <w:marLeft w:val="0"/>
      <w:marRight w:val="0"/>
      <w:marTop w:val="0"/>
      <w:marBottom w:val="0"/>
      <w:divBdr>
        <w:top w:val="none" w:sz="0" w:space="0" w:color="auto"/>
        <w:left w:val="none" w:sz="0" w:space="0" w:color="auto"/>
        <w:bottom w:val="none" w:sz="0" w:space="0" w:color="auto"/>
        <w:right w:val="none" w:sz="0" w:space="0" w:color="auto"/>
      </w:divBdr>
    </w:div>
    <w:div w:id="888304089">
      <w:bodyDiv w:val="1"/>
      <w:marLeft w:val="0"/>
      <w:marRight w:val="0"/>
      <w:marTop w:val="0"/>
      <w:marBottom w:val="0"/>
      <w:divBdr>
        <w:top w:val="none" w:sz="0" w:space="0" w:color="auto"/>
        <w:left w:val="none" w:sz="0" w:space="0" w:color="auto"/>
        <w:bottom w:val="none" w:sz="0" w:space="0" w:color="auto"/>
        <w:right w:val="none" w:sz="0" w:space="0" w:color="auto"/>
      </w:divBdr>
    </w:div>
    <w:div w:id="888372212">
      <w:bodyDiv w:val="1"/>
      <w:marLeft w:val="0"/>
      <w:marRight w:val="0"/>
      <w:marTop w:val="0"/>
      <w:marBottom w:val="0"/>
      <w:divBdr>
        <w:top w:val="none" w:sz="0" w:space="0" w:color="auto"/>
        <w:left w:val="none" w:sz="0" w:space="0" w:color="auto"/>
        <w:bottom w:val="none" w:sz="0" w:space="0" w:color="auto"/>
        <w:right w:val="none" w:sz="0" w:space="0" w:color="auto"/>
      </w:divBdr>
    </w:div>
    <w:div w:id="889920453">
      <w:bodyDiv w:val="1"/>
      <w:marLeft w:val="0"/>
      <w:marRight w:val="0"/>
      <w:marTop w:val="0"/>
      <w:marBottom w:val="0"/>
      <w:divBdr>
        <w:top w:val="none" w:sz="0" w:space="0" w:color="auto"/>
        <w:left w:val="none" w:sz="0" w:space="0" w:color="auto"/>
        <w:bottom w:val="none" w:sz="0" w:space="0" w:color="auto"/>
        <w:right w:val="none" w:sz="0" w:space="0" w:color="auto"/>
      </w:divBdr>
    </w:div>
    <w:div w:id="891187409">
      <w:bodyDiv w:val="1"/>
      <w:marLeft w:val="0"/>
      <w:marRight w:val="0"/>
      <w:marTop w:val="0"/>
      <w:marBottom w:val="0"/>
      <w:divBdr>
        <w:top w:val="none" w:sz="0" w:space="0" w:color="auto"/>
        <w:left w:val="none" w:sz="0" w:space="0" w:color="auto"/>
        <w:bottom w:val="none" w:sz="0" w:space="0" w:color="auto"/>
        <w:right w:val="none" w:sz="0" w:space="0" w:color="auto"/>
      </w:divBdr>
    </w:div>
    <w:div w:id="894124634">
      <w:bodyDiv w:val="1"/>
      <w:marLeft w:val="0"/>
      <w:marRight w:val="0"/>
      <w:marTop w:val="0"/>
      <w:marBottom w:val="0"/>
      <w:divBdr>
        <w:top w:val="none" w:sz="0" w:space="0" w:color="auto"/>
        <w:left w:val="none" w:sz="0" w:space="0" w:color="auto"/>
        <w:bottom w:val="none" w:sz="0" w:space="0" w:color="auto"/>
        <w:right w:val="none" w:sz="0" w:space="0" w:color="auto"/>
      </w:divBdr>
    </w:div>
    <w:div w:id="897597004">
      <w:bodyDiv w:val="1"/>
      <w:marLeft w:val="0"/>
      <w:marRight w:val="0"/>
      <w:marTop w:val="0"/>
      <w:marBottom w:val="0"/>
      <w:divBdr>
        <w:top w:val="none" w:sz="0" w:space="0" w:color="auto"/>
        <w:left w:val="none" w:sz="0" w:space="0" w:color="auto"/>
        <w:bottom w:val="none" w:sz="0" w:space="0" w:color="auto"/>
        <w:right w:val="none" w:sz="0" w:space="0" w:color="auto"/>
      </w:divBdr>
    </w:div>
    <w:div w:id="898512061">
      <w:bodyDiv w:val="1"/>
      <w:marLeft w:val="0"/>
      <w:marRight w:val="0"/>
      <w:marTop w:val="0"/>
      <w:marBottom w:val="0"/>
      <w:divBdr>
        <w:top w:val="none" w:sz="0" w:space="0" w:color="auto"/>
        <w:left w:val="none" w:sz="0" w:space="0" w:color="auto"/>
        <w:bottom w:val="none" w:sz="0" w:space="0" w:color="auto"/>
        <w:right w:val="none" w:sz="0" w:space="0" w:color="auto"/>
      </w:divBdr>
    </w:div>
    <w:div w:id="907692670">
      <w:bodyDiv w:val="1"/>
      <w:marLeft w:val="0"/>
      <w:marRight w:val="0"/>
      <w:marTop w:val="0"/>
      <w:marBottom w:val="0"/>
      <w:divBdr>
        <w:top w:val="none" w:sz="0" w:space="0" w:color="auto"/>
        <w:left w:val="none" w:sz="0" w:space="0" w:color="auto"/>
        <w:bottom w:val="none" w:sz="0" w:space="0" w:color="auto"/>
        <w:right w:val="none" w:sz="0" w:space="0" w:color="auto"/>
      </w:divBdr>
    </w:div>
    <w:div w:id="908805892">
      <w:bodyDiv w:val="1"/>
      <w:marLeft w:val="0"/>
      <w:marRight w:val="0"/>
      <w:marTop w:val="0"/>
      <w:marBottom w:val="0"/>
      <w:divBdr>
        <w:top w:val="none" w:sz="0" w:space="0" w:color="auto"/>
        <w:left w:val="none" w:sz="0" w:space="0" w:color="auto"/>
        <w:bottom w:val="none" w:sz="0" w:space="0" w:color="auto"/>
        <w:right w:val="none" w:sz="0" w:space="0" w:color="auto"/>
      </w:divBdr>
    </w:div>
    <w:div w:id="909730332">
      <w:bodyDiv w:val="1"/>
      <w:marLeft w:val="0"/>
      <w:marRight w:val="0"/>
      <w:marTop w:val="0"/>
      <w:marBottom w:val="0"/>
      <w:divBdr>
        <w:top w:val="none" w:sz="0" w:space="0" w:color="auto"/>
        <w:left w:val="none" w:sz="0" w:space="0" w:color="auto"/>
        <w:bottom w:val="none" w:sz="0" w:space="0" w:color="auto"/>
        <w:right w:val="none" w:sz="0" w:space="0" w:color="auto"/>
      </w:divBdr>
    </w:div>
    <w:div w:id="913315969">
      <w:bodyDiv w:val="1"/>
      <w:marLeft w:val="0"/>
      <w:marRight w:val="0"/>
      <w:marTop w:val="0"/>
      <w:marBottom w:val="0"/>
      <w:divBdr>
        <w:top w:val="none" w:sz="0" w:space="0" w:color="auto"/>
        <w:left w:val="none" w:sz="0" w:space="0" w:color="auto"/>
        <w:bottom w:val="none" w:sz="0" w:space="0" w:color="auto"/>
        <w:right w:val="none" w:sz="0" w:space="0" w:color="auto"/>
      </w:divBdr>
    </w:div>
    <w:div w:id="918946662">
      <w:bodyDiv w:val="1"/>
      <w:marLeft w:val="0"/>
      <w:marRight w:val="0"/>
      <w:marTop w:val="0"/>
      <w:marBottom w:val="0"/>
      <w:divBdr>
        <w:top w:val="none" w:sz="0" w:space="0" w:color="auto"/>
        <w:left w:val="none" w:sz="0" w:space="0" w:color="auto"/>
        <w:bottom w:val="none" w:sz="0" w:space="0" w:color="auto"/>
        <w:right w:val="none" w:sz="0" w:space="0" w:color="auto"/>
      </w:divBdr>
    </w:div>
    <w:div w:id="922638908">
      <w:bodyDiv w:val="1"/>
      <w:marLeft w:val="0"/>
      <w:marRight w:val="0"/>
      <w:marTop w:val="0"/>
      <w:marBottom w:val="0"/>
      <w:divBdr>
        <w:top w:val="none" w:sz="0" w:space="0" w:color="auto"/>
        <w:left w:val="none" w:sz="0" w:space="0" w:color="auto"/>
        <w:bottom w:val="none" w:sz="0" w:space="0" w:color="auto"/>
        <w:right w:val="none" w:sz="0" w:space="0" w:color="auto"/>
      </w:divBdr>
    </w:div>
    <w:div w:id="924416141">
      <w:bodyDiv w:val="1"/>
      <w:marLeft w:val="0"/>
      <w:marRight w:val="0"/>
      <w:marTop w:val="0"/>
      <w:marBottom w:val="0"/>
      <w:divBdr>
        <w:top w:val="none" w:sz="0" w:space="0" w:color="auto"/>
        <w:left w:val="none" w:sz="0" w:space="0" w:color="auto"/>
        <w:bottom w:val="none" w:sz="0" w:space="0" w:color="auto"/>
        <w:right w:val="none" w:sz="0" w:space="0" w:color="auto"/>
      </w:divBdr>
    </w:div>
    <w:div w:id="930237266">
      <w:bodyDiv w:val="1"/>
      <w:marLeft w:val="0"/>
      <w:marRight w:val="0"/>
      <w:marTop w:val="0"/>
      <w:marBottom w:val="0"/>
      <w:divBdr>
        <w:top w:val="none" w:sz="0" w:space="0" w:color="auto"/>
        <w:left w:val="none" w:sz="0" w:space="0" w:color="auto"/>
        <w:bottom w:val="none" w:sz="0" w:space="0" w:color="auto"/>
        <w:right w:val="none" w:sz="0" w:space="0" w:color="auto"/>
      </w:divBdr>
    </w:div>
    <w:div w:id="932710449">
      <w:bodyDiv w:val="1"/>
      <w:marLeft w:val="0"/>
      <w:marRight w:val="0"/>
      <w:marTop w:val="0"/>
      <w:marBottom w:val="0"/>
      <w:divBdr>
        <w:top w:val="none" w:sz="0" w:space="0" w:color="auto"/>
        <w:left w:val="none" w:sz="0" w:space="0" w:color="auto"/>
        <w:bottom w:val="none" w:sz="0" w:space="0" w:color="auto"/>
        <w:right w:val="none" w:sz="0" w:space="0" w:color="auto"/>
      </w:divBdr>
    </w:div>
    <w:div w:id="935673224">
      <w:bodyDiv w:val="1"/>
      <w:marLeft w:val="0"/>
      <w:marRight w:val="0"/>
      <w:marTop w:val="0"/>
      <w:marBottom w:val="0"/>
      <w:divBdr>
        <w:top w:val="none" w:sz="0" w:space="0" w:color="auto"/>
        <w:left w:val="none" w:sz="0" w:space="0" w:color="auto"/>
        <w:bottom w:val="none" w:sz="0" w:space="0" w:color="auto"/>
        <w:right w:val="none" w:sz="0" w:space="0" w:color="auto"/>
      </w:divBdr>
    </w:div>
    <w:div w:id="947195436">
      <w:bodyDiv w:val="1"/>
      <w:marLeft w:val="0"/>
      <w:marRight w:val="0"/>
      <w:marTop w:val="0"/>
      <w:marBottom w:val="0"/>
      <w:divBdr>
        <w:top w:val="none" w:sz="0" w:space="0" w:color="auto"/>
        <w:left w:val="none" w:sz="0" w:space="0" w:color="auto"/>
        <w:bottom w:val="none" w:sz="0" w:space="0" w:color="auto"/>
        <w:right w:val="none" w:sz="0" w:space="0" w:color="auto"/>
      </w:divBdr>
    </w:div>
    <w:div w:id="953361177">
      <w:bodyDiv w:val="1"/>
      <w:marLeft w:val="0"/>
      <w:marRight w:val="0"/>
      <w:marTop w:val="0"/>
      <w:marBottom w:val="0"/>
      <w:divBdr>
        <w:top w:val="none" w:sz="0" w:space="0" w:color="auto"/>
        <w:left w:val="none" w:sz="0" w:space="0" w:color="auto"/>
        <w:bottom w:val="none" w:sz="0" w:space="0" w:color="auto"/>
        <w:right w:val="none" w:sz="0" w:space="0" w:color="auto"/>
      </w:divBdr>
    </w:div>
    <w:div w:id="954750479">
      <w:bodyDiv w:val="1"/>
      <w:marLeft w:val="0"/>
      <w:marRight w:val="0"/>
      <w:marTop w:val="0"/>
      <w:marBottom w:val="0"/>
      <w:divBdr>
        <w:top w:val="none" w:sz="0" w:space="0" w:color="auto"/>
        <w:left w:val="none" w:sz="0" w:space="0" w:color="auto"/>
        <w:bottom w:val="none" w:sz="0" w:space="0" w:color="auto"/>
        <w:right w:val="none" w:sz="0" w:space="0" w:color="auto"/>
      </w:divBdr>
    </w:div>
    <w:div w:id="954825544">
      <w:bodyDiv w:val="1"/>
      <w:marLeft w:val="0"/>
      <w:marRight w:val="0"/>
      <w:marTop w:val="0"/>
      <w:marBottom w:val="0"/>
      <w:divBdr>
        <w:top w:val="none" w:sz="0" w:space="0" w:color="auto"/>
        <w:left w:val="none" w:sz="0" w:space="0" w:color="auto"/>
        <w:bottom w:val="none" w:sz="0" w:space="0" w:color="auto"/>
        <w:right w:val="none" w:sz="0" w:space="0" w:color="auto"/>
      </w:divBdr>
    </w:div>
    <w:div w:id="963535923">
      <w:bodyDiv w:val="1"/>
      <w:marLeft w:val="0"/>
      <w:marRight w:val="0"/>
      <w:marTop w:val="0"/>
      <w:marBottom w:val="0"/>
      <w:divBdr>
        <w:top w:val="none" w:sz="0" w:space="0" w:color="auto"/>
        <w:left w:val="none" w:sz="0" w:space="0" w:color="auto"/>
        <w:bottom w:val="none" w:sz="0" w:space="0" w:color="auto"/>
        <w:right w:val="none" w:sz="0" w:space="0" w:color="auto"/>
      </w:divBdr>
    </w:div>
    <w:div w:id="965237633">
      <w:bodyDiv w:val="1"/>
      <w:marLeft w:val="0"/>
      <w:marRight w:val="0"/>
      <w:marTop w:val="0"/>
      <w:marBottom w:val="0"/>
      <w:divBdr>
        <w:top w:val="none" w:sz="0" w:space="0" w:color="auto"/>
        <w:left w:val="none" w:sz="0" w:space="0" w:color="auto"/>
        <w:bottom w:val="none" w:sz="0" w:space="0" w:color="auto"/>
        <w:right w:val="none" w:sz="0" w:space="0" w:color="auto"/>
      </w:divBdr>
    </w:div>
    <w:div w:id="965506226">
      <w:bodyDiv w:val="1"/>
      <w:marLeft w:val="0"/>
      <w:marRight w:val="0"/>
      <w:marTop w:val="0"/>
      <w:marBottom w:val="0"/>
      <w:divBdr>
        <w:top w:val="none" w:sz="0" w:space="0" w:color="auto"/>
        <w:left w:val="none" w:sz="0" w:space="0" w:color="auto"/>
        <w:bottom w:val="none" w:sz="0" w:space="0" w:color="auto"/>
        <w:right w:val="none" w:sz="0" w:space="0" w:color="auto"/>
      </w:divBdr>
    </w:div>
    <w:div w:id="973487799">
      <w:bodyDiv w:val="1"/>
      <w:marLeft w:val="0"/>
      <w:marRight w:val="0"/>
      <w:marTop w:val="0"/>
      <w:marBottom w:val="0"/>
      <w:divBdr>
        <w:top w:val="none" w:sz="0" w:space="0" w:color="auto"/>
        <w:left w:val="none" w:sz="0" w:space="0" w:color="auto"/>
        <w:bottom w:val="none" w:sz="0" w:space="0" w:color="auto"/>
        <w:right w:val="none" w:sz="0" w:space="0" w:color="auto"/>
      </w:divBdr>
    </w:div>
    <w:div w:id="977732995">
      <w:bodyDiv w:val="1"/>
      <w:marLeft w:val="0"/>
      <w:marRight w:val="0"/>
      <w:marTop w:val="0"/>
      <w:marBottom w:val="0"/>
      <w:divBdr>
        <w:top w:val="none" w:sz="0" w:space="0" w:color="auto"/>
        <w:left w:val="none" w:sz="0" w:space="0" w:color="auto"/>
        <w:bottom w:val="none" w:sz="0" w:space="0" w:color="auto"/>
        <w:right w:val="none" w:sz="0" w:space="0" w:color="auto"/>
      </w:divBdr>
    </w:div>
    <w:div w:id="986665541">
      <w:bodyDiv w:val="1"/>
      <w:marLeft w:val="0"/>
      <w:marRight w:val="0"/>
      <w:marTop w:val="0"/>
      <w:marBottom w:val="0"/>
      <w:divBdr>
        <w:top w:val="none" w:sz="0" w:space="0" w:color="auto"/>
        <w:left w:val="none" w:sz="0" w:space="0" w:color="auto"/>
        <w:bottom w:val="none" w:sz="0" w:space="0" w:color="auto"/>
        <w:right w:val="none" w:sz="0" w:space="0" w:color="auto"/>
      </w:divBdr>
    </w:div>
    <w:div w:id="991522893">
      <w:bodyDiv w:val="1"/>
      <w:marLeft w:val="0"/>
      <w:marRight w:val="0"/>
      <w:marTop w:val="0"/>
      <w:marBottom w:val="0"/>
      <w:divBdr>
        <w:top w:val="none" w:sz="0" w:space="0" w:color="auto"/>
        <w:left w:val="none" w:sz="0" w:space="0" w:color="auto"/>
        <w:bottom w:val="none" w:sz="0" w:space="0" w:color="auto"/>
        <w:right w:val="none" w:sz="0" w:space="0" w:color="auto"/>
      </w:divBdr>
    </w:div>
    <w:div w:id="993601716">
      <w:bodyDiv w:val="1"/>
      <w:marLeft w:val="0"/>
      <w:marRight w:val="0"/>
      <w:marTop w:val="0"/>
      <w:marBottom w:val="0"/>
      <w:divBdr>
        <w:top w:val="none" w:sz="0" w:space="0" w:color="auto"/>
        <w:left w:val="none" w:sz="0" w:space="0" w:color="auto"/>
        <w:bottom w:val="none" w:sz="0" w:space="0" w:color="auto"/>
        <w:right w:val="none" w:sz="0" w:space="0" w:color="auto"/>
      </w:divBdr>
    </w:div>
    <w:div w:id="1018853781">
      <w:bodyDiv w:val="1"/>
      <w:marLeft w:val="0"/>
      <w:marRight w:val="0"/>
      <w:marTop w:val="0"/>
      <w:marBottom w:val="0"/>
      <w:divBdr>
        <w:top w:val="none" w:sz="0" w:space="0" w:color="auto"/>
        <w:left w:val="none" w:sz="0" w:space="0" w:color="auto"/>
        <w:bottom w:val="none" w:sz="0" w:space="0" w:color="auto"/>
        <w:right w:val="none" w:sz="0" w:space="0" w:color="auto"/>
      </w:divBdr>
    </w:div>
    <w:div w:id="1023241302">
      <w:bodyDiv w:val="1"/>
      <w:marLeft w:val="0"/>
      <w:marRight w:val="0"/>
      <w:marTop w:val="0"/>
      <w:marBottom w:val="0"/>
      <w:divBdr>
        <w:top w:val="none" w:sz="0" w:space="0" w:color="auto"/>
        <w:left w:val="none" w:sz="0" w:space="0" w:color="auto"/>
        <w:bottom w:val="none" w:sz="0" w:space="0" w:color="auto"/>
        <w:right w:val="none" w:sz="0" w:space="0" w:color="auto"/>
      </w:divBdr>
    </w:div>
    <w:div w:id="1032417402">
      <w:bodyDiv w:val="1"/>
      <w:marLeft w:val="0"/>
      <w:marRight w:val="0"/>
      <w:marTop w:val="0"/>
      <w:marBottom w:val="0"/>
      <w:divBdr>
        <w:top w:val="none" w:sz="0" w:space="0" w:color="auto"/>
        <w:left w:val="none" w:sz="0" w:space="0" w:color="auto"/>
        <w:bottom w:val="none" w:sz="0" w:space="0" w:color="auto"/>
        <w:right w:val="none" w:sz="0" w:space="0" w:color="auto"/>
      </w:divBdr>
    </w:div>
    <w:div w:id="1036008923">
      <w:bodyDiv w:val="1"/>
      <w:marLeft w:val="0"/>
      <w:marRight w:val="0"/>
      <w:marTop w:val="0"/>
      <w:marBottom w:val="0"/>
      <w:divBdr>
        <w:top w:val="none" w:sz="0" w:space="0" w:color="auto"/>
        <w:left w:val="none" w:sz="0" w:space="0" w:color="auto"/>
        <w:bottom w:val="none" w:sz="0" w:space="0" w:color="auto"/>
        <w:right w:val="none" w:sz="0" w:space="0" w:color="auto"/>
      </w:divBdr>
    </w:div>
    <w:div w:id="1039938507">
      <w:bodyDiv w:val="1"/>
      <w:marLeft w:val="0"/>
      <w:marRight w:val="0"/>
      <w:marTop w:val="0"/>
      <w:marBottom w:val="0"/>
      <w:divBdr>
        <w:top w:val="none" w:sz="0" w:space="0" w:color="auto"/>
        <w:left w:val="none" w:sz="0" w:space="0" w:color="auto"/>
        <w:bottom w:val="none" w:sz="0" w:space="0" w:color="auto"/>
        <w:right w:val="none" w:sz="0" w:space="0" w:color="auto"/>
      </w:divBdr>
    </w:div>
    <w:div w:id="1041594000">
      <w:bodyDiv w:val="1"/>
      <w:marLeft w:val="0"/>
      <w:marRight w:val="0"/>
      <w:marTop w:val="0"/>
      <w:marBottom w:val="0"/>
      <w:divBdr>
        <w:top w:val="none" w:sz="0" w:space="0" w:color="auto"/>
        <w:left w:val="none" w:sz="0" w:space="0" w:color="auto"/>
        <w:bottom w:val="none" w:sz="0" w:space="0" w:color="auto"/>
        <w:right w:val="none" w:sz="0" w:space="0" w:color="auto"/>
      </w:divBdr>
    </w:div>
    <w:div w:id="1046442789">
      <w:bodyDiv w:val="1"/>
      <w:marLeft w:val="0"/>
      <w:marRight w:val="0"/>
      <w:marTop w:val="0"/>
      <w:marBottom w:val="0"/>
      <w:divBdr>
        <w:top w:val="none" w:sz="0" w:space="0" w:color="auto"/>
        <w:left w:val="none" w:sz="0" w:space="0" w:color="auto"/>
        <w:bottom w:val="none" w:sz="0" w:space="0" w:color="auto"/>
        <w:right w:val="none" w:sz="0" w:space="0" w:color="auto"/>
      </w:divBdr>
    </w:div>
    <w:div w:id="1046828894">
      <w:bodyDiv w:val="1"/>
      <w:marLeft w:val="0"/>
      <w:marRight w:val="0"/>
      <w:marTop w:val="0"/>
      <w:marBottom w:val="0"/>
      <w:divBdr>
        <w:top w:val="none" w:sz="0" w:space="0" w:color="auto"/>
        <w:left w:val="none" w:sz="0" w:space="0" w:color="auto"/>
        <w:bottom w:val="none" w:sz="0" w:space="0" w:color="auto"/>
        <w:right w:val="none" w:sz="0" w:space="0" w:color="auto"/>
      </w:divBdr>
    </w:div>
    <w:div w:id="1049184963">
      <w:bodyDiv w:val="1"/>
      <w:marLeft w:val="0"/>
      <w:marRight w:val="0"/>
      <w:marTop w:val="0"/>
      <w:marBottom w:val="0"/>
      <w:divBdr>
        <w:top w:val="none" w:sz="0" w:space="0" w:color="auto"/>
        <w:left w:val="none" w:sz="0" w:space="0" w:color="auto"/>
        <w:bottom w:val="none" w:sz="0" w:space="0" w:color="auto"/>
        <w:right w:val="none" w:sz="0" w:space="0" w:color="auto"/>
      </w:divBdr>
    </w:div>
    <w:div w:id="1050227877">
      <w:bodyDiv w:val="1"/>
      <w:marLeft w:val="0"/>
      <w:marRight w:val="0"/>
      <w:marTop w:val="0"/>
      <w:marBottom w:val="0"/>
      <w:divBdr>
        <w:top w:val="none" w:sz="0" w:space="0" w:color="auto"/>
        <w:left w:val="none" w:sz="0" w:space="0" w:color="auto"/>
        <w:bottom w:val="none" w:sz="0" w:space="0" w:color="auto"/>
        <w:right w:val="none" w:sz="0" w:space="0" w:color="auto"/>
      </w:divBdr>
    </w:div>
    <w:div w:id="1050376228">
      <w:bodyDiv w:val="1"/>
      <w:marLeft w:val="0"/>
      <w:marRight w:val="0"/>
      <w:marTop w:val="0"/>
      <w:marBottom w:val="0"/>
      <w:divBdr>
        <w:top w:val="none" w:sz="0" w:space="0" w:color="auto"/>
        <w:left w:val="none" w:sz="0" w:space="0" w:color="auto"/>
        <w:bottom w:val="none" w:sz="0" w:space="0" w:color="auto"/>
        <w:right w:val="none" w:sz="0" w:space="0" w:color="auto"/>
      </w:divBdr>
    </w:div>
    <w:div w:id="1053578067">
      <w:bodyDiv w:val="1"/>
      <w:marLeft w:val="0"/>
      <w:marRight w:val="0"/>
      <w:marTop w:val="0"/>
      <w:marBottom w:val="0"/>
      <w:divBdr>
        <w:top w:val="none" w:sz="0" w:space="0" w:color="auto"/>
        <w:left w:val="none" w:sz="0" w:space="0" w:color="auto"/>
        <w:bottom w:val="none" w:sz="0" w:space="0" w:color="auto"/>
        <w:right w:val="none" w:sz="0" w:space="0" w:color="auto"/>
      </w:divBdr>
    </w:div>
    <w:div w:id="1059668572">
      <w:bodyDiv w:val="1"/>
      <w:marLeft w:val="0"/>
      <w:marRight w:val="0"/>
      <w:marTop w:val="0"/>
      <w:marBottom w:val="0"/>
      <w:divBdr>
        <w:top w:val="none" w:sz="0" w:space="0" w:color="auto"/>
        <w:left w:val="none" w:sz="0" w:space="0" w:color="auto"/>
        <w:bottom w:val="none" w:sz="0" w:space="0" w:color="auto"/>
        <w:right w:val="none" w:sz="0" w:space="0" w:color="auto"/>
      </w:divBdr>
    </w:div>
    <w:div w:id="1060517582">
      <w:bodyDiv w:val="1"/>
      <w:marLeft w:val="0"/>
      <w:marRight w:val="0"/>
      <w:marTop w:val="0"/>
      <w:marBottom w:val="0"/>
      <w:divBdr>
        <w:top w:val="none" w:sz="0" w:space="0" w:color="auto"/>
        <w:left w:val="none" w:sz="0" w:space="0" w:color="auto"/>
        <w:bottom w:val="none" w:sz="0" w:space="0" w:color="auto"/>
        <w:right w:val="none" w:sz="0" w:space="0" w:color="auto"/>
      </w:divBdr>
    </w:div>
    <w:div w:id="1062602002">
      <w:bodyDiv w:val="1"/>
      <w:marLeft w:val="0"/>
      <w:marRight w:val="0"/>
      <w:marTop w:val="0"/>
      <w:marBottom w:val="0"/>
      <w:divBdr>
        <w:top w:val="none" w:sz="0" w:space="0" w:color="auto"/>
        <w:left w:val="none" w:sz="0" w:space="0" w:color="auto"/>
        <w:bottom w:val="none" w:sz="0" w:space="0" w:color="auto"/>
        <w:right w:val="none" w:sz="0" w:space="0" w:color="auto"/>
      </w:divBdr>
    </w:div>
    <w:div w:id="1065225724">
      <w:bodyDiv w:val="1"/>
      <w:marLeft w:val="0"/>
      <w:marRight w:val="0"/>
      <w:marTop w:val="0"/>
      <w:marBottom w:val="0"/>
      <w:divBdr>
        <w:top w:val="none" w:sz="0" w:space="0" w:color="auto"/>
        <w:left w:val="none" w:sz="0" w:space="0" w:color="auto"/>
        <w:bottom w:val="none" w:sz="0" w:space="0" w:color="auto"/>
        <w:right w:val="none" w:sz="0" w:space="0" w:color="auto"/>
      </w:divBdr>
    </w:div>
    <w:div w:id="1076055732">
      <w:bodyDiv w:val="1"/>
      <w:marLeft w:val="0"/>
      <w:marRight w:val="0"/>
      <w:marTop w:val="0"/>
      <w:marBottom w:val="0"/>
      <w:divBdr>
        <w:top w:val="none" w:sz="0" w:space="0" w:color="auto"/>
        <w:left w:val="none" w:sz="0" w:space="0" w:color="auto"/>
        <w:bottom w:val="none" w:sz="0" w:space="0" w:color="auto"/>
        <w:right w:val="none" w:sz="0" w:space="0" w:color="auto"/>
      </w:divBdr>
    </w:div>
    <w:div w:id="1088117378">
      <w:bodyDiv w:val="1"/>
      <w:marLeft w:val="0"/>
      <w:marRight w:val="0"/>
      <w:marTop w:val="0"/>
      <w:marBottom w:val="0"/>
      <w:divBdr>
        <w:top w:val="none" w:sz="0" w:space="0" w:color="auto"/>
        <w:left w:val="none" w:sz="0" w:space="0" w:color="auto"/>
        <w:bottom w:val="none" w:sz="0" w:space="0" w:color="auto"/>
        <w:right w:val="none" w:sz="0" w:space="0" w:color="auto"/>
      </w:divBdr>
    </w:div>
    <w:div w:id="1088697566">
      <w:bodyDiv w:val="1"/>
      <w:marLeft w:val="0"/>
      <w:marRight w:val="0"/>
      <w:marTop w:val="0"/>
      <w:marBottom w:val="0"/>
      <w:divBdr>
        <w:top w:val="none" w:sz="0" w:space="0" w:color="auto"/>
        <w:left w:val="none" w:sz="0" w:space="0" w:color="auto"/>
        <w:bottom w:val="none" w:sz="0" w:space="0" w:color="auto"/>
        <w:right w:val="none" w:sz="0" w:space="0" w:color="auto"/>
      </w:divBdr>
    </w:div>
    <w:div w:id="1093741028">
      <w:bodyDiv w:val="1"/>
      <w:marLeft w:val="0"/>
      <w:marRight w:val="0"/>
      <w:marTop w:val="0"/>
      <w:marBottom w:val="0"/>
      <w:divBdr>
        <w:top w:val="none" w:sz="0" w:space="0" w:color="auto"/>
        <w:left w:val="none" w:sz="0" w:space="0" w:color="auto"/>
        <w:bottom w:val="none" w:sz="0" w:space="0" w:color="auto"/>
        <w:right w:val="none" w:sz="0" w:space="0" w:color="auto"/>
      </w:divBdr>
    </w:div>
    <w:div w:id="1095705708">
      <w:bodyDiv w:val="1"/>
      <w:marLeft w:val="0"/>
      <w:marRight w:val="0"/>
      <w:marTop w:val="0"/>
      <w:marBottom w:val="0"/>
      <w:divBdr>
        <w:top w:val="none" w:sz="0" w:space="0" w:color="auto"/>
        <w:left w:val="none" w:sz="0" w:space="0" w:color="auto"/>
        <w:bottom w:val="none" w:sz="0" w:space="0" w:color="auto"/>
        <w:right w:val="none" w:sz="0" w:space="0" w:color="auto"/>
      </w:divBdr>
    </w:div>
    <w:div w:id="1096511786">
      <w:bodyDiv w:val="1"/>
      <w:marLeft w:val="0"/>
      <w:marRight w:val="0"/>
      <w:marTop w:val="0"/>
      <w:marBottom w:val="0"/>
      <w:divBdr>
        <w:top w:val="none" w:sz="0" w:space="0" w:color="auto"/>
        <w:left w:val="none" w:sz="0" w:space="0" w:color="auto"/>
        <w:bottom w:val="none" w:sz="0" w:space="0" w:color="auto"/>
        <w:right w:val="none" w:sz="0" w:space="0" w:color="auto"/>
      </w:divBdr>
    </w:div>
    <w:div w:id="1102147447">
      <w:bodyDiv w:val="1"/>
      <w:marLeft w:val="0"/>
      <w:marRight w:val="0"/>
      <w:marTop w:val="0"/>
      <w:marBottom w:val="0"/>
      <w:divBdr>
        <w:top w:val="none" w:sz="0" w:space="0" w:color="auto"/>
        <w:left w:val="none" w:sz="0" w:space="0" w:color="auto"/>
        <w:bottom w:val="none" w:sz="0" w:space="0" w:color="auto"/>
        <w:right w:val="none" w:sz="0" w:space="0" w:color="auto"/>
      </w:divBdr>
    </w:div>
    <w:div w:id="1102335062">
      <w:bodyDiv w:val="1"/>
      <w:marLeft w:val="0"/>
      <w:marRight w:val="0"/>
      <w:marTop w:val="0"/>
      <w:marBottom w:val="0"/>
      <w:divBdr>
        <w:top w:val="none" w:sz="0" w:space="0" w:color="auto"/>
        <w:left w:val="none" w:sz="0" w:space="0" w:color="auto"/>
        <w:bottom w:val="none" w:sz="0" w:space="0" w:color="auto"/>
        <w:right w:val="none" w:sz="0" w:space="0" w:color="auto"/>
      </w:divBdr>
    </w:div>
    <w:div w:id="1102988922">
      <w:bodyDiv w:val="1"/>
      <w:marLeft w:val="0"/>
      <w:marRight w:val="0"/>
      <w:marTop w:val="0"/>
      <w:marBottom w:val="0"/>
      <w:divBdr>
        <w:top w:val="none" w:sz="0" w:space="0" w:color="auto"/>
        <w:left w:val="none" w:sz="0" w:space="0" w:color="auto"/>
        <w:bottom w:val="none" w:sz="0" w:space="0" w:color="auto"/>
        <w:right w:val="none" w:sz="0" w:space="0" w:color="auto"/>
      </w:divBdr>
    </w:div>
    <w:div w:id="1106463167">
      <w:bodyDiv w:val="1"/>
      <w:marLeft w:val="0"/>
      <w:marRight w:val="0"/>
      <w:marTop w:val="0"/>
      <w:marBottom w:val="0"/>
      <w:divBdr>
        <w:top w:val="none" w:sz="0" w:space="0" w:color="auto"/>
        <w:left w:val="none" w:sz="0" w:space="0" w:color="auto"/>
        <w:bottom w:val="none" w:sz="0" w:space="0" w:color="auto"/>
        <w:right w:val="none" w:sz="0" w:space="0" w:color="auto"/>
      </w:divBdr>
    </w:div>
    <w:div w:id="1114976707">
      <w:bodyDiv w:val="1"/>
      <w:marLeft w:val="0"/>
      <w:marRight w:val="0"/>
      <w:marTop w:val="0"/>
      <w:marBottom w:val="0"/>
      <w:divBdr>
        <w:top w:val="none" w:sz="0" w:space="0" w:color="auto"/>
        <w:left w:val="none" w:sz="0" w:space="0" w:color="auto"/>
        <w:bottom w:val="none" w:sz="0" w:space="0" w:color="auto"/>
        <w:right w:val="none" w:sz="0" w:space="0" w:color="auto"/>
      </w:divBdr>
    </w:div>
    <w:div w:id="1117869543">
      <w:bodyDiv w:val="1"/>
      <w:marLeft w:val="0"/>
      <w:marRight w:val="0"/>
      <w:marTop w:val="0"/>
      <w:marBottom w:val="0"/>
      <w:divBdr>
        <w:top w:val="none" w:sz="0" w:space="0" w:color="auto"/>
        <w:left w:val="none" w:sz="0" w:space="0" w:color="auto"/>
        <w:bottom w:val="none" w:sz="0" w:space="0" w:color="auto"/>
        <w:right w:val="none" w:sz="0" w:space="0" w:color="auto"/>
      </w:divBdr>
    </w:div>
    <w:div w:id="1118915633">
      <w:bodyDiv w:val="1"/>
      <w:marLeft w:val="0"/>
      <w:marRight w:val="0"/>
      <w:marTop w:val="0"/>
      <w:marBottom w:val="0"/>
      <w:divBdr>
        <w:top w:val="none" w:sz="0" w:space="0" w:color="auto"/>
        <w:left w:val="none" w:sz="0" w:space="0" w:color="auto"/>
        <w:bottom w:val="none" w:sz="0" w:space="0" w:color="auto"/>
        <w:right w:val="none" w:sz="0" w:space="0" w:color="auto"/>
      </w:divBdr>
    </w:div>
    <w:div w:id="1126435023">
      <w:bodyDiv w:val="1"/>
      <w:marLeft w:val="0"/>
      <w:marRight w:val="0"/>
      <w:marTop w:val="0"/>
      <w:marBottom w:val="0"/>
      <w:divBdr>
        <w:top w:val="none" w:sz="0" w:space="0" w:color="auto"/>
        <w:left w:val="none" w:sz="0" w:space="0" w:color="auto"/>
        <w:bottom w:val="none" w:sz="0" w:space="0" w:color="auto"/>
        <w:right w:val="none" w:sz="0" w:space="0" w:color="auto"/>
      </w:divBdr>
    </w:div>
    <w:div w:id="1128157468">
      <w:bodyDiv w:val="1"/>
      <w:marLeft w:val="0"/>
      <w:marRight w:val="0"/>
      <w:marTop w:val="0"/>
      <w:marBottom w:val="0"/>
      <w:divBdr>
        <w:top w:val="none" w:sz="0" w:space="0" w:color="auto"/>
        <w:left w:val="none" w:sz="0" w:space="0" w:color="auto"/>
        <w:bottom w:val="none" w:sz="0" w:space="0" w:color="auto"/>
        <w:right w:val="none" w:sz="0" w:space="0" w:color="auto"/>
      </w:divBdr>
    </w:div>
    <w:div w:id="1131554441">
      <w:bodyDiv w:val="1"/>
      <w:marLeft w:val="0"/>
      <w:marRight w:val="0"/>
      <w:marTop w:val="0"/>
      <w:marBottom w:val="0"/>
      <w:divBdr>
        <w:top w:val="none" w:sz="0" w:space="0" w:color="auto"/>
        <w:left w:val="none" w:sz="0" w:space="0" w:color="auto"/>
        <w:bottom w:val="none" w:sz="0" w:space="0" w:color="auto"/>
        <w:right w:val="none" w:sz="0" w:space="0" w:color="auto"/>
      </w:divBdr>
    </w:div>
    <w:div w:id="1131904870">
      <w:bodyDiv w:val="1"/>
      <w:marLeft w:val="0"/>
      <w:marRight w:val="0"/>
      <w:marTop w:val="0"/>
      <w:marBottom w:val="0"/>
      <w:divBdr>
        <w:top w:val="none" w:sz="0" w:space="0" w:color="auto"/>
        <w:left w:val="none" w:sz="0" w:space="0" w:color="auto"/>
        <w:bottom w:val="none" w:sz="0" w:space="0" w:color="auto"/>
        <w:right w:val="none" w:sz="0" w:space="0" w:color="auto"/>
      </w:divBdr>
    </w:div>
    <w:div w:id="1135413284">
      <w:bodyDiv w:val="1"/>
      <w:marLeft w:val="0"/>
      <w:marRight w:val="0"/>
      <w:marTop w:val="0"/>
      <w:marBottom w:val="0"/>
      <w:divBdr>
        <w:top w:val="none" w:sz="0" w:space="0" w:color="auto"/>
        <w:left w:val="none" w:sz="0" w:space="0" w:color="auto"/>
        <w:bottom w:val="none" w:sz="0" w:space="0" w:color="auto"/>
        <w:right w:val="none" w:sz="0" w:space="0" w:color="auto"/>
      </w:divBdr>
    </w:div>
    <w:div w:id="1136989775">
      <w:bodyDiv w:val="1"/>
      <w:marLeft w:val="0"/>
      <w:marRight w:val="0"/>
      <w:marTop w:val="0"/>
      <w:marBottom w:val="0"/>
      <w:divBdr>
        <w:top w:val="none" w:sz="0" w:space="0" w:color="auto"/>
        <w:left w:val="none" w:sz="0" w:space="0" w:color="auto"/>
        <w:bottom w:val="none" w:sz="0" w:space="0" w:color="auto"/>
        <w:right w:val="none" w:sz="0" w:space="0" w:color="auto"/>
      </w:divBdr>
    </w:div>
    <w:div w:id="1140076967">
      <w:bodyDiv w:val="1"/>
      <w:marLeft w:val="0"/>
      <w:marRight w:val="0"/>
      <w:marTop w:val="0"/>
      <w:marBottom w:val="0"/>
      <w:divBdr>
        <w:top w:val="none" w:sz="0" w:space="0" w:color="auto"/>
        <w:left w:val="none" w:sz="0" w:space="0" w:color="auto"/>
        <w:bottom w:val="none" w:sz="0" w:space="0" w:color="auto"/>
        <w:right w:val="none" w:sz="0" w:space="0" w:color="auto"/>
      </w:divBdr>
    </w:div>
    <w:div w:id="1140464588">
      <w:bodyDiv w:val="1"/>
      <w:marLeft w:val="0"/>
      <w:marRight w:val="0"/>
      <w:marTop w:val="0"/>
      <w:marBottom w:val="0"/>
      <w:divBdr>
        <w:top w:val="none" w:sz="0" w:space="0" w:color="auto"/>
        <w:left w:val="none" w:sz="0" w:space="0" w:color="auto"/>
        <w:bottom w:val="none" w:sz="0" w:space="0" w:color="auto"/>
        <w:right w:val="none" w:sz="0" w:space="0" w:color="auto"/>
      </w:divBdr>
    </w:div>
    <w:div w:id="1141461160">
      <w:bodyDiv w:val="1"/>
      <w:marLeft w:val="0"/>
      <w:marRight w:val="0"/>
      <w:marTop w:val="0"/>
      <w:marBottom w:val="0"/>
      <w:divBdr>
        <w:top w:val="none" w:sz="0" w:space="0" w:color="auto"/>
        <w:left w:val="none" w:sz="0" w:space="0" w:color="auto"/>
        <w:bottom w:val="none" w:sz="0" w:space="0" w:color="auto"/>
        <w:right w:val="none" w:sz="0" w:space="0" w:color="auto"/>
      </w:divBdr>
    </w:div>
    <w:div w:id="1142843486">
      <w:bodyDiv w:val="1"/>
      <w:marLeft w:val="0"/>
      <w:marRight w:val="0"/>
      <w:marTop w:val="0"/>
      <w:marBottom w:val="0"/>
      <w:divBdr>
        <w:top w:val="none" w:sz="0" w:space="0" w:color="auto"/>
        <w:left w:val="none" w:sz="0" w:space="0" w:color="auto"/>
        <w:bottom w:val="none" w:sz="0" w:space="0" w:color="auto"/>
        <w:right w:val="none" w:sz="0" w:space="0" w:color="auto"/>
      </w:divBdr>
    </w:div>
    <w:div w:id="1144809756">
      <w:bodyDiv w:val="1"/>
      <w:marLeft w:val="0"/>
      <w:marRight w:val="0"/>
      <w:marTop w:val="0"/>
      <w:marBottom w:val="0"/>
      <w:divBdr>
        <w:top w:val="none" w:sz="0" w:space="0" w:color="auto"/>
        <w:left w:val="none" w:sz="0" w:space="0" w:color="auto"/>
        <w:bottom w:val="none" w:sz="0" w:space="0" w:color="auto"/>
        <w:right w:val="none" w:sz="0" w:space="0" w:color="auto"/>
      </w:divBdr>
    </w:div>
    <w:div w:id="1151140033">
      <w:bodyDiv w:val="1"/>
      <w:marLeft w:val="0"/>
      <w:marRight w:val="0"/>
      <w:marTop w:val="0"/>
      <w:marBottom w:val="0"/>
      <w:divBdr>
        <w:top w:val="none" w:sz="0" w:space="0" w:color="auto"/>
        <w:left w:val="none" w:sz="0" w:space="0" w:color="auto"/>
        <w:bottom w:val="none" w:sz="0" w:space="0" w:color="auto"/>
        <w:right w:val="none" w:sz="0" w:space="0" w:color="auto"/>
      </w:divBdr>
    </w:div>
    <w:div w:id="1151486921">
      <w:bodyDiv w:val="1"/>
      <w:marLeft w:val="0"/>
      <w:marRight w:val="0"/>
      <w:marTop w:val="0"/>
      <w:marBottom w:val="0"/>
      <w:divBdr>
        <w:top w:val="none" w:sz="0" w:space="0" w:color="auto"/>
        <w:left w:val="none" w:sz="0" w:space="0" w:color="auto"/>
        <w:bottom w:val="none" w:sz="0" w:space="0" w:color="auto"/>
        <w:right w:val="none" w:sz="0" w:space="0" w:color="auto"/>
      </w:divBdr>
    </w:div>
    <w:div w:id="1153793869">
      <w:bodyDiv w:val="1"/>
      <w:marLeft w:val="0"/>
      <w:marRight w:val="0"/>
      <w:marTop w:val="0"/>
      <w:marBottom w:val="0"/>
      <w:divBdr>
        <w:top w:val="none" w:sz="0" w:space="0" w:color="auto"/>
        <w:left w:val="none" w:sz="0" w:space="0" w:color="auto"/>
        <w:bottom w:val="none" w:sz="0" w:space="0" w:color="auto"/>
        <w:right w:val="none" w:sz="0" w:space="0" w:color="auto"/>
      </w:divBdr>
    </w:div>
    <w:div w:id="1162815732">
      <w:bodyDiv w:val="1"/>
      <w:marLeft w:val="0"/>
      <w:marRight w:val="0"/>
      <w:marTop w:val="0"/>
      <w:marBottom w:val="0"/>
      <w:divBdr>
        <w:top w:val="none" w:sz="0" w:space="0" w:color="auto"/>
        <w:left w:val="none" w:sz="0" w:space="0" w:color="auto"/>
        <w:bottom w:val="none" w:sz="0" w:space="0" w:color="auto"/>
        <w:right w:val="none" w:sz="0" w:space="0" w:color="auto"/>
      </w:divBdr>
    </w:div>
    <w:div w:id="1170871205">
      <w:bodyDiv w:val="1"/>
      <w:marLeft w:val="0"/>
      <w:marRight w:val="0"/>
      <w:marTop w:val="0"/>
      <w:marBottom w:val="0"/>
      <w:divBdr>
        <w:top w:val="none" w:sz="0" w:space="0" w:color="auto"/>
        <w:left w:val="none" w:sz="0" w:space="0" w:color="auto"/>
        <w:bottom w:val="none" w:sz="0" w:space="0" w:color="auto"/>
        <w:right w:val="none" w:sz="0" w:space="0" w:color="auto"/>
      </w:divBdr>
    </w:div>
    <w:div w:id="1179008971">
      <w:bodyDiv w:val="1"/>
      <w:marLeft w:val="0"/>
      <w:marRight w:val="0"/>
      <w:marTop w:val="0"/>
      <w:marBottom w:val="0"/>
      <w:divBdr>
        <w:top w:val="none" w:sz="0" w:space="0" w:color="auto"/>
        <w:left w:val="none" w:sz="0" w:space="0" w:color="auto"/>
        <w:bottom w:val="none" w:sz="0" w:space="0" w:color="auto"/>
        <w:right w:val="none" w:sz="0" w:space="0" w:color="auto"/>
      </w:divBdr>
    </w:div>
    <w:div w:id="1186291326">
      <w:bodyDiv w:val="1"/>
      <w:marLeft w:val="0"/>
      <w:marRight w:val="0"/>
      <w:marTop w:val="0"/>
      <w:marBottom w:val="0"/>
      <w:divBdr>
        <w:top w:val="none" w:sz="0" w:space="0" w:color="auto"/>
        <w:left w:val="none" w:sz="0" w:space="0" w:color="auto"/>
        <w:bottom w:val="none" w:sz="0" w:space="0" w:color="auto"/>
        <w:right w:val="none" w:sz="0" w:space="0" w:color="auto"/>
      </w:divBdr>
    </w:div>
    <w:div w:id="1188913753">
      <w:bodyDiv w:val="1"/>
      <w:marLeft w:val="0"/>
      <w:marRight w:val="0"/>
      <w:marTop w:val="0"/>
      <w:marBottom w:val="0"/>
      <w:divBdr>
        <w:top w:val="none" w:sz="0" w:space="0" w:color="auto"/>
        <w:left w:val="none" w:sz="0" w:space="0" w:color="auto"/>
        <w:bottom w:val="none" w:sz="0" w:space="0" w:color="auto"/>
        <w:right w:val="none" w:sz="0" w:space="0" w:color="auto"/>
      </w:divBdr>
    </w:div>
    <w:div w:id="1191842917">
      <w:bodyDiv w:val="1"/>
      <w:marLeft w:val="0"/>
      <w:marRight w:val="0"/>
      <w:marTop w:val="0"/>
      <w:marBottom w:val="0"/>
      <w:divBdr>
        <w:top w:val="none" w:sz="0" w:space="0" w:color="auto"/>
        <w:left w:val="none" w:sz="0" w:space="0" w:color="auto"/>
        <w:bottom w:val="none" w:sz="0" w:space="0" w:color="auto"/>
        <w:right w:val="none" w:sz="0" w:space="0" w:color="auto"/>
      </w:divBdr>
    </w:div>
    <w:div w:id="1194002379">
      <w:bodyDiv w:val="1"/>
      <w:marLeft w:val="0"/>
      <w:marRight w:val="0"/>
      <w:marTop w:val="0"/>
      <w:marBottom w:val="0"/>
      <w:divBdr>
        <w:top w:val="none" w:sz="0" w:space="0" w:color="auto"/>
        <w:left w:val="none" w:sz="0" w:space="0" w:color="auto"/>
        <w:bottom w:val="none" w:sz="0" w:space="0" w:color="auto"/>
        <w:right w:val="none" w:sz="0" w:space="0" w:color="auto"/>
      </w:divBdr>
    </w:div>
    <w:div w:id="1196238021">
      <w:bodyDiv w:val="1"/>
      <w:marLeft w:val="0"/>
      <w:marRight w:val="0"/>
      <w:marTop w:val="0"/>
      <w:marBottom w:val="0"/>
      <w:divBdr>
        <w:top w:val="none" w:sz="0" w:space="0" w:color="auto"/>
        <w:left w:val="none" w:sz="0" w:space="0" w:color="auto"/>
        <w:bottom w:val="none" w:sz="0" w:space="0" w:color="auto"/>
        <w:right w:val="none" w:sz="0" w:space="0" w:color="auto"/>
      </w:divBdr>
    </w:div>
    <w:div w:id="1199511208">
      <w:bodyDiv w:val="1"/>
      <w:marLeft w:val="0"/>
      <w:marRight w:val="0"/>
      <w:marTop w:val="0"/>
      <w:marBottom w:val="0"/>
      <w:divBdr>
        <w:top w:val="none" w:sz="0" w:space="0" w:color="auto"/>
        <w:left w:val="none" w:sz="0" w:space="0" w:color="auto"/>
        <w:bottom w:val="none" w:sz="0" w:space="0" w:color="auto"/>
        <w:right w:val="none" w:sz="0" w:space="0" w:color="auto"/>
      </w:divBdr>
    </w:div>
    <w:div w:id="1204976940">
      <w:bodyDiv w:val="1"/>
      <w:marLeft w:val="0"/>
      <w:marRight w:val="0"/>
      <w:marTop w:val="0"/>
      <w:marBottom w:val="0"/>
      <w:divBdr>
        <w:top w:val="none" w:sz="0" w:space="0" w:color="auto"/>
        <w:left w:val="none" w:sz="0" w:space="0" w:color="auto"/>
        <w:bottom w:val="none" w:sz="0" w:space="0" w:color="auto"/>
        <w:right w:val="none" w:sz="0" w:space="0" w:color="auto"/>
      </w:divBdr>
    </w:div>
    <w:div w:id="1206142269">
      <w:bodyDiv w:val="1"/>
      <w:marLeft w:val="0"/>
      <w:marRight w:val="0"/>
      <w:marTop w:val="0"/>
      <w:marBottom w:val="0"/>
      <w:divBdr>
        <w:top w:val="none" w:sz="0" w:space="0" w:color="auto"/>
        <w:left w:val="none" w:sz="0" w:space="0" w:color="auto"/>
        <w:bottom w:val="none" w:sz="0" w:space="0" w:color="auto"/>
        <w:right w:val="none" w:sz="0" w:space="0" w:color="auto"/>
      </w:divBdr>
    </w:div>
    <w:div w:id="1210071370">
      <w:bodyDiv w:val="1"/>
      <w:marLeft w:val="0"/>
      <w:marRight w:val="0"/>
      <w:marTop w:val="0"/>
      <w:marBottom w:val="0"/>
      <w:divBdr>
        <w:top w:val="none" w:sz="0" w:space="0" w:color="auto"/>
        <w:left w:val="none" w:sz="0" w:space="0" w:color="auto"/>
        <w:bottom w:val="none" w:sz="0" w:space="0" w:color="auto"/>
        <w:right w:val="none" w:sz="0" w:space="0" w:color="auto"/>
      </w:divBdr>
    </w:div>
    <w:div w:id="1210459729">
      <w:bodyDiv w:val="1"/>
      <w:marLeft w:val="0"/>
      <w:marRight w:val="0"/>
      <w:marTop w:val="0"/>
      <w:marBottom w:val="0"/>
      <w:divBdr>
        <w:top w:val="none" w:sz="0" w:space="0" w:color="auto"/>
        <w:left w:val="none" w:sz="0" w:space="0" w:color="auto"/>
        <w:bottom w:val="none" w:sz="0" w:space="0" w:color="auto"/>
        <w:right w:val="none" w:sz="0" w:space="0" w:color="auto"/>
      </w:divBdr>
    </w:div>
    <w:div w:id="1216233002">
      <w:bodyDiv w:val="1"/>
      <w:marLeft w:val="0"/>
      <w:marRight w:val="0"/>
      <w:marTop w:val="0"/>
      <w:marBottom w:val="0"/>
      <w:divBdr>
        <w:top w:val="none" w:sz="0" w:space="0" w:color="auto"/>
        <w:left w:val="none" w:sz="0" w:space="0" w:color="auto"/>
        <w:bottom w:val="none" w:sz="0" w:space="0" w:color="auto"/>
        <w:right w:val="none" w:sz="0" w:space="0" w:color="auto"/>
      </w:divBdr>
    </w:div>
    <w:div w:id="1224174128">
      <w:bodyDiv w:val="1"/>
      <w:marLeft w:val="0"/>
      <w:marRight w:val="0"/>
      <w:marTop w:val="0"/>
      <w:marBottom w:val="0"/>
      <w:divBdr>
        <w:top w:val="none" w:sz="0" w:space="0" w:color="auto"/>
        <w:left w:val="none" w:sz="0" w:space="0" w:color="auto"/>
        <w:bottom w:val="none" w:sz="0" w:space="0" w:color="auto"/>
        <w:right w:val="none" w:sz="0" w:space="0" w:color="auto"/>
      </w:divBdr>
    </w:div>
    <w:div w:id="1224178739">
      <w:bodyDiv w:val="1"/>
      <w:marLeft w:val="0"/>
      <w:marRight w:val="0"/>
      <w:marTop w:val="0"/>
      <w:marBottom w:val="0"/>
      <w:divBdr>
        <w:top w:val="none" w:sz="0" w:space="0" w:color="auto"/>
        <w:left w:val="none" w:sz="0" w:space="0" w:color="auto"/>
        <w:bottom w:val="none" w:sz="0" w:space="0" w:color="auto"/>
        <w:right w:val="none" w:sz="0" w:space="0" w:color="auto"/>
      </w:divBdr>
    </w:div>
    <w:div w:id="1230460592">
      <w:bodyDiv w:val="1"/>
      <w:marLeft w:val="0"/>
      <w:marRight w:val="0"/>
      <w:marTop w:val="0"/>
      <w:marBottom w:val="0"/>
      <w:divBdr>
        <w:top w:val="none" w:sz="0" w:space="0" w:color="auto"/>
        <w:left w:val="none" w:sz="0" w:space="0" w:color="auto"/>
        <w:bottom w:val="none" w:sz="0" w:space="0" w:color="auto"/>
        <w:right w:val="none" w:sz="0" w:space="0" w:color="auto"/>
      </w:divBdr>
    </w:div>
    <w:div w:id="1233004765">
      <w:bodyDiv w:val="1"/>
      <w:marLeft w:val="0"/>
      <w:marRight w:val="0"/>
      <w:marTop w:val="0"/>
      <w:marBottom w:val="0"/>
      <w:divBdr>
        <w:top w:val="none" w:sz="0" w:space="0" w:color="auto"/>
        <w:left w:val="none" w:sz="0" w:space="0" w:color="auto"/>
        <w:bottom w:val="none" w:sz="0" w:space="0" w:color="auto"/>
        <w:right w:val="none" w:sz="0" w:space="0" w:color="auto"/>
      </w:divBdr>
      <w:divsChild>
        <w:div w:id="632442150">
          <w:marLeft w:val="0"/>
          <w:marRight w:val="0"/>
          <w:marTop w:val="0"/>
          <w:marBottom w:val="0"/>
          <w:divBdr>
            <w:top w:val="none" w:sz="0" w:space="0" w:color="auto"/>
            <w:left w:val="none" w:sz="0" w:space="0" w:color="auto"/>
            <w:bottom w:val="none" w:sz="0" w:space="0" w:color="auto"/>
            <w:right w:val="none" w:sz="0" w:space="0" w:color="auto"/>
          </w:divBdr>
          <w:divsChild>
            <w:div w:id="175310191">
              <w:marLeft w:val="0"/>
              <w:marRight w:val="0"/>
              <w:marTop w:val="0"/>
              <w:marBottom w:val="0"/>
              <w:divBdr>
                <w:top w:val="none" w:sz="0" w:space="0" w:color="auto"/>
                <w:left w:val="none" w:sz="0" w:space="0" w:color="auto"/>
                <w:bottom w:val="none" w:sz="0" w:space="0" w:color="auto"/>
                <w:right w:val="none" w:sz="0" w:space="0" w:color="auto"/>
              </w:divBdr>
            </w:div>
            <w:div w:id="300381777">
              <w:marLeft w:val="0"/>
              <w:marRight w:val="0"/>
              <w:marTop w:val="0"/>
              <w:marBottom w:val="0"/>
              <w:divBdr>
                <w:top w:val="none" w:sz="0" w:space="0" w:color="auto"/>
                <w:left w:val="none" w:sz="0" w:space="0" w:color="auto"/>
                <w:bottom w:val="none" w:sz="0" w:space="0" w:color="auto"/>
                <w:right w:val="none" w:sz="0" w:space="0" w:color="auto"/>
              </w:divBdr>
            </w:div>
            <w:div w:id="1761019538">
              <w:marLeft w:val="0"/>
              <w:marRight w:val="0"/>
              <w:marTop w:val="0"/>
              <w:marBottom w:val="0"/>
              <w:divBdr>
                <w:top w:val="none" w:sz="0" w:space="0" w:color="auto"/>
                <w:left w:val="none" w:sz="0" w:space="0" w:color="auto"/>
                <w:bottom w:val="none" w:sz="0" w:space="0" w:color="auto"/>
                <w:right w:val="none" w:sz="0" w:space="0" w:color="auto"/>
              </w:divBdr>
              <w:divsChild>
                <w:div w:id="631591244">
                  <w:marLeft w:val="0"/>
                  <w:marRight w:val="0"/>
                  <w:marTop w:val="0"/>
                  <w:marBottom w:val="0"/>
                  <w:divBdr>
                    <w:top w:val="none" w:sz="0" w:space="0" w:color="auto"/>
                    <w:left w:val="none" w:sz="0" w:space="0" w:color="auto"/>
                    <w:bottom w:val="none" w:sz="0" w:space="0" w:color="auto"/>
                    <w:right w:val="none" w:sz="0" w:space="0" w:color="auto"/>
                  </w:divBdr>
                  <w:divsChild>
                    <w:div w:id="21141323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69502769">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234895251">
      <w:bodyDiv w:val="1"/>
      <w:marLeft w:val="0"/>
      <w:marRight w:val="0"/>
      <w:marTop w:val="0"/>
      <w:marBottom w:val="0"/>
      <w:divBdr>
        <w:top w:val="none" w:sz="0" w:space="0" w:color="auto"/>
        <w:left w:val="none" w:sz="0" w:space="0" w:color="auto"/>
        <w:bottom w:val="none" w:sz="0" w:space="0" w:color="auto"/>
        <w:right w:val="none" w:sz="0" w:space="0" w:color="auto"/>
      </w:divBdr>
    </w:div>
    <w:div w:id="1239708438">
      <w:bodyDiv w:val="1"/>
      <w:marLeft w:val="0"/>
      <w:marRight w:val="0"/>
      <w:marTop w:val="0"/>
      <w:marBottom w:val="0"/>
      <w:divBdr>
        <w:top w:val="none" w:sz="0" w:space="0" w:color="auto"/>
        <w:left w:val="none" w:sz="0" w:space="0" w:color="auto"/>
        <w:bottom w:val="none" w:sz="0" w:space="0" w:color="auto"/>
        <w:right w:val="none" w:sz="0" w:space="0" w:color="auto"/>
      </w:divBdr>
    </w:div>
    <w:div w:id="1241598706">
      <w:bodyDiv w:val="1"/>
      <w:marLeft w:val="0"/>
      <w:marRight w:val="0"/>
      <w:marTop w:val="0"/>
      <w:marBottom w:val="0"/>
      <w:divBdr>
        <w:top w:val="none" w:sz="0" w:space="0" w:color="auto"/>
        <w:left w:val="none" w:sz="0" w:space="0" w:color="auto"/>
        <w:bottom w:val="none" w:sz="0" w:space="0" w:color="auto"/>
        <w:right w:val="none" w:sz="0" w:space="0" w:color="auto"/>
      </w:divBdr>
    </w:div>
    <w:div w:id="1248074540">
      <w:bodyDiv w:val="1"/>
      <w:marLeft w:val="0"/>
      <w:marRight w:val="0"/>
      <w:marTop w:val="0"/>
      <w:marBottom w:val="0"/>
      <w:divBdr>
        <w:top w:val="none" w:sz="0" w:space="0" w:color="auto"/>
        <w:left w:val="none" w:sz="0" w:space="0" w:color="auto"/>
        <w:bottom w:val="none" w:sz="0" w:space="0" w:color="auto"/>
        <w:right w:val="none" w:sz="0" w:space="0" w:color="auto"/>
      </w:divBdr>
    </w:div>
    <w:div w:id="1251475540">
      <w:bodyDiv w:val="1"/>
      <w:marLeft w:val="0"/>
      <w:marRight w:val="0"/>
      <w:marTop w:val="0"/>
      <w:marBottom w:val="0"/>
      <w:divBdr>
        <w:top w:val="none" w:sz="0" w:space="0" w:color="auto"/>
        <w:left w:val="none" w:sz="0" w:space="0" w:color="auto"/>
        <w:bottom w:val="none" w:sz="0" w:space="0" w:color="auto"/>
        <w:right w:val="none" w:sz="0" w:space="0" w:color="auto"/>
      </w:divBdr>
    </w:div>
    <w:div w:id="1253009466">
      <w:bodyDiv w:val="1"/>
      <w:marLeft w:val="0"/>
      <w:marRight w:val="0"/>
      <w:marTop w:val="0"/>
      <w:marBottom w:val="0"/>
      <w:divBdr>
        <w:top w:val="none" w:sz="0" w:space="0" w:color="auto"/>
        <w:left w:val="none" w:sz="0" w:space="0" w:color="auto"/>
        <w:bottom w:val="none" w:sz="0" w:space="0" w:color="auto"/>
        <w:right w:val="none" w:sz="0" w:space="0" w:color="auto"/>
      </w:divBdr>
    </w:div>
    <w:div w:id="1254238892">
      <w:bodyDiv w:val="1"/>
      <w:marLeft w:val="0"/>
      <w:marRight w:val="0"/>
      <w:marTop w:val="0"/>
      <w:marBottom w:val="0"/>
      <w:divBdr>
        <w:top w:val="none" w:sz="0" w:space="0" w:color="auto"/>
        <w:left w:val="none" w:sz="0" w:space="0" w:color="auto"/>
        <w:bottom w:val="none" w:sz="0" w:space="0" w:color="auto"/>
        <w:right w:val="none" w:sz="0" w:space="0" w:color="auto"/>
      </w:divBdr>
    </w:div>
    <w:div w:id="1256670083">
      <w:bodyDiv w:val="1"/>
      <w:marLeft w:val="0"/>
      <w:marRight w:val="0"/>
      <w:marTop w:val="0"/>
      <w:marBottom w:val="0"/>
      <w:divBdr>
        <w:top w:val="none" w:sz="0" w:space="0" w:color="auto"/>
        <w:left w:val="none" w:sz="0" w:space="0" w:color="auto"/>
        <w:bottom w:val="none" w:sz="0" w:space="0" w:color="auto"/>
        <w:right w:val="none" w:sz="0" w:space="0" w:color="auto"/>
      </w:divBdr>
    </w:div>
    <w:div w:id="1257058831">
      <w:bodyDiv w:val="1"/>
      <w:marLeft w:val="0"/>
      <w:marRight w:val="0"/>
      <w:marTop w:val="0"/>
      <w:marBottom w:val="0"/>
      <w:divBdr>
        <w:top w:val="none" w:sz="0" w:space="0" w:color="auto"/>
        <w:left w:val="none" w:sz="0" w:space="0" w:color="auto"/>
        <w:bottom w:val="none" w:sz="0" w:space="0" w:color="auto"/>
        <w:right w:val="none" w:sz="0" w:space="0" w:color="auto"/>
      </w:divBdr>
    </w:div>
    <w:div w:id="1260916703">
      <w:bodyDiv w:val="1"/>
      <w:marLeft w:val="0"/>
      <w:marRight w:val="0"/>
      <w:marTop w:val="0"/>
      <w:marBottom w:val="0"/>
      <w:divBdr>
        <w:top w:val="none" w:sz="0" w:space="0" w:color="auto"/>
        <w:left w:val="none" w:sz="0" w:space="0" w:color="auto"/>
        <w:bottom w:val="none" w:sz="0" w:space="0" w:color="auto"/>
        <w:right w:val="none" w:sz="0" w:space="0" w:color="auto"/>
      </w:divBdr>
    </w:div>
    <w:div w:id="1263370127">
      <w:bodyDiv w:val="1"/>
      <w:marLeft w:val="0"/>
      <w:marRight w:val="0"/>
      <w:marTop w:val="0"/>
      <w:marBottom w:val="0"/>
      <w:divBdr>
        <w:top w:val="none" w:sz="0" w:space="0" w:color="auto"/>
        <w:left w:val="none" w:sz="0" w:space="0" w:color="auto"/>
        <w:bottom w:val="none" w:sz="0" w:space="0" w:color="auto"/>
        <w:right w:val="none" w:sz="0" w:space="0" w:color="auto"/>
      </w:divBdr>
    </w:div>
    <w:div w:id="1266696880">
      <w:bodyDiv w:val="1"/>
      <w:marLeft w:val="0"/>
      <w:marRight w:val="0"/>
      <w:marTop w:val="0"/>
      <w:marBottom w:val="0"/>
      <w:divBdr>
        <w:top w:val="none" w:sz="0" w:space="0" w:color="auto"/>
        <w:left w:val="none" w:sz="0" w:space="0" w:color="auto"/>
        <w:bottom w:val="none" w:sz="0" w:space="0" w:color="auto"/>
        <w:right w:val="none" w:sz="0" w:space="0" w:color="auto"/>
      </w:divBdr>
    </w:div>
    <w:div w:id="1270427395">
      <w:bodyDiv w:val="1"/>
      <w:marLeft w:val="0"/>
      <w:marRight w:val="0"/>
      <w:marTop w:val="0"/>
      <w:marBottom w:val="0"/>
      <w:divBdr>
        <w:top w:val="none" w:sz="0" w:space="0" w:color="auto"/>
        <w:left w:val="none" w:sz="0" w:space="0" w:color="auto"/>
        <w:bottom w:val="none" w:sz="0" w:space="0" w:color="auto"/>
        <w:right w:val="none" w:sz="0" w:space="0" w:color="auto"/>
      </w:divBdr>
    </w:div>
    <w:div w:id="1271738905">
      <w:bodyDiv w:val="1"/>
      <w:marLeft w:val="0"/>
      <w:marRight w:val="0"/>
      <w:marTop w:val="0"/>
      <w:marBottom w:val="0"/>
      <w:divBdr>
        <w:top w:val="none" w:sz="0" w:space="0" w:color="auto"/>
        <w:left w:val="none" w:sz="0" w:space="0" w:color="auto"/>
        <w:bottom w:val="none" w:sz="0" w:space="0" w:color="auto"/>
        <w:right w:val="none" w:sz="0" w:space="0" w:color="auto"/>
      </w:divBdr>
    </w:div>
    <w:div w:id="1272085476">
      <w:bodyDiv w:val="1"/>
      <w:marLeft w:val="0"/>
      <w:marRight w:val="0"/>
      <w:marTop w:val="0"/>
      <w:marBottom w:val="0"/>
      <w:divBdr>
        <w:top w:val="none" w:sz="0" w:space="0" w:color="auto"/>
        <w:left w:val="none" w:sz="0" w:space="0" w:color="auto"/>
        <w:bottom w:val="none" w:sz="0" w:space="0" w:color="auto"/>
        <w:right w:val="none" w:sz="0" w:space="0" w:color="auto"/>
      </w:divBdr>
    </w:div>
    <w:div w:id="1273829566">
      <w:bodyDiv w:val="1"/>
      <w:marLeft w:val="0"/>
      <w:marRight w:val="0"/>
      <w:marTop w:val="0"/>
      <w:marBottom w:val="0"/>
      <w:divBdr>
        <w:top w:val="none" w:sz="0" w:space="0" w:color="auto"/>
        <w:left w:val="none" w:sz="0" w:space="0" w:color="auto"/>
        <w:bottom w:val="none" w:sz="0" w:space="0" w:color="auto"/>
        <w:right w:val="none" w:sz="0" w:space="0" w:color="auto"/>
      </w:divBdr>
    </w:div>
    <w:div w:id="1283804068">
      <w:bodyDiv w:val="1"/>
      <w:marLeft w:val="0"/>
      <w:marRight w:val="0"/>
      <w:marTop w:val="0"/>
      <w:marBottom w:val="0"/>
      <w:divBdr>
        <w:top w:val="none" w:sz="0" w:space="0" w:color="auto"/>
        <w:left w:val="none" w:sz="0" w:space="0" w:color="auto"/>
        <w:bottom w:val="none" w:sz="0" w:space="0" w:color="auto"/>
        <w:right w:val="none" w:sz="0" w:space="0" w:color="auto"/>
      </w:divBdr>
    </w:div>
    <w:div w:id="1285306645">
      <w:bodyDiv w:val="1"/>
      <w:marLeft w:val="0"/>
      <w:marRight w:val="0"/>
      <w:marTop w:val="0"/>
      <w:marBottom w:val="0"/>
      <w:divBdr>
        <w:top w:val="none" w:sz="0" w:space="0" w:color="auto"/>
        <w:left w:val="none" w:sz="0" w:space="0" w:color="auto"/>
        <w:bottom w:val="none" w:sz="0" w:space="0" w:color="auto"/>
        <w:right w:val="none" w:sz="0" w:space="0" w:color="auto"/>
      </w:divBdr>
    </w:div>
    <w:div w:id="1297907426">
      <w:bodyDiv w:val="1"/>
      <w:marLeft w:val="0"/>
      <w:marRight w:val="0"/>
      <w:marTop w:val="0"/>
      <w:marBottom w:val="0"/>
      <w:divBdr>
        <w:top w:val="none" w:sz="0" w:space="0" w:color="auto"/>
        <w:left w:val="none" w:sz="0" w:space="0" w:color="auto"/>
        <w:bottom w:val="none" w:sz="0" w:space="0" w:color="auto"/>
        <w:right w:val="none" w:sz="0" w:space="0" w:color="auto"/>
      </w:divBdr>
    </w:div>
    <w:div w:id="1299410412">
      <w:bodyDiv w:val="1"/>
      <w:marLeft w:val="0"/>
      <w:marRight w:val="0"/>
      <w:marTop w:val="0"/>
      <w:marBottom w:val="0"/>
      <w:divBdr>
        <w:top w:val="none" w:sz="0" w:space="0" w:color="auto"/>
        <w:left w:val="none" w:sz="0" w:space="0" w:color="auto"/>
        <w:bottom w:val="none" w:sz="0" w:space="0" w:color="auto"/>
        <w:right w:val="none" w:sz="0" w:space="0" w:color="auto"/>
      </w:divBdr>
    </w:div>
    <w:div w:id="1300575228">
      <w:bodyDiv w:val="1"/>
      <w:marLeft w:val="0"/>
      <w:marRight w:val="0"/>
      <w:marTop w:val="0"/>
      <w:marBottom w:val="0"/>
      <w:divBdr>
        <w:top w:val="none" w:sz="0" w:space="0" w:color="auto"/>
        <w:left w:val="none" w:sz="0" w:space="0" w:color="auto"/>
        <w:bottom w:val="none" w:sz="0" w:space="0" w:color="auto"/>
        <w:right w:val="none" w:sz="0" w:space="0" w:color="auto"/>
      </w:divBdr>
    </w:div>
    <w:div w:id="1305348698">
      <w:bodyDiv w:val="1"/>
      <w:marLeft w:val="0"/>
      <w:marRight w:val="0"/>
      <w:marTop w:val="0"/>
      <w:marBottom w:val="0"/>
      <w:divBdr>
        <w:top w:val="none" w:sz="0" w:space="0" w:color="auto"/>
        <w:left w:val="none" w:sz="0" w:space="0" w:color="auto"/>
        <w:bottom w:val="none" w:sz="0" w:space="0" w:color="auto"/>
        <w:right w:val="none" w:sz="0" w:space="0" w:color="auto"/>
      </w:divBdr>
    </w:div>
    <w:div w:id="1306935080">
      <w:bodyDiv w:val="1"/>
      <w:marLeft w:val="0"/>
      <w:marRight w:val="0"/>
      <w:marTop w:val="0"/>
      <w:marBottom w:val="0"/>
      <w:divBdr>
        <w:top w:val="none" w:sz="0" w:space="0" w:color="auto"/>
        <w:left w:val="none" w:sz="0" w:space="0" w:color="auto"/>
        <w:bottom w:val="none" w:sz="0" w:space="0" w:color="auto"/>
        <w:right w:val="none" w:sz="0" w:space="0" w:color="auto"/>
      </w:divBdr>
    </w:div>
    <w:div w:id="1307777450">
      <w:bodyDiv w:val="1"/>
      <w:marLeft w:val="0"/>
      <w:marRight w:val="0"/>
      <w:marTop w:val="0"/>
      <w:marBottom w:val="0"/>
      <w:divBdr>
        <w:top w:val="none" w:sz="0" w:space="0" w:color="auto"/>
        <w:left w:val="none" w:sz="0" w:space="0" w:color="auto"/>
        <w:bottom w:val="none" w:sz="0" w:space="0" w:color="auto"/>
        <w:right w:val="none" w:sz="0" w:space="0" w:color="auto"/>
      </w:divBdr>
    </w:div>
    <w:div w:id="1308587025">
      <w:bodyDiv w:val="1"/>
      <w:marLeft w:val="0"/>
      <w:marRight w:val="0"/>
      <w:marTop w:val="0"/>
      <w:marBottom w:val="0"/>
      <w:divBdr>
        <w:top w:val="none" w:sz="0" w:space="0" w:color="auto"/>
        <w:left w:val="none" w:sz="0" w:space="0" w:color="auto"/>
        <w:bottom w:val="none" w:sz="0" w:space="0" w:color="auto"/>
        <w:right w:val="none" w:sz="0" w:space="0" w:color="auto"/>
      </w:divBdr>
    </w:div>
    <w:div w:id="1310867450">
      <w:bodyDiv w:val="1"/>
      <w:marLeft w:val="0"/>
      <w:marRight w:val="0"/>
      <w:marTop w:val="0"/>
      <w:marBottom w:val="0"/>
      <w:divBdr>
        <w:top w:val="none" w:sz="0" w:space="0" w:color="auto"/>
        <w:left w:val="none" w:sz="0" w:space="0" w:color="auto"/>
        <w:bottom w:val="none" w:sz="0" w:space="0" w:color="auto"/>
        <w:right w:val="none" w:sz="0" w:space="0" w:color="auto"/>
      </w:divBdr>
    </w:div>
    <w:div w:id="1315450160">
      <w:bodyDiv w:val="1"/>
      <w:marLeft w:val="0"/>
      <w:marRight w:val="0"/>
      <w:marTop w:val="0"/>
      <w:marBottom w:val="0"/>
      <w:divBdr>
        <w:top w:val="none" w:sz="0" w:space="0" w:color="auto"/>
        <w:left w:val="none" w:sz="0" w:space="0" w:color="auto"/>
        <w:bottom w:val="none" w:sz="0" w:space="0" w:color="auto"/>
        <w:right w:val="none" w:sz="0" w:space="0" w:color="auto"/>
      </w:divBdr>
    </w:div>
    <w:div w:id="1325008435">
      <w:bodyDiv w:val="1"/>
      <w:marLeft w:val="0"/>
      <w:marRight w:val="0"/>
      <w:marTop w:val="0"/>
      <w:marBottom w:val="0"/>
      <w:divBdr>
        <w:top w:val="none" w:sz="0" w:space="0" w:color="auto"/>
        <w:left w:val="none" w:sz="0" w:space="0" w:color="auto"/>
        <w:bottom w:val="none" w:sz="0" w:space="0" w:color="auto"/>
        <w:right w:val="none" w:sz="0" w:space="0" w:color="auto"/>
      </w:divBdr>
    </w:div>
    <w:div w:id="1326668728">
      <w:bodyDiv w:val="1"/>
      <w:marLeft w:val="0"/>
      <w:marRight w:val="0"/>
      <w:marTop w:val="0"/>
      <w:marBottom w:val="0"/>
      <w:divBdr>
        <w:top w:val="none" w:sz="0" w:space="0" w:color="auto"/>
        <w:left w:val="none" w:sz="0" w:space="0" w:color="auto"/>
        <w:bottom w:val="none" w:sz="0" w:space="0" w:color="auto"/>
        <w:right w:val="none" w:sz="0" w:space="0" w:color="auto"/>
      </w:divBdr>
    </w:div>
    <w:div w:id="1328166653">
      <w:bodyDiv w:val="1"/>
      <w:marLeft w:val="0"/>
      <w:marRight w:val="0"/>
      <w:marTop w:val="0"/>
      <w:marBottom w:val="0"/>
      <w:divBdr>
        <w:top w:val="none" w:sz="0" w:space="0" w:color="auto"/>
        <w:left w:val="none" w:sz="0" w:space="0" w:color="auto"/>
        <w:bottom w:val="none" w:sz="0" w:space="0" w:color="auto"/>
        <w:right w:val="none" w:sz="0" w:space="0" w:color="auto"/>
      </w:divBdr>
    </w:div>
    <w:div w:id="1333068464">
      <w:bodyDiv w:val="1"/>
      <w:marLeft w:val="0"/>
      <w:marRight w:val="0"/>
      <w:marTop w:val="0"/>
      <w:marBottom w:val="0"/>
      <w:divBdr>
        <w:top w:val="none" w:sz="0" w:space="0" w:color="auto"/>
        <w:left w:val="none" w:sz="0" w:space="0" w:color="auto"/>
        <w:bottom w:val="none" w:sz="0" w:space="0" w:color="auto"/>
        <w:right w:val="none" w:sz="0" w:space="0" w:color="auto"/>
      </w:divBdr>
    </w:div>
    <w:div w:id="1337347553">
      <w:bodyDiv w:val="1"/>
      <w:marLeft w:val="0"/>
      <w:marRight w:val="0"/>
      <w:marTop w:val="0"/>
      <w:marBottom w:val="0"/>
      <w:divBdr>
        <w:top w:val="none" w:sz="0" w:space="0" w:color="auto"/>
        <w:left w:val="none" w:sz="0" w:space="0" w:color="auto"/>
        <w:bottom w:val="none" w:sz="0" w:space="0" w:color="auto"/>
        <w:right w:val="none" w:sz="0" w:space="0" w:color="auto"/>
      </w:divBdr>
    </w:div>
    <w:div w:id="1338121736">
      <w:bodyDiv w:val="1"/>
      <w:marLeft w:val="0"/>
      <w:marRight w:val="0"/>
      <w:marTop w:val="0"/>
      <w:marBottom w:val="0"/>
      <w:divBdr>
        <w:top w:val="none" w:sz="0" w:space="0" w:color="auto"/>
        <w:left w:val="none" w:sz="0" w:space="0" w:color="auto"/>
        <w:bottom w:val="none" w:sz="0" w:space="0" w:color="auto"/>
        <w:right w:val="none" w:sz="0" w:space="0" w:color="auto"/>
      </w:divBdr>
    </w:div>
    <w:div w:id="1340698989">
      <w:bodyDiv w:val="1"/>
      <w:marLeft w:val="0"/>
      <w:marRight w:val="0"/>
      <w:marTop w:val="0"/>
      <w:marBottom w:val="0"/>
      <w:divBdr>
        <w:top w:val="none" w:sz="0" w:space="0" w:color="auto"/>
        <w:left w:val="none" w:sz="0" w:space="0" w:color="auto"/>
        <w:bottom w:val="none" w:sz="0" w:space="0" w:color="auto"/>
        <w:right w:val="none" w:sz="0" w:space="0" w:color="auto"/>
      </w:divBdr>
    </w:div>
    <w:div w:id="1340738945">
      <w:bodyDiv w:val="1"/>
      <w:marLeft w:val="0"/>
      <w:marRight w:val="0"/>
      <w:marTop w:val="0"/>
      <w:marBottom w:val="0"/>
      <w:divBdr>
        <w:top w:val="none" w:sz="0" w:space="0" w:color="auto"/>
        <w:left w:val="none" w:sz="0" w:space="0" w:color="auto"/>
        <w:bottom w:val="none" w:sz="0" w:space="0" w:color="auto"/>
        <w:right w:val="none" w:sz="0" w:space="0" w:color="auto"/>
      </w:divBdr>
    </w:div>
    <w:div w:id="1347638375">
      <w:bodyDiv w:val="1"/>
      <w:marLeft w:val="0"/>
      <w:marRight w:val="0"/>
      <w:marTop w:val="0"/>
      <w:marBottom w:val="0"/>
      <w:divBdr>
        <w:top w:val="none" w:sz="0" w:space="0" w:color="auto"/>
        <w:left w:val="none" w:sz="0" w:space="0" w:color="auto"/>
        <w:bottom w:val="none" w:sz="0" w:space="0" w:color="auto"/>
        <w:right w:val="none" w:sz="0" w:space="0" w:color="auto"/>
      </w:divBdr>
    </w:div>
    <w:div w:id="1347904813">
      <w:bodyDiv w:val="1"/>
      <w:marLeft w:val="0"/>
      <w:marRight w:val="0"/>
      <w:marTop w:val="0"/>
      <w:marBottom w:val="0"/>
      <w:divBdr>
        <w:top w:val="none" w:sz="0" w:space="0" w:color="auto"/>
        <w:left w:val="none" w:sz="0" w:space="0" w:color="auto"/>
        <w:bottom w:val="none" w:sz="0" w:space="0" w:color="auto"/>
        <w:right w:val="none" w:sz="0" w:space="0" w:color="auto"/>
      </w:divBdr>
    </w:div>
    <w:div w:id="1351032874">
      <w:bodyDiv w:val="1"/>
      <w:marLeft w:val="0"/>
      <w:marRight w:val="0"/>
      <w:marTop w:val="0"/>
      <w:marBottom w:val="0"/>
      <w:divBdr>
        <w:top w:val="none" w:sz="0" w:space="0" w:color="auto"/>
        <w:left w:val="none" w:sz="0" w:space="0" w:color="auto"/>
        <w:bottom w:val="none" w:sz="0" w:space="0" w:color="auto"/>
        <w:right w:val="none" w:sz="0" w:space="0" w:color="auto"/>
      </w:divBdr>
    </w:div>
    <w:div w:id="1351567914">
      <w:bodyDiv w:val="1"/>
      <w:marLeft w:val="0"/>
      <w:marRight w:val="0"/>
      <w:marTop w:val="0"/>
      <w:marBottom w:val="0"/>
      <w:divBdr>
        <w:top w:val="none" w:sz="0" w:space="0" w:color="auto"/>
        <w:left w:val="none" w:sz="0" w:space="0" w:color="auto"/>
        <w:bottom w:val="none" w:sz="0" w:space="0" w:color="auto"/>
        <w:right w:val="none" w:sz="0" w:space="0" w:color="auto"/>
      </w:divBdr>
    </w:div>
    <w:div w:id="1356426419">
      <w:bodyDiv w:val="1"/>
      <w:marLeft w:val="0"/>
      <w:marRight w:val="0"/>
      <w:marTop w:val="0"/>
      <w:marBottom w:val="0"/>
      <w:divBdr>
        <w:top w:val="none" w:sz="0" w:space="0" w:color="auto"/>
        <w:left w:val="none" w:sz="0" w:space="0" w:color="auto"/>
        <w:bottom w:val="none" w:sz="0" w:space="0" w:color="auto"/>
        <w:right w:val="none" w:sz="0" w:space="0" w:color="auto"/>
      </w:divBdr>
    </w:div>
    <w:div w:id="1367876285">
      <w:bodyDiv w:val="1"/>
      <w:marLeft w:val="0"/>
      <w:marRight w:val="0"/>
      <w:marTop w:val="0"/>
      <w:marBottom w:val="0"/>
      <w:divBdr>
        <w:top w:val="none" w:sz="0" w:space="0" w:color="auto"/>
        <w:left w:val="none" w:sz="0" w:space="0" w:color="auto"/>
        <w:bottom w:val="none" w:sz="0" w:space="0" w:color="auto"/>
        <w:right w:val="none" w:sz="0" w:space="0" w:color="auto"/>
      </w:divBdr>
    </w:div>
    <w:div w:id="1372025818">
      <w:bodyDiv w:val="1"/>
      <w:marLeft w:val="0"/>
      <w:marRight w:val="0"/>
      <w:marTop w:val="0"/>
      <w:marBottom w:val="0"/>
      <w:divBdr>
        <w:top w:val="none" w:sz="0" w:space="0" w:color="auto"/>
        <w:left w:val="none" w:sz="0" w:space="0" w:color="auto"/>
        <w:bottom w:val="none" w:sz="0" w:space="0" w:color="auto"/>
        <w:right w:val="none" w:sz="0" w:space="0" w:color="auto"/>
      </w:divBdr>
    </w:div>
    <w:div w:id="1374043509">
      <w:bodyDiv w:val="1"/>
      <w:marLeft w:val="0"/>
      <w:marRight w:val="0"/>
      <w:marTop w:val="0"/>
      <w:marBottom w:val="0"/>
      <w:divBdr>
        <w:top w:val="none" w:sz="0" w:space="0" w:color="auto"/>
        <w:left w:val="none" w:sz="0" w:space="0" w:color="auto"/>
        <w:bottom w:val="none" w:sz="0" w:space="0" w:color="auto"/>
        <w:right w:val="none" w:sz="0" w:space="0" w:color="auto"/>
      </w:divBdr>
    </w:div>
    <w:div w:id="1379473488">
      <w:bodyDiv w:val="1"/>
      <w:marLeft w:val="0"/>
      <w:marRight w:val="0"/>
      <w:marTop w:val="0"/>
      <w:marBottom w:val="0"/>
      <w:divBdr>
        <w:top w:val="none" w:sz="0" w:space="0" w:color="auto"/>
        <w:left w:val="none" w:sz="0" w:space="0" w:color="auto"/>
        <w:bottom w:val="none" w:sz="0" w:space="0" w:color="auto"/>
        <w:right w:val="none" w:sz="0" w:space="0" w:color="auto"/>
      </w:divBdr>
    </w:div>
    <w:div w:id="1380780871">
      <w:bodyDiv w:val="1"/>
      <w:marLeft w:val="0"/>
      <w:marRight w:val="0"/>
      <w:marTop w:val="0"/>
      <w:marBottom w:val="0"/>
      <w:divBdr>
        <w:top w:val="none" w:sz="0" w:space="0" w:color="auto"/>
        <w:left w:val="none" w:sz="0" w:space="0" w:color="auto"/>
        <w:bottom w:val="none" w:sz="0" w:space="0" w:color="auto"/>
        <w:right w:val="none" w:sz="0" w:space="0" w:color="auto"/>
      </w:divBdr>
    </w:div>
    <w:div w:id="1381902916">
      <w:bodyDiv w:val="1"/>
      <w:marLeft w:val="0"/>
      <w:marRight w:val="0"/>
      <w:marTop w:val="0"/>
      <w:marBottom w:val="0"/>
      <w:divBdr>
        <w:top w:val="none" w:sz="0" w:space="0" w:color="auto"/>
        <w:left w:val="none" w:sz="0" w:space="0" w:color="auto"/>
        <w:bottom w:val="none" w:sz="0" w:space="0" w:color="auto"/>
        <w:right w:val="none" w:sz="0" w:space="0" w:color="auto"/>
      </w:divBdr>
    </w:div>
    <w:div w:id="1384251670">
      <w:bodyDiv w:val="1"/>
      <w:marLeft w:val="0"/>
      <w:marRight w:val="0"/>
      <w:marTop w:val="0"/>
      <w:marBottom w:val="0"/>
      <w:divBdr>
        <w:top w:val="none" w:sz="0" w:space="0" w:color="auto"/>
        <w:left w:val="none" w:sz="0" w:space="0" w:color="auto"/>
        <w:bottom w:val="none" w:sz="0" w:space="0" w:color="auto"/>
        <w:right w:val="none" w:sz="0" w:space="0" w:color="auto"/>
      </w:divBdr>
    </w:div>
    <w:div w:id="1387416846">
      <w:bodyDiv w:val="1"/>
      <w:marLeft w:val="0"/>
      <w:marRight w:val="0"/>
      <w:marTop w:val="0"/>
      <w:marBottom w:val="0"/>
      <w:divBdr>
        <w:top w:val="none" w:sz="0" w:space="0" w:color="auto"/>
        <w:left w:val="none" w:sz="0" w:space="0" w:color="auto"/>
        <w:bottom w:val="none" w:sz="0" w:space="0" w:color="auto"/>
        <w:right w:val="none" w:sz="0" w:space="0" w:color="auto"/>
      </w:divBdr>
    </w:div>
    <w:div w:id="1388529911">
      <w:bodyDiv w:val="1"/>
      <w:marLeft w:val="0"/>
      <w:marRight w:val="0"/>
      <w:marTop w:val="0"/>
      <w:marBottom w:val="0"/>
      <w:divBdr>
        <w:top w:val="none" w:sz="0" w:space="0" w:color="auto"/>
        <w:left w:val="none" w:sz="0" w:space="0" w:color="auto"/>
        <w:bottom w:val="none" w:sz="0" w:space="0" w:color="auto"/>
        <w:right w:val="none" w:sz="0" w:space="0" w:color="auto"/>
      </w:divBdr>
    </w:div>
    <w:div w:id="1388870450">
      <w:bodyDiv w:val="1"/>
      <w:marLeft w:val="0"/>
      <w:marRight w:val="0"/>
      <w:marTop w:val="0"/>
      <w:marBottom w:val="0"/>
      <w:divBdr>
        <w:top w:val="none" w:sz="0" w:space="0" w:color="auto"/>
        <w:left w:val="none" w:sz="0" w:space="0" w:color="auto"/>
        <w:bottom w:val="none" w:sz="0" w:space="0" w:color="auto"/>
        <w:right w:val="none" w:sz="0" w:space="0" w:color="auto"/>
      </w:divBdr>
    </w:div>
    <w:div w:id="1394816141">
      <w:bodyDiv w:val="1"/>
      <w:marLeft w:val="0"/>
      <w:marRight w:val="0"/>
      <w:marTop w:val="0"/>
      <w:marBottom w:val="0"/>
      <w:divBdr>
        <w:top w:val="none" w:sz="0" w:space="0" w:color="auto"/>
        <w:left w:val="none" w:sz="0" w:space="0" w:color="auto"/>
        <w:bottom w:val="none" w:sz="0" w:space="0" w:color="auto"/>
        <w:right w:val="none" w:sz="0" w:space="0" w:color="auto"/>
      </w:divBdr>
    </w:div>
    <w:div w:id="1397826403">
      <w:bodyDiv w:val="1"/>
      <w:marLeft w:val="0"/>
      <w:marRight w:val="0"/>
      <w:marTop w:val="0"/>
      <w:marBottom w:val="0"/>
      <w:divBdr>
        <w:top w:val="none" w:sz="0" w:space="0" w:color="auto"/>
        <w:left w:val="none" w:sz="0" w:space="0" w:color="auto"/>
        <w:bottom w:val="none" w:sz="0" w:space="0" w:color="auto"/>
        <w:right w:val="none" w:sz="0" w:space="0" w:color="auto"/>
      </w:divBdr>
    </w:div>
    <w:div w:id="1401948755">
      <w:bodyDiv w:val="1"/>
      <w:marLeft w:val="0"/>
      <w:marRight w:val="0"/>
      <w:marTop w:val="0"/>
      <w:marBottom w:val="0"/>
      <w:divBdr>
        <w:top w:val="none" w:sz="0" w:space="0" w:color="auto"/>
        <w:left w:val="none" w:sz="0" w:space="0" w:color="auto"/>
        <w:bottom w:val="none" w:sz="0" w:space="0" w:color="auto"/>
        <w:right w:val="none" w:sz="0" w:space="0" w:color="auto"/>
      </w:divBdr>
    </w:div>
    <w:div w:id="1414201421">
      <w:bodyDiv w:val="1"/>
      <w:marLeft w:val="0"/>
      <w:marRight w:val="0"/>
      <w:marTop w:val="0"/>
      <w:marBottom w:val="0"/>
      <w:divBdr>
        <w:top w:val="none" w:sz="0" w:space="0" w:color="auto"/>
        <w:left w:val="none" w:sz="0" w:space="0" w:color="auto"/>
        <w:bottom w:val="none" w:sz="0" w:space="0" w:color="auto"/>
        <w:right w:val="none" w:sz="0" w:space="0" w:color="auto"/>
      </w:divBdr>
    </w:div>
    <w:div w:id="1425690064">
      <w:bodyDiv w:val="1"/>
      <w:marLeft w:val="0"/>
      <w:marRight w:val="0"/>
      <w:marTop w:val="0"/>
      <w:marBottom w:val="0"/>
      <w:divBdr>
        <w:top w:val="none" w:sz="0" w:space="0" w:color="auto"/>
        <w:left w:val="none" w:sz="0" w:space="0" w:color="auto"/>
        <w:bottom w:val="none" w:sz="0" w:space="0" w:color="auto"/>
        <w:right w:val="none" w:sz="0" w:space="0" w:color="auto"/>
      </w:divBdr>
    </w:div>
    <w:div w:id="1428773781">
      <w:bodyDiv w:val="1"/>
      <w:marLeft w:val="0"/>
      <w:marRight w:val="0"/>
      <w:marTop w:val="0"/>
      <w:marBottom w:val="0"/>
      <w:divBdr>
        <w:top w:val="none" w:sz="0" w:space="0" w:color="auto"/>
        <w:left w:val="none" w:sz="0" w:space="0" w:color="auto"/>
        <w:bottom w:val="none" w:sz="0" w:space="0" w:color="auto"/>
        <w:right w:val="none" w:sz="0" w:space="0" w:color="auto"/>
      </w:divBdr>
    </w:div>
    <w:div w:id="1430665121">
      <w:bodyDiv w:val="1"/>
      <w:marLeft w:val="0"/>
      <w:marRight w:val="0"/>
      <w:marTop w:val="0"/>
      <w:marBottom w:val="0"/>
      <w:divBdr>
        <w:top w:val="none" w:sz="0" w:space="0" w:color="auto"/>
        <w:left w:val="none" w:sz="0" w:space="0" w:color="auto"/>
        <w:bottom w:val="none" w:sz="0" w:space="0" w:color="auto"/>
        <w:right w:val="none" w:sz="0" w:space="0" w:color="auto"/>
      </w:divBdr>
    </w:div>
    <w:div w:id="1432701813">
      <w:bodyDiv w:val="1"/>
      <w:marLeft w:val="0"/>
      <w:marRight w:val="0"/>
      <w:marTop w:val="0"/>
      <w:marBottom w:val="0"/>
      <w:divBdr>
        <w:top w:val="none" w:sz="0" w:space="0" w:color="auto"/>
        <w:left w:val="none" w:sz="0" w:space="0" w:color="auto"/>
        <w:bottom w:val="none" w:sz="0" w:space="0" w:color="auto"/>
        <w:right w:val="none" w:sz="0" w:space="0" w:color="auto"/>
      </w:divBdr>
    </w:div>
    <w:div w:id="1433937294">
      <w:bodyDiv w:val="1"/>
      <w:marLeft w:val="0"/>
      <w:marRight w:val="0"/>
      <w:marTop w:val="0"/>
      <w:marBottom w:val="0"/>
      <w:divBdr>
        <w:top w:val="none" w:sz="0" w:space="0" w:color="auto"/>
        <w:left w:val="none" w:sz="0" w:space="0" w:color="auto"/>
        <w:bottom w:val="none" w:sz="0" w:space="0" w:color="auto"/>
        <w:right w:val="none" w:sz="0" w:space="0" w:color="auto"/>
      </w:divBdr>
    </w:div>
    <w:div w:id="1436057113">
      <w:bodyDiv w:val="1"/>
      <w:marLeft w:val="0"/>
      <w:marRight w:val="0"/>
      <w:marTop w:val="0"/>
      <w:marBottom w:val="0"/>
      <w:divBdr>
        <w:top w:val="none" w:sz="0" w:space="0" w:color="auto"/>
        <w:left w:val="none" w:sz="0" w:space="0" w:color="auto"/>
        <w:bottom w:val="none" w:sz="0" w:space="0" w:color="auto"/>
        <w:right w:val="none" w:sz="0" w:space="0" w:color="auto"/>
      </w:divBdr>
    </w:div>
    <w:div w:id="1439447934">
      <w:bodyDiv w:val="1"/>
      <w:marLeft w:val="0"/>
      <w:marRight w:val="0"/>
      <w:marTop w:val="0"/>
      <w:marBottom w:val="0"/>
      <w:divBdr>
        <w:top w:val="none" w:sz="0" w:space="0" w:color="auto"/>
        <w:left w:val="none" w:sz="0" w:space="0" w:color="auto"/>
        <w:bottom w:val="none" w:sz="0" w:space="0" w:color="auto"/>
        <w:right w:val="none" w:sz="0" w:space="0" w:color="auto"/>
      </w:divBdr>
    </w:div>
    <w:div w:id="1443455177">
      <w:bodyDiv w:val="1"/>
      <w:marLeft w:val="0"/>
      <w:marRight w:val="0"/>
      <w:marTop w:val="0"/>
      <w:marBottom w:val="0"/>
      <w:divBdr>
        <w:top w:val="none" w:sz="0" w:space="0" w:color="auto"/>
        <w:left w:val="none" w:sz="0" w:space="0" w:color="auto"/>
        <w:bottom w:val="none" w:sz="0" w:space="0" w:color="auto"/>
        <w:right w:val="none" w:sz="0" w:space="0" w:color="auto"/>
      </w:divBdr>
    </w:div>
    <w:div w:id="1443725159">
      <w:bodyDiv w:val="1"/>
      <w:marLeft w:val="0"/>
      <w:marRight w:val="0"/>
      <w:marTop w:val="0"/>
      <w:marBottom w:val="0"/>
      <w:divBdr>
        <w:top w:val="none" w:sz="0" w:space="0" w:color="auto"/>
        <w:left w:val="none" w:sz="0" w:space="0" w:color="auto"/>
        <w:bottom w:val="none" w:sz="0" w:space="0" w:color="auto"/>
        <w:right w:val="none" w:sz="0" w:space="0" w:color="auto"/>
      </w:divBdr>
    </w:div>
    <w:div w:id="1445223109">
      <w:bodyDiv w:val="1"/>
      <w:marLeft w:val="0"/>
      <w:marRight w:val="0"/>
      <w:marTop w:val="0"/>
      <w:marBottom w:val="0"/>
      <w:divBdr>
        <w:top w:val="none" w:sz="0" w:space="0" w:color="auto"/>
        <w:left w:val="none" w:sz="0" w:space="0" w:color="auto"/>
        <w:bottom w:val="none" w:sz="0" w:space="0" w:color="auto"/>
        <w:right w:val="none" w:sz="0" w:space="0" w:color="auto"/>
      </w:divBdr>
    </w:div>
    <w:div w:id="1448158605">
      <w:bodyDiv w:val="1"/>
      <w:marLeft w:val="0"/>
      <w:marRight w:val="0"/>
      <w:marTop w:val="0"/>
      <w:marBottom w:val="0"/>
      <w:divBdr>
        <w:top w:val="none" w:sz="0" w:space="0" w:color="auto"/>
        <w:left w:val="none" w:sz="0" w:space="0" w:color="auto"/>
        <w:bottom w:val="none" w:sz="0" w:space="0" w:color="auto"/>
        <w:right w:val="none" w:sz="0" w:space="0" w:color="auto"/>
      </w:divBdr>
    </w:div>
    <w:div w:id="1453356290">
      <w:bodyDiv w:val="1"/>
      <w:marLeft w:val="0"/>
      <w:marRight w:val="0"/>
      <w:marTop w:val="0"/>
      <w:marBottom w:val="0"/>
      <w:divBdr>
        <w:top w:val="none" w:sz="0" w:space="0" w:color="auto"/>
        <w:left w:val="none" w:sz="0" w:space="0" w:color="auto"/>
        <w:bottom w:val="none" w:sz="0" w:space="0" w:color="auto"/>
        <w:right w:val="none" w:sz="0" w:space="0" w:color="auto"/>
      </w:divBdr>
    </w:div>
    <w:div w:id="1453555614">
      <w:bodyDiv w:val="1"/>
      <w:marLeft w:val="0"/>
      <w:marRight w:val="0"/>
      <w:marTop w:val="0"/>
      <w:marBottom w:val="0"/>
      <w:divBdr>
        <w:top w:val="none" w:sz="0" w:space="0" w:color="auto"/>
        <w:left w:val="none" w:sz="0" w:space="0" w:color="auto"/>
        <w:bottom w:val="none" w:sz="0" w:space="0" w:color="auto"/>
        <w:right w:val="none" w:sz="0" w:space="0" w:color="auto"/>
      </w:divBdr>
    </w:div>
    <w:div w:id="1457139811">
      <w:bodyDiv w:val="1"/>
      <w:marLeft w:val="0"/>
      <w:marRight w:val="0"/>
      <w:marTop w:val="0"/>
      <w:marBottom w:val="0"/>
      <w:divBdr>
        <w:top w:val="none" w:sz="0" w:space="0" w:color="auto"/>
        <w:left w:val="none" w:sz="0" w:space="0" w:color="auto"/>
        <w:bottom w:val="none" w:sz="0" w:space="0" w:color="auto"/>
        <w:right w:val="none" w:sz="0" w:space="0" w:color="auto"/>
      </w:divBdr>
    </w:div>
    <w:div w:id="1457676924">
      <w:bodyDiv w:val="1"/>
      <w:marLeft w:val="0"/>
      <w:marRight w:val="0"/>
      <w:marTop w:val="0"/>
      <w:marBottom w:val="0"/>
      <w:divBdr>
        <w:top w:val="none" w:sz="0" w:space="0" w:color="auto"/>
        <w:left w:val="none" w:sz="0" w:space="0" w:color="auto"/>
        <w:bottom w:val="none" w:sz="0" w:space="0" w:color="auto"/>
        <w:right w:val="none" w:sz="0" w:space="0" w:color="auto"/>
      </w:divBdr>
    </w:div>
    <w:div w:id="1461414669">
      <w:bodyDiv w:val="1"/>
      <w:marLeft w:val="0"/>
      <w:marRight w:val="0"/>
      <w:marTop w:val="0"/>
      <w:marBottom w:val="0"/>
      <w:divBdr>
        <w:top w:val="none" w:sz="0" w:space="0" w:color="auto"/>
        <w:left w:val="none" w:sz="0" w:space="0" w:color="auto"/>
        <w:bottom w:val="none" w:sz="0" w:space="0" w:color="auto"/>
        <w:right w:val="none" w:sz="0" w:space="0" w:color="auto"/>
      </w:divBdr>
    </w:div>
    <w:div w:id="1464696165">
      <w:bodyDiv w:val="1"/>
      <w:marLeft w:val="0"/>
      <w:marRight w:val="0"/>
      <w:marTop w:val="0"/>
      <w:marBottom w:val="0"/>
      <w:divBdr>
        <w:top w:val="none" w:sz="0" w:space="0" w:color="auto"/>
        <w:left w:val="none" w:sz="0" w:space="0" w:color="auto"/>
        <w:bottom w:val="none" w:sz="0" w:space="0" w:color="auto"/>
        <w:right w:val="none" w:sz="0" w:space="0" w:color="auto"/>
      </w:divBdr>
    </w:div>
    <w:div w:id="1469857586">
      <w:bodyDiv w:val="1"/>
      <w:marLeft w:val="0"/>
      <w:marRight w:val="0"/>
      <w:marTop w:val="0"/>
      <w:marBottom w:val="0"/>
      <w:divBdr>
        <w:top w:val="none" w:sz="0" w:space="0" w:color="auto"/>
        <w:left w:val="none" w:sz="0" w:space="0" w:color="auto"/>
        <w:bottom w:val="none" w:sz="0" w:space="0" w:color="auto"/>
        <w:right w:val="none" w:sz="0" w:space="0" w:color="auto"/>
      </w:divBdr>
    </w:div>
    <w:div w:id="1473205870">
      <w:bodyDiv w:val="1"/>
      <w:marLeft w:val="0"/>
      <w:marRight w:val="0"/>
      <w:marTop w:val="0"/>
      <w:marBottom w:val="0"/>
      <w:divBdr>
        <w:top w:val="none" w:sz="0" w:space="0" w:color="auto"/>
        <w:left w:val="none" w:sz="0" w:space="0" w:color="auto"/>
        <w:bottom w:val="none" w:sz="0" w:space="0" w:color="auto"/>
        <w:right w:val="none" w:sz="0" w:space="0" w:color="auto"/>
      </w:divBdr>
    </w:div>
    <w:div w:id="1475485647">
      <w:bodyDiv w:val="1"/>
      <w:marLeft w:val="0"/>
      <w:marRight w:val="0"/>
      <w:marTop w:val="0"/>
      <w:marBottom w:val="0"/>
      <w:divBdr>
        <w:top w:val="none" w:sz="0" w:space="0" w:color="auto"/>
        <w:left w:val="none" w:sz="0" w:space="0" w:color="auto"/>
        <w:bottom w:val="none" w:sz="0" w:space="0" w:color="auto"/>
        <w:right w:val="none" w:sz="0" w:space="0" w:color="auto"/>
      </w:divBdr>
    </w:div>
    <w:div w:id="1482846349">
      <w:bodyDiv w:val="1"/>
      <w:marLeft w:val="0"/>
      <w:marRight w:val="0"/>
      <w:marTop w:val="0"/>
      <w:marBottom w:val="0"/>
      <w:divBdr>
        <w:top w:val="none" w:sz="0" w:space="0" w:color="auto"/>
        <w:left w:val="none" w:sz="0" w:space="0" w:color="auto"/>
        <w:bottom w:val="none" w:sz="0" w:space="0" w:color="auto"/>
        <w:right w:val="none" w:sz="0" w:space="0" w:color="auto"/>
      </w:divBdr>
    </w:div>
    <w:div w:id="1486435915">
      <w:bodyDiv w:val="1"/>
      <w:marLeft w:val="0"/>
      <w:marRight w:val="0"/>
      <w:marTop w:val="0"/>
      <w:marBottom w:val="0"/>
      <w:divBdr>
        <w:top w:val="none" w:sz="0" w:space="0" w:color="auto"/>
        <w:left w:val="none" w:sz="0" w:space="0" w:color="auto"/>
        <w:bottom w:val="none" w:sz="0" w:space="0" w:color="auto"/>
        <w:right w:val="none" w:sz="0" w:space="0" w:color="auto"/>
      </w:divBdr>
    </w:div>
    <w:div w:id="1495145976">
      <w:bodyDiv w:val="1"/>
      <w:marLeft w:val="0"/>
      <w:marRight w:val="0"/>
      <w:marTop w:val="0"/>
      <w:marBottom w:val="0"/>
      <w:divBdr>
        <w:top w:val="none" w:sz="0" w:space="0" w:color="auto"/>
        <w:left w:val="none" w:sz="0" w:space="0" w:color="auto"/>
        <w:bottom w:val="none" w:sz="0" w:space="0" w:color="auto"/>
        <w:right w:val="none" w:sz="0" w:space="0" w:color="auto"/>
      </w:divBdr>
    </w:div>
    <w:div w:id="1497963308">
      <w:bodyDiv w:val="1"/>
      <w:marLeft w:val="0"/>
      <w:marRight w:val="0"/>
      <w:marTop w:val="0"/>
      <w:marBottom w:val="0"/>
      <w:divBdr>
        <w:top w:val="none" w:sz="0" w:space="0" w:color="auto"/>
        <w:left w:val="none" w:sz="0" w:space="0" w:color="auto"/>
        <w:bottom w:val="none" w:sz="0" w:space="0" w:color="auto"/>
        <w:right w:val="none" w:sz="0" w:space="0" w:color="auto"/>
      </w:divBdr>
    </w:div>
    <w:div w:id="1500150239">
      <w:bodyDiv w:val="1"/>
      <w:marLeft w:val="0"/>
      <w:marRight w:val="0"/>
      <w:marTop w:val="0"/>
      <w:marBottom w:val="0"/>
      <w:divBdr>
        <w:top w:val="none" w:sz="0" w:space="0" w:color="auto"/>
        <w:left w:val="none" w:sz="0" w:space="0" w:color="auto"/>
        <w:bottom w:val="none" w:sz="0" w:space="0" w:color="auto"/>
        <w:right w:val="none" w:sz="0" w:space="0" w:color="auto"/>
      </w:divBdr>
    </w:div>
    <w:div w:id="1505439141">
      <w:bodyDiv w:val="1"/>
      <w:marLeft w:val="0"/>
      <w:marRight w:val="0"/>
      <w:marTop w:val="0"/>
      <w:marBottom w:val="0"/>
      <w:divBdr>
        <w:top w:val="none" w:sz="0" w:space="0" w:color="auto"/>
        <w:left w:val="none" w:sz="0" w:space="0" w:color="auto"/>
        <w:bottom w:val="none" w:sz="0" w:space="0" w:color="auto"/>
        <w:right w:val="none" w:sz="0" w:space="0" w:color="auto"/>
      </w:divBdr>
    </w:div>
    <w:div w:id="1505821260">
      <w:bodyDiv w:val="1"/>
      <w:marLeft w:val="0"/>
      <w:marRight w:val="0"/>
      <w:marTop w:val="0"/>
      <w:marBottom w:val="0"/>
      <w:divBdr>
        <w:top w:val="none" w:sz="0" w:space="0" w:color="auto"/>
        <w:left w:val="none" w:sz="0" w:space="0" w:color="auto"/>
        <w:bottom w:val="none" w:sz="0" w:space="0" w:color="auto"/>
        <w:right w:val="none" w:sz="0" w:space="0" w:color="auto"/>
      </w:divBdr>
    </w:div>
    <w:div w:id="1507480415">
      <w:bodyDiv w:val="1"/>
      <w:marLeft w:val="0"/>
      <w:marRight w:val="0"/>
      <w:marTop w:val="0"/>
      <w:marBottom w:val="0"/>
      <w:divBdr>
        <w:top w:val="none" w:sz="0" w:space="0" w:color="auto"/>
        <w:left w:val="none" w:sz="0" w:space="0" w:color="auto"/>
        <w:bottom w:val="none" w:sz="0" w:space="0" w:color="auto"/>
        <w:right w:val="none" w:sz="0" w:space="0" w:color="auto"/>
      </w:divBdr>
    </w:div>
    <w:div w:id="1512530639">
      <w:bodyDiv w:val="1"/>
      <w:marLeft w:val="0"/>
      <w:marRight w:val="0"/>
      <w:marTop w:val="0"/>
      <w:marBottom w:val="0"/>
      <w:divBdr>
        <w:top w:val="none" w:sz="0" w:space="0" w:color="auto"/>
        <w:left w:val="none" w:sz="0" w:space="0" w:color="auto"/>
        <w:bottom w:val="none" w:sz="0" w:space="0" w:color="auto"/>
        <w:right w:val="none" w:sz="0" w:space="0" w:color="auto"/>
      </w:divBdr>
    </w:div>
    <w:div w:id="1514296290">
      <w:bodyDiv w:val="1"/>
      <w:marLeft w:val="0"/>
      <w:marRight w:val="0"/>
      <w:marTop w:val="0"/>
      <w:marBottom w:val="0"/>
      <w:divBdr>
        <w:top w:val="none" w:sz="0" w:space="0" w:color="auto"/>
        <w:left w:val="none" w:sz="0" w:space="0" w:color="auto"/>
        <w:bottom w:val="none" w:sz="0" w:space="0" w:color="auto"/>
        <w:right w:val="none" w:sz="0" w:space="0" w:color="auto"/>
      </w:divBdr>
    </w:div>
    <w:div w:id="1514609084">
      <w:bodyDiv w:val="1"/>
      <w:marLeft w:val="0"/>
      <w:marRight w:val="0"/>
      <w:marTop w:val="0"/>
      <w:marBottom w:val="0"/>
      <w:divBdr>
        <w:top w:val="none" w:sz="0" w:space="0" w:color="auto"/>
        <w:left w:val="none" w:sz="0" w:space="0" w:color="auto"/>
        <w:bottom w:val="none" w:sz="0" w:space="0" w:color="auto"/>
        <w:right w:val="none" w:sz="0" w:space="0" w:color="auto"/>
      </w:divBdr>
    </w:div>
    <w:div w:id="1517764346">
      <w:bodyDiv w:val="1"/>
      <w:marLeft w:val="0"/>
      <w:marRight w:val="0"/>
      <w:marTop w:val="0"/>
      <w:marBottom w:val="0"/>
      <w:divBdr>
        <w:top w:val="none" w:sz="0" w:space="0" w:color="auto"/>
        <w:left w:val="none" w:sz="0" w:space="0" w:color="auto"/>
        <w:bottom w:val="none" w:sz="0" w:space="0" w:color="auto"/>
        <w:right w:val="none" w:sz="0" w:space="0" w:color="auto"/>
      </w:divBdr>
    </w:div>
    <w:div w:id="1519004101">
      <w:bodyDiv w:val="1"/>
      <w:marLeft w:val="0"/>
      <w:marRight w:val="0"/>
      <w:marTop w:val="0"/>
      <w:marBottom w:val="0"/>
      <w:divBdr>
        <w:top w:val="none" w:sz="0" w:space="0" w:color="auto"/>
        <w:left w:val="none" w:sz="0" w:space="0" w:color="auto"/>
        <w:bottom w:val="none" w:sz="0" w:space="0" w:color="auto"/>
        <w:right w:val="none" w:sz="0" w:space="0" w:color="auto"/>
      </w:divBdr>
    </w:div>
    <w:div w:id="1520001792">
      <w:bodyDiv w:val="1"/>
      <w:marLeft w:val="0"/>
      <w:marRight w:val="0"/>
      <w:marTop w:val="0"/>
      <w:marBottom w:val="0"/>
      <w:divBdr>
        <w:top w:val="none" w:sz="0" w:space="0" w:color="auto"/>
        <w:left w:val="none" w:sz="0" w:space="0" w:color="auto"/>
        <w:bottom w:val="none" w:sz="0" w:space="0" w:color="auto"/>
        <w:right w:val="none" w:sz="0" w:space="0" w:color="auto"/>
      </w:divBdr>
    </w:div>
    <w:div w:id="1520192279">
      <w:bodyDiv w:val="1"/>
      <w:marLeft w:val="0"/>
      <w:marRight w:val="0"/>
      <w:marTop w:val="0"/>
      <w:marBottom w:val="0"/>
      <w:divBdr>
        <w:top w:val="none" w:sz="0" w:space="0" w:color="auto"/>
        <w:left w:val="none" w:sz="0" w:space="0" w:color="auto"/>
        <w:bottom w:val="none" w:sz="0" w:space="0" w:color="auto"/>
        <w:right w:val="none" w:sz="0" w:space="0" w:color="auto"/>
      </w:divBdr>
    </w:div>
    <w:div w:id="1524781812">
      <w:bodyDiv w:val="1"/>
      <w:marLeft w:val="0"/>
      <w:marRight w:val="0"/>
      <w:marTop w:val="0"/>
      <w:marBottom w:val="0"/>
      <w:divBdr>
        <w:top w:val="none" w:sz="0" w:space="0" w:color="auto"/>
        <w:left w:val="none" w:sz="0" w:space="0" w:color="auto"/>
        <w:bottom w:val="none" w:sz="0" w:space="0" w:color="auto"/>
        <w:right w:val="none" w:sz="0" w:space="0" w:color="auto"/>
      </w:divBdr>
    </w:div>
    <w:div w:id="1531142985">
      <w:bodyDiv w:val="1"/>
      <w:marLeft w:val="0"/>
      <w:marRight w:val="0"/>
      <w:marTop w:val="0"/>
      <w:marBottom w:val="0"/>
      <w:divBdr>
        <w:top w:val="none" w:sz="0" w:space="0" w:color="auto"/>
        <w:left w:val="none" w:sz="0" w:space="0" w:color="auto"/>
        <w:bottom w:val="none" w:sz="0" w:space="0" w:color="auto"/>
        <w:right w:val="none" w:sz="0" w:space="0" w:color="auto"/>
      </w:divBdr>
    </w:div>
    <w:div w:id="1531184479">
      <w:bodyDiv w:val="1"/>
      <w:marLeft w:val="0"/>
      <w:marRight w:val="0"/>
      <w:marTop w:val="0"/>
      <w:marBottom w:val="0"/>
      <w:divBdr>
        <w:top w:val="none" w:sz="0" w:space="0" w:color="auto"/>
        <w:left w:val="none" w:sz="0" w:space="0" w:color="auto"/>
        <w:bottom w:val="none" w:sz="0" w:space="0" w:color="auto"/>
        <w:right w:val="none" w:sz="0" w:space="0" w:color="auto"/>
      </w:divBdr>
    </w:div>
    <w:div w:id="1534927352">
      <w:bodyDiv w:val="1"/>
      <w:marLeft w:val="0"/>
      <w:marRight w:val="0"/>
      <w:marTop w:val="0"/>
      <w:marBottom w:val="0"/>
      <w:divBdr>
        <w:top w:val="none" w:sz="0" w:space="0" w:color="auto"/>
        <w:left w:val="none" w:sz="0" w:space="0" w:color="auto"/>
        <w:bottom w:val="none" w:sz="0" w:space="0" w:color="auto"/>
        <w:right w:val="none" w:sz="0" w:space="0" w:color="auto"/>
      </w:divBdr>
    </w:div>
    <w:div w:id="1539052205">
      <w:bodyDiv w:val="1"/>
      <w:marLeft w:val="0"/>
      <w:marRight w:val="0"/>
      <w:marTop w:val="0"/>
      <w:marBottom w:val="0"/>
      <w:divBdr>
        <w:top w:val="none" w:sz="0" w:space="0" w:color="auto"/>
        <w:left w:val="none" w:sz="0" w:space="0" w:color="auto"/>
        <w:bottom w:val="none" w:sz="0" w:space="0" w:color="auto"/>
        <w:right w:val="none" w:sz="0" w:space="0" w:color="auto"/>
      </w:divBdr>
    </w:div>
    <w:div w:id="1539899529">
      <w:bodyDiv w:val="1"/>
      <w:marLeft w:val="0"/>
      <w:marRight w:val="0"/>
      <w:marTop w:val="0"/>
      <w:marBottom w:val="0"/>
      <w:divBdr>
        <w:top w:val="none" w:sz="0" w:space="0" w:color="auto"/>
        <w:left w:val="none" w:sz="0" w:space="0" w:color="auto"/>
        <w:bottom w:val="none" w:sz="0" w:space="0" w:color="auto"/>
        <w:right w:val="none" w:sz="0" w:space="0" w:color="auto"/>
      </w:divBdr>
    </w:div>
    <w:div w:id="1544100890">
      <w:bodyDiv w:val="1"/>
      <w:marLeft w:val="0"/>
      <w:marRight w:val="0"/>
      <w:marTop w:val="0"/>
      <w:marBottom w:val="0"/>
      <w:divBdr>
        <w:top w:val="none" w:sz="0" w:space="0" w:color="auto"/>
        <w:left w:val="none" w:sz="0" w:space="0" w:color="auto"/>
        <w:bottom w:val="none" w:sz="0" w:space="0" w:color="auto"/>
        <w:right w:val="none" w:sz="0" w:space="0" w:color="auto"/>
      </w:divBdr>
    </w:div>
    <w:div w:id="1545294503">
      <w:bodyDiv w:val="1"/>
      <w:marLeft w:val="0"/>
      <w:marRight w:val="0"/>
      <w:marTop w:val="0"/>
      <w:marBottom w:val="0"/>
      <w:divBdr>
        <w:top w:val="none" w:sz="0" w:space="0" w:color="auto"/>
        <w:left w:val="none" w:sz="0" w:space="0" w:color="auto"/>
        <w:bottom w:val="none" w:sz="0" w:space="0" w:color="auto"/>
        <w:right w:val="none" w:sz="0" w:space="0" w:color="auto"/>
      </w:divBdr>
    </w:div>
    <w:div w:id="1547791620">
      <w:bodyDiv w:val="1"/>
      <w:marLeft w:val="0"/>
      <w:marRight w:val="0"/>
      <w:marTop w:val="0"/>
      <w:marBottom w:val="0"/>
      <w:divBdr>
        <w:top w:val="none" w:sz="0" w:space="0" w:color="auto"/>
        <w:left w:val="none" w:sz="0" w:space="0" w:color="auto"/>
        <w:bottom w:val="none" w:sz="0" w:space="0" w:color="auto"/>
        <w:right w:val="none" w:sz="0" w:space="0" w:color="auto"/>
      </w:divBdr>
    </w:div>
    <w:div w:id="1549296907">
      <w:bodyDiv w:val="1"/>
      <w:marLeft w:val="0"/>
      <w:marRight w:val="0"/>
      <w:marTop w:val="0"/>
      <w:marBottom w:val="0"/>
      <w:divBdr>
        <w:top w:val="none" w:sz="0" w:space="0" w:color="auto"/>
        <w:left w:val="none" w:sz="0" w:space="0" w:color="auto"/>
        <w:bottom w:val="none" w:sz="0" w:space="0" w:color="auto"/>
        <w:right w:val="none" w:sz="0" w:space="0" w:color="auto"/>
      </w:divBdr>
    </w:div>
    <w:div w:id="1550648674">
      <w:bodyDiv w:val="1"/>
      <w:marLeft w:val="0"/>
      <w:marRight w:val="0"/>
      <w:marTop w:val="0"/>
      <w:marBottom w:val="0"/>
      <w:divBdr>
        <w:top w:val="none" w:sz="0" w:space="0" w:color="auto"/>
        <w:left w:val="none" w:sz="0" w:space="0" w:color="auto"/>
        <w:bottom w:val="none" w:sz="0" w:space="0" w:color="auto"/>
        <w:right w:val="none" w:sz="0" w:space="0" w:color="auto"/>
      </w:divBdr>
    </w:div>
    <w:div w:id="1551570466">
      <w:bodyDiv w:val="1"/>
      <w:marLeft w:val="0"/>
      <w:marRight w:val="0"/>
      <w:marTop w:val="0"/>
      <w:marBottom w:val="0"/>
      <w:divBdr>
        <w:top w:val="none" w:sz="0" w:space="0" w:color="auto"/>
        <w:left w:val="none" w:sz="0" w:space="0" w:color="auto"/>
        <w:bottom w:val="none" w:sz="0" w:space="0" w:color="auto"/>
        <w:right w:val="none" w:sz="0" w:space="0" w:color="auto"/>
      </w:divBdr>
    </w:div>
    <w:div w:id="1553690514">
      <w:bodyDiv w:val="1"/>
      <w:marLeft w:val="0"/>
      <w:marRight w:val="0"/>
      <w:marTop w:val="0"/>
      <w:marBottom w:val="0"/>
      <w:divBdr>
        <w:top w:val="none" w:sz="0" w:space="0" w:color="auto"/>
        <w:left w:val="none" w:sz="0" w:space="0" w:color="auto"/>
        <w:bottom w:val="none" w:sz="0" w:space="0" w:color="auto"/>
        <w:right w:val="none" w:sz="0" w:space="0" w:color="auto"/>
      </w:divBdr>
    </w:div>
    <w:div w:id="1554653818">
      <w:bodyDiv w:val="1"/>
      <w:marLeft w:val="0"/>
      <w:marRight w:val="0"/>
      <w:marTop w:val="0"/>
      <w:marBottom w:val="0"/>
      <w:divBdr>
        <w:top w:val="none" w:sz="0" w:space="0" w:color="auto"/>
        <w:left w:val="none" w:sz="0" w:space="0" w:color="auto"/>
        <w:bottom w:val="none" w:sz="0" w:space="0" w:color="auto"/>
        <w:right w:val="none" w:sz="0" w:space="0" w:color="auto"/>
      </w:divBdr>
    </w:div>
    <w:div w:id="1558322574">
      <w:bodyDiv w:val="1"/>
      <w:marLeft w:val="0"/>
      <w:marRight w:val="0"/>
      <w:marTop w:val="0"/>
      <w:marBottom w:val="0"/>
      <w:divBdr>
        <w:top w:val="none" w:sz="0" w:space="0" w:color="auto"/>
        <w:left w:val="none" w:sz="0" w:space="0" w:color="auto"/>
        <w:bottom w:val="none" w:sz="0" w:space="0" w:color="auto"/>
        <w:right w:val="none" w:sz="0" w:space="0" w:color="auto"/>
      </w:divBdr>
    </w:div>
    <w:div w:id="1561601104">
      <w:bodyDiv w:val="1"/>
      <w:marLeft w:val="0"/>
      <w:marRight w:val="0"/>
      <w:marTop w:val="0"/>
      <w:marBottom w:val="0"/>
      <w:divBdr>
        <w:top w:val="none" w:sz="0" w:space="0" w:color="auto"/>
        <w:left w:val="none" w:sz="0" w:space="0" w:color="auto"/>
        <w:bottom w:val="none" w:sz="0" w:space="0" w:color="auto"/>
        <w:right w:val="none" w:sz="0" w:space="0" w:color="auto"/>
      </w:divBdr>
    </w:div>
    <w:div w:id="1563712964">
      <w:bodyDiv w:val="1"/>
      <w:marLeft w:val="0"/>
      <w:marRight w:val="0"/>
      <w:marTop w:val="0"/>
      <w:marBottom w:val="0"/>
      <w:divBdr>
        <w:top w:val="none" w:sz="0" w:space="0" w:color="auto"/>
        <w:left w:val="none" w:sz="0" w:space="0" w:color="auto"/>
        <w:bottom w:val="none" w:sz="0" w:space="0" w:color="auto"/>
        <w:right w:val="none" w:sz="0" w:space="0" w:color="auto"/>
      </w:divBdr>
    </w:div>
    <w:div w:id="1564949524">
      <w:bodyDiv w:val="1"/>
      <w:marLeft w:val="0"/>
      <w:marRight w:val="0"/>
      <w:marTop w:val="0"/>
      <w:marBottom w:val="0"/>
      <w:divBdr>
        <w:top w:val="none" w:sz="0" w:space="0" w:color="auto"/>
        <w:left w:val="none" w:sz="0" w:space="0" w:color="auto"/>
        <w:bottom w:val="none" w:sz="0" w:space="0" w:color="auto"/>
        <w:right w:val="none" w:sz="0" w:space="0" w:color="auto"/>
      </w:divBdr>
    </w:div>
    <w:div w:id="1565145273">
      <w:bodyDiv w:val="1"/>
      <w:marLeft w:val="0"/>
      <w:marRight w:val="0"/>
      <w:marTop w:val="0"/>
      <w:marBottom w:val="0"/>
      <w:divBdr>
        <w:top w:val="none" w:sz="0" w:space="0" w:color="auto"/>
        <w:left w:val="none" w:sz="0" w:space="0" w:color="auto"/>
        <w:bottom w:val="none" w:sz="0" w:space="0" w:color="auto"/>
        <w:right w:val="none" w:sz="0" w:space="0" w:color="auto"/>
      </w:divBdr>
    </w:div>
    <w:div w:id="1565531552">
      <w:bodyDiv w:val="1"/>
      <w:marLeft w:val="0"/>
      <w:marRight w:val="0"/>
      <w:marTop w:val="0"/>
      <w:marBottom w:val="0"/>
      <w:divBdr>
        <w:top w:val="none" w:sz="0" w:space="0" w:color="auto"/>
        <w:left w:val="none" w:sz="0" w:space="0" w:color="auto"/>
        <w:bottom w:val="none" w:sz="0" w:space="0" w:color="auto"/>
        <w:right w:val="none" w:sz="0" w:space="0" w:color="auto"/>
      </w:divBdr>
    </w:div>
    <w:div w:id="1566144201">
      <w:bodyDiv w:val="1"/>
      <w:marLeft w:val="0"/>
      <w:marRight w:val="0"/>
      <w:marTop w:val="0"/>
      <w:marBottom w:val="0"/>
      <w:divBdr>
        <w:top w:val="none" w:sz="0" w:space="0" w:color="auto"/>
        <w:left w:val="none" w:sz="0" w:space="0" w:color="auto"/>
        <w:bottom w:val="none" w:sz="0" w:space="0" w:color="auto"/>
        <w:right w:val="none" w:sz="0" w:space="0" w:color="auto"/>
      </w:divBdr>
    </w:div>
    <w:div w:id="1572739109">
      <w:bodyDiv w:val="1"/>
      <w:marLeft w:val="0"/>
      <w:marRight w:val="0"/>
      <w:marTop w:val="0"/>
      <w:marBottom w:val="0"/>
      <w:divBdr>
        <w:top w:val="none" w:sz="0" w:space="0" w:color="auto"/>
        <w:left w:val="none" w:sz="0" w:space="0" w:color="auto"/>
        <w:bottom w:val="none" w:sz="0" w:space="0" w:color="auto"/>
        <w:right w:val="none" w:sz="0" w:space="0" w:color="auto"/>
      </w:divBdr>
    </w:div>
    <w:div w:id="1573152334">
      <w:bodyDiv w:val="1"/>
      <w:marLeft w:val="0"/>
      <w:marRight w:val="0"/>
      <w:marTop w:val="0"/>
      <w:marBottom w:val="0"/>
      <w:divBdr>
        <w:top w:val="none" w:sz="0" w:space="0" w:color="auto"/>
        <w:left w:val="none" w:sz="0" w:space="0" w:color="auto"/>
        <w:bottom w:val="none" w:sz="0" w:space="0" w:color="auto"/>
        <w:right w:val="none" w:sz="0" w:space="0" w:color="auto"/>
      </w:divBdr>
    </w:div>
    <w:div w:id="1581599597">
      <w:bodyDiv w:val="1"/>
      <w:marLeft w:val="0"/>
      <w:marRight w:val="0"/>
      <w:marTop w:val="0"/>
      <w:marBottom w:val="0"/>
      <w:divBdr>
        <w:top w:val="none" w:sz="0" w:space="0" w:color="auto"/>
        <w:left w:val="none" w:sz="0" w:space="0" w:color="auto"/>
        <w:bottom w:val="none" w:sz="0" w:space="0" w:color="auto"/>
        <w:right w:val="none" w:sz="0" w:space="0" w:color="auto"/>
      </w:divBdr>
    </w:div>
    <w:div w:id="1584148525">
      <w:bodyDiv w:val="1"/>
      <w:marLeft w:val="0"/>
      <w:marRight w:val="0"/>
      <w:marTop w:val="0"/>
      <w:marBottom w:val="0"/>
      <w:divBdr>
        <w:top w:val="none" w:sz="0" w:space="0" w:color="auto"/>
        <w:left w:val="none" w:sz="0" w:space="0" w:color="auto"/>
        <w:bottom w:val="none" w:sz="0" w:space="0" w:color="auto"/>
        <w:right w:val="none" w:sz="0" w:space="0" w:color="auto"/>
      </w:divBdr>
    </w:div>
    <w:div w:id="1585144079">
      <w:bodyDiv w:val="1"/>
      <w:marLeft w:val="0"/>
      <w:marRight w:val="0"/>
      <w:marTop w:val="0"/>
      <w:marBottom w:val="0"/>
      <w:divBdr>
        <w:top w:val="none" w:sz="0" w:space="0" w:color="auto"/>
        <w:left w:val="none" w:sz="0" w:space="0" w:color="auto"/>
        <w:bottom w:val="none" w:sz="0" w:space="0" w:color="auto"/>
        <w:right w:val="none" w:sz="0" w:space="0" w:color="auto"/>
      </w:divBdr>
    </w:div>
    <w:div w:id="1588077818">
      <w:bodyDiv w:val="1"/>
      <w:marLeft w:val="0"/>
      <w:marRight w:val="0"/>
      <w:marTop w:val="0"/>
      <w:marBottom w:val="0"/>
      <w:divBdr>
        <w:top w:val="none" w:sz="0" w:space="0" w:color="auto"/>
        <w:left w:val="none" w:sz="0" w:space="0" w:color="auto"/>
        <w:bottom w:val="none" w:sz="0" w:space="0" w:color="auto"/>
        <w:right w:val="none" w:sz="0" w:space="0" w:color="auto"/>
      </w:divBdr>
    </w:div>
    <w:div w:id="1589121084">
      <w:bodyDiv w:val="1"/>
      <w:marLeft w:val="0"/>
      <w:marRight w:val="0"/>
      <w:marTop w:val="0"/>
      <w:marBottom w:val="0"/>
      <w:divBdr>
        <w:top w:val="none" w:sz="0" w:space="0" w:color="auto"/>
        <w:left w:val="none" w:sz="0" w:space="0" w:color="auto"/>
        <w:bottom w:val="none" w:sz="0" w:space="0" w:color="auto"/>
        <w:right w:val="none" w:sz="0" w:space="0" w:color="auto"/>
      </w:divBdr>
    </w:div>
    <w:div w:id="1595241191">
      <w:bodyDiv w:val="1"/>
      <w:marLeft w:val="0"/>
      <w:marRight w:val="0"/>
      <w:marTop w:val="0"/>
      <w:marBottom w:val="0"/>
      <w:divBdr>
        <w:top w:val="none" w:sz="0" w:space="0" w:color="auto"/>
        <w:left w:val="none" w:sz="0" w:space="0" w:color="auto"/>
        <w:bottom w:val="none" w:sz="0" w:space="0" w:color="auto"/>
        <w:right w:val="none" w:sz="0" w:space="0" w:color="auto"/>
      </w:divBdr>
    </w:div>
    <w:div w:id="1595477113">
      <w:bodyDiv w:val="1"/>
      <w:marLeft w:val="0"/>
      <w:marRight w:val="0"/>
      <w:marTop w:val="0"/>
      <w:marBottom w:val="0"/>
      <w:divBdr>
        <w:top w:val="none" w:sz="0" w:space="0" w:color="auto"/>
        <w:left w:val="none" w:sz="0" w:space="0" w:color="auto"/>
        <w:bottom w:val="none" w:sz="0" w:space="0" w:color="auto"/>
        <w:right w:val="none" w:sz="0" w:space="0" w:color="auto"/>
      </w:divBdr>
    </w:div>
    <w:div w:id="1601328599">
      <w:bodyDiv w:val="1"/>
      <w:marLeft w:val="0"/>
      <w:marRight w:val="0"/>
      <w:marTop w:val="0"/>
      <w:marBottom w:val="0"/>
      <w:divBdr>
        <w:top w:val="none" w:sz="0" w:space="0" w:color="auto"/>
        <w:left w:val="none" w:sz="0" w:space="0" w:color="auto"/>
        <w:bottom w:val="none" w:sz="0" w:space="0" w:color="auto"/>
        <w:right w:val="none" w:sz="0" w:space="0" w:color="auto"/>
      </w:divBdr>
    </w:div>
    <w:div w:id="1609507495">
      <w:bodyDiv w:val="1"/>
      <w:marLeft w:val="0"/>
      <w:marRight w:val="0"/>
      <w:marTop w:val="0"/>
      <w:marBottom w:val="0"/>
      <w:divBdr>
        <w:top w:val="none" w:sz="0" w:space="0" w:color="auto"/>
        <w:left w:val="none" w:sz="0" w:space="0" w:color="auto"/>
        <w:bottom w:val="none" w:sz="0" w:space="0" w:color="auto"/>
        <w:right w:val="none" w:sz="0" w:space="0" w:color="auto"/>
      </w:divBdr>
    </w:div>
    <w:div w:id="1610356529">
      <w:bodyDiv w:val="1"/>
      <w:marLeft w:val="0"/>
      <w:marRight w:val="0"/>
      <w:marTop w:val="0"/>
      <w:marBottom w:val="0"/>
      <w:divBdr>
        <w:top w:val="none" w:sz="0" w:space="0" w:color="auto"/>
        <w:left w:val="none" w:sz="0" w:space="0" w:color="auto"/>
        <w:bottom w:val="none" w:sz="0" w:space="0" w:color="auto"/>
        <w:right w:val="none" w:sz="0" w:space="0" w:color="auto"/>
      </w:divBdr>
    </w:div>
    <w:div w:id="1611812202">
      <w:bodyDiv w:val="1"/>
      <w:marLeft w:val="0"/>
      <w:marRight w:val="0"/>
      <w:marTop w:val="0"/>
      <w:marBottom w:val="0"/>
      <w:divBdr>
        <w:top w:val="none" w:sz="0" w:space="0" w:color="auto"/>
        <w:left w:val="none" w:sz="0" w:space="0" w:color="auto"/>
        <w:bottom w:val="none" w:sz="0" w:space="0" w:color="auto"/>
        <w:right w:val="none" w:sz="0" w:space="0" w:color="auto"/>
      </w:divBdr>
    </w:div>
    <w:div w:id="1616523649">
      <w:bodyDiv w:val="1"/>
      <w:marLeft w:val="0"/>
      <w:marRight w:val="0"/>
      <w:marTop w:val="0"/>
      <w:marBottom w:val="0"/>
      <w:divBdr>
        <w:top w:val="none" w:sz="0" w:space="0" w:color="auto"/>
        <w:left w:val="none" w:sz="0" w:space="0" w:color="auto"/>
        <w:bottom w:val="none" w:sz="0" w:space="0" w:color="auto"/>
        <w:right w:val="none" w:sz="0" w:space="0" w:color="auto"/>
      </w:divBdr>
    </w:div>
    <w:div w:id="1618489922">
      <w:bodyDiv w:val="1"/>
      <w:marLeft w:val="0"/>
      <w:marRight w:val="0"/>
      <w:marTop w:val="0"/>
      <w:marBottom w:val="0"/>
      <w:divBdr>
        <w:top w:val="none" w:sz="0" w:space="0" w:color="auto"/>
        <w:left w:val="none" w:sz="0" w:space="0" w:color="auto"/>
        <w:bottom w:val="none" w:sz="0" w:space="0" w:color="auto"/>
        <w:right w:val="none" w:sz="0" w:space="0" w:color="auto"/>
      </w:divBdr>
    </w:div>
    <w:div w:id="1621641491">
      <w:bodyDiv w:val="1"/>
      <w:marLeft w:val="0"/>
      <w:marRight w:val="0"/>
      <w:marTop w:val="0"/>
      <w:marBottom w:val="0"/>
      <w:divBdr>
        <w:top w:val="none" w:sz="0" w:space="0" w:color="auto"/>
        <w:left w:val="none" w:sz="0" w:space="0" w:color="auto"/>
        <w:bottom w:val="none" w:sz="0" w:space="0" w:color="auto"/>
        <w:right w:val="none" w:sz="0" w:space="0" w:color="auto"/>
      </w:divBdr>
    </w:div>
    <w:div w:id="1623881808">
      <w:bodyDiv w:val="1"/>
      <w:marLeft w:val="0"/>
      <w:marRight w:val="0"/>
      <w:marTop w:val="0"/>
      <w:marBottom w:val="0"/>
      <w:divBdr>
        <w:top w:val="none" w:sz="0" w:space="0" w:color="auto"/>
        <w:left w:val="none" w:sz="0" w:space="0" w:color="auto"/>
        <w:bottom w:val="none" w:sz="0" w:space="0" w:color="auto"/>
        <w:right w:val="none" w:sz="0" w:space="0" w:color="auto"/>
      </w:divBdr>
    </w:div>
    <w:div w:id="1626934898">
      <w:bodyDiv w:val="1"/>
      <w:marLeft w:val="0"/>
      <w:marRight w:val="0"/>
      <w:marTop w:val="0"/>
      <w:marBottom w:val="0"/>
      <w:divBdr>
        <w:top w:val="none" w:sz="0" w:space="0" w:color="auto"/>
        <w:left w:val="none" w:sz="0" w:space="0" w:color="auto"/>
        <w:bottom w:val="none" w:sz="0" w:space="0" w:color="auto"/>
        <w:right w:val="none" w:sz="0" w:space="0" w:color="auto"/>
      </w:divBdr>
    </w:div>
    <w:div w:id="1628506031">
      <w:bodyDiv w:val="1"/>
      <w:marLeft w:val="0"/>
      <w:marRight w:val="0"/>
      <w:marTop w:val="0"/>
      <w:marBottom w:val="0"/>
      <w:divBdr>
        <w:top w:val="none" w:sz="0" w:space="0" w:color="auto"/>
        <w:left w:val="none" w:sz="0" w:space="0" w:color="auto"/>
        <w:bottom w:val="none" w:sz="0" w:space="0" w:color="auto"/>
        <w:right w:val="none" w:sz="0" w:space="0" w:color="auto"/>
      </w:divBdr>
    </w:div>
    <w:div w:id="1628929847">
      <w:bodyDiv w:val="1"/>
      <w:marLeft w:val="0"/>
      <w:marRight w:val="0"/>
      <w:marTop w:val="0"/>
      <w:marBottom w:val="0"/>
      <w:divBdr>
        <w:top w:val="none" w:sz="0" w:space="0" w:color="auto"/>
        <w:left w:val="none" w:sz="0" w:space="0" w:color="auto"/>
        <w:bottom w:val="none" w:sz="0" w:space="0" w:color="auto"/>
        <w:right w:val="none" w:sz="0" w:space="0" w:color="auto"/>
      </w:divBdr>
    </w:div>
    <w:div w:id="1629166124">
      <w:bodyDiv w:val="1"/>
      <w:marLeft w:val="0"/>
      <w:marRight w:val="0"/>
      <w:marTop w:val="0"/>
      <w:marBottom w:val="0"/>
      <w:divBdr>
        <w:top w:val="none" w:sz="0" w:space="0" w:color="auto"/>
        <w:left w:val="none" w:sz="0" w:space="0" w:color="auto"/>
        <w:bottom w:val="none" w:sz="0" w:space="0" w:color="auto"/>
        <w:right w:val="none" w:sz="0" w:space="0" w:color="auto"/>
      </w:divBdr>
    </w:div>
    <w:div w:id="1629556053">
      <w:bodyDiv w:val="1"/>
      <w:marLeft w:val="0"/>
      <w:marRight w:val="0"/>
      <w:marTop w:val="0"/>
      <w:marBottom w:val="0"/>
      <w:divBdr>
        <w:top w:val="none" w:sz="0" w:space="0" w:color="auto"/>
        <w:left w:val="none" w:sz="0" w:space="0" w:color="auto"/>
        <w:bottom w:val="none" w:sz="0" w:space="0" w:color="auto"/>
        <w:right w:val="none" w:sz="0" w:space="0" w:color="auto"/>
      </w:divBdr>
    </w:div>
    <w:div w:id="1633748113">
      <w:bodyDiv w:val="1"/>
      <w:marLeft w:val="0"/>
      <w:marRight w:val="0"/>
      <w:marTop w:val="0"/>
      <w:marBottom w:val="0"/>
      <w:divBdr>
        <w:top w:val="none" w:sz="0" w:space="0" w:color="auto"/>
        <w:left w:val="none" w:sz="0" w:space="0" w:color="auto"/>
        <w:bottom w:val="none" w:sz="0" w:space="0" w:color="auto"/>
        <w:right w:val="none" w:sz="0" w:space="0" w:color="auto"/>
      </w:divBdr>
    </w:div>
    <w:div w:id="1635059426">
      <w:bodyDiv w:val="1"/>
      <w:marLeft w:val="0"/>
      <w:marRight w:val="0"/>
      <w:marTop w:val="0"/>
      <w:marBottom w:val="0"/>
      <w:divBdr>
        <w:top w:val="none" w:sz="0" w:space="0" w:color="auto"/>
        <w:left w:val="none" w:sz="0" w:space="0" w:color="auto"/>
        <w:bottom w:val="none" w:sz="0" w:space="0" w:color="auto"/>
        <w:right w:val="none" w:sz="0" w:space="0" w:color="auto"/>
      </w:divBdr>
    </w:div>
    <w:div w:id="1637447153">
      <w:bodyDiv w:val="1"/>
      <w:marLeft w:val="0"/>
      <w:marRight w:val="0"/>
      <w:marTop w:val="0"/>
      <w:marBottom w:val="0"/>
      <w:divBdr>
        <w:top w:val="none" w:sz="0" w:space="0" w:color="auto"/>
        <w:left w:val="none" w:sz="0" w:space="0" w:color="auto"/>
        <w:bottom w:val="none" w:sz="0" w:space="0" w:color="auto"/>
        <w:right w:val="none" w:sz="0" w:space="0" w:color="auto"/>
      </w:divBdr>
    </w:div>
    <w:div w:id="1644234199">
      <w:bodyDiv w:val="1"/>
      <w:marLeft w:val="0"/>
      <w:marRight w:val="0"/>
      <w:marTop w:val="0"/>
      <w:marBottom w:val="0"/>
      <w:divBdr>
        <w:top w:val="none" w:sz="0" w:space="0" w:color="auto"/>
        <w:left w:val="none" w:sz="0" w:space="0" w:color="auto"/>
        <w:bottom w:val="none" w:sz="0" w:space="0" w:color="auto"/>
        <w:right w:val="none" w:sz="0" w:space="0" w:color="auto"/>
      </w:divBdr>
    </w:div>
    <w:div w:id="1647779031">
      <w:bodyDiv w:val="1"/>
      <w:marLeft w:val="0"/>
      <w:marRight w:val="0"/>
      <w:marTop w:val="0"/>
      <w:marBottom w:val="0"/>
      <w:divBdr>
        <w:top w:val="none" w:sz="0" w:space="0" w:color="auto"/>
        <w:left w:val="none" w:sz="0" w:space="0" w:color="auto"/>
        <w:bottom w:val="none" w:sz="0" w:space="0" w:color="auto"/>
        <w:right w:val="none" w:sz="0" w:space="0" w:color="auto"/>
      </w:divBdr>
    </w:div>
    <w:div w:id="1648896734">
      <w:bodyDiv w:val="1"/>
      <w:marLeft w:val="0"/>
      <w:marRight w:val="0"/>
      <w:marTop w:val="0"/>
      <w:marBottom w:val="0"/>
      <w:divBdr>
        <w:top w:val="none" w:sz="0" w:space="0" w:color="auto"/>
        <w:left w:val="none" w:sz="0" w:space="0" w:color="auto"/>
        <w:bottom w:val="none" w:sz="0" w:space="0" w:color="auto"/>
        <w:right w:val="none" w:sz="0" w:space="0" w:color="auto"/>
      </w:divBdr>
    </w:div>
    <w:div w:id="1649826279">
      <w:bodyDiv w:val="1"/>
      <w:marLeft w:val="0"/>
      <w:marRight w:val="0"/>
      <w:marTop w:val="0"/>
      <w:marBottom w:val="0"/>
      <w:divBdr>
        <w:top w:val="none" w:sz="0" w:space="0" w:color="auto"/>
        <w:left w:val="none" w:sz="0" w:space="0" w:color="auto"/>
        <w:bottom w:val="none" w:sz="0" w:space="0" w:color="auto"/>
        <w:right w:val="none" w:sz="0" w:space="0" w:color="auto"/>
      </w:divBdr>
    </w:div>
    <w:div w:id="1656034932">
      <w:bodyDiv w:val="1"/>
      <w:marLeft w:val="0"/>
      <w:marRight w:val="0"/>
      <w:marTop w:val="0"/>
      <w:marBottom w:val="0"/>
      <w:divBdr>
        <w:top w:val="none" w:sz="0" w:space="0" w:color="auto"/>
        <w:left w:val="none" w:sz="0" w:space="0" w:color="auto"/>
        <w:bottom w:val="none" w:sz="0" w:space="0" w:color="auto"/>
        <w:right w:val="none" w:sz="0" w:space="0" w:color="auto"/>
      </w:divBdr>
      <w:divsChild>
        <w:div w:id="75595494">
          <w:marLeft w:val="806"/>
          <w:marRight w:val="0"/>
          <w:marTop w:val="200"/>
          <w:marBottom w:val="0"/>
          <w:divBdr>
            <w:top w:val="none" w:sz="0" w:space="0" w:color="auto"/>
            <w:left w:val="none" w:sz="0" w:space="0" w:color="auto"/>
            <w:bottom w:val="none" w:sz="0" w:space="0" w:color="auto"/>
            <w:right w:val="none" w:sz="0" w:space="0" w:color="auto"/>
          </w:divBdr>
        </w:div>
        <w:div w:id="798765836">
          <w:marLeft w:val="806"/>
          <w:marRight w:val="0"/>
          <w:marTop w:val="200"/>
          <w:marBottom w:val="0"/>
          <w:divBdr>
            <w:top w:val="none" w:sz="0" w:space="0" w:color="auto"/>
            <w:left w:val="none" w:sz="0" w:space="0" w:color="auto"/>
            <w:bottom w:val="none" w:sz="0" w:space="0" w:color="auto"/>
            <w:right w:val="none" w:sz="0" w:space="0" w:color="auto"/>
          </w:divBdr>
        </w:div>
        <w:div w:id="897519808">
          <w:marLeft w:val="806"/>
          <w:marRight w:val="0"/>
          <w:marTop w:val="200"/>
          <w:marBottom w:val="0"/>
          <w:divBdr>
            <w:top w:val="none" w:sz="0" w:space="0" w:color="auto"/>
            <w:left w:val="none" w:sz="0" w:space="0" w:color="auto"/>
            <w:bottom w:val="none" w:sz="0" w:space="0" w:color="auto"/>
            <w:right w:val="none" w:sz="0" w:space="0" w:color="auto"/>
          </w:divBdr>
        </w:div>
        <w:div w:id="1352759905">
          <w:marLeft w:val="806"/>
          <w:marRight w:val="0"/>
          <w:marTop w:val="200"/>
          <w:marBottom w:val="0"/>
          <w:divBdr>
            <w:top w:val="none" w:sz="0" w:space="0" w:color="auto"/>
            <w:left w:val="none" w:sz="0" w:space="0" w:color="auto"/>
            <w:bottom w:val="none" w:sz="0" w:space="0" w:color="auto"/>
            <w:right w:val="none" w:sz="0" w:space="0" w:color="auto"/>
          </w:divBdr>
        </w:div>
        <w:div w:id="1399089175">
          <w:marLeft w:val="806"/>
          <w:marRight w:val="0"/>
          <w:marTop w:val="200"/>
          <w:marBottom w:val="0"/>
          <w:divBdr>
            <w:top w:val="none" w:sz="0" w:space="0" w:color="auto"/>
            <w:left w:val="none" w:sz="0" w:space="0" w:color="auto"/>
            <w:bottom w:val="none" w:sz="0" w:space="0" w:color="auto"/>
            <w:right w:val="none" w:sz="0" w:space="0" w:color="auto"/>
          </w:divBdr>
        </w:div>
      </w:divsChild>
    </w:div>
    <w:div w:id="1656298316">
      <w:bodyDiv w:val="1"/>
      <w:marLeft w:val="0"/>
      <w:marRight w:val="0"/>
      <w:marTop w:val="0"/>
      <w:marBottom w:val="0"/>
      <w:divBdr>
        <w:top w:val="none" w:sz="0" w:space="0" w:color="auto"/>
        <w:left w:val="none" w:sz="0" w:space="0" w:color="auto"/>
        <w:bottom w:val="none" w:sz="0" w:space="0" w:color="auto"/>
        <w:right w:val="none" w:sz="0" w:space="0" w:color="auto"/>
      </w:divBdr>
    </w:div>
    <w:div w:id="1657876349">
      <w:bodyDiv w:val="1"/>
      <w:marLeft w:val="0"/>
      <w:marRight w:val="0"/>
      <w:marTop w:val="0"/>
      <w:marBottom w:val="0"/>
      <w:divBdr>
        <w:top w:val="none" w:sz="0" w:space="0" w:color="auto"/>
        <w:left w:val="none" w:sz="0" w:space="0" w:color="auto"/>
        <w:bottom w:val="none" w:sz="0" w:space="0" w:color="auto"/>
        <w:right w:val="none" w:sz="0" w:space="0" w:color="auto"/>
      </w:divBdr>
    </w:div>
    <w:div w:id="1664898036">
      <w:bodyDiv w:val="1"/>
      <w:marLeft w:val="0"/>
      <w:marRight w:val="0"/>
      <w:marTop w:val="0"/>
      <w:marBottom w:val="0"/>
      <w:divBdr>
        <w:top w:val="none" w:sz="0" w:space="0" w:color="auto"/>
        <w:left w:val="none" w:sz="0" w:space="0" w:color="auto"/>
        <w:bottom w:val="none" w:sz="0" w:space="0" w:color="auto"/>
        <w:right w:val="none" w:sz="0" w:space="0" w:color="auto"/>
      </w:divBdr>
    </w:div>
    <w:div w:id="1665860481">
      <w:bodyDiv w:val="1"/>
      <w:marLeft w:val="0"/>
      <w:marRight w:val="0"/>
      <w:marTop w:val="0"/>
      <w:marBottom w:val="0"/>
      <w:divBdr>
        <w:top w:val="none" w:sz="0" w:space="0" w:color="auto"/>
        <w:left w:val="none" w:sz="0" w:space="0" w:color="auto"/>
        <w:bottom w:val="none" w:sz="0" w:space="0" w:color="auto"/>
        <w:right w:val="none" w:sz="0" w:space="0" w:color="auto"/>
      </w:divBdr>
    </w:div>
    <w:div w:id="1666008923">
      <w:bodyDiv w:val="1"/>
      <w:marLeft w:val="0"/>
      <w:marRight w:val="0"/>
      <w:marTop w:val="0"/>
      <w:marBottom w:val="0"/>
      <w:divBdr>
        <w:top w:val="none" w:sz="0" w:space="0" w:color="auto"/>
        <w:left w:val="none" w:sz="0" w:space="0" w:color="auto"/>
        <w:bottom w:val="none" w:sz="0" w:space="0" w:color="auto"/>
        <w:right w:val="none" w:sz="0" w:space="0" w:color="auto"/>
      </w:divBdr>
    </w:div>
    <w:div w:id="1675255329">
      <w:bodyDiv w:val="1"/>
      <w:marLeft w:val="0"/>
      <w:marRight w:val="0"/>
      <w:marTop w:val="0"/>
      <w:marBottom w:val="0"/>
      <w:divBdr>
        <w:top w:val="none" w:sz="0" w:space="0" w:color="auto"/>
        <w:left w:val="none" w:sz="0" w:space="0" w:color="auto"/>
        <w:bottom w:val="none" w:sz="0" w:space="0" w:color="auto"/>
        <w:right w:val="none" w:sz="0" w:space="0" w:color="auto"/>
      </w:divBdr>
    </w:div>
    <w:div w:id="1675717919">
      <w:bodyDiv w:val="1"/>
      <w:marLeft w:val="0"/>
      <w:marRight w:val="0"/>
      <w:marTop w:val="0"/>
      <w:marBottom w:val="0"/>
      <w:divBdr>
        <w:top w:val="none" w:sz="0" w:space="0" w:color="auto"/>
        <w:left w:val="none" w:sz="0" w:space="0" w:color="auto"/>
        <w:bottom w:val="none" w:sz="0" w:space="0" w:color="auto"/>
        <w:right w:val="none" w:sz="0" w:space="0" w:color="auto"/>
      </w:divBdr>
    </w:div>
    <w:div w:id="1691681587">
      <w:bodyDiv w:val="1"/>
      <w:marLeft w:val="0"/>
      <w:marRight w:val="0"/>
      <w:marTop w:val="0"/>
      <w:marBottom w:val="0"/>
      <w:divBdr>
        <w:top w:val="none" w:sz="0" w:space="0" w:color="auto"/>
        <w:left w:val="none" w:sz="0" w:space="0" w:color="auto"/>
        <w:bottom w:val="none" w:sz="0" w:space="0" w:color="auto"/>
        <w:right w:val="none" w:sz="0" w:space="0" w:color="auto"/>
      </w:divBdr>
    </w:div>
    <w:div w:id="1696419614">
      <w:bodyDiv w:val="1"/>
      <w:marLeft w:val="0"/>
      <w:marRight w:val="0"/>
      <w:marTop w:val="0"/>
      <w:marBottom w:val="0"/>
      <w:divBdr>
        <w:top w:val="none" w:sz="0" w:space="0" w:color="auto"/>
        <w:left w:val="none" w:sz="0" w:space="0" w:color="auto"/>
        <w:bottom w:val="none" w:sz="0" w:space="0" w:color="auto"/>
        <w:right w:val="none" w:sz="0" w:space="0" w:color="auto"/>
      </w:divBdr>
    </w:div>
    <w:div w:id="1696422463">
      <w:bodyDiv w:val="1"/>
      <w:marLeft w:val="0"/>
      <w:marRight w:val="0"/>
      <w:marTop w:val="0"/>
      <w:marBottom w:val="0"/>
      <w:divBdr>
        <w:top w:val="none" w:sz="0" w:space="0" w:color="auto"/>
        <w:left w:val="none" w:sz="0" w:space="0" w:color="auto"/>
        <w:bottom w:val="none" w:sz="0" w:space="0" w:color="auto"/>
        <w:right w:val="none" w:sz="0" w:space="0" w:color="auto"/>
      </w:divBdr>
    </w:div>
    <w:div w:id="1699815373">
      <w:bodyDiv w:val="1"/>
      <w:marLeft w:val="0"/>
      <w:marRight w:val="0"/>
      <w:marTop w:val="0"/>
      <w:marBottom w:val="0"/>
      <w:divBdr>
        <w:top w:val="none" w:sz="0" w:space="0" w:color="auto"/>
        <w:left w:val="none" w:sz="0" w:space="0" w:color="auto"/>
        <w:bottom w:val="none" w:sz="0" w:space="0" w:color="auto"/>
        <w:right w:val="none" w:sz="0" w:space="0" w:color="auto"/>
      </w:divBdr>
    </w:div>
    <w:div w:id="1700276381">
      <w:bodyDiv w:val="1"/>
      <w:marLeft w:val="0"/>
      <w:marRight w:val="0"/>
      <w:marTop w:val="0"/>
      <w:marBottom w:val="0"/>
      <w:divBdr>
        <w:top w:val="none" w:sz="0" w:space="0" w:color="auto"/>
        <w:left w:val="none" w:sz="0" w:space="0" w:color="auto"/>
        <w:bottom w:val="none" w:sz="0" w:space="0" w:color="auto"/>
        <w:right w:val="none" w:sz="0" w:space="0" w:color="auto"/>
      </w:divBdr>
    </w:div>
    <w:div w:id="1701469578">
      <w:bodyDiv w:val="1"/>
      <w:marLeft w:val="0"/>
      <w:marRight w:val="0"/>
      <w:marTop w:val="0"/>
      <w:marBottom w:val="0"/>
      <w:divBdr>
        <w:top w:val="none" w:sz="0" w:space="0" w:color="auto"/>
        <w:left w:val="none" w:sz="0" w:space="0" w:color="auto"/>
        <w:bottom w:val="none" w:sz="0" w:space="0" w:color="auto"/>
        <w:right w:val="none" w:sz="0" w:space="0" w:color="auto"/>
      </w:divBdr>
    </w:div>
    <w:div w:id="1707873444">
      <w:bodyDiv w:val="1"/>
      <w:marLeft w:val="0"/>
      <w:marRight w:val="0"/>
      <w:marTop w:val="0"/>
      <w:marBottom w:val="0"/>
      <w:divBdr>
        <w:top w:val="none" w:sz="0" w:space="0" w:color="auto"/>
        <w:left w:val="none" w:sz="0" w:space="0" w:color="auto"/>
        <w:bottom w:val="none" w:sz="0" w:space="0" w:color="auto"/>
        <w:right w:val="none" w:sz="0" w:space="0" w:color="auto"/>
      </w:divBdr>
    </w:div>
    <w:div w:id="1709991055">
      <w:bodyDiv w:val="1"/>
      <w:marLeft w:val="0"/>
      <w:marRight w:val="0"/>
      <w:marTop w:val="0"/>
      <w:marBottom w:val="0"/>
      <w:divBdr>
        <w:top w:val="none" w:sz="0" w:space="0" w:color="auto"/>
        <w:left w:val="none" w:sz="0" w:space="0" w:color="auto"/>
        <w:bottom w:val="none" w:sz="0" w:space="0" w:color="auto"/>
        <w:right w:val="none" w:sz="0" w:space="0" w:color="auto"/>
      </w:divBdr>
    </w:div>
    <w:div w:id="1711763888">
      <w:bodyDiv w:val="1"/>
      <w:marLeft w:val="0"/>
      <w:marRight w:val="0"/>
      <w:marTop w:val="0"/>
      <w:marBottom w:val="0"/>
      <w:divBdr>
        <w:top w:val="none" w:sz="0" w:space="0" w:color="auto"/>
        <w:left w:val="none" w:sz="0" w:space="0" w:color="auto"/>
        <w:bottom w:val="none" w:sz="0" w:space="0" w:color="auto"/>
        <w:right w:val="none" w:sz="0" w:space="0" w:color="auto"/>
      </w:divBdr>
    </w:div>
    <w:div w:id="1715231974">
      <w:bodyDiv w:val="1"/>
      <w:marLeft w:val="0"/>
      <w:marRight w:val="0"/>
      <w:marTop w:val="0"/>
      <w:marBottom w:val="0"/>
      <w:divBdr>
        <w:top w:val="none" w:sz="0" w:space="0" w:color="auto"/>
        <w:left w:val="none" w:sz="0" w:space="0" w:color="auto"/>
        <w:bottom w:val="none" w:sz="0" w:space="0" w:color="auto"/>
        <w:right w:val="none" w:sz="0" w:space="0" w:color="auto"/>
      </w:divBdr>
    </w:div>
    <w:div w:id="1715618903">
      <w:bodyDiv w:val="1"/>
      <w:marLeft w:val="0"/>
      <w:marRight w:val="0"/>
      <w:marTop w:val="0"/>
      <w:marBottom w:val="0"/>
      <w:divBdr>
        <w:top w:val="none" w:sz="0" w:space="0" w:color="auto"/>
        <w:left w:val="none" w:sz="0" w:space="0" w:color="auto"/>
        <w:bottom w:val="none" w:sz="0" w:space="0" w:color="auto"/>
        <w:right w:val="none" w:sz="0" w:space="0" w:color="auto"/>
      </w:divBdr>
    </w:div>
    <w:div w:id="1719164084">
      <w:bodyDiv w:val="1"/>
      <w:marLeft w:val="0"/>
      <w:marRight w:val="0"/>
      <w:marTop w:val="0"/>
      <w:marBottom w:val="0"/>
      <w:divBdr>
        <w:top w:val="none" w:sz="0" w:space="0" w:color="auto"/>
        <w:left w:val="none" w:sz="0" w:space="0" w:color="auto"/>
        <w:bottom w:val="none" w:sz="0" w:space="0" w:color="auto"/>
        <w:right w:val="none" w:sz="0" w:space="0" w:color="auto"/>
      </w:divBdr>
    </w:div>
    <w:div w:id="1723290873">
      <w:bodyDiv w:val="1"/>
      <w:marLeft w:val="0"/>
      <w:marRight w:val="0"/>
      <w:marTop w:val="0"/>
      <w:marBottom w:val="0"/>
      <w:divBdr>
        <w:top w:val="none" w:sz="0" w:space="0" w:color="auto"/>
        <w:left w:val="none" w:sz="0" w:space="0" w:color="auto"/>
        <w:bottom w:val="none" w:sz="0" w:space="0" w:color="auto"/>
        <w:right w:val="none" w:sz="0" w:space="0" w:color="auto"/>
      </w:divBdr>
    </w:div>
    <w:div w:id="1727023079">
      <w:bodyDiv w:val="1"/>
      <w:marLeft w:val="0"/>
      <w:marRight w:val="0"/>
      <w:marTop w:val="0"/>
      <w:marBottom w:val="0"/>
      <w:divBdr>
        <w:top w:val="none" w:sz="0" w:space="0" w:color="auto"/>
        <w:left w:val="none" w:sz="0" w:space="0" w:color="auto"/>
        <w:bottom w:val="none" w:sz="0" w:space="0" w:color="auto"/>
        <w:right w:val="none" w:sz="0" w:space="0" w:color="auto"/>
      </w:divBdr>
    </w:div>
    <w:div w:id="1727531260">
      <w:bodyDiv w:val="1"/>
      <w:marLeft w:val="0"/>
      <w:marRight w:val="0"/>
      <w:marTop w:val="0"/>
      <w:marBottom w:val="0"/>
      <w:divBdr>
        <w:top w:val="none" w:sz="0" w:space="0" w:color="auto"/>
        <w:left w:val="none" w:sz="0" w:space="0" w:color="auto"/>
        <w:bottom w:val="none" w:sz="0" w:space="0" w:color="auto"/>
        <w:right w:val="none" w:sz="0" w:space="0" w:color="auto"/>
      </w:divBdr>
    </w:div>
    <w:div w:id="1727685583">
      <w:bodyDiv w:val="1"/>
      <w:marLeft w:val="0"/>
      <w:marRight w:val="0"/>
      <w:marTop w:val="0"/>
      <w:marBottom w:val="0"/>
      <w:divBdr>
        <w:top w:val="none" w:sz="0" w:space="0" w:color="auto"/>
        <w:left w:val="none" w:sz="0" w:space="0" w:color="auto"/>
        <w:bottom w:val="none" w:sz="0" w:space="0" w:color="auto"/>
        <w:right w:val="none" w:sz="0" w:space="0" w:color="auto"/>
      </w:divBdr>
    </w:div>
    <w:div w:id="1728652105">
      <w:bodyDiv w:val="1"/>
      <w:marLeft w:val="0"/>
      <w:marRight w:val="0"/>
      <w:marTop w:val="0"/>
      <w:marBottom w:val="0"/>
      <w:divBdr>
        <w:top w:val="none" w:sz="0" w:space="0" w:color="auto"/>
        <w:left w:val="none" w:sz="0" w:space="0" w:color="auto"/>
        <w:bottom w:val="none" w:sz="0" w:space="0" w:color="auto"/>
        <w:right w:val="none" w:sz="0" w:space="0" w:color="auto"/>
      </w:divBdr>
    </w:div>
    <w:div w:id="1731489909">
      <w:bodyDiv w:val="1"/>
      <w:marLeft w:val="0"/>
      <w:marRight w:val="0"/>
      <w:marTop w:val="0"/>
      <w:marBottom w:val="0"/>
      <w:divBdr>
        <w:top w:val="none" w:sz="0" w:space="0" w:color="auto"/>
        <w:left w:val="none" w:sz="0" w:space="0" w:color="auto"/>
        <w:bottom w:val="none" w:sz="0" w:space="0" w:color="auto"/>
        <w:right w:val="none" w:sz="0" w:space="0" w:color="auto"/>
      </w:divBdr>
    </w:div>
    <w:div w:id="1731608703">
      <w:bodyDiv w:val="1"/>
      <w:marLeft w:val="0"/>
      <w:marRight w:val="0"/>
      <w:marTop w:val="0"/>
      <w:marBottom w:val="0"/>
      <w:divBdr>
        <w:top w:val="none" w:sz="0" w:space="0" w:color="auto"/>
        <w:left w:val="none" w:sz="0" w:space="0" w:color="auto"/>
        <w:bottom w:val="none" w:sz="0" w:space="0" w:color="auto"/>
        <w:right w:val="none" w:sz="0" w:space="0" w:color="auto"/>
      </w:divBdr>
    </w:div>
    <w:div w:id="1731612812">
      <w:bodyDiv w:val="1"/>
      <w:marLeft w:val="0"/>
      <w:marRight w:val="0"/>
      <w:marTop w:val="0"/>
      <w:marBottom w:val="0"/>
      <w:divBdr>
        <w:top w:val="none" w:sz="0" w:space="0" w:color="auto"/>
        <w:left w:val="none" w:sz="0" w:space="0" w:color="auto"/>
        <w:bottom w:val="none" w:sz="0" w:space="0" w:color="auto"/>
        <w:right w:val="none" w:sz="0" w:space="0" w:color="auto"/>
      </w:divBdr>
    </w:div>
    <w:div w:id="1731615950">
      <w:bodyDiv w:val="1"/>
      <w:marLeft w:val="0"/>
      <w:marRight w:val="0"/>
      <w:marTop w:val="0"/>
      <w:marBottom w:val="0"/>
      <w:divBdr>
        <w:top w:val="none" w:sz="0" w:space="0" w:color="auto"/>
        <w:left w:val="none" w:sz="0" w:space="0" w:color="auto"/>
        <w:bottom w:val="none" w:sz="0" w:space="0" w:color="auto"/>
        <w:right w:val="none" w:sz="0" w:space="0" w:color="auto"/>
      </w:divBdr>
    </w:div>
    <w:div w:id="1732725010">
      <w:bodyDiv w:val="1"/>
      <w:marLeft w:val="0"/>
      <w:marRight w:val="0"/>
      <w:marTop w:val="0"/>
      <w:marBottom w:val="0"/>
      <w:divBdr>
        <w:top w:val="none" w:sz="0" w:space="0" w:color="auto"/>
        <w:left w:val="none" w:sz="0" w:space="0" w:color="auto"/>
        <w:bottom w:val="none" w:sz="0" w:space="0" w:color="auto"/>
        <w:right w:val="none" w:sz="0" w:space="0" w:color="auto"/>
      </w:divBdr>
    </w:div>
    <w:div w:id="1732926732">
      <w:bodyDiv w:val="1"/>
      <w:marLeft w:val="0"/>
      <w:marRight w:val="0"/>
      <w:marTop w:val="0"/>
      <w:marBottom w:val="0"/>
      <w:divBdr>
        <w:top w:val="none" w:sz="0" w:space="0" w:color="auto"/>
        <w:left w:val="none" w:sz="0" w:space="0" w:color="auto"/>
        <w:bottom w:val="none" w:sz="0" w:space="0" w:color="auto"/>
        <w:right w:val="none" w:sz="0" w:space="0" w:color="auto"/>
      </w:divBdr>
    </w:div>
    <w:div w:id="1734615718">
      <w:bodyDiv w:val="1"/>
      <w:marLeft w:val="0"/>
      <w:marRight w:val="0"/>
      <w:marTop w:val="0"/>
      <w:marBottom w:val="0"/>
      <w:divBdr>
        <w:top w:val="none" w:sz="0" w:space="0" w:color="auto"/>
        <w:left w:val="none" w:sz="0" w:space="0" w:color="auto"/>
        <w:bottom w:val="none" w:sz="0" w:space="0" w:color="auto"/>
        <w:right w:val="none" w:sz="0" w:space="0" w:color="auto"/>
      </w:divBdr>
    </w:div>
    <w:div w:id="1737363704">
      <w:bodyDiv w:val="1"/>
      <w:marLeft w:val="0"/>
      <w:marRight w:val="0"/>
      <w:marTop w:val="0"/>
      <w:marBottom w:val="0"/>
      <w:divBdr>
        <w:top w:val="none" w:sz="0" w:space="0" w:color="auto"/>
        <w:left w:val="none" w:sz="0" w:space="0" w:color="auto"/>
        <w:bottom w:val="none" w:sz="0" w:space="0" w:color="auto"/>
        <w:right w:val="none" w:sz="0" w:space="0" w:color="auto"/>
      </w:divBdr>
    </w:div>
    <w:div w:id="1742023107">
      <w:bodyDiv w:val="1"/>
      <w:marLeft w:val="0"/>
      <w:marRight w:val="0"/>
      <w:marTop w:val="0"/>
      <w:marBottom w:val="0"/>
      <w:divBdr>
        <w:top w:val="none" w:sz="0" w:space="0" w:color="auto"/>
        <w:left w:val="none" w:sz="0" w:space="0" w:color="auto"/>
        <w:bottom w:val="none" w:sz="0" w:space="0" w:color="auto"/>
        <w:right w:val="none" w:sz="0" w:space="0" w:color="auto"/>
      </w:divBdr>
    </w:div>
    <w:div w:id="1757483023">
      <w:bodyDiv w:val="1"/>
      <w:marLeft w:val="0"/>
      <w:marRight w:val="0"/>
      <w:marTop w:val="0"/>
      <w:marBottom w:val="0"/>
      <w:divBdr>
        <w:top w:val="none" w:sz="0" w:space="0" w:color="auto"/>
        <w:left w:val="none" w:sz="0" w:space="0" w:color="auto"/>
        <w:bottom w:val="none" w:sz="0" w:space="0" w:color="auto"/>
        <w:right w:val="none" w:sz="0" w:space="0" w:color="auto"/>
      </w:divBdr>
    </w:div>
    <w:div w:id="1760371972">
      <w:bodyDiv w:val="1"/>
      <w:marLeft w:val="0"/>
      <w:marRight w:val="0"/>
      <w:marTop w:val="0"/>
      <w:marBottom w:val="0"/>
      <w:divBdr>
        <w:top w:val="none" w:sz="0" w:space="0" w:color="auto"/>
        <w:left w:val="none" w:sz="0" w:space="0" w:color="auto"/>
        <w:bottom w:val="none" w:sz="0" w:space="0" w:color="auto"/>
        <w:right w:val="none" w:sz="0" w:space="0" w:color="auto"/>
      </w:divBdr>
    </w:div>
    <w:div w:id="1760561953">
      <w:bodyDiv w:val="1"/>
      <w:marLeft w:val="0"/>
      <w:marRight w:val="0"/>
      <w:marTop w:val="0"/>
      <w:marBottom w:val="0"/>
      <w:divBdr>
        <w:top w:val="none" w:sz="0" w:space="0" w:color="auto"/>
        <w:left w:val="none" w:sz="0" w:space="0" w:color="auto"/>
        <w:bottom w:val="none" w:sz="0" w:space="0" w:color="auto"/>
        <w:right w:val="none" w:sz="0" w:space="0" w:color="auto"/>
      </w:divBdr>
    </w:div>
    <w:div w:id="1760638471">
      <w:bodyDiv w:val="1"/>
      <w:marLeft w:val="0"/>
      <w:marRight w:val="0"/>
      <w:marTop w:val="0"/>
      <w:marBottom w:val="0"/>
      <w:divBdr>
        <w:top w:val="none" w:sz="0" w:space="0" w:color="auto"/>
        <w:left w:val="none" w:sz="0" w:space="0" w:color="auto"/>
        <w:bottom w:val="none" w:sz="0" w:space="0" w:color="auto"/>
        <w:right w:val="none" w:sz="0" w:space="0" w:color="auto"/>
      </w:divBdr>
    </w:div>
    <w:div w:id="1762949877">
      <w:bodyDiv w:val="1"/>
      <w:marLeft w:val="0"/>
      <w:marRight w:val="0"/>
      <w:marTop w:val="0"/>
      <w:marBottom w:val="0"/>
      <w:divBdr>
        <w:top w:val="none" w:sz="0" w:space="0" w:color="auto"/>
        <w:left w:val="none" w:sz="0" w:space="0" w:color="auto"/>
        <w:bottom w:val="none" w:sz="0" w:space="0" w:color="auto"/>
        <w:right w:val="none" w:sz="0" w:space="0" w:color="auto"/>
      </w:divBdr>
    </w:div>
    <w:div w:id="1763988405">
      <w:bodyDiv w:val="1"/>
      <w:marLeft w:val="0"/>
      <w:marRight w:val="0"/>
      <w:marTop w:val="0"/>
      <w:marBottom w:val="0"/>
      <w:divBdr>
        <w:top w:val="none" w:sz="0" w:space="0" w:color="auto"/>
        <w:left w:val="none" w:sz="0" w:space="0" w:color="auto"/>
        <w:bottom w:val="none" w:sz="0" w:space="0" w:color="auto"/>
        <w:right w:val="none" w:sz="0" w:space="0" w:color="auto"/>
      </w:divBdr>
    </w:div>
    <w:div w:id="1767386737">
      <w:bodyDiv w:val="1"/>
      <w:marLeft w:val="0"/>
      <w:marRight w:val="0"/>
      <w:marTop w:val="0"/>
      <w:marBottom w:val="0"/>
      <w:divBdr>
        <w:top w:val="none" w:sz="0" w:space="0" w:color="auto"/>
        <w:left w:val="none" w:sz="0" w:space="0" w:color="auto"/>
        <w:bottom w:val="none" w:sz="0" w:space="0" w:color="auto"/>
        <w:right w:val="none" w:sz="0" w:space="0" w:color="auto"/>
      </w:divBdr>
    </w:div>
    <w:div w:id="1770815115">
      <w:bodyDiv w:val="1"/>
      <w:marLeft w:val="0"/>
      <w:marRight w:val="0"/>
      <w:marTop w:val="0"/>
      <w:marBottom w:val="0"/>
      <w:divBdr>
        <w:top w:val="none" w:sz="0" w:space="0" w:color="auto"/>
        <w:left w:val="none" w:sz="0" w:space="0" w:color="auto"/>
        <w:bottom w:val="none" w:sz="0" w:space="0" w:color="auto"/>
        <w:right w:val="none" w:sz="0" w:space="0" w:color="auto"/>
      </w:divBdr>
    </w:div>
    <w:div w:id="1774011116">
      <w:bodyDiv w:val="1"/>
      <w:marLeft w:val="0"/>
      <w:marRight w:val="0"/>
      <w:marTop w:val="0"/>
      <w:marBottom w:val="0"/>
      <w:divBdr>
        <w:top w:val="none" w:sz="0" w:space="0" w:color="auto"/>
        <w:left w:val="none" w:sz="0" w:space="0" w:color="auto"/>
        <w:bottom w:val="none" w:sz="0" w:space="0" w:color="auto"/>
        <w:right w:val="none" w:sz="0" w:space="0" w:color="auto"/>
      </w:divBdr>
    </w:div>
    <w:div w:id="1776097159">
      <w:bodyDiv w:val="1"/>
      <w:marLeft w:val="0"/>
      <w:marRight w:val="0"/>
      <w:marTop w:val="0"/>
      <w:marBottom w:val="0"/>
      <w:divBdr>
        <w:top w:val="none" w:sz="0" w:space="0" w:color="auto"/>
        <w:left w:val="none" w:sz="0" w:space="0" w:color="auto"/>
        <w:bottom w:val="none" w:sz="0" w:space="0" w:color="auto"/>
        <w:right w:val="none" w:sz="0" w:space="0" w:color="auto"/>
      </w:divBdr>
    </w:div>
    <w:div w:id="1785077949">
      <w:bodyDiv w:val="1"/>
      <w:marLeft w:val="0"/>
      <w:marRight w:val="0"/>
      <w:marTop w:val="0"/>
      <w:marBottom w:val="0"/>
      <w:divBdr>
        <w:top w:val="none" w:sz="0" w:space="0" w:color="auto"/>
        <w:left w:val="none" w:sz="0" w:space="0" w:color="auto"/>
        <w:bottom w:val="none" w:sz="0" w:space="0" w:color="auto"/>
        <w:right w:val="none" w:sz="0" w:space="0" w:color="auto"/>
      </w:divBdr>
    </w:div>
    <w:div w:id="1786263828">
      <w:bodyDiv w:val="1"/>
      <w:marLeft w:val="0"/>
      <w:marRight w:val="0"/>
      <w:marTop w:val="0"/>
      <w:marBottom w:val="0"/>
      <w:divBdr>
        <w:top w:val="none" w:sz="0" w:space="0" w:color="auto"/>
        <w:left w:val="none" w:sz="0" w:space="0" w:color="auto"/>
        <w:bottom w:val="none" w:sz="0" w:space="0" w:color="auto"/>
        <w:right w:val="none" w:sz="0" w:space="0" w:color="auto"/>
      </w:divBdr>
    </w:div>
    <w:div w:id="1786656783">
      <w:bodyDiv w:val="1"/>
      <w:marLeft w:val="0"/>
      <w:marRight w:val="0"/>
      <w:marTop w:val="0"/>
      <w:marBottom w:val="0"/>
      <w:divBdr>
        <w:top w:val="none" w:sz="0" w:space="0" w:color="auto"/>
        <w:left w:val="none" w:sz="0" w:space="0" w:color="auto"/>
        <w:bottom w:val="none" w:sz="0" w:space="0" w:color="auto"/>
        <w:right w:val="none" w:sz="0" w:space="0" w:color="auto"/>
      </w:divBdr>
    </w:div>
    <w:div w:id="1787389749">
      <w:bodyDiv w:val="1"/>
      <w:marLeft w:val="0"/>
      <w:marRight w:val="0"/>
      <w:marTop w:val="0"/>
      <w:marBottom w:val="0"/>
      <w:divBdr>
        <w:top w:val="none" w:sz="0" w:space="0" w:color="auto"/>
        <w:left w:val="none" w:sz="0" w:space="0" w:color="auto"/>
        <w:bottom w:val="none" w:sz="0" w:space="0" w:color="auto"/>
        <w:right w:val="none" w:sz="0" w:space="0" w:color="auto"/>
      </w:divBdr>
    </w:div>
    <w:div w:id="1787626364">
      <w:bodyDiv w:val="1"/>
      <w:marLeft w:val="0"/>
      <w:marRight w:val="0"/>
      <w:marTop w:val="0"/>
      <w:marBottom w:val="0"/>
      <w:divBdr>
        <w:top w:val="none" w:sz="0" w:space="0" w:color="auto"/>
        <w:left w:val="none" w:sz="0" w:space="0" w:color="auto"/>
        <w:bottom w:val="none" w:sz="0" w:space="0" w:color="auto"/>
        <w:right w:val="none" w:sz="0" w:space="0" w:color="auto"/>
      </w:divBdr>
    </w:div>
    <w:div w:id="1787695528">
      <w:bodyDiv w:val="1"/>
      <w:marLeft w:val="0"/>
      <w:marRight w:val="0"/>
      <w:marTop w:val="0"/>
      <w:marBottom w:val="0"/>
      <w:divBdr>
        <w:top w:val="none" w:sz="0" w:space="0" w:color="auto"/>
        <w:left w:val="none" w:sz="0" w:space="0" w:color="auto"/>
        <w:bottom w:val="none" w:sz="0" w:space="0" w:color="auto"/>
        <w:right w:val="none" w:sz="0" w:space="0" w:color="auto"/>
      </w:divBdr>
    </w:div>
    <w:div w:id="1792361605">
      <w:bodyDiv w:val="1"/>
      <w:marLeft w:val="0"/>
      <w:marRight w:val="0"/>
      <w:marTop w:val="0"/>
      <w:marBottom w:val="0"/>
      <w:divBdr>
        <w:top w:val="none" w:sz="0" w:space="0" w:color="auto"/>
        <w:left w:val="none" w:sz="0" w:space="0" w:color="auto"/>
        <w:bottom w:val="none" w:sz="0" w:space="0" w:color="auto"/>
        <w:right w:val="none" w:sz="0" w:space="0" w:color="auto"/>
      </w:divBdr>
    </w:div>
    <w:div w:id="1792363337">
      <w:bodyDiv w:val="1"/>
      <w:marLeft w:val="0"/>
      <w:marRight w:val="0"/>
      <w:marTop w:val="0"/>
      <w:marBottom w:val="0"/>
      <w:divBdr>
        <w:top w:val="none" w:sz="0" w:space="0" w:color="auto"/>
        <w:left w:val="none" w:sz="0" w:space="0" w:color="auto"/>
        <w:bottom w:val="none" w:sz="0" w:space="0" w:color="auto"/>
        <w:right w:val="none" w:sz="0" w:space="0" w:color="auto"/>
      </w:divBdr>
    </w:div>
    <w:div w:id="1801459931">
      <w:bodyDiv w:val="1"/>
      <w:marLeft w:val="0"/>
      <w:marRight w:val="0"/>
      <w:marTop w:val="0"/>
      <w:marBottom w:val="0"/>
      <w:divBdr>
        <w:top w:val="none" w:sz="0" w:space="0" w:color="auto"/>
        <w:left w:val="none" w:sz="0" w:space="0" w:color="auto"/>
        <w:bottom w:val="none" w:sz="0" w:space="0" w:color="auto"/>
        <w:right w:val="none" w:sz="0" w:space="0" w:color="auto"/>
      </w:divBdr>
    </w:div>
    <w:div w:id="1808930129">
      <w:bodyDiv w:val="1"/>
      <w:marLeft w:val="0"/>
      <w:marRight w:val="0"/>
      <w:marTop w:val="0"/>
      <w:marBottom w:val="0"/>
      <w:divBdr>
        <w:top w:val="none" w:sz="0" w:space="0" w:color="auto"/>
        <w:left w:val="none" w:sz="0" w:space="0" w:color="auto"/>
        <w:bottom w:val="none" w:sz="0" w:space="0" w:color="auto"/>
        <w:right w:val="none" w:sz="0" w:space="0" w:color="auto"/>
      </w:divBdr>
    </w:div>
    <w:div w:id="1810248527">
      <w:bodyDiv w:val="1"/>
      <w:marLeft w:val="0"/>
      <w:marRight w:val="0"/>
      <w:marTop w:val="0"/>
      <w:marBottom w:val="0"/>
      <w:divBdr>
        <w:top w:val="none" w:sz="0" w:space="0" w:color="auto"/>
        <w:left w:val="none" w:sz="0" w:space="0" w:color="auto"/>
        <w:bottom w:val="none" w:sz="0" w:space="0" w:color="auto"/>
        <w:right w:val="none" w:sz="0" w:space="0" w:color="auto"/>
      </w:divBdr>
    </w:div>
    <w:div w:id="1814827101">
      <w:bodyDiv w:val="1"/>
      <w:marLeft w:val="0"/>
      <w:marRight w:val="0"/>
      <w:marTop w:val="0"/>
      <w:marBottom w:val="0"/>
      <w:divBdr>
        <w:top w:val="none" w:sz="0" w:space="0" w:color="auto"/>
        <w:left w:val="none" w:sz="0" w:space="0" w:color="auto"/>
        <w:bottom w:val="none" w:sz="0" w:space="0" w:color="auto"/>
        <w:right w:val="none" w:sz="0" w:space="0" w:color="auto"/>
      </w:divBdr>
    </w:div>
    <w:div w:id="1818181594">
      <w:bodyDiv w:val="1"/>
      <w:marLeft w:val="0"/>
      <w:marRight w:val="0"/>
      <w:marTop w:val="0"/>
      <w:marBottom w:val="0"/>
      <w:divBdr>
        <w:top w:val="none" w:sz="0" w:space="0" w:color="auto"/>
        <w:left w:val="none" w:sz="0" w:space="0" w:color="auto"/>
        <w:bottom w:val="none" w:sz="0" w:space="0" w:color="auto"/>
        <w:right w:val="none" w:sz="0" w:space="0" w:color="auto"/>
      </w:divBdr>
    </w:div>
    <w:div w:id="1820228863">
      <w:bodyDiv w:val="1"/>
      <w:marLeft w:val="0"/>
      <w:marRight w:val="0"/>
      <w:marTop w:val="0"/>
      <w:marBottom w:val="0"/>
      <w:divBdr>
        <w:top w:val="none" w:sz="0" w:space="0" w:color="auto"/>
        <w:left w:val="none" w:sz="0" w:space="0" w:color="auto"/>
        <w:bottom w:val="none" w:sz="0" w:space="0" w:color="auto"/>
        <w:right w:val="none" w:sz="0" w:space="0" w:color="auto"/>
      </w:divBdr>
    </w:div>
    <w:div w:id="1820539225">
      <w:bodyDiv w:val="1"/>
      <w:marLeft w:val="0"/>
      <w:marRight w:val="0"/>
      <w:marTop w:val="0"/>
      <w:marBottom w:val="0"/>
      <w:divBdr>
        <w:top w:val="none" w:sz="0" w:space="0" w:color="auto"/>
        <w:left w:val="none" w:sz="0" w:space="0" w:color="auto"/>
        <w:bottom w:val="none" w:sz="0" w:space="0" w:color="auto"/>
        <w:right w:val="none" w:sz="0" w:space="0" w:color="auto"/>
      </w:divBdr>
    </w:div>
    <w:div w:id="1824194781">
      <w:bodyDiv w:val="1"/>
      <w:marLeft w:val="0"/>
      <w:marRight w:val="0"/>
      <w:marTop w:val="0"/>
      <w:marBottom w:val="0"/>
      <w:divBdr>
        <w:top w:val="none" w:sz="0" w:space="0" w:color="auto"/>
        <w:left w:val="none" w:sz="0" w:space="0" w:color="auto"/>
        <w:bottom w:val="none" w:sz="0" w:space="0" w:color="auto"/>
        <w:right w:val="none" w:sz="0" w:space="0" w:color="auto"/>
      </w:divBdr>
    </w:div>
    <w:div w:id="1827741881">
      <w:bodyDiv w:val="1"/>
      <w:marLeft w:val="0"/>
      <w:marRight w:val="0"/>
      <w:marTop w:val="0"/>
      <w:marBottom w:val="0"/>
      <w:divBdr>
        <w:top w:val="none" w:sz="0" w:space="0" w:color="auto"/>
        <w:left w:val="none" w:sz="0" w:space="0" w:color="auto"/>
        <w:bottom w:val="none" w:sz="0" w:space="0" w:color="auto"/>
        <w:right w:val="none" w:sz="0" w:space="0" w:color="auto"/>
      </w:divBdr>
    </w:div>
    <w:div w:id="1836797764">
      <w:bodyDiv w:val="1"/>
      <w:marLeft w:val="0"/>
      <w:marRight w:val="0"/>
      <w:marTop w:val="0"/>
      <w:marBottom w:val="0"/>
      <w:divBdr>
        <w:top w:val="none" w:sz="0" w:space="0" w:color="auto"/>
        <w:left w:val="none" w:sz="0" w:space="0" w:color="auto"/>
        <w:bottom w:val="none" w:sz="0" w:space="0" w:color="auto"/>
        <w:right w:val="none" w:sz="0" w:space="0" w:color="auto"/>
      </w:divBdr>
    </w:div>
    <w:div w:id="1838838328">
      <w:bodyDiv w:val="1"/>
      <w:marLeft w:val="0"/>
      <w:marRight w:val="0"/>
      <w:marTop w:val="0"/>
      <w:marBottom w:val="0"/>
      <w:divBdr>
        <w:top w:val="none" w:sz="0" w:space="0" w:color="auto"/>
        <w:left w:val="none" w:sz="0" w:space="0" w:color="auto"/>
        <w:bottom w:val="none" w:sz="0" w:space="0" w:color="auto"/>
        <w:right w:val="none" w:sz="0" w:space="0" w:color="auto"/>
      </w:divBdr>
    </w:div>
    <w:div w:id="1841508820">
      <w:bodyDiv w:val="1"/>
      <w:marLeft w:val="0"/>
      <w:marRight w:val="0"/>
      <w:marTop w:val="0"/>
      <w:marBottom w:val="0"/>
      <w:divBdr>
        <w:top w:val="none" w:sz="0" w:space="0" w:color="auto"/>
        <w:left w:val="none" w:sz="0" w:space="0" w:color="auto"/>
        <w:bottom w:val="none" w:sz="0" w:space="0" w:color="auto"/>
        <w:right w:val="none" w:sz="0" w:space="0" w:color="auto"/>
      </w:divBdr>
    </w:div>
    <w:div w:id="1847282234">
      <w:bodyDiv w:val="1"/>
      <w:marLeft w:val="0"/>
      <w:marRight w:val="0"/>
      <w:marTop w:val="0"/>
      <w:marBottom w:val="0"/>
      <w:divBdr>
        <w:top w:val="none" w:sz="0" w:space="0" w:color="auto"/>
        <w:left w:val="none" w:sz="0" w:space="0" w:color="auto"/>
        <w:bottom w:val="none" w:sz="0" w:space="0" w:color="auto"/>
        <w:right w:val="none" w:sz="0" w:space="0" w:color="auto"/>
      </w:divBdr>
    </w:div>
    <w:div w:id="1855418753">
      <w:bodyDiv w:val="1"/>
      <w:marLeft w:val="0"/>
      <w:marRight w:val="0"/>
      <w:marTop w:val="0"/>
      <w:marBottom w:val="0"/>
      <w:divBdr>
        <w:top w:val="none" w:sz="0" w:space="0" w:color="auto"/>
        <w:left w:val="none" w:sz="0" w:space="0" w:color="auto"/>
        <w:bottom w:val="none" w:sz="0" w:space="0" w:color="auto"/>
        <w:right w:val="none" w:sz="0" w:space="0" w:color="auto"/>
      </w:divBdr>
    </w:div>
    <w:div w:id="1857957720">
      <w:bodyDiv w:val="1"/>
      <w:marLeft w:val="0"/>
      <w:marRight w:val="0"/>
      <w:marTop w:val="0"/>
      <w:marBottom w:val="0"/>
      <w:divBdr>
        <w:top w:val="none" w:sz="0" w:space="0" w:color="auto"/>
        <w:left w:val="none" w:sz="0" w:space="0" w:color="auto"/>
        <w:bottom w:val="none" w:sz="0" w:space="0" w:color="auto"/>
        <w:right w:val="none" w:sz="0" w:space="0" w:color="auto"/>
      </w:divBdr>
    </w:div>
    <w:div w:id="1869374319">
      <w:bodyDiv w:val="1"/>
      <w:marLeft w:val="0"/>
      <w:marRight w:val="0"/>
      <w:marTop w:val="0"/>
      <w:marBottom w:val="0"/>
      <w:divBdr>
        <w:top w:val="none" w:sz="0" w:space="0" w:color="auto"/>
        <w:left w:val="none" w:sz="0" w:space="0" w:color="auto"/>
        <w:bottom w:val="none" w:sz="0" w:space="0" w:color="auto"/>
        <w:right w:val="none" w:sz="0" w:space="0" w:color="auto"/>
      </w:divBdr>
    </w:div>
    <w:div w:id="1871720941">
      <w:bodyDiv w:val="1"/>
      <w:marLeft w:val="0"/>
      <w:marRight w:val="0"/>
      <w:marTop w:val="0"/>
      <w:marBottom w:val="0"/>
      <w:divBdr>
        <w:top w:val="none" w:sz="0" w:space="0" w:color="auto"/>
        <w:left w:val="none" w:sz="0" w:space="0" w:color="auto"/>
        <w:bottom w:val="none" w:sz="0" w:space="0" w:color="auto"/>
        <w:right w:val="none" w:sz="0" w:space="0" w:color="auto"/>
      </w:divBdr>
    </w:div>
    <w:div w:id="1875994024">
      <w:bodyDiv w:val="1"/>
      <w:marLeft w:val="0"/>
      <w:marRight w:val="0"/>
      <w:marTop w:val="0"/>
      <w:marBottom w:val="0"/>
      <w:divBdr>
        <w:top w:val="none" w:sz="0" w:space="0" w:color="auto"/>
        <w:left w:val="none" w:sz="0" w:space="0" w:color="auto"/>
        <w:bottom w:val="none" w:sz="0" w:space="0" w:color="auto"/>
        <w:right w:val="none" w:sz="0" w:space="0" w:color="auto"/>
      </w:divBdr>
    </w:div>
    <w:div w:id="1877814694">
      <w:bodyDiv w:val="1"/>
      <w:marLeft w:val="0"/>
      <w:marRight w:val="0"/>
      <w:marTop w:val="0"/>
      <w:marBottom w:val="0"/>
      <w:divBdr>
        <w:top w:val="none" w:sz="0" w:space="0" w:color="auto"/>
        <w:left w:val="none" w:sz="0" w:space="0" w:color="auto"/>
        <w:bottom w:val="none" w:sz="0" w:space="0" w:color="auto"/>
        <w:right w:val="none" w:sz="0" w:space="0" w:color="auto"/>
      </w:divBdr>
    </w:div>
    <w:div w:id="1887335482">
      <w:bodyDiv w:val="1"/>
      <w:marLeft w:val="0"/>
      <w:marRight w:val="0"/>
      <w:marTop w:val="0"/>
      <w:marBottom w:val="0"/>
      <w:divBdr>
        <w:top w:val="none" w:sz="0" w:space="0" w:color="auto"/>
        <w:left w:val="none" w:sz="0" w:space="0" w:color="auto"/>
        <w:bottom w:val="none" w:sz="0" w:space="0" w:color="auto"/>
        <w:right w:val="none" w:sz="0" w:space="0" w:color="auto"/>
      </w:divBdr>
    </w:div>
    <w:div w:id="1887523740">
      <w:bodyDiv w:val="1"/>
      <w:marLeft w:val="0"/>
      <w:marRight w:val="0"/>
      <w:marTop w:val="0"/>
      <w:marBottom w:val="0"/>
      <w:divBdr>
        <w:top w:val="none" w:sz="0" w:space="0" w:color="auto"/>
        <w:left w:val="none" w:sz="0" w:space="0" w:color="auto"/>
        <w:bottom w:val="none" w:sz="0" w:space="0" w:color="auto"/>
        <w:right w:val="none" w:sz="0" w:space="0" w:color="auto"/>
      </w:divBdr>
    </w:div>
    <w:div w:id="1890802199">
      <w:bodyDiv w:val="1"/>
      <w:marLeft w:val="0"/>
      <w:marRight w:val="0"/>
      <w:marTop w:val="0"/>
      <w:marBottom w:val="0"/>
      <w:divBdr>
        <w:top w:val="none" w:sz="0" w:space="0" w:color="auto"/>
        <w:left w:val="none" w:sz="0" w:space="0" w:color="auto"/>
        <w:bottom w:val="none" w:sz="0" w:space="0" w:color="auto"/>
        <w:right w:val="none" w:sz="0" w:space="0" w:color="auto"/>
      </w:divBdr>
    </w:div>
    <w:div w:id="1892113631">
      <w:bodyDiv w:val="1"/>
      <w:marLeft w:val="0"/>
      <w:marRight w:val="0"/>
      <w:marTop w:val="0"/>
      <w:marBottom w:val="0"/>
      <w:divBdr>
        <w:top w:val="none" w:sz="0" w:space="0" w:color="auto"/>
        <w:left w:val="none" w:sz="0" w:space="0" w:color="auto"/>
        <w:bottom w:val="none" w:sz="0" w:space="0" w:color="auto"/>
        <w:right w:val="none" w:sz="0" w:space="0" w:color="auto"/>
      </w:divBdr>
    </w:div>
    <w:div w:id="1897937398">
      <w:bodyDiv w:val="1"/>
      <w:marLeft w:val="0"/>
      <w:marRight w:val="0"/>
      <w:marTop w:val="0"/>
      <w:marBottom w:val="0"/>
      <w:divBdr>
        <w:top w:val="none" w:sz="0" w:space="0" w:color="auto"/>
        <w:left w:val="none" w:sz="0" w:space="0" w:color="auto"/>
        <w:bottom w:val="none" w:sz="0" w:space="0" w:color="auto"/>
        <w:right w:val="none" w:sz="0" w:space="0" w:color="auto"/>
      </w:divBdr>
    </w:div>
    <w:div w:id="1898709243">
      <w:bodyDiv w:val="1"/>
      <w:marLeft w:val="0"/>
      <w:marRight w:val="0"/>
      <w:marTop w:val="0"/>
      <w:marBottom w:val="0"/>
      <w:divBdr>
        <w:top w:val="none" w:sz="0" w:space="0" w:color="auto"/>
        <w:left w:val="none" w:sz="0" w:space="0" w:color="auto"/>
        <w:bottom w:val="none" w:sz="0" w:space="0" w:color="auto"/>
        <w:right w:val="none" w:sz="0" w:space="0" w:color="auto"/>
      </w:divBdr>
    </w:div>
    <w:div w:id="1902062092">
      <w:bodyDiv w:val="1"/>
      <w:marLeft w:val="0"/>
      <w:marRight w:val="0"/>
      <w:marTop w:val="0"/>
      <w:marBottom w:val="0"/>
      <w:divBdr>
        <w:top w:val="none" w:sz="0" w:space="0" w:color="auto"/>
        <w:left w:val="none" w:sz="0" w:space="0" w:color="auto"/>
        <w:bottom w:val="none" w:sz="0" w:space="0" w:color="auto"/>
        <w:right w:val="none" w:sz="0" w:space="0" w:color="auto"/>
      </w:divBdr>
    </w:div>
    <w:div w:id="1902515314">
      <w:bodyDiv w:val="1"/>
      <w:marLeft w:val="0"/>
      <w:marRight w:val="0"/>
      <w:marTop w:val="0"/>
      <w:marBottom w:val="0"/>
      <w:divBdr>
        <w:top w:val="none" w:sz="0" w:space="0" w:color="auto"/>
        <w:left w:val="none" w:sz="0" w:space="0" w:color="auto"/>
        <w:bottom w:val="none" w:sz="0" w:space="0" w:color="auto"/>
        <w:right w:val="none" w:sz="0" w:space="0" w:color="auto"/>
      </w:divBdr>
    </w:div>
    <w:div w:id="1905681823">
      <w:bodyDiv w:val="1"/>
      <w:marLeft w:val="0"/>
      <w:marRight w:val="0"/>
      <w:marTop w:val="0"/>
      <w:marBottom w:val="0"/>
      <w:divBdr>
        <w:top w:val="none" w:sz="0" w:space="0" w:color="auto"/>
        <w:left w:val="none" w:sz="0" w:space="0" w:color="auto"/>
        <w:bottom w:val="none" w:sz="0" w:space="0" w:color="auto"/>
        <w:right w:val="none" w:sz="0" w:space="0" w:color="auto"/>
      </w:divBdr>
    </w:div>
    <w:div w:id="1909069670">
      <w:bodyDiv w:val="1"/>
      <w:marLeft w:val="0"/>
      <w:marRight w:val="0"/>
      <w:marTop w:val="0"/>
      <w:marBottom w:val="0"/>
      <w:divBdr>
        <w:top w:val="none" w:sz="0" w:space="0" w:color="auto"/>
        <w:left w:val="none" w:sz="0" w:space="0" w:color="auto"/>
        <w:bottom w:val="none" w:sz="0" w:space="0" w:color="auto"/>
        <w:right w:val="none" w:sz="0" w:space="0" w:color="auto"/>
      </w:divBdr>
    </w:div>
    <w:div w:id="1911772846">
      <w:bodyDiv w:val="1"/>
      <w:marLeft w:val="0"/>
      <w:marRight w:val="0"/>
      <w:marTop w:val="0"/>
      <w:marBottom w:val="0"/>
      <w:divBdr>
        <w:top w:val="none" w:sz="0" w:space="0" w:color="auto"/>
        <w:left w:val="none" w:sz="0" w:space="0" w:color="auto"/>
        <w:bottom w:val="none" w:sz="0" w:space="0" w:color="auto"/>
        <w:right w:val="none" w:sz="0" w:space="0" w:color="auto"/>
      </w:divBdr>
    </w:div>
    <w:div w:id="1913853589">
      <w:bodyDiv w:val="1"/>
      <w:marLeft w:val="0"/>
      <w:marRight w:val="0"/>
      <w:marTop w:val="0"/>
      <w:marBottom w:val="0"/>
      <w:divBdr>
        <w:top w:val="none" w:sz="0" w:space="0" w:color="auto"/>
        <w:left w:val="none" w:sz="0" w:space="0" w:color="auto"/>
        <w:bottom w:val="none" w:sz="0" w:space="0" w:color="auto"/>
        <w:right w:val="none" w:sz="0" w:space="0" w:color="auto"/>
      </w:divBdr>
    </w:div>
    <w:div w:id="1914268106">
      <w:bodyDiv w:val="1"/>
      <w:marLeft w:val="0"/>
      <w:marRight w:val="0"/>
      <w:marTop w:val="0"/>
      <w:marBottom w:val="0"/>
      <w:divBdr>
        <w:top w:val="none" w:sz="0" w:space="0" w:color="auto"/>
        <w:left w:val="none" w:sz="0" w:space="0" w:color="auto"/>
        <w:bottom w:val="none" w:sz="0" w:space="0" w:color="auto"/>
        <w:right w:val="none" w:sz="0" w:space="0" w:color="auto"/>
      </w:divBdr>
    </w:div>
    <w:div w:id="1915623207">
      <w:bodyDiv w:val="1"/>
      <w:marLeft w:val="0"/>
      <w:marRight w:val="0"/>
      <w:marTop w:val="0"/>
      <w:marBottom w:val="0"/>
      <w:divBdr>
        <w:top w:val="none" w:sz="0" w:space="0" w:color="auto"/>
        <w:left w:val="none" w:sz="0" w:space="0" w:color="auto"/>
        <w:bottom w:val="none" w:sz="0" w:space="0" w:color="auto"/>
        <w:right w:val="none" w:sz="0" w:space="0" w:color="auto"/>
      </w:divBdr>
    </w:div>
    <w:div w:id="1916931181">
      <w:bodyDiv w:val="1"/>
      <w:marLeft w:val="0"/>
      <w:marRight w:val="0"/>
      <w:marTop w:val="0"/>
      <w:marBottom w:val="0"/>
      <w:divBdr>
        <w:top w:val="none" w:sz="0" w:space="0" w:color="auto"/>
        <w:left w:val="none" w:sz="0" w:space="0" w:color="auto"/>
        <w:bottom w:val="none" w:sz="0" w:space="0" w:color="auto"/>
        <w:right w:val="none" w:sz="0" w:space="0" w:color="auto"/>
      </w:divBdr>
    </w:div>
    <w:div w:id="1918977811">
      <w:bodyDiv w:val="1"/>
      <w:marLeft w:val="0"/>
      <w:marRight w:val="0"/>
      <w:marTop w:val="0"/>
      <w:marBottom w:val="0"/>
      <w:divBdr>
        <w:top w:val="none" w:sz="0" w:space="0" w:color="auto"/>
        <w:left w:val="none" w:sz="0" w:space="0" w:color="auto"/>
        <w:bottom w:val="none" w:sz="0" w:space="0" w:color="auto"/>
        <w:right w:val="none" w:sz="0" w:space="0" w:color="auto"/>
      </w:divBdr>
    </w:div>
    <w:div w:id="1919092080">
      <w:bodyDiv w:val="1"/>
      <w:marLeft w:val="0"/>
      <w:marRight w:val="0"/>
      <w:marTop w:val="0"/>
      <w:marBottom w:val="0"/>
      <w:divBdr>
        <w:top w:val="none" w:sz="0" w:space="0" w:color="auto"/>
        <w:left w:val="none" w:sz="0" w:space="0" w:color="auto"/>
        <w:bottom w:val="none" w:sz="0" w:space="0" w:color="auto"/>
        <w:right w:val="none" w:sz="0" w:space="0" w:color="auto"/>
      </w:divBdr>
    </w:div>
    <w:div w:id="1919946306">
      <w:bodyDiv w:val="1"/>
      <w:marLeft w:val="0"/>
      <w:marRight w:val="0"/>
      <w:marTop w:val="0"/>
      <w:marBottom w:val="0"/>
      <w:divBdr>
        <w:top w:val="none" w:sz="0" w:space="0" w:color="auto"/>
        <w:left w:val="none" w:sz="0" w:space="0" w:color="auto"/>
        <w:bottom w:val="none" w:sz="0" w:space="0" w:color="auto"/>
        <w:right w:val="none" w:sz="0" w:space="0" w:color="auto"/>
      </w:divBdr>
    </w:div>
    <w:div w:id="1931085816">
      <w:bodyDiv w:val="1"/>
      <w:marLeft w:val="0"/>
      <w:marRight w:val="0"/>
      <w:marTop w:val="0"/>
      <w:marBottom w:val="0"/>
      <w:divBdr>
        <w:top w:val="none" w:sz="0" w:space="0" w:color="auto"/>
        <w:left w:val="none" w:sz="0" w:space="0" w:color="auto"/>
        <w:bottom w:val="none" w:sz="0" w:space="0" w:color="auto"/>
        <w:right w:val="none" w:sz="0" w:space="0" w:color="auto"/>
      </w:divBdr>
    </w:div>
    <w:div w:id="1931967195">
      <w:bodyDiv w:val="1"/>
      <w:marLeft w:val="0"/>
      <w:marRight w:val="0"/>
      <w:marTop w:val="0"/>
      <w:marBottom w:val="0"/>
      <w:divBdr>
        <w:top w:val="none" w:sz="0" w:space="0" w:color="auto"/>
        <w:left w:val="none" w:sz="0" w:space="0" w:color="auto"/>
        <w:bottom w:val="none" w:sz="0" w:space="0" w:color="auto"/>
        <w:right w:val="none" w:sz="0" w:space="0" w:color="auto"/>
      </w:divBdr>
    </w:div>
    <w:div w:id="1933581554">
      <w:bodyDiv w:val="1"/>
      <w:marLeft w:val="0"/>
      <w:marRight w:val="0"/>
      <w:marTop w:val="0"/>
      <w:marBottom w:val="0"/>
      <w:divBdr>
        <w:top w:val="none" w:sz="0" w:space="0" w:color="auto"/>
        <w:left w:val="none" w:sz="0" w:space="0" w:color="auto"/>
        <w:bottom w:val="none" w:sz="0" w:space="0" w:color="auto"/>
        <w:right w:val="none" w:sz="0" w:space="0" w:color="auto"/>
      </w:divBdr>
    </w:div>
    <w:div w:id="1934975464">
      <w:bodyDiv w:val="1"/>
      <w:marLeft w:val="0"/>
      <w:marRight w:val="0"/>
      <w:marTop w:val="0"/>
      <w:marBottom w:val="0"/>
      <w:divBdr>
        <w:top w:val="none" w:sz="0" w:space="0" w:color="auto"/>
        <w:left w:val="none" w:sz="0" w:space="0" w:color="auto"/>
        <w:bottom w:val="none" w:sz="0" w:space="0" w:color="auto"/>
        <w:right w:val="none" w:sz="0" w:space="0" w:color="auto"/>
      </w:divBdr>
    </w:div>
    <w:div w:id="1936329476">
      <w:bodyDiv w:val="1"/>
      <w:marLeft w:val="0"/>
      <w:marRight w:val="0"/>
      <w:marTop w:val="0"/>
      <w:marBottom w:val="0"/>
      <w:divBdr>
        <w:top w:val="none" w:sz="0" w:space="0" w:color="auto"/>
        <w:left w:val="none" w:sz="0" w:space="0" w:color="auto"/>
        <w:bottom w:val="none" w:sz="0" w:space="0" w:color="auto"/>
        <w:right w:val="none" w:sz="0" w:space="0" w:color="auto"/>
      </w:divBdr>
    </w:div>
    <w:div w:id="1939482260">
      <w:bodyDiv w:val="1"/>
      <w:marLeft w:val="0"/>
      <w:marRight w:val="0"/>
      <w:marTop w:val="0"/>
      <w:marBottom w:val="0"/>
      <w:divBdr>
        <w:top w:val="none" w:sz="0" w:space="0" w:color="auto"/>
        <w:left w:val="none" w:sz="0" w:space="0" w:color="auto"/>
        <w:bottom w:val="none" w:sz="0" w:space="0" w:color="auto"/>
        <w:right w:val="none" w:sz="0" w:space="0" w:color="auto"/>
      </w:divBdr>
    </w:div>
    <w:div w:id="1943222541">
      <w:bodyDiv w:val="1"/>
      <w:marLeft w:val="0"/>
      <w:marRight w:val="0"/>
      <w:marTop w:val="0"/>
      <w:marBottom w:val="0"/>
      <w:divBdr>
        <w:top w:val="none" w:sz="0" w:space="0" w:color="auto"/>
        <w:left w:val="none" w:sz="0" w:space="0" w:color="auto"/>
        <w:bottom w:val="none" w:sz="0" w:space="0" w:color="auto"/>
        <w:right w:val="none" w:sz="0" w:space="0" w:color="auto"/>
      </w:divBdr>
    </w:div>
    <w:div w:id="1945766140">
      <w:bodyDiv w:val="1"/>
      <w:marLeft w:val="0"/>
      <w:marRight w:val="0"/>
      <w:marTop w:val="0"/>
      <w:marBottom w:val="0"/>
      <w:divBdr>
        <w:top w:val="none" w:sz="0" w:space="0" w:color="auto"/>
        <w:left w:val="none" w:sz="0" w:space="0" w:color="auto"/>
        <w:bottom w:val="none" w:sz="0" w:space="0" w:color="auto"/>
        <w:right w:val="none" w:sz="0" w:space="0" w:color="auto"/>
      </w:divBdr>
    </w:div>
    <w:div w:id="1949656708">
      <w:bodyDiv w:val="1"/>
      <w:marLeft w:val="0"/>
      <w:marRight w:val="0"/>
      <w:marTop w:val="0"/>
      <w:marBottom w:val="0"/>
      <w:divBdr>
        <w:top w:val="none" w:sz="0" w:space="0" w:color="auto"/>
        <w:left w:val="none" w:sz="0" w:space="0" w:color="auto"/>
        <w:bottom w:val="none" w:sz="0" w:space="0" w:color="auto"/>
        <w:right w:val="none" w:sz="0" w:space="0" w:color="auto"/>
      </w:divBdr>
    </w:div>
    <w:div w:id="1950965399">
      <w:bodyDiv w:val="1"/>
      <w:marLeft w:val="0"/>
      <w:marRight w:val="0"/>
      <w:marTop w:val="0"/>
      <w:marBottom w:val="0"/>
      <w:divBdr>
        <w:top w:val="none" w:sz="0" w:space="0" w:color="auto"/>
        <w:left w:val="none" w:sz="0" w:space="0" w:color="auto"/>
        <w:bottom w:val="none" w:sz="0" w:space="0" w:color="auto"/>
        <w:right w:val="none" w:sz="0" w:space="0" w:color="auto"/>
      </w:divBdr>
    </w:div>
    <w:div w:id="1954630219">
      <w:bodyDiv w:val="1"/>
      <w:marLeft w:val="0"/>
      <w:marRight w:val="0"/>
      <w:marTop w:val="0"/>
      <w:marBottom w:val="0"/>
      <w:divBdr>
        <w:top w:val="none" w:sz="0" w:space="0" w:color="auto"/>
        <w:left w:val="none" w:sz="0" w:space="0" w:color="auto"/>
        <w:bottom w:val="none" w:sz="0" w:space="0" w:color="auto"/>
        <w:right w:val="none" w:sz="0" w:space="0" w:color="auto"/>
      </w:divBdr>
    </w:div>
    <w:div w:id="1956252761">
      <w:bodyDiv w:val="1"/>
      <w:marLeft w:val="0"/>
      <w:marRight w:val="0"/>
      <w:marTop w:val="0"/>
      <w:marBottom w:val="0"/>
      <w:divBdr>
        <w:top w:val="none" w:sz="0" w:space="0" w:color="auto"/>
        <w:left w:val="none" w:sz="0" w:space="0" w:color="auto"/>
        <w:bottom w:val="none" w:sz="0" w:space="0" w:color="auto"/>
        <w:right w:val="none" w:sz="0" w:space="0" w:color="auto"/>
      </w:divBdr>
    </w:div>
    <w:div w:id="1960531578">
      <w:bodyDiv w:val="1"/>
      <w:marLeft w:val="0"/>
      <w:marRight w:val="0"/>
      <w:marTop w:val="0"/>
      <w:marBottom w:val="0"/>
      <w:divBdr>
        <w:top w:val="none" w:sz="0" w:space="0" w:color="auto"/>
        <w:left w:val="none" w:sz="0" w:space="0" w:color="auto"/>
        <w:bottom w:val="none" w:sz="0" w:space="0" w:color="auto"/>
        <w:right w:val="none" w:sz="0" w:space="0" w:color="auto"/>
      </w:divBdr>
    </w:div>
    <w:div w:id="1962959071">
      <w:bodyDiv w:val="1"/>
      <w:marLeft w:val="0"/>
      <w:marRight w:val="0"/>
      <w:marTop w:val="0"/>
      <w:marBottom w:val="0"/>
      <w:divBdr>
        <w:top w:val="none" w:sz="0" w:space="0" w:color="auto"/>
        <w:left w:val="none" w:sz="0" w:space="0" w:color="auto"/>
        <w:bottom w:val="none" w:sz="0" w:space="0" w:color="auto"/>
        <w:right w:val="none" w:sz="0" w:space="0" w:color="auto"/>
      </w:divBdr>
    </w:div>
    <w:div w:id="1967076642">
      <w:bodyDiv w:val="1"/>
      <w:marLeft w:val="0"/>
      <w:marRight w:val="0"/>
      <w:marTop w:val="0"/>
      <w:marBottom w:val="0"/>
      <w:divBdr>
        <w:top w:val="none" w:sz="0" w:space="0" w:color="auto"/>
        <w:left w:val="none" w:sz="0" w:space="0" w:color="auto"/>
        <w:bottom w:val="none" w:sz="0" w:space="0" w:color="auto"/>
        <w:right w:val="none" w:sz="0" w:space="0" w:color="auto"/>
      </w:divBdr>
    </w:div>
    <w:div w:id="1985039940">
      <w:bodyDiv w:val="1"/>
      <w:marLeft w:val="0"/>
      <w:marRight w:val="0"/>
      <w:marTop w:val="0"/>
      <w:marBottom w:val="0"/>
      <w:divBdr>
        <w:top w:val="none" w:sz="0" w:space="0" w:color="auto"/>
        <w:left w:val="none" w:sz="0" w:space="0" w:color="auto"/>
        <w:bottom w:val="none" w:sz="0" w:space="0" w:color="auto"/>
        <w:right w:val="none" w:sz="0" w:space="0" w:color="auto"/>
      </w:divBdr>
    </w:div>
    <w:div w:id="1991588982">
      <w:bodyDiv w:val="1"/>
      <w:marLeft w:val="0"/>
      <w:marRight w:val="0"/>
      <w:marTop w:val="0"/>
      <w:marBottom w:val="0"/>
      <w:divBdr>
        <w:top w:val="none" w:sz="0" w:space="0" w:color="auto"/>
        <w:left w:val="none" w:sz="0" w:space="0" w:color="auto"/>
        <w:bottom w:val="none" w:sz="0" w:space="0" w:color="auto"/>
        <w:right w:val="none" w:sz="0" w:space="0" w:color="auto"/>
      </w:divBdr>
    </w:div>
    <w:div w:id="1991714537">
      <w:bodyDiv w:val="1"/>
      <w:marLeft w:val="0"/>
      <w:marRight w:val="0"/>
      <w:marTop w:val="0"/>
      <w:marBottom w:val="0"/>
      <w:divBdr>
        <w:top w:val="none" w:sz="0" w:space="0" w:color="auto"/>
        <w:left w:val="none" w:sz="0" w:space="0" w:color="auto"/>
        <w:bottom w:val="none" w:sz="0" w:space="0" w:color="auto"/>
        <w:right w:val="none" w:sz="0" w:space="0" w:color="auto"/>
      </w:divBdr>
    </w:div>
    <w:div w:id="2001107157">
      <w:bodyDiv w:val="1"/>
      <w:marLeft w:val="0"/>
      <w:marRight w:val="0"/>
      <w:marTop w:val="0"/>
      <w:marBottom w:val="0"/>
      <w:divBdr>
        <w:top w:val="none" w:sz="0" w:space="0" w:color="auto"/>
        <w:left w:val="none" w:sz="0" w:space="0" w:color="auto"/>
        <w:bottom w:val="none" w:sz="0" w:space="0" w:color="auto"/>
        <w:right w:val="none" w:sz="0" w:space="0" w:color="auto"/>
      </w:divBdr>
    </w:div>
    <w:div w:id="2003459560">
      <w:bodyDiv w:val="1"/>
      <w:marLeft w:val="0"/>
      <w:marRight w:val="0"/>
      <w:marTop w:val="0"/>
      <w:marBottom w:val="0"/>
      <w:divBdr>
        <w:top w:val="none" w:sz="0" w:space="0" w:color="auto"/>
        <w:left w:val="none" w:sz="0" w:space="0" w:color="auto"/>
        <w:bottom w:val="none" w:sz="0" w:space="0" w:color="auto"/>
        <w:right w:val="none" w:sz="0" w:space="0" w:color="auto"/>
      </w:divBdr>
    </w:div>
    <w:div w:id="2003581690">
      <w:bodyDiv w:val="1"/>
      <w:marLeft w:val="0"/>
      <w:marRight w:val="0"/>
      <w:marTop w:val="0"/>
      <w:marBottom w:val="0"/>
      <w:divBdr>
        <w:top w:val="none" w:sz="0" w:space="0" w:color="auto"/>
        <w:left w:val="none" w:sz="0" w:space="0" w:color="auto"/>
        <w:bottom w:val="none" w:sz="0" w:space="0" w:color="auto"/>
        <w:right w:val="none" w:sz="0" w:space="0" w:color="auto"/>
      </w:divBdr>
    </w:div>
    <w:div w:id="2004890440">
      <w:bodyDiv w:val="1"/>
      <w:marLeft w:val="0"/>
      <w:marRight w:val="0"/>
      <w:marTop w:val="0"/>
      <w:marBottom w:val="0"/>
      <w:divBdr>
        <w:top w:val="none" w:sz="0" w:space="0" w:color="auto"/>
        <w:left w:val="none" w:sz="0" w:space="0" w:color="auto"/>
        <w:bottom w:val="none" w:sz="0" w:space="0" w:color="auto"/>
        <w:right w:val="none" w:sz="0" w:space="0" w:color="auto"/>
      </w:divBdr>
    </w:div>
    <w:div w:id="2006544158">
      <w:bodyDiv w:val="1"/>
      <w:marLeft w:val="0"/>
      <w:marRight w:val="0"/>
      <w:marTop w:val="0"/>
      <w:marBottom w:val="0"/>
      <w:divBdr>
        <w:top w:val="none" w:sz="0" w:space="0" w:color="auto"/>
        <w:left w:val="none" w:sz="0" w:space="0" w:color="auto"/>
        <w:bottom w:val="none" w:sz="0" w:space="0" w:color="auto"/>
        <w:right w:val="none" w:sz="0" w:space="0" w:color="auto"/>
      </w:divBdr>
    </w:div>
    <w:div w:id="2006660707">
      <w:bodyDiv w:val="1"/>
      <w:marLeft w:val="0"/>
      <w:marRight w:val="0"/>
      <w:marTop w:val="0"/>
      <w:marBottom w:val="0"/>
      <w:divBdr>
        <w:top w:val="none" w:sz="0" w:space="0" w:color="auto"/>
        <w:left w:val="none" w:sz="0" w:space="0" w:color="auto"/>
        <w:bottom w:val="none" w:sz="0" w:space="0" w:color="auto"/>
        <w:right w:val="none" w:sz="0" w:space="0" w:color="auto"/>
      </w:divBdr>
    </w:div>
    <w:div w:id="2008091999">
      <w:bodyDiv w:val="1"/>
      <w:marLeft w:val="0"/>
      <w:marRight w:val="0"/>
      <w:marTop w:val="0"/>
      <w:marBottom w:val="0"/>
      <w:divBdr>
        <w:top w:val="none" w:sz="0" w:space="0" w:color="auto"/>
        <w:left w:val="none" w:sz="0" w:space="0" w:color="auto"/>
        <w:bottom w:val="none" w:sz="0" w:space="0" w:color="auto"/>
        <w:right w:val="none" w:sz="0" w:space="0" w:color="auto"/>
      </w:divBdr>
    </w:div>
    <w:div w:id="2013335668">
      <w:bodyDiv w:val="1"/>
      <w:marLeft w:val="0"/>
      <w:marRight w:val="0"/>
      <w:marTop w:val="0"/>
      <w:marBottom w:val="0"/>
      <w:divBdr>
        <w:top w:val="none" w:sz="0" w:space="0" w:color="auto"/>
        <w:left w:val="none" w:sz="0" w:space="0" w:color="auto"/>
        <w:bottom w:val="none" w:sz="0" w:space="0" w:color="auto"/>
        <w:right w:val="none" w:sz="0" w:space="0" w:color="auto"/>
      </w:divBdr>
    </w:div>
    <w:div w:id="2013481771">
      <w:bodyDiv w:val="1"/>
      <w:marLeft w:val="0"/>
      <w:marRight w:val="0"/>
      <w:marTop w:val="0"/>
      <w:marBottom w:val="0"/>
      <w:divBdr>
        <w:top w:val="none" w:sz="0" w:space="0" w:color="auto"/>
        <w:left w:val="none" w:sz="0" w:space="0" w:color="auto"/>
        <w:bottom w:val="none" w:sz="0" w:space="0" w:color="auto"/>
        <w:right w:val="none" w:sz="0" w:space="0" w:color="auto"/>
      </w:divBdr>
    </w:div>
    <w:div w:id="2013532536">
      <w:bodyDiv w:val="1"/>
      <w:marLeft w:val="0"/>
      <w:marRight w:val="0"/>
      <w:marTop w:val="0"/>
      <w:marBottom w:val="0"/>
      <w:divBdr>
        <w:top w:val="none" w:sz="0" w:space="0" w:color="auto"/>
        <w:left w:val="none" w:sz="0" w:space="0" w:color="auto"/>
        <w:bottom w:val="none" w:sz="0" w:space="0" w:color="auto"/>
        <w:right w:val="none" w:sz="0" w:space="0" w:color="auto"/>
      </w:divBdr>
    </w:div>
    <w:div w:id="2013750321">
      <w:bodyDiv w:val="1"/>
      <w:marLeft w:val="0"/>
      <w:marRight w:val="0"/>
      <w:marTop w:val="0"/>
      <w:marBottom w:val="0"/>
      <w:divBdr>
        <w:top w:val="none" w:sz="0" w:space="0" w:color="auto"/>
        <w:left w:val="none" w:sz="0" w:space="0" w:color="auto"/>
        <w:bottom w:val="none" w:sz="0" w:space="0" w:color="auto"/>
        <w:right w:val="none" w:sz="0" w:space="0" w:color="auto"/>
      </w:divBdr>
    </w:div>
    <w:div w:id="2018070836">
      <w:bodyDiv w:val="1"/>
      <w:marLeft w:val="0"/>
      <w:marRight w:val="0"/>
      <w:marTop w:val="0"/>
      <w:marBottom w:val="0"/>
      <w:divBdr>
        <w:top w:val="none" w:sz="0" w:space="0" w:color="auto"/>
        <w:left w:val="none" w:sz="0" w:space="0" w:color="auto"/>
        <w:bottom w:val="none" w:sz="0" w:space="0" w:color="auto"/>
        <w:right w:val="none" w:sz="0" w:space="0" w:color="auto"/>
      </w:divBdr>
    </w:div>
    <w:div w:id="2023899412">
      <w:bodyDiv w:val="1"/>
      <w:marLeft w:val="0"/>
      <w:marRight w:val="0"/>
      <w:marTop w:val="0"/>
      <w:marBottom w:val="0"/>
      <w:divBdr>
        <w:top w:val="none" w:sz="0" w:space="0" w:color="auto"/>
        <w:left w:val="none" w:sz="0" w:space="0" w:color="auto"/>
        <w:bottom w:val="none" w:sz="0" w:space="0" w:color="auto"/>
        <w:right w:val="none" w:sz="0" w:space="0" w:color="auto"/>
      </w:divBdr>
    </w:div>
    <w:div w:id="2033917308">
      <w:bodyDiv w:val="1"/>
      <w:marLeft w:val="0"/>
      <w:marRight w:val="0"/>
      <w:marTop w:val="0"/>
      <w:marBottom w:val="0"/>
      <w:divBdr>
        <w:top w:val="none" w:sz="0" w:space="0" w:color="auto"/>
        <w:left w:val="none" w:sz="0" w:space="0" w:color="auto"/>
        <w:bottom w:val="none" w:sz="0" w:space="0" w:color="auto"/>
        <w:right w:val="none" w:sz="0" w:space="0" w:color="auto"/>
      </w:divBdr>
    </w:div>
    <w:div w:id="2035423744">
      <w:bodyDiv w:val="1"/>
      <w:marLeft w:val="0"/>
      <w:marRight w:val="0"/>
      <w:marTop w:val="0"/>
      <w:marBottom w:val="0"/>
      <w:divBdr>
        <w:top w:val="none" w:sz="0" w:space="0" w:color="auto"/>
        <w:left w:val="none" w:sz="0" w:space="0" w:color="auto"/>
        <w:bottom w:val="none" w:sz="0" w:space="0" w:color="auto"/>
        <w:right w:val="none" w:sz="0" w:space="0" w:color="auto"/>
      </w:divBdr>
    </w:div>
    <w:div w:id="2037655229">
      <w:bodyDiv w:val="1"/>
      <w:marLeft w:val="0"/>
      <w:marRight w:val="0"/>
      <w:marTop w:val="0"/>
      <w:marBottom w:val="0"/>
      <w:divBdr>
        <w:top w:val="none" w:sz="0" w:space="0" w:color="auto"/>
        <w:left w:val="none" w:sz="0" w:space="0" w:color="auto"/>
        <w:bottom w:val="none" w:sz="0" w:space="0" w:color="auto"/>
        <w:right w:val="none" w:sz="0" w:space="0" w:color="auto"/>
      </w:divBdr>
    </w:div>
    <w:div w:id="2041471422">
      <w:bodyDiv w:val="1"/>
      <w:marLeft w:val="0"/>
      <w:marRight w:val="0"/>
      <w:marTop w:val="0"/>
      <w:marBottom w:val="0"/>
      <w:divBdr>
        <w:top w:val="none" w:sz="0" w:space="0" w:color="auto"/>
        <w:left w:val="none" w:sz="0" w:space="0" w:color="auto"/>
        <w:bottom w:val="none" w:sz="0" w:space="0" w:color="auto"/>
        <w:right w:val="none" w:sz="0" w:space="0" w:color="auto"/>
      </w:divBdr>
    </w:div>
    <w:div w:id="2042438588">
      <w:bodyDiv w:val="1"/>
      <w:marLeft w:val="0"/>
      <w:marRight w:val="0"/>
      <w:marTop w:val="0"/>
      <w:marBottom w:val="0"/>
      <w:divBdr>
        <w:top w:val="none" w:sz="0" w:space="0" w:color="auto"/>
        <w:left w:val="none" w:sz="0" w:space="0" w:color="auto"/>
        <w:bottom w:val="none" w:sz="0" w:space="0" w:color="auto"/>
        <w:right w:val="none" w:sz="0" w:space="0" w:color="auto"/>
      </w:divBdr>
    </w:div>
    <w:div w:id="2042823173">
      <w:bodyDiv w:val="1"/>
      <w:marLeft w:val="0"/>
      <w:marRight w:val="0"/>
      <w:marTop w:val="0"/>
      <w:marBottom w:val="0"/>
      <w:divBdr>
        <w:top w:val="none" w:sz="0" w:space="0" w:color="auto"/>
        <w:left w:val="none" w:sz="0" w:space="0" w:color="auto"/>
        <w:bottom w:val="none" w:sz="0" w:space="0" w:color="auto"/>
        <w:right w:val="none" w:sz="0" w:space="0" w:color="auto"/>
      </w:divBdr>
    </w:div>
    <w:div w:id="2045597619">
      <w:bodyDiv w:val="1"/>
      <w:marLeft w:val="0"/>
      <w:marRight w:val="0"/>
      <w:marTop w:val="0"/>
      <w:marBottom w:val="0"/>
      <w:divBdr>
        <w:top w:val="none" w:sz="0" w:space="0" w:color="auto"/>
        <w:left w:val="none" w:sz="0" w:space="0" w:color="auto"/>
        <w:bottom w:val="none" w:sz="0" w:space="0" w:color="auto"/>
        <w:right w:val="none" w:sz="0" w:space="0" w:color="auto"/>
      </w:divBdr>
    </w:div>
    <w:div w:id="2045787847">
      <w:bodyDiv w:val="1"/>
      <w:marLeft w:val="0"/>
      <w:marRight w:val="0"/>
      <w:marTop w:val="0"/>
      <w:marBottom w:val="0"/>
      <w:divBdr>
        <w:top w:val="none" w:sz="0" w:space="0" w:color="auto"/>
        <w:left w:val="none" w:sz="0" w:space="0" w:color="auto"/>
        <w:bottom w:val="none" w:sz="0" w:space="0" w:color="auto"/>
        <w:right w:val="none" w:sz="0" w:space="0" w:color="auto"/>
      </w:divBdr>
    </w:div>
    <w:div w:id="2050106568">
      <w:bodyDiv w:val="1"/>
      <w:marLeft w:val="0"/>
      <w:marRight w:val="0"/>
      <w:marTop w:val="0"/>
      <w:marBottom w:val="0"/>
      <w:divBdr>
        <w:top w:val="none" w:sz="0" w:space="0" w:color="auto"/>
        <w:left w:val="none" w:sz="0" w:space="0" w:color="auto"/>
        <w:bottom w:val="none" w:sz="0" w:space="0" w:color="auto"/>
        <w:right w:val="none" w:sz="0" w:space="0" w:color="auto"/>
      </w:divBdr>
    </w:div>
    <w:div w:id="2051571156">
      <w:bodyDiv w:val="1"/>
      <w:marLeft w:val="0"/>
      <w:marRight w:val="0"/>
      <w:marTop w:val="0"/>
      <w:marBottom w:val="0"/>
      <w:divBdr>
        <w:top w:val="none" w:sz="0" w:space="0" w:color="auto"/>
        <w:left w:val="none" w:sz="0" w:space="0" w:color="auto"/>
        <w:bottom w:val="none" w:sz="0" w:space="0" w:color="auto"/>
        <w:right w:val="none" w:sz="0" w:space="0" w:color="auto"/>
      </w:divBdr>
    </w:div>
    <w:div w:id="2058820120">
      <w:bodyDiv w:val="1"/>
      <w:marLeft w:val="0"/>
      <w:marRight w:val="0"/>
      <w:marTop w:val="0"/>
      <w:marBottom w:val="0"/>
      <w:divBdr>
        <w:top w:val="none" w:sz="0" w:space="0" w:color="auto"/>
        <w:left w:val="none" w:sz="0" w:space="0" w:color="auto"/>
        <w:bottom w:val="none" w:sz="0" w:space="0" w:color="auto"/>
        <w:right w:val="none" w:sz="0" w:space="0" w:color="auto"/>
      </w:divBdr>
    </w:div>
    <w:div w:id="2063016827">
      <w:bodyDiv w:val="1"/>
      <w:marLeft w:val="0"/>
      <w:marRight w:val="0"/>
      <w:marTop w:val="0"/>
      <w:marBottom w:val="0"/>
      <w:divBdr>
        <w:top w:val="none" w:sz="0" w:space="0" w:color="auto"/>
        <w:left w:val="none" w:sz="0" w:space="0" w:color="auto"/>
        <w:bottom w:val="none" w:sz="0" w:space="0" w:color="auto"/>
        <w:right w:val="none" w:sz="0" w:space="0" w:color="auto"/>
      </w:divBdr>
    </w:div>
    <w:div w:id="2063822449">
      <w:bodyDiv w:val="1"/>
      <w:marLeft w:val="0"/>
      <w:marRight w:val="0"/>
      <w:marTop w:val="0"/>
      <w:marBottom w:val="0"/>
      <w:divBdr>
        <w:top w:val="none" w:sz="0" w:space="0" w:color="auto"/>
        <w:left w:val="none" w:sz="0" w:space="0" w:color="auto"/>
        <w:bottom w:val="none" w:sz="0" w:space="0" w:color="auto"/>
        <w:right w:val="none" w:sz="0" w:space="0" w:color="auto"/>
      </w:divBdr>
    </w:div>
    <w:div w:id="2064862858">
      <w:bodyDiv w:val="1"/>
      <w:marLeft w:val="0"/>
      <w:marRight w:val="0"/>
      <w:marTop w:val="0"/>
      <w:marBottom w:val="0"/>
      <w:divBdr>
        <w:top w:val="none" w:sz="0" w:space="0" w:color="auto"/>
        <w:left w:val="none" w:sz="0" w:space="0" w:color="auto"/>
        <w:bottom w:val="none" w:sz="0" w:space="0" w:color="auto"/>
        <w:right w:val="none" w:sz="0" w:space="0" w:color="auto"/>
      </w:divBdr>
    </w:div>
    <w:div w:id="2066561144">
      <w:bodyDiv w:val="1"/>
      <w:marLeft w:val="0"/>
      <w:marRight w:val="0"/>
      <w:marTop w:val="0"/>
      <w:marBottom w:val="0"/>
      <w:divBdr>
        <w:top w:val="none" w:sz="0" w:space="0" w:color="auto"/>
        <w:left w:val="none" w:sz="0" w:space="0" w:color="auto"/>
        <w:bottom w:val="none" w:sz="0" w:space="0" w:color="auto"/>
        <w:right w:val="none" w:sz="0" w:space="0" w:color="auto"/>
      </w:divBdr>
    </w:div>
    <w:div w:id="2073455684">
      <w:bodyDiv w:val="1"/>
      <w:marLeft w:val="0"/>
      <w:marRight w:val="0"/>
      <w:marTop w:val="0"/>
      <w:marBottom w:val="0"/>
      <w:divBdr>
        <w:top w:val="none" w:sz="0" w:space="0" w:color="auto"/>
        <w:left w:val="none" w:sz="0" w:space="0" w:color="auto"/>
        <w:bottom w:val="none" w:sz="0" w:space="0" w:color="auto"/>
        <w:right w:val="none" w:sz="0" w:space="0" w:color="auto"/>
      </w:divBdr>
    </w:div>
    <w:div w:id="2074812830">
      <w:bodyDiv w:val="1"/>
      <w:marLeft w:val="0"/>
      <w:marRight w:val="0"/>
      <w:marTop w:val="0"/>
      <w:marBottom w:val="0"/>
      <w:divBdr>
        <w:top w:val="none" w:sz="0" w:space="0" w:color="auto"/>
        <w:left w:val="none" w:sz="0" w:space="0" w:color="auto"/>
        <w:bottom w:val="none" w:sz="0" w:space="0" w:color="auto"/>
        <w:right w:val="none" w:sz="0" w:space="0" w:color="auto"/>
      </w:divBdr>
    </w:div>
    <w:div w:id="2076852493">
      <w:bodyDiv w:val="1"/>
      <w:marLeft w:val="0"/>
      <w:marRight w:val="0"/>
      <w:marTop w:val="0"/>
      <w:marBottom w:val="0"/>
      <w:divBdr>
        <w:top w:val="none" w:sz="0" w:space="0" w:color="auto"/>
        <w:left w:val="none" w:sz="0" w:space="0" w:color="auto"/>
        <w:bottom w:val="none" w:sz="0" w:space="0" w:color="auto"/>
        <w:right w:val="none" w:sz="0" w:space="0" w:color="auto"/>
      </w:divBdr>
    </w:div>
    <w:div w:id="2077389335">
      <w:bodyDiv w:val="1"/>
      <w:marLeft w:val="0"/>
      <w:marRight w:val="0"/>
      <w:marTop w:val="0"/>
      <w:marBottom w:val="0"/>
      <w:divBdr>
        <w:top w:val="none" w:sz="0" w:space="0" w:color="auto"/>
        <w:left w:val="none" w:sz="0" w:space="0" w:color="auto"/>
        <w:bottom w:val="none" w:sz="0" w:space="0" w:color="auto"/>
        <w:right w:val="none" w:sz="0" w:space="0" w:color="auto"/>
      </w:divBdr>
    </w:div>
    <w:div w:id="2090493957">
      <w:bodyDiv w:val="1"/>
      <w:marLeft w:val="0"/>
      <w:marRight w:val="0"/>
      <w:marTop w:val="0"/>
      <w:marBottom w:val="0"/>
      <w:divBdr>
        <w:top w:val="none" w:sz="0" w:space="0" w:color="auto"/>
        <w:left w:val="none" w:sz="0" w:space="0" w:color="auto"/>
        <w:bottom w:val="none" w:sz="0" w:space="0" w:color="auto"/>
        <w:right w:val="none" w:sz="0" w:space="0" w:color="auto"/>
      </w:divBdr>
    </w:div>
    <w:div w:id="2094546137">
      <w:bodyDiv w:val="1"/>
      <w:marLeft w:val="0"/>
      <w:marRight w:val="0"/>
      <w:marTop w:val="0"/>
      <w:marBottom w:val="0"/>
      <w:divBdr>
        <w:top w:val="none" w:sz="0" w:space="0" w:color="auto"/>
        <w:left w:val="none" w:sz="0" w:space="0" w:color="auto"/>
        <w:bottom w:val="none" w:sz="0" w:space="0" w:color="auto"/>
        <w:right w:val="none" w:sz="0" w:space="0" w:color="auto"/>
      </w:divBdr>
    </w:div>
    <w:div w:id="2095011050">
      <w:bodyDiv w:val="1"/>
      <w:marLeft w:val="0"/>
      <w:marRight w:val="0"/>
      <w:marTop w:val="0"/>
      <w:marBottom w:val="0"/>
      <w:divBdr>
        <w:top w:val="none" w:sz="0" w:space="0" w:color="auto"/>
        <w:left w:val="none" w:sz="0" w:space="0" w:color="auto"/>
        <w:bottom w:val="none" w:sz="0" w:space="0" w:color="auto"/>
        <w:right w:val="none" w:sz="0" w:space="0" w:color="auto"/>
      </w:divBdr>
    </w:div>
    <w:div w:id="2101178024">
      <w:bodyDiv w:val="1"/>
      <w:marLeft w:val="0"/>
      <w:marRight w:val="0"/>
      <w:marTop w:val="0"/>
      <w:marBottom w:val="0"/>
      <w:divBdr>
        <w:top w:val="none" w:sz="0" w:space="0" w:color="auto"/>
        <w:left w:val="none" w:sz="0" w:space="0" w:color="auto"/>
        <w:bottom w:val="none" w:sz="0" w:space="0" w:color="auto"/>
        <w:right w:val="none" w:sz="0" w:space="0" w:color="auto"/>
      </w:divBdr>
    </w:div>
    <w:div w:id="2114857871">
      <w:bodyDiv w:val="1"/>
      <w:marLeft w:val="0"/>
      <w:marRight w:val="0"/>
      <w:marTop w:val="0"/>
      <w:marBottom w:val="0"/>
      <w:divBdr>
        <w:top w:val="none" w:sz="0" w:space="0" w:color="auto"/>
        <w:left w:val="none" w:sz="0" w:space="0" w:color="auto"/>
        <w:bottom w:val="none" w:sz="0" w:space="0" w:color="auto"/>
        <w:right w:val="none" w:sz="0" w:space="0" w:color="auto"/>
      </w:divBdr>
    </w:div>
    <w:div w:id="2117209082">
      <w:bodyDiv w:val="1"/>
      <w:marLeft w:val="0"/>
      <w:marRight w:val="0"/>
      <w:marTop w:val="0"/>
      <w:marBottom w:val="0"/>
      <w:divBdr>
        <w:top w:val="none" w:sz="0" w:space="0" w:color="auto"/>
        <w:left w:val="none" w:sz="0" w:space="0" w:color="auto"/>
        <w:bottom w:val="none" w:sz="0" w:space="0" w:color="auto"/>
        <w:right w:val="none" w:sz="0" w:space="0" w:color="auto"/>
      </w:divBdr>
    </w:div>
    <w:div w:id="2126121846">
      <w:bodyDiv w:val="1"/>
      <w:marLeft w:val="0"/>
      <w:marRight w:val="0"/>
      <w:marTop w:val="0"/>
      <w:marBottom w:val="0"/>
      <w:divBdr>
        <w:top w:val="none" w:sz="0" w:space="0" w:color="auto"/>
        <w:left w:val="none" w:sz="0" w:space="0" w:color="auto"/>
        <w:bottom w:val="none" w:sz="0" w:space="0" w:color="auto"/>
        <w:right w:val="none" w:sz="0" w:space="0" w:color="auto"/>
      </w:divBdr>
    </w:div>
    <w:div w:id="2126849122">
      <w:bodyDiv w:val="1"/>
      <w:marLeft w:val="0"/>
      <w:marRight w:val="0"/>
      <w:marTop w:val="0"/>
      <w:marBottom w:val="0"/>
      <w:divBdr>
        <w:top w:val="none" w:sz="0" w:space="0" w:color="auto"/>
        <w:left w:val="none" w:sz="0" w:space="0" w:color="auto"/>
        <w:bottom w:val="none" w:sz="0" w:space="0" w:color="auto"/>
        <w:right w:val="none" w:sz="0" w:space="0" w:color="auto"/>
      </w:divBdr>
    </w:div>
    <w:div w:id="2131043725">
      <w:bodyDiv w:val="1"/>
      <w:marLeft w:val="0"/>
      <w:marRight w:val="0"/>
      <w:marTop w:val="0"/>
      <w:marBottom w:val="0"/>
      <w:divBdr>
        <w:top w:val="none" w:sz="0" w:space="0" w:color="auto"/>
        <w:left w:val="none" w:sz="0" w:space="0" w:color="auto"/>
        <w:bottom w:val="none" w:sz="0" w:space="0" w:color="auto"/>
        <w:right w:val="none" w:sz="0" w:space="0" w:color="auto"/>
      </w:divBdr>
    </w:div>
    <w:div w:id="2131312433">
      <w:bodyDiv w:val="1"/>
      <w:marLeft w:val="0"/>
      <w:marRight w:val="0"/>
      <w:marTop w:val="0"/>
      <w:marBottom w:val="0"/>
      <w:divBdr>
        <w:top w:val="none" w:sz="0" w:space="0" w:color="auto"/>
        <w:left w:val="none" w:sz="0" w:space="0" w:color="auto"/>
        <w:bottom w:val="none" w:sz="0" w:space="0" w:color="auto"/>
        <w:right w:val="none" w:sz="0" w:space="0" w:color="auto"/>
      </w:divBdr>
    </w:div>
    <w:div w:id="2135755558">
      <w:bodyDiv w:val="1"/>
      <w:marLeft w:val="0"/>
      <w:marRight w:val="0"/>
      <w:marTop w:val="0"/>
      <w:marBottom w:val="0"/>
      <w:divBdr>
        <w:top w:val="none" w:sz="0" w:space="0" w:color="auto"/>
        <w:left w:val="none" w:sz="0" w:space="0" w:color="auto"/>
        <w:bottom w:val="none" w:sz="0" w:space="0" w:color="auto"/>
        <w:right w:val="none" w:sz="0" w:space="0" w:color="auto"/>
      </w:divBdr>
    </w:div>
    <w:div w:id="2138179466">
      <w:bodyDiv w:val="1"/>
      <w:marLeft w:val="0"/>
      <w:marRight w:val="0"/>
      <w:marTop w:val="0"/>
      <w:marBottom w:val="0"/>
      <w:divBdr>
        <w:top w:val="none" w:sz="0" w:space="0" w:color="auto"/>
        <w:left w:val="none" w:sz="0" w:space="0" w:color="auto"/>
        <w:bottom w:val="none" w:sz="0" w:space="0" w:color="auto"/>
        <w:right w:val="none" w:sz="0" w:space="0" w:color="auto"/>
      </w:divBdr>
    </w:div>
    <w:div w:id="2139105957">
      <w:bodyDiv w:val="1"/>
      <w:marLeft w:val="0"/>
      <w:marRight w:val="0"/>
      <w:marTop w:val="0"/>
      <w:marBottom w:val="0"/>
      <w:divBdr>
        <w:top w:val="none" w:sz="0" w:space="0" w:color="auto"/>
        <w:left w:val="none" w:sz="0" w:space="0" w:color="auto"/>
        <w:bottom w:val="none" w:sz="0" w:space="0" w:color="auto"/>
        <w:right w:val="none" w:sz="0" w:space="0" w:color="auto"/>
      </w:divBdr>
    </w:div>
    <w:div w:id="2141680469">
      <w:bodyDiv w:val="1"/>
      <w:marLeft w:val="0"/>
      <w:marRight w:val="0"/>
      <w:marTop w:val="0"/>
      <w:marBottom w:val="0"/>
      <w:divBdr>
        <w:top w:val="none" w:sz="0" w:space="0" w:color="auto"/>
        <w:left w:val="none" w:sz="0" w:space="0" w:color="auto"/>
        <w:bottom w:val="none" w:sz="0" w:space="0" w:color="auto"/>
        <w:right w:val="none" w:sz="0" w:space="0" w:color="auto"/>
      </w:divBdr>
    </w:div>
    <w:div w:id="214527112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webSettings" Target="webSettings.xml"/><Relationship Id="rId18" Type="http://schemas.openxmlformats.org/officeDocument/2006/relationships/image" Target="media/image3.png"/><Relationship Id="rId26" Type="http://schemas.openxmlformats.org/officeDocument/2006/relationships/image" Target="media/image11.png"/><Relationship Id="rId21" Type="http://schemas.openxmlformats.org/officeDocument/2006/relationships/image" Target="media/image6.png"/><Relationship Id="rId34" Type="http://schemas.openxmlformats.org/officeDocument/2006/relationships/footer" Target="footer1.xml"/><Relationship Id="rId7" Type="http://schemas.openxmlformats.org/officeDocument/2006/relationships/customXml" Target="../customXml/item7.xml"/><Relationship Id="rId12" Type="http://schemas.openxmlformats.org/officeDocument/2006/relationships/settings" Target="settings.xml"/><Relationship Id="rId17" Type="http://schemas.openxmlformats.org/officeDocument/2006/relationships/image" Target="media/image2.png"/><Relationship Id="rId25" Type="http://schemas.openxmlformats.org/officeDocument/2006/relationships/image" Target="media/image10.png"/><Relationship Id="rId33" Type="http://schemas.openxmlformats.org/officeDocument/2006/relationships/header" Target="header2.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image" Target="media/image1.jpeg"/><Relationship Id="rId20" Type="http://schemas.openxmlformats.org/officeDocument/2006/relationships/image" Target="media/image5.png"/><Relationship Id="rId29" Type="http://schemas.openxmlformats.org/officeDocument/2006/relationships/image" Target="media/image14.png"/><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styles" Target="styles.xml"/><Relationship Id="rId24" Type="http://schemas.openxmlformats.org/officeDocument/2006/relationships/image" Target="media/image9.png"/><Relationship Id="rId32" Type="http://schemas.openxmlformats.org/officeDocument/2006/relationships/header" Target="header1.xml"/><Relationship Id="rId37"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endnotes" Target="endnotes.xml"/><Relationship Id="rId23" Type="http://schemas.openxmlformats.org/officeDocument/2006/relationships/image" Target="media/image8.png"/><Relationship Id="rId28" Type="http://schemas.openxmlformats.org/officeDocument/2006/relationships/image" Target="media/image13.png"/><Relationship Id="rId36" Type="http://schemas.openxmlformats.org/officeDocument/2006/relationships/fontTable" Target="fontTable.xml"/><Relationship Id="rId10" Type="http://schemas.openxmlformats.org/officeDocument/2006/relationships/numbering" Target="numbering.xml"/><Relationship Id="rId19" Type="http://schemas.openxmlformats.org/officeDocument/2006/relationships/image" Target="media/image4.png"/><Relationship Id="rId31" Type="http://schemas.openxmlformats.org/officeDocument/2006/relationships/image" Target="media/image16.png"/><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footnotes" Target="footnotes.xml"/><Relationship Id="rId22" Type="http://schemas.openxmlformats.org/officeDocument/2006/relationships/image" Target="media/image7.png"/><Relationship Id="rId27" Type="http://schemas.openxmlformats.org/officeDocument/2006/relationships/image" Target="media/image12.png"/><Relationship Id="rId30" Type="http://schemas.openxmlformats.org/officeDocument/2006/relationships/image" Target="media/image15.png"/><Relationship Id="rId35" Type="http://schemas.openxmlformats.org/officeDocument/2006/relationships/footer" Target="footer2.xml"/><Relationship Id="rId8" Type="http://schemas.openxmlformats.org/officeDocument/2006/relationships/customXml" Target="../customXml/item8.xml"/><Relationship Id="rId3" Type="http://schemas.openxmlformats.org/officeDocument/2006/relationships/customXml" Target="../customXml/item3.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0E057DF71F1B4BAFB59EFC42B1FFD92C"/>
        <w:category>
          <w:name w:val="General"/>
          <w:gallery w:val="placeholder"/>
        </w:category>
        <w:types>
          <w:type w:val="bbPlcHdr"/>
        </w:types>
        <w:behaviors>
          <w:behavior w:val="content"/>
        </w:behaviors>
        <w:guid w:val="{B0B103D7-BDBE-468F-B056-B1FFCA14616A}"/>
      </w:docPartPr>
      <w:docPartBody>
        <w:p w:rsidR="00E42B39" w:rsidRDefault="00D71041" w:rsidP="00D71041">
          <w:pPr>
            <w:pStyle w:val="0E057DF71F1B4BAFB59EFC42B1FFD92C1"/>
          </w:pPr>
          <w:bookmarkStart w:id="0" w:name="start"/>
          <w:bookmarkEnd w:id="0"/>
          <w:r>
            <w:rPr>
              <w:rStyle w:val="PlaceholderText"/>
              <w:vanish/>
            </w:rPr>
            <w:t>Click or tap here to enter text.</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Gautami">
    <w:panose1 w:val="02000500000000000000"/>
    <w:charset w:val="00"/>
    <w:family w:val="swiss"/>
    <w:pitch w:val="variable"/>
    <w:sig w:usb0="002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Aptos Display">
    <w:charset w:val="00"/>
    <w:family w:val="swiss"/>
    <w:pitch w:val="variable"/>
    <w:sig w:usb0="20000287" w:usb1="00000003" w:usb2="00000000" w:usb3="00000000" w:csb0="0000019F" w:csb1="00000000"/>
  </w:font>
  <w:font w:name="DengXian Light">
    <w:altName w:val="等线 Light"/>
    <w:charset w:val="86"/>
    <w:family w:val="auto"/>
    <w:pitch w:val="variable"/>
    <w:sig w:usb0="A00002BF" w:usb1="38CF7CFA" w:usb2="00000016" w:usb3="00000000" w:csb0="0004000F" w:csb1="00000000"/>
  </w:font>
  <w:font w:name="SimSun">
    <w:altName w:val="宋体"/>
    <w:panose1 w:val="02010600030101010101"/>
    <w:charset w:val="86"/>
    <w:family w:val="auto"/>
    <w:pitch w:val="variable"/>
    <w:sig w:usb0="00000203" w:usb1="288F0000" w:usb2="00000016" w:usb3="00000000" w:csb0="00040001" w:csb1="00000000"/>
  </w:font>
  <w:font w:name="Calibri">
    <w:panose1 w:val="020F0502020204030204"/>
    <w:charset w:val="00"/>
    <w:family w:val="swiss"/>
    <w:pitch w:val="variable"/>
    <w:sig w:usb0="E4002EFF" w:usb1="C2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hyphenationZone w:val="425"/>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4484A"/>
    <w:rsid w:val="00004C46"/>
    <w:rsid w:val="00006CC1"/>
    <w:rsid w:val="0002184C"/>
    <w:rsid w:val="00035754"/>
    <w:rsid w:val="00042D89"/>
    <w:rsid w:val="0005360C"/>
    <w:rsid w:val="00062296"/>
    <w:rsid w:val="00066761"/>
    <w:rsid w:val="00071A52"/>
    <w:rsid w:val="000739F0"/>
    <w:rsid w:val="000842E2"/>
    <w:rsid w:val="0008459E"/>
    <w:rsid w:val="0008582B"/>
    <w:rsid w:val="00086185"/>
    <w:rsid w:val="000928E0"/>
    <w:rsid w:val="00096852"/>
    <w:rsid w:val="000B7A5C"/>
    <w:rsid w:val="000C1E7F"/>
    <w:rsid w:val="000C4D4A"/>
    <w:rsid w:val="000C57EE"/>
    <w:rsid w:val="000D1008"/>
    <w:rsid w:val="000D6E04"/>
    <w:rsid w:val="000E2557"/>
    <w:rsid w:val="000E3EF1"/>
    <w:rsid w:val="000E5269"/>
    <w:rsid w:val="000F72BF"/>
    <w:rsid w:val="0010699C"/>
    <w:rsid w:val="00113498"/>
    <w:rsid w:val="00121386"/>
    <w:rsid w:val="001228F3"/>
    <w:rsid w:val="0013391D"/>
    <w:rsid w:val="001436DF"/>
    <w:rsid w:val="00157818"/>
    <w:rsid w:val="00166ECA"/>
    <w:rsid w:val="00167B84"/>
    <w:rsid w:val="00177986"/>
    <w:rsid w:val="00193967"/>
    <w:rsid w:val="00193EEE"/>
    <w:rsid w:val="00195BE1"/>
    <w:rsid w:val="00195F94"/>
    <w:rsid w:val="001B2257"/>
    <w:rsid w:val="001C6EE3"/>
    <w:rsid w:val="001C7224"/>
    <w:rsid w:val="001E0410"/>
    <w:rsid w:val="001E2F5A"/>
    <w:rsid w:val="001E5823"/>
    <w:rsid w:val="001E5DCE"/>
    <w:rsid w:val="001F2D7D"/>
    <w:rsid w:val="001F7211"/>
    <w:rsid w:val="00202CBC"/>
    <w:rsid w:val="002126A6"/>
    <w:rsid w:val="0022357B"/>
    <w:rsid w:val="00223F1E"/>
    <w:rsid w:val="00231D58"/>
    <w:rsid w:val="002368E3"/>
    <w:rsid w:val="00241F45"/>
    <w:rsid w:val="00251F20"/>
    <w:rsid w:val="00261E05"/>
    <w:rsid w:val="002626B2"/>
    <w:rsid w:val="00266BCC"/>
    <w:rsid w:val="00271E5A"/>
    <w:rsid w:val="00271FF9"/>
    <w:rsid w:val="0027622E"/>
    <w:rsid w:val="00280184"/>
    <w:rsid w:val="002804A2"/>
    <w:rsid w:val="00281636"/>
    <w:rsid w:val="00281C63"/>
    <w:rsid w:val="00282B27"/>
    <w:rsid w:val="00285303"/>
    <w:rsid w:val="00287341"/>
    <w:rsid w:val="00293994"/>
    <w:rsid w:val="002A2622"/>
    <w:rsid w:val="002B3A26"/>
    <w:rsid w:val="002B4ED4"/>
    <w:rsid w:val="002C1291"/>
    <w:rsid w:val="002C1C53"/>
    <w:rsid w:val="002C39F7"/>
    <w:rsid w:val="002C421F"/>
    <w:rsid w:val="002D3C39"/>
    <w:rsid w:val="002D536B"/>
    <w:rsid w:val="002D7C9E"/>
    <w:rsid w:val="002F3DAC"/>
    <w:rsid w:val="002F5E59"/>
    <w:rsid w:val="0030061B"/>
    <w:rsid w:val="00313F62"/>
    <w:rsid w:val="00323913"/>
    <w:rsid w:val="003251DA"/>
    <w:rsid w:val="00334932"/>
    <w:rsid w:val="00343A3B"/>
    <w:rsid w:val="00347B9F"/>
    <w:rsid w:val="003562FA"/>
    <w:rsid w:val="00371DE9"/>
    <w:rsid w:val="0037503B"/>
    <w:rsid w:val="00377EA4"/>
    <w:rsid w:val="00380693"/>
    <w:rsid w:val="00385BA0"/>
    <w:rsid w:val="003911DA"/>
    <w:rsid w:val="0039623D"/>
    <w:rsid w:val="003976EE"/>
    <w:rsid w:val="003B5665"/>
    <w:rsid w:val="003C10DB"/>
    <w:rsid w:val="003D12F6"/>
    <w:rsid w:val="003D7B22"/>
    <w:rsid w:val="003E340E"/>
    <w:rsid w:val="003E3F75"/>
    <w:rsid w:val="003E453E"/>
    <w:rsid w:val="003E5162"/>
    <w:rsid w:val="003F3D60"/>
    <w:rsid w:val="003F7C54"/>
    <w:rsid w:val="003F7E3A"/>
    <w:rsid w:val="00416906"/>
    <w:rsid w:val="0041706A"/>
    <w:rsid w:val="00425F26"/>
    <w:rsid w:val="00426F6A"/>
    <w:rsid w:val="004304AC"/>
    <w:rsid w:val="00432F42"/>
    <w:rsid w:val="004419A3"/>
    <w:rsid w:val="00451E4F"/>
    <w:rsid w:val="00483A45"/>
    <w:rsid w:val="00490CBC"/>
    <w:rsid w:val="004A2A77"/>
    <w:rsid w:val="004A786C"/>
    <w:rsid w:val="004B1D10"/>
    <w:rsid w:val="004B1FD1"/>
    <w:rsid w:val="004B2703"/>
    <w:rsid w:val="004B53DC"/>
    <w:rsid w:val="004C2AEC"/>
    <w:rsid w:val="004C6728"/>
    <w:rsid w:val="004C7E5D"/>
    <w:rsid w:val="004D178D"/>
    <w:rsid w:val="004D1A15"/>
    <w:rsid w:val="004D2CDE"/>
    <w:rsid w:val="004E0623"/>
    <w:rsid w:val="004E3DE8"/>
    <w:rsid w:val="004E75D5"/>
    <w:rsid w:val="004F00D3"/>
    <w:rsid w:val="004F15D9"/>
    <w:rsid w:val="004F217A"/>
    <w:rsid w:val="00500C86"/>
    <w:rsid w:val="005017C3"/>
    <w:rsid w:val="00504AE6"/>
    <w:rsid w:val="00504FF2"/>
    <w:rsid w:val="0051219A"/>
    <w:rsid w:val="005142D2"/>
    <w:rsid w:val="00515F4B"/>
    <w:rsid w:val="005164CF"/>
    <w:rsid w:val="00541A79"/>
    <w:rsid w:val="0054567C"/>
    <w:rsid w:val="00552851"/>
    <w:rsid w:val="00561395"/>
    <w:rsid w:val="00562C90"/>
    <w:rsid w:val="00564783"/>
    <w:rsid w:val="00566E5B"/>
    <w:rsid w:val="00571DE1"/>
    <w:rsid w:val="00583A56"/>
    <w:rsid w:val="0058705E"/>
    <w:rsid w:val="005A2C1A"/>
    <w:rsid w:val="005B1548"/>
    <w:rsid w:val="005C0C74"/>
    <w:rsid w:val="005E0748"/>
    <w:rsid w:val="005E7C0D"/>
    <w:rsid w:val="005F45CF"/>
    <w:rsid w:val="005F5237"/>
    <w:rsid w:val="00605B68"/>
    <w:rsid w:val="006119CB"/>
    <w:rsid w:val="00612B21"/>
    <w:rsid w:val="006169F4"/>
    <w:rsid w:val="00620A28"/>
    <w:rsid w:val="00620E19"/>
    <w:rsid w:val="00622AFB"/>
    <w:rsid w:val="00626016"/>
    <w:rsid w:val="00627439"/>
    <w:rsid w:val="00632B5C"/>
    <w:rsid w:val="0063377B"/>
    <w:rsid w:val="006548E9"/>
    <w:rsid w:val="00660D7F"/>
    <w:rsid w:val="00672B51"/>
    <w:rsid w:val="006804C7"/>
    <w:rsid w:val="00680C93"/>
    <w:rsid w:val="0068352F"/>
    <w:rsid w:val="006A13C6"/>
    <w:rsid w:val="006A31EF"/>
    <w:rsid w:val="006A70E1"/>
    <w:rsid w:val="006C58F1"/>
    <w:rsid w:val="006C7FC8"/>
    <w:rsid w:val="006D12D7"/>
    <w:rsid w:val="006D1D30"/>
    <w:rsid w:val="006D3BC1"/>
    <w:rsid w:val="006D48A0"/>
    <w:rsid w:val="006E1B8F"/>
    <w:rsid w:val="006F3498"/>
    <w:rsid w:val="006F5DF9"/>
    <w:rsid w:val="006F6A70"/>
    <w:rsid w:val="0070272A"/>
    <w:rsid w:val="00720A10"/>
    <w:rsid w:val="00722308"/>
    <w:rsid w:val="007336B7"/>
    <w:rsid w:val="00734BD2"/>
    <w:rsid w:val="007412E4"/>
    <w:rsid w:val="00750FBA"/>
    <w:rsid w:val="00751C65"/>
    <w:rsid w:val="00753CB6"/>
    <w:rsid w:val="0075731A"/>
    <w:rsid w:val="007618D5"/>
    <w:rsid w:val="00762336"/>
    <w:rsid w:val="00767D73"/>
    <w:rsid w:val="00787AC8"/>
    <w:rsid w:val="007922E8"/>
    <w:rsid w:val="007923FB"/>
    <w:rsid w:val="00796756"/>
    <w:rsid w:val="007B028C"/>
    <w:rsid w:val="007B3186"/>
    <w:rsid w:val="007C23F3"/>
    <w:rsid w:val="007C323C"/>
    <w:rsid w:val="007D07BB"/>
    <w:rsid w:val="007D35F7"/>
    <w:rsid w:val="007E30E7"/>
    <w:rsid w:val="008126D8"/>
    <w:rsid w:val="0082003D"/>
    <w:rsid w:val="00830EE2"/>
    <w:rsid w:val="0083235D"/>
    <w:rsid w:val="008428E3"/>
    <w:rsid w:val="00844144"/>
    <w:rsid w:val="00855102"/>
    <w:rsid w:val="00866A07"/>
    <w:rsid w:val="00867C2D"/>
    <w:rsid w:val="0087483E"/>
    <w:rsid w:val="008801BA"/>
    <w:rsid w:val="00881075"/>
    <w:rsid w:val="00882E54"/>
    <w:rsid w:val="00897FF4"/>
    <w:rsid w:val="008A2989"/>
    <w:rsid w:val="008A29E0"/>
    <w:rsid w:val="008A7761"/>
    <w:rsid w:val="008B2F17"/>
    <w:rsid w:val="008B31A0"/>
    <w:rsid w:val="008C58E2"/>
    <w:rsid w:val="008C6C76"/>
    <w:rsid w:val="008C7E33"/>
    <w:rsid w:val="008D02E5"/>
    <w:rsid w:val="008D1155"/>
    <w:rsid w:val="008D3118"/>
    <w:rsid w:val="008E5F04"/>
    <w:rsid w:val="00905A33"/>
    <w:rsid w:val="009358AB"/>
    <w:rsid w:val="00941781"/>
    <w:rsid w:val="009437B2"/>
    <w:rsid w:val="009446BD"/>
    <w:rsid w:val="00952A8B"/>
    <w:rsid w:val="00957FA8"/>
    <w:rsid w:val="00967C13"/>
    <w:rsid w:val="009705A3"/>
    <w:rsid w:val="0097792C"/>
    <w:rsid w:val="00983D12"/>
    <w:rsid w:val="00992957"/>
    <w:rsid w:val="00992A01"/>
    <w:rsid w:val="009932C5"/>
    <w:rsid w:val="00994985"/>
    <w:rsid w:val="00997EAA"/>
    <w:rsid w:val="009A49C7"/>
    <w:rsid w:val="009A5A45"/>
    <w:rsid w:val="009C2067"/>
    <w:rsid w:val="009C4039"/>
    <w:rsid w:val="009C4D51"/>
    <w:rsid w:val="009C5630"/>
    <w:rsid w:val="009D021C"/>
    <w:rsid w:val="009D1BE8"/>
    <w:rsid w:val="009D4637"/>
    <w:rsid w:val="009E22C7"/>
    <w:rsid w:val="009E5821"/>
    <w:rsid w:val="009F15D2"/>
    <w:rsid w:val="00A050E7"/>
    <w:rsid w:val="00A06582"/>
    <w:rsid w:val="00A1181B"/>
    <w:rsid w:val="00A25BA6"/>
    <w:rsid w:val="00A3089E"/>
    <w:rsid w:val="00A32CC4"/>
    <w:rsid w:val="00A3400D"/>
    <w:rsid w:val="00A35B58"/>
    <w:rsid w:val="00A67926"/>
    <w:rsid w:val="00A70399"/>
    <w:rsid w:val="00A720A4"/>
    <w:rsid w:val="00A8139B"/>
    <w:rsid w:val="00A82C7F"/>
    <w:rsid w:val="00A955C8"/>
    <w:rsid w:val="00AD4BE2"/>
    <w:rsid w:val="00AD63A5"/>
    <w:rsid w:val="00AD6F9C"/>
    <w:rsid w:val="00AE7673"/>
    <w:rsid w:val="00AF225A"/>
    <w:rsid w:val="00AF5C3D"/>
    <w:rsid w:val="00AF66A0"/>
    <w:rsid w:val="00B037FA"/>
    <w:rsid w:val="00B0740F"/>
    <w:rsid w:val="00B07E19"/>
    <w:rsid w:val="00B10230"/>
    <w:rsid w:val="00B47623"/>
    <w:rsid w:val="00B47B35"/>
    <w:rsid w:val="00B60B6E"/>
    <w:rsid w:val="00B64801"/>
    <w:rsid w:val="00B858CF"/>
    <w:rsid w:val="00B948B4"/>
    <w:rsid w:val="00BB51C0"/>
    <w:rsid w:val="00BC7C13"/>
    <w:rsid w:val="00BC7C45"/>
    <w:rsid w:val="00BD1DD5"/>
    <w:rsid w:val="00BD31BE"/>
    <w:rsid w:val="00BD509C"/>
    <w:rsid w:val="00BE023D"/>
    <w:rsid w:val="00BE24B0"/>
    <w:rsid w:val="00BE29FD"/>
    <w:rsid w:val="00BF170F"/>
    <w:rsid w:val="00BF2730"/>
    <w:rsid w:val="00BF5297"/>
    <w:rsid w:val="00C03B8B"/>
    <w:rsid w:val="00C05376"/>
    <w:rsid w:val="00C200DB"/>
    <w:rsid w:val="00C204BD"/>
    <w:rsid w:val="00C339FF"/>
    <w:rsid w:val="00C4291F"/>
    <w:rsid w:val="00C4484A"/>
    <w:rsid w:val="00C45A09"/>
    <w:rsid w:val="00C46460"/>
    <w:rsid w:val="00C5296E"/>
    <w:rsid w:val="00C63532"/>
    <w:rsid w:val="00C66639"/>
    <w:rsid w:val="00C776C8"/>
    <w:rsid w:val="00C82C5F"/>
    <w:rsid w:val="00C84511"/>
    <w:rsid w:val="00C928B5"/>
    <w:rsid w:val="00CA530C"/>
    <w:rsid w:val="00CA7B16"/>
    <w:rsid w:val="00CB1173"/>
    <w:rsid w:val="00CB5418"/>
    <w:rsid w:val="00CC05C4"/>
    <w:rsid w:val="00CD0F9F"/>
    <w:rsid w:val="00CD2E28"/>
    <w:rsid w:val="00CD2E6E"/>
    <w:rsid w:val="00CD4C05"/>
    <w:rsid w:val="00CE1418"/>
    <w:rsid w:val="00CE1D11"/>
    <w:rsid w:val="00CE79F5"/>
    <w:rsid w:val="00CF0120"/>
    <w:rsid w:val="00CF461E"/>
    <w:rsid w:val="00CF4C55"/>
    <w:rsid w:val="00D11694"/>
    <w:rsid w:val="00D36223"/>
    <w:rsid w:val="00D45191"/>
    <w:rsid w:val="00D508E4"/>
    <w:rsid w:val="00D53DA1"/>
    <w:rsid w:val="00D56180"/>
    <w:rsid w:val="00D60228"/>
    <w:rsid w:val="00D66904"/>
    <w:rsid w:val="00D71041"/>
    <w:rsid w:val="00D73380"/>
    <w:rsid w:val="00D74C22"/>
    <w:rsid w:val="00D74EDC"/>
    <w:rsid w:val="00D75CD8"/>
    <w:rsid w:val="00D8652F"/>
    <w:rsid w:val="00D90B8C"/>
    <w:rsid w:val="00D90E5E"/>
    <w:rsid w:val="00D935F6"/>
    <w:rsid w:val="00D94FAF"/>
    <w:rsid w:val="00D97A0C"/>
    <w:rsid w:val="00DB6D68"/>
    <w:rsid w:val="00DE1313"/>
    <w:rsid w:val="00DE1A7C"/>
    <w:rsid w:val="00E16F41"/>
    <w:rsid w:val="00E20E4D"/>
    <w:rsid w:val="00E36B75"/>
    <w:rsid w:val="00E42B39"/>
    <w:rsid w:val="00E456EA"/>
    <w:rsid w:val="00E45E39"/>
    <w:rsid w:val="00E51ECB"/>
    <w:rsid w:val="00E62248"/>
    <w:rsid w:val="00E62EB2"/>
    <w:rsid w:val="00E66C14"/>
    <w:rsid w:val="00E677D3"/>
    <w:rsid w:val="00E71835"/>
    <w:rsid w:val="00E71D61"/>
    <w:rsid w:val="00E74164"/>
    <w:rsid w:val="00E76041"/>
    <w:rsid w:val="00E774B9"/>
    <w:rsid w:val="00E87CE3"/>
    <w:rsid w:val="00E957F2"/>
    <w:rsid w:val="00EA53B6"/>
    <w:rsid w:val="00ED0543"/>
    <w:rsid w:val="00ED2AF3"/>
    <w:rsid w:val="00ED30CC"/>
    <w:rsid w:val="00ED6080"/>
    <w:rsid w:val="00ED68CD"/>
    <w:rsid w:val="00F0097C"/>
    <w:rsid w:val="00F01A4C"/>
    <w:rsid w:val="00F15876"/>
    <w:rsid w:val="00F3126B"/>
    <w:rsid w:val="00F31CFC"/>
    <w:rsid w:val="00F42718"/>
    <w:rsid w:val="00F524A3"/>
    <w:rsid w:val="00F52AFD"/>
    <w:rsid w:val="00F6025D"/>
    <w:rsid w:val="00F63099"/>
    <w:rsid w:val="00F87143"/>
    <w:rsid w:val="00F872D9"/>
    <w:rsid w:val="00FA2D99"/>
    <w:rsid w:val="00FB5B5F"/>
    <w:rsid w:val="00FC33C8"/>
    <w:rsid w:val="00FC5999"/>
    <w:rsid w:val="00FC621E"/>
    <w:rsid w:val="00FD5CE6"/>
    <w:rsid w:val="00FD7254"/>
    <w:rsid w:val="00FE5CDE"/>
  </w:rsids>
  <m:mathPr>
    <m:mathFont m:val="Cambria Math"/>
    <m:brkBin m:val="before"/>
    <m:brkBinSub m:val="--"/>
    <m:smallFrac m:val="0"/>
    <m:dispDef/>
    <m:lMargin m:val="0"/>
    <m:rMargin m:val="0"/>
    <m:defJc m:val="centerGroup"/>
    <m:wrapIndent m:val="1440"/>
    <m:intLim m:val="subSup"/>
    <m:naryLim m:val="undOvr"/>
  </m:mathPr>
  <w:themeFontLang w:val="en-GB" w:eastAsia="zh-CN" w:bidi="te-IN"/>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sz w:val="22"/>
        <w:szCs w:val="22"/>
        <w:lang w:val="en-GB" w:eastAsia="zh-CN"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trPr>
      <w:hidden/>
    </w:trPr>
  </w:style>
  <w:style w:type="numbering" w:default="1" w:styleId="NoList">
    <w:name w:val="No List"/>
    <w:uiPriority w:val="99"/>
    <w:semiHidden/>
    <w:unhideWhenUsed/>
  </w:style>
  <w:style w:type="character" w:styleId="PlaceholderText">
    <w:name w:val="Placeholder Text"/>
    <w:basedOn w:val="DefaultParagraphFont"/>
    <w:uiPriority w:val="99"/>
    <w:rsid w:val="00D71041"/>
    <w:rPr>
      <w:rFonts w:asciiTheme="minorHAnsi" w:eastAsiaTheme="minorEastAsia" w:hAnsiTheme="minorHAnsi" w:cstheme="minorBidi"/>
      <w:color w:val="808080"/>
      <w:lang w:val="en-GB"/>
    </w:rPr>
  </w:style>
  <w:style w:type="paragraph" w:customStyle="1" w:styleId="0E057DF71F1B4BAFB59EFC42B1FFD92C1">
    <w:name w:val="0E057DF71F1B4BAFB59EFC42B1FFD92C1"/>
    <w:rsid w:val="00D71041"/>
    <w:pPr>
      <w:spacing w:line="240" w:lineRule="auto"/>
    </w:p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Custom 2">
      <a:dk1>
        <a:sysClr val="windowText" lastClr="000000"/>
      </a:dk1>
      <a:lt1>
        <a:sysClr val="window" lastClr="FFFFFF"/>
      </a:lt1>
      <a:dk2>
        <a:srgbClr val="0E2841"/>
      </a:dk2>
      <a:lt2>
        <a:srgbClr val="E8E8E8"/>
      </a:lt2>
      <a:accent1>
        <a:srgbClr val="156082"/>
      </a:accent1>
      <a:accent2>
        <a:srgbClr val="EFCA2D"/>
      </a:accent2>
      <a:accent3>
        <a:srgbClr val="EFCA2D"/>
      </a:accent3>
      <a:accent4>
        <a:srgbClr val="EFCA2D"/>
      </a:accent4>
      <a:accent5>
        <a:srgbClr val="EFCA2D"/>
      </a:accent5>
      <a:accent6>
        <a:srgbClr val="EFCA2D"/>
      </a:accent6>
      <a:hlink>
        <a:srgbClr val="EFCA2D"/>
      </a:hlink>
      <a:folHlink>
        <a:srgbClr val="156082"/>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item1.xml><?xml version="1.0" encoding="utf-8"?>
<CoverPageProperties xmlns="http://schemas.microsoft.com/office/2006/coverPageProps">
  <PublishDate>2025-03-01T00:00:00</PublishDate>
  <Abstract/>
  <CompanyAddress>ID: 2008896</CompanyAddress>
  <CompanyPhone/>
  <CompanyFax/>
  <CompanyEmail/>
</CoverPageProperties>
</file>

<file path=customXml/item2.xml><?xml version="1.0" encoding="utf-8"?>
<TemplafyFormConfiguration><![CDATA[{"formFields":[{"type":"instructions","name":"CreateDocument","label":"**Select profile (or create) appropriate to author, company & office address**"},{"required":false,"placeholder":"","lines":2,"shareValue":true,"type":"textBox","name":"ClientName","label":"Client Name"},{"required":false,"placeholder":"","lines":2,"shareValue":true,"type":"textBox","name":"ProjectTitle","label":"Project Title"},{"required":false,"placeholder":"","lines":2,"shareValue":true,"type":"textBox","name":"ReportTitle","label":"Report Title"},{"required":false,"placeholder":"","lines":1,"shareValue":true,"type":"textBox","name":"DocumentReference","label":"Document Reference"},{"required":false,"placeholder":"","lines":1,"shareValue":true,"type":"textBox","name":"Revision","label":"Revision"},{"required":true,"shareValue":true,"type":"datePicker","name":"Date","label":"Date"},{"required":false,"placeholder":"","lines":1,"shareValue":true,"type":"textBox","name":"JobNumber","label":"Job Number"},{"required":false,"placeholder":"","lines":1,"shareValue":true,"type":"textBox","name":"FileRef","label":"File Reference"},{"helpTexts":{},"spacing":{},"type":"heading","name":"Optional_sections","label":"Optional sections (will be hidden if unticked)"},{"defaultValue":{"fixedValue":true},"helpTexts":{},"spacing":{},"shareValue":true,"type":"checkBox","name":"Document_Verification","label":"Document Verification?"},{"type":"textElementPlaceholder","name":"TextElement2","label":"Placeholder 2"},{"defaultValue":{"fixedValue":false},"helpTexts":{},"spacing":{},"shareValue":true,"type":"checkBox","name":"Back_Cover","label":"Back Cover?"},{"type":"textElementPlaceholder","name":"TextElement1","label":"Placeholder 1"}],"formDataEntries":[{"name":"Date","value":"urWb8W8rOQj8YkJ2JFjatw=="},{"name":"Document_Verification","value":"dHT5sFRwSRE7ru3r33OPWA=="},{"name":"Back_Cover","value":"B/NGwKriRQv6iaERRKHKYg=="}]}]]></TemplafyFormConfiguration>
</file>

<file path=customXml/item3.xml><?xml version="1.0" encoding="utf-8"?>
<TemplafyTemplateConfiguration><![CDATA[{"elementsMetadata":[{"type":"pictureContentControl","id":"6f6671ca-6100-40ca-bc3b-7d4172713ef1","elementConfiguration":{"inheritDimensions":"{{InheritDimensions.InheritNone}}","width":"{{UserProfile.CompanySelection.BrandRef.LogoRef.LogoWidth}}","image":"{{UserProfile.CompanySelection.BrandRef.LogoRef.LogoRef.Image}}","removeAndKeepContent":false,"disableUpdates":false,"type":"image"}},{"elementConfiguration":{"binding":"{{Form.ClientName}}","promptAiService":false,"removeAndKeepContent":false,"disableUpdates":false,"type":"text"},"type":"richTextContentControl","id":"30767d1c-bb9d-4db2-8d65-ec68b16e024f"},{"elementConfiguration":{"binding":"{{Form.ProjectTitle}}","promptAiService":false,"removeAndKeepContent":false,"disableUpdates":false,"type":"text"},"type":"richTextContentControl","id":"19fd1294-1867-4e18-98dd-b6fa2e54c6d1"},{"elementConfiguration":{"binding":"{{Form.ReportTitle}}","promptAiService":false,"removeAndKeepContent":false,"disableUpdates":false,"type":"text"},"type":"richTextContentControl","id":"6f6123ef-e213-46c0-b64c-2bfd7e56b212"},{"elementConfiguration":{"binding":"{{Translate(\"Reference\")}}","promptAiService":false,"removeAndKeepContent":false,"disableUpdates":false,"type":"text"},"type":"richTextContentControl","id":"88b4564b-61e9-47cf-8a84-5d8117567483"},{"elementConfiguration":{"binding":"{{Form.DocumentReference}}","promptAiService":false,"removeAndKeepContent":false,"disableUpdates":false,"type":"text"},"type":"richTextContentControl","id":"18de619a-9002-4516-9e6a-77ff268080e1"},{"elementConfiguration":{"binding":"{{Form.Revision}}","promptAiService":false,"removeAndKeepContent":false,"disableUpdates":false,"type":"text"},"type":"richTextContentControl","id":"c03490e5-a581-4758-ad38-18fd05d9961c"},{"elementConfiguration":{"binding":"{{FormatDateTime(Form.Date,Translate(\"DateFormatGeneral\"),DocumentLanguage)}}","promptAiService":false,"removeAndKeepContent":false,"disableUpdates":false,"type":"text"},"type":"richTextContentControl","id":"2721650b-e3b9-413e-b3a1-ce019064a4c7"},{"elementConfiguration":{"binding":"{{Translate(\"ReportDisclaimer\")}}","promptAiService":false,"removeAndKeepContent":false,"disableUpdates":false,"type":"text"},"type":"richTextContentControl","id":"5e9471bd-a361-48f2-ae63-fa712ad575d5"},{"elementConfiguration":{"binding":"{{Translate(\"JobNumber\")}}","promptAiService":false,"removeAndKeepContent":false,"disableUpdates":false,"type":"text"},"type":"richTextContentControl","id":"81732571-b758-47b0-8846-b46225b6531e"},{"elementConfiguration":{"binding":"{{Form.JobNumber}}","promptAiService":false,"removeAndKeepContent":false,"disableUpdates":false,"type":"text"},"type":"richTextContentControl","id":"918c4dc4-2e6e-47cf-b983-29bacf2886fe"},{"elementConfiguration":{"binding":"{{UserProfile.CompanySelection.CompanyNameRef.ReportRegInfo}}","promptAiService":false,"visibility":"{{IfElse(Equals(UserProfile.CompanySelection.CompanyNameRef.ReportRegInfo,\"\"), VisibilityType.Hidden, VisibilityType.Visible)}}","removeAndKeepContent":false,"disableUpdates":false,"type":"text"},"type":"richTextContentControl","id":"0ccea446-8e50-463f-a134-2ccfd5f9152b"},{"elementConfiguration":{"binding":"{{UserProfile.CompanySelection.CompanyNameRef.LegalName}}","promptAiService":false,"visibility":"{{IfElse(Equals(UserProfile.CompanySelection.CompanyNameRef.LegalName, \"\"), VisibilityType.Hidden, VisibilityType.Visible)}}","removeAndKeepContent":false,"disableUpdates":false,"type":"text"},"type":"richTextContentControl","id":"e7591c2a-1b34-4a31-a9b2-d42bb388603c"},{"elementConfiguration":{"binding":"{{UserProfile.AddressSelection.Address1}}","promptAiService":false,"visibility":"{{IfElse(Equals(UserProfile.AddressSelection.Address1, \"\"), VisibilityType.Hidden, VisibilityType.Visible)}}","removeAndKeepContent":false,"disableUpdates":false,"type":"text"},"type":"richTextContentControl","id":"3d139392-f71e-4445-9379-50d0f4fff2d1"},{"elementConfiguration":{"binding":"{{UserProfile.AddressSelection.Address2}}","promptAiService":false,"visibility":"{{IfElse(Equals(UserProfile.AddressSelection.Address2, \"\"), VisibilityType.Hidden, VisibilityType.Visible)}}","removeAndKeepContent":false,"disableUpdates":false,"type":"text"},"type":"richTextContentControl","id":"4b34637e-fa8b-4357-8422-22867f4308a7"},{"elementConfiguration":{"binding":"{{UserProfile.AddressSelection.Address3}}","promptAiService":false,"visibility":"{{IfElse(Equals(UserProfile.AddressSelection.Address3, \"\"), VisibilityType.Hidden, VisibilityType.Visible)}}","removeAndKeepContent":false,"disableUpdates":false,"type":"text"},"type":"richTextContentControl","id":"e0c31c5b-2399-4317-b89d-23f4d774042c"},{"elementConfiguration":{"binding":"{{UserProfile.AddressSelection.Address4}}","promptAiService":false,"visibility":"{{IfElse(Equals(UserProfile.AddressSelection.Address4, \"\"), VisibilityType.Hidden, VisibilityType.Visible)}}","removeAndKeepContent":false,"disableUpdates":false,"type":"text"},"type":"richTextContentControl","id":"2eb5605d-72f3-45f2-a9aa-eb8326c4577e"},{"elementConfiguration":{"binding":"{{UserProfile.AddressSelection.Country}}","promptAiService":false,"visibility":"{{IfElse(Equals(UserProfile.AddressSelection.Country, \"\"), VisibilityType.Hidden, VisibilityType.Visible)}}","removeAndKeepContent":false,"disableUpdates":false,"type":"text"},"type":"richTextContentControl","id":"b3d812a5-06bc-413d-adb0-3773537ba37e"},{"elementConfiguration":{"binding":"{{UserProfile.CompanySelection.CompanyNameRef.Web}}","promptAiService":false,"visibility":"{{IfElse(Equals(UserProfile.CompanySelection.CompanyNameRef.Web, \"\"), VisibilityType.Hidden, VisibilityType.Visible)}}","removeAndKeepContent":false,"disableUpdates":false,"type":"text"},"type":"richTextContentControl","id":"642e7f6c-47ee-4c46-99b2-706c7222b4a2"},{"elementConfiguration":{"binding":"{{Translate(\"ReportDisclaimer\")}}","promptAiService":false,"removeAndKeepContent":false,"disableUpdates":false,"type":"text"},"type":"richTextContentControl","id":"ac1055ec-9775-447e-9510-130bc88b9a1f"},{"elementConfiguration":{"binding":"{{Translate(\"JobNumber\")}}","promptAiService":false,"removeAndKeepContent":false,"disableUpdates":false,"type":"text"},"type":"richTextContentControl","id":"9a46a7d1-d61c-469b-881c-05c9c0b3cae2"},{"elementConfiguration":{"binding":"{{Form.JobNumber}}","promptAiService":false,"removeAndKeepContent":false,"disableUpdates":false,"type":"text"},"type":"richTextContentControl","id":"932b5980-6357-4ccd-a27e-16b567f0c92f"},{"elementConfiguration":{"binding":"{{UserProfile.CompanySelection.CompanyNameRef.ReportRegInfo}}","promptAiService":false,"visibility":"{{IfElse(Equals(UserProfile.CompanySelection.CompanyNameRef.ReportRegInfo,\"\"), VisibilityType.Hidden, VisibilityType.Visible)}}","removeAndKeepContent":false,"disableUpdates":false,"type":"text"},"type":"richTextContentControl","id":"9ee96f5f-aa4b-4704-bf45-4257d2314d4f"},{"elementConfiguration":{"binding":"{{UserProfile.CompanySelection.CompanyNameRef.LegalName}}","promptAiService":false,"visibility":"{{IfElse(Equals(UserProfile.CompanySelection.CompanyNameRef.LegalName, \"\"), VisibilityType.Hidden, VisibilityType.Visible)}}","removeAndKeepContent":false,"disableUpdates":false,"type":"text"},"type":"richTextContentControl","id":"6d219f35-cf1a-45b2-96ac-bc75bd0343c4"},{"elementConfiguration":{"binding":"{{UserProfile.AddressSelection.Address1}}","promptAiService":false,"visibility":"{{IfElse(Equals(UserProfile.AddressSelection.Address1, \"\"), VisibilityType.Hidden, VisibilityType.Visible)}}","removeAndKeepContent":false,"disableUpdates":false,"type":"text"},"type":"richTextContentControl","id":"ae5bcb2d-eab7-4a71-a8f3-237a4f4ac325"},{"elementConfiguration":{"binding":"{{UserProfile.AddressSelection.Address2}}","promptAiService":false,"visibility":"{{IfElse(Equals(UserProfile.AddressSelection.Address2, \"\"), VisibilityType.Hidden, VisibilityType.Visible)}}","removeAndKeepContent":false,"disableUpdates":false,"type":"text"},"type":"richTextContentControl","id":"b92d115b-c9f3-48b2-b737-c199df6c3019"},{"elementConfiguration":{"binding":"{{UserProfile.AddressSelection.Address3}}","promptAiService":false,"visibility":"{{IfElse(Equals(UserProfile.AddressSelection.Address3, \"\"), VisibilityType.Hidden, VisibilityType.Visible)}}","removeAndKeepContent":false,"disableUpdates":false,"type":"text"},"type":"richTextContentControl","id":"b211f919-bd31-486c-8085-aa04b0d4397f"},{"elementConfiguration":{"binding":"{{UserProfile.AddressSelection.Address4}}","promptAiService":false,"visibility":"{{IfElse(Equals(UserProfile.AddressSelection.Address4, \"\"), VisibilityType.Hidden, VisibilityType.Visible)}}","removeAndKeepContent":false,"disableUpdates":false,"type":"text"},"type":"richTextContentControl","id":"667c094b-1024-4a93-a333-dd813ab31fd9"},{"elementConfiguration":{"binding":"{{UserProfile.AddressSelection.Country}}","promptAiService":false,"visibility":"{{IfElse(Equals(UserProfile.AddressSelection.Country, \"\"), VisibilityType.Hidden, VisibilityType.Visible)}}","removeAndKeepContent":false,"disableUpdates":false,"type":"text"},"type":"richTextContentControl","id":"6b480914-4e55-45d6-ab08-a1ffa360b33c"},{"elementConfiguration":{"binding":"{{UserProfile.CompanySelection.CompanyNameRef.Web}}","promptAiService":false,"visibility":"{{IfElse(Equals(UserProfile.CompanySelection.CompanyNameRef.Web, \"\"), VisibilityType.Hidden, VisibilityType.Visible)}}","removeAndKeepContent":false,"disableUpdates":false,"type":"text"},"type":"richTextContentControl","id":"48897a5b-f9ca-41e5-9621-b72048dfe3b0"},{"elementConfiguration":{"assetId":"{{IfElse(Form.Document_Verification, \"637717180548733627\", \"\")}}","visibility":"{{IfElse(Form.Document_Verification, VisibilityType.Visible,VisibilityType.Hidden)}}","textElementPlaceholderName":"TextElement2","replaceOnUpdate":false,"type":"textElement"},"type":"richTextContentControl","id":"9af57efa-531d-473d-a46c-8dcb6afda224"},{"elementConfiguration":{"assetId":"{{IfElse(Form.Document_Verification, \"637717180548733627\", \"\")}}","visibility":"","textElementPlaceholderName":"TextElement1","replaceOnUpdate":true,"type":"textElement"},"type":"richTextContentControl","id":"e0cf495e-2e7f-41ea-b9af-0dd09186722e"},{"type":"pictureContentControl","id":"2226f4ae-5727-4df7-a53b-3732c3cc9812","elementConfiguration":{"inheritDimensions":"{{InheritDimensions.InheritNone}}","width":"{{UserProfile.CompanySelection.BrandRef.LogoRef.LogoWidth}}","image":"{{UserProfile.CompanySelection.BrandRef.LogoRef.LogoRef.Image}}","removeAndKeepContent":false,"disableUpdates":false,"type":"image"}},{"elementConfiguration":{"binding":"{{Translate(\"DocumentVerification\")}}","promptAiService":false,"removeAndKeepContent":false,"disableUpdates":false,"type":"text"},"type":"richTextContentControl","id":"28680f9b-c1f6-4961-bf70-701d0fb00348"},{"elementConfiguration":{"binding":"{{Translate(\"ProjectTitle\")}}","promptAiService":false,"removeAndKeepContent":false,"disableUpdates":false,"type":"text"},"type":"richTextContentControl","id":"09900313-602b-4233-b672-2eac63285d22"},{"elementConfiguration":{"binding":"{{Form.ProjectTitle}}","promptAiService":false,"removeAndKeepContent":false,"disableUpdates":false,"type":"text"},"type":"richTextContentControl","id":"7bc9a7b0-2817-47df-b61e-0772be28fd7f"},{"elementConfiguration":{"binding":"{{Translate(\"DocumentTitle\")}}","promptAiService":false,"removeAndKeepContent":false,"disableUpdates":false,"type":"text"},"type":"richTextContentControl","id":"898b7cfb-b1f8-46a8-ae3c-783009a45a81"},{"elementConfiguration":{"binding":"{{Form.ReportTitle}}","promptAiService":false,"removeAndKeepContent":false,"disableUpdates":false,"type":"text"},"type":"richTextContentControl","id":"8288d06f-c418-4602-a4d6-17dffbce87cd"},{"elementConfiguration":{"binding":"{{Translate(\"JobNumber\")}}","promptAiService":false,"removeAndKeepContent":false,"disableUpdates":false,"type":"text"},"type":"richTextContentControl","id":"6729ba7f-00c9-43b9-afb2-c4b3b79f40d3"},{"elementConfiguration":{"binding":"{{Form.JobNumber}}","promptAiService":false,"removeAndKeepContent":false,"disableUpdates":false,"type":"text"},"type":"richTextContentControl","id":"37064140-156c-4fd8-8dfd-049649ac7bba"},{"elementConfiguration":{"binding":"{{Translate(\"DocumentRef\")}}","promptAiService":false,"removeAndKeepContent":false,"disableUpdates":false,"type":"text"},"type":"richTextContentControl","id":"f858882a-ab92-41b8-af14-7696000d7210"},{"elementConfiguration":{"binding":"{{Form.DocumentReference}}","promptAiService":false,"removeAndKeepContent":false,"disableUpdates":false,"type":"text"},"type":"richTextContentControl","id":"582dae54-d257-4168-a64f-b561026b182c"},{"elementConfiguration":{"binding":"{{Translate(\"FileReference\")}}","promptAiService":false,"removeAndKeepContent":false,"disableUpdates":false,"type":"text"},"type":"richTextContentControl","id":"f4da1aba-f085-4fcf-b61a-9510c2e0c481"},{"elementConfiguration":{"binding":"{{Form.FileRef}}","promptAiService":false,"removeAndKeepContent":false,"disableUpdates":false,"type":"text"},"type":"richTextContentControl","id":"48aa1918-b357-41d8-80a4-f7ac1825b84b"},{"elementConfiguration":{"binding":"{{Translate(\"Revision\")}}","promptAiService":false,"removeAndKeepContent":false,"disableUpdates":false,"type":"text"},"type":"richTextContentControl","id":"3bfa0818-ae59-4a29-a971-43edce2f7014"},{"elementConfiguration":{"binding":"{{Translate(\"Date\")}}","promptAiService":false,"removeAndKeepContent":false,"disableUpdates":false,"type":"text"},"type":"richTextContentControl","id":"9603e521-1a6e-479b-a01c-57702db70a80"},{"elementConfiguration":{"binding":"{{Translate(\"Filename\")}}","promptAiService":false,"removeAndKeepContent":false,"disableUpdates":false,"type":"text"},"type":"richTextContentControl","id":"7cb44777-f011-4e8a-91fa-9185d15aee9a"},{"elementConfiguration":{"binding":"{{Translate(\"Description\")}}","promptAiService":false,"removeAndKeepContent":false,"disableUpdates":false,"type":"text"},"type":"richTextContentControl","id":"0d256b47-5188-4c1a-91bf-b7bc8deec30e"},{"elementConfiguration":{"binding":"{{Translate(\"PreparedBy\")}}","promptAiService":false,"removeAndKeepContent":false,"disableUpdates":false,"type":"text"},"type":"richTextContentControl","id":"a0047204-45a9-4dd0-88af-f0ce4152ea2c"},{"elementConfiguration":{"binding":"{{Translate(\"CheckedBy\")}}","promptAiService":false,"removeAndKeepContent":false,"disableUpdates":false,"type":"text"},"type":"richTextContentControl","id":"5da7dc28-fad8-4b27-ad8c-6ae04cd3c054"},{"elementConfiguration":{"binding":"{{Translate(\"ApprovedBy\")}}","promptAiService":false,"removeAndKeepContent":false,"disableUpdates":false,"type":"text"},"type":"richTextContentControl","id":"b6665d9e-2c4f-42f4-9ead-725e0eee3944"},{"elementConfiguration":{"binding":"{{Translate(\"Name\")}}","promptAiService":false,"removeAndKeepContent":false,"disableUpdates":false,"type":"text"},"type":"richTextContentControl","id":"6709c83b-8d6a-4ee4-9062-0591dc98c4c1"},{"elementConfiguration":{"binding":"{{Translate(\"Signature\")}}","promptAiService":false,"removeAndKeepContent":false,"disableUpdates":false,"type":"text"},"type":"richTextContentControl","id":"f2f0173e-a717-469c-9496-aec747b07ddd"},{"elementConfiguration":{"binding":"{{Translate(\"Filename\")}}","promptAiService":false,"removeAndKeepContent":false,"disableUpdates":false,"type":"text"},"type":"richTextContentControl","id":"512c22ee-0f05-4204-930f-60d5d02e8f0d"},{"elementConfiguration":{"binding":"{{Translate(\"Description\")}}","promptAiService":false,"removeAndKeepContent":false,"disableUpdates":false,"type":"text"},"type":"richTextContentControl","id":"a5f00323-b03e-4610-9351-ec5230cb1b90"},{"elementConfiguration":{"binding":"{{Translate(\"PreparedBy\")}}","promptAiService":false,"removeAndKeepContent":false,"disableUpdates":false,"type":"text"},"type":"richTextContentControl","id":"acc0cf55-81bc-446f-ad62-9d8bda83821d"},{"elementConfiguration":{"binding":"{{Translate(\"CheckedBy\")}}","promptAiService":false,"removeAndKeepContent":false,"disableUpdates":false,"type":"text"},"type":"richTextContentControl","id":"979dc6e6-e6ad-43d9-9e15-fa4006ce2fac"},{"elementConfiguration":{"binding":"{{Translate(\"ApprovedBy\")}}","promptAiService":false,"removeAndKeepContent":false,"disableUpdates":false,"type":"text"},"type":"richTextContentControl","id":"88c6e8b3-c3ee-4456-8480-b158b4221deb"},{"elementConfiguration":{"binding":"{{Translate(\"Name\")}}","promptAiService":false,"removeAndKeepContent":false,"disableUpdates":false,"type":"text"},"type":"richTextContentControl","id":"0dd20d9a-5190-4373-944e-63ac7fbca46a"},{"elementConfiguration":{"binding":"{{Translate(\"Signature\")}}","promptAiService":false,"removeAndKeepContent":false,"disableUpdates":false,"type":"text"},"type":"richTextContentControl","id":"f157f012-8cd6-4b1c-bcbf-299fabb0a0b6"},{"elementConfiguration":{"binding":"{{Translate(\"Filename\")}}","promptAiService":false,"removeAndKeepContent":false,"disableUpdates":false,"type":"text"},"type":"richTextContentControl","id":"2e5d2a40-3d84-4a3b-8e31-ffcf8fe84c58"},{"elementConfiguration":{"binding":"{{Translate(\"Description\")}}","promptAiService":false,"removeAndKeepContent":false,"disableUpdates":false,"type":"text"},"type":"richTextContentControl","id":"021bbe0b-2937-44e9-8ef9-1a713f0de3dd"},{"elementConfiguration":{"binding":"{{Translate(\"PreparedBy\")}}","promptAiService":false,"removeAndKeepContent":false,"disableUpdates":false,"type":"text"},"type":"richTextContentControl","id":"a5a4ef48-d68c-4898-8153-49aef0b158d1"},{"elementConfiguration":{"binding":"{{Translate(\"CheckedBy\")}}","promptAiService":false,"removeAndKeepContent":false,"disableUpdates":false,"type":"text"},"type":"richTextContentControl","id":"cfe894e1-799d-4c9b-93ad-b3dc98e8d87e"},{"elementConfiguration":{"binding":"{{Translate(\"ApprovedBy\")}}","promptAiService":false,"removeAndKeepContent":false,"disableUpdates":false,"type":"text"},"type":"richTextContentControl","id":"df3a4462-99f8-4ede-b3b5-d7c9012f5f7c"},{"elementConfiguration":{"binding":"{{Translate(\"Name\")}}","promptAiService":false,"removeAndKeepContent":false,"disableUpdates":false,"type":"text"},"type":"richTextContentControl","id":"ed0ac7c8-0b90-493e-a66a-c333340832a2"},{"elementConfiguration":{"binding":"{{Translate(\"Signature\")}}","promptAiService":false,"removeAndKeepContent":false,"disableUpdates":false,"type":"text"},"type":"richTextContentControl","id":"0b9f8e9e-8962-4dc5-b7c2-5402fedd887c"},{"elementConfiguration":{"binding":"{{Translate(\"IssueDocumentVerificationWithDocument\")}}","promptAiService":false,"removeAndKeepContent":false,"disableUpdates":false,"type":"text"},"type":"richTextContentControl","id":"4bcf1a1c-8aa4-49ba-8408-597bc6c8e67c"},{"elementConfiguration":{"binding":"{{Translate(\"Contents\")}}","promptAiService":false,"removeAndKeepContent":false,"disableUpdates":false,"type":"text"},"type":"richTextContentControl","id":"fd3b7d61-12a2-49a4-ba24-b9b423b271a9"},{"elementConfiguration":{"binding":"{{Translate(\"Tables\")}}","promptAiService":false,"removeAndKeepContent":false,"disableUpdates":false,"type":"text"},"type":"richTextContentControl","id":"4abf8116-f6e6-4eaf-a96a-679d6107a16c"},{"elementConfiguration":{"binding":"{{Translate(\"Figures\")}}","promptAiService":false,"removeAndKeepContent":false,"disableUpdates":false,"type":"text"},"type":"richTextContentControl","id":"1479f324-091b-4ec4-8b08-02d100d50124"},{"elementConfiguration":{"binding":"{{Translate(\"Drawings\")}}","promptAiService":false,"removeAndKeepContent":false,"disableUpdates":false,"type":"text"},"type":"richTextContentControl","id":"a72971a0-7b4a-4d53-b83f-88bb0730c8d5"},{"elementConfiguration":{"binding":"{{Translate(\"Pictures\")}}","promptAiService":false,"removeAndKeepContent":false,"disableUpdates":false,"type":"text"},"type":"richTextContentControl","id":"8e49c7e2-44b2-4e6f-b1fa-7d44c2d5f7d4"},{"elementConfiguration":{"binding":"{{Translate(\"Photographs\")}}","promptAiService":false,"removeAndKeepContent":false,"disableUpdates":false,"type":"text"},"type":"richTextContentControl","id":"e58e2f6e-071e-4325-9e44-2de0359b2798"},{"elementConfiguration":{"binding":"{{Translate(\"Attachments\")}}","promptAiService":false,"removeAndKeepContent":false,"disableUpdates":false,"type":"text"},"type":"richTextContentControl","id":"98fcf2b2-4bfa-4757-9ffa-3ae0984dd5a2"},{"elementConfiguration":{"binding":"{{Translate(\"Appendices\")}}","promptAiService":false,"removeAndKeepContent":false,"disableUpdates":false,"type":"text"},"type":"richTextContentControl","id":"1cae15e1-312d-4cdb-b170-55e3e0fe399c"},{"elementConfiguration":{"assetId":"{{IfElse(Form.Back_Cover, \"637903148641227369\", \"\")}}","visibility":"","textElementPlaceholderName":"TextElement1","replaceOnUpdate":true,"type":"textElement"},"type":"richTextContentControl","id":"dedb802e-eb3c-4fee-b34a-fa5479649cce"},{"elementConfiguration":{"binding":"{{Form.ClientName}}","promptAiService":false,"removeAndKeepContent":false,"disableUpdates":false,"type":"text"},"type":"richTextContentControl","id":"76a435bf-2356-4ad6-952d-d79368769442"},{"elementConfiguration":{"binding":"{{Form.ProjectTitle}}","promptAiService":false,"removeAndKeepContent":false,"disableUpdates":false,"type":"text"},"type":"richTextContentControl","id":"28716292-b659-4763-a1d5-160676783519"},{"elementConfiguration":{"binding":"{{Form.DocumentReference}}","promptAiService":false,"removeAndKeepContent":false,"disableUpdates":false,"type":"text"},"type":"richTextContentControl","id":"6abcad13-2bdf-4213-bafe-7131f3a1d75a"},{"elementConfiguration":{"binding":"{{Form.Revision}}","promptAiService":false,"removeAndKeepContent":false,"disableUpdates":false,"type":"text"},"type":"richTextContentControl","id":"9b44fe4c-1f58-400c-8330-35e45c48baee"},{"elementConfiguration":{"binding":"{{FormatDateTime(Form.Date,Translate(\"DateFormatGeneral\"),DocumentLanguage)}}","promptAiService":false,"removeAndKeepContent":false,"disableUpdates":false,"type":"text"},"type":"richTextContentControl","id":"6ac93424-8444-46e0-9958-7a5dbae6b5f1"},{"elementConfiguration":{"visibility":"{{IfElse(Equals(UserProfile.CompanySelection.CompanyNameRef.LegalName, \"\"), VisibilityType.Hidden, VisibilityType.Visible)}}","disableUpdates":false,"type":"group"},"type":"richTextContentControl","id":"ee5a9725-a818-41a7-a083-73a2e9eb7cad"},{"elementConfiguration":{"binding":"{{UserProfile.CompanySelection.CompanyNameRef.LegalName}}","promptAiService":false,"visibility":"{{IfElse(Equals(UserProfile.CompanySelection.CompanyNameRef.LegalName, \"\"), VisibilityType.Hidden, VisibilityType.Visible)}}","removeAndKeepContent":false,"disableUpdates":false,"type":"text"},"type":"richTextContentControl","id":"48bdab40-37d5-4fec-aefe-3b9c14c6f460"},{"elementConfiguration":{"binding":"{{Form.ReportTitle}}","promptAiService":false,"removeAndKeepContent":false,"disableUpdates":false,"type":"text"},"type":"richTextContentControl","id":"5dd3a213-b21a-424e-a7c9-b0332818809c"},{"elementConfiguration":{"binding":"{{Translate(\"Page\")}}","promptAiService":false,"removeAndKeepContent":false,"disableUpdates":false,"type":"text"},"type":"richTextContentControl","id":"50c2ffd1-70a5-4602-8052-fb85975f37fa"},{"elementConfiguration":{"binding":"{{Form.DocumentReference}}","promptAiService":false,"removeAndKeepContent":false,"disableUpdates":false,"type":"text"},"type":"richTextContentControl","id":"6eb1bc9f-5208-42f2-b427-34744a86f3b7"},{"elementConfiguration":{"binding":"{{Form.Revision}}","promptAiService":false,"removeAndKeepContent":false,"disableUpdates":false,"type":"text"},"type":"richTextContentControl","id":"7c49a838-5ee2-4b3b-abfb-806f7451f60b"},{"elementConfiguration":{"binding":"{{FormatDateTime(Form.Date,Translate(\"DateFormatGeneral\"),DocumentLanguage)}}","promptAiService":false,"removeAndKeepContent":false,"disableUpdates":false,"type":"text"},"type":"richTextContentControl","id":"fe6f4291-9b35-42f6-8206-73029d1a2937"},{"elementConfiguration":{"visibility":"{{IfElse(Equals(UserProfile.CompanySelection.CompanyNameRef.LegalName, \"\"), VisibilityType.Hidden, VisibilityType.Visible)}}","disableUpdates":false,"type":"group"},"type":"richTextContentControl","id":"c3ec1f18-b665-4575-b617-52f978898b83"},{"elementConfiguration":{"binding":"{{UserProfile.CompanySelection.CompanyNameRef.LegalName}}","promptAiService":false,"visibility":"{{IfElse(Equals(UserProfile.CompanySelection.CompanyNameRef.LegalName, \"\"), VisibilityType.Hidden, VisibilityType.Visible)}}","removeAndKeepContent":false,"disableUpdates":false,"type":"text"},"type":"richTextContentControl","id":"56e4a7a3-33a5-42d8-96c1-e10bc59d415b"}],"transformationConfigurations":[{"colorTheme":"{{DataSources.ColorThemes[\"Arup\"].ColorTheme}}","disableUpdates":false,"originalColorThemeXml":"<a:clrScheme name=\"Arup\" xmlns:a=\"http://schemas.openxmlformats.org/drawingml/2006/main\"><a:dk1><a:srgbClr val=\"000000\" /></a:dk1><a:lt1><a:srgbClr val=\"FFFFFF\" /></a:lt1><a:dk2><a:srgbClr val=\"E61E28\" /></a:dk2><a:lt2><a:srgbClr val=\"FFFFFF\" /></a:lt2><a:accent1><a:srgbClr val=\"E61E28\" /></a:accent1><a:accent2><a:srgbClr val=\"88438B\" /></a:accent2><a:accent3><a:srgbClr val=\"054CA1\" /></a:accent3><a:accent4><a:srgbClr val=\"4D9EA9\" /></a:accent4><a:accent5><a:srgbClr val=\"D6488E\" /></a:accent5><a:accent6><a:srgbClr val=\"428B35\" /></a:accent6><a:hlink><a:srgbClr val=\"606062\" /></a:hlink><a:folHlink><a:srgbClr val=\"C9C9CA\" /></a:folHlink></a:clrScheme>","type":"colorTheme"},{"language":"{{UserProfile.DocumentLanguage.Language}}","disableUpdates":false,"type":"proofingLanguage"}],"templateName":"A4 Portrait size Report","templateDescription":"ENHANCEMENT - Options to include dynamic Document Verification and Back Cover page","enableDocumentContentUpdater":true,"version":"2.0"}]]></TemplafyTemplateConfiguration>
</file>

<file path=customXml/item4.xml><?xml version="1.0" encoding="utf-8"?>
<BaseNode xmlns="simpleXML">
  <CCDataNode xmlns="">&lt;?xml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wp14"&gt;&lt;w:body&gt;&lt;w:p w:rsidR="00000000" w:rsidRDefault="004A1A05"&gt;&lt;w:r w:rsidRPr="00716351"&gt;&lt;w:rPr&gt;&lt;w:highlight w:val="green"/&gt;&lt;/w:rPr&gt;&lt;w:t&gt;Enter Client’s name&lt;/w:t&gt;&lt;/w:r&gt;&lt;w:r w:rsidR="0003329A"&gt;&lt;w:t xml:space="preserve"&gt; &lt;/w:t&gt;&lt;/w:r&gt;&lt;/w:p&gt;&lt;w:sectPr w:rsidR="00000000"&gt;&lt;w:pgSz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Id="rId1" Type="http://schemas.openxmlformats.org/officeDocument/2006/relationships/styles" Target="styles.xml"/&gt;&lt;/Relationships&gt;&lt;/pkg:xmlData&gt;&lt;/pkg:part&gt;&lt;pkg:part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w16sdtdh"&gt;&lt;w:docDefaults&gt;&lt;w:rPrDefault&gt;&lt;w:rPr&gt;&lt;w:rFonts w:asciiTheme="minorHAnsi" w:eastAsiaTheme="minorEastAsia" w:hAnsiTheme="minorHAnsi" w:cstheme="minorBidi"/&gt;&lt;w:sz w:val="22"/&gt;&lt;w:szCs w:val="22"/&gt;&lt;w:lang w:val="en-GB" w:eastAsia="zh-CN" w:bidi="ar-SA"/&gt;&lt;/w:rPr&gt;&lt;/w:rPrDefault&gt;&lt;w:pPrDefault/&gt;&lt;/w:docDefaults&gt;&lt;w:style w:type="paragraph" w:default="1" w:styleId="Normal"&gt;&lt;w:name w:val="Normal"/&gt;&lt;w:uiPriority w:val="1"/&gt;&lt;w:qFormat/&gt;&lt;w:pPr&gt;&lt;w:spacing w:after="160"/&gt;&lt;/w:pPr&gt;&lt;w:rPr&gt;&lt;w:rFonts w:ascii="Times New Roman" w:eastAsiaTheme="minorHAnsi" w:hAnsi="Times New Roman"/&gt;&lt;w:lang w:eastAsia="en-US"/&gt;&lt;/w:rPr&gt;&lt;/w:style&gt;&lt;w:style w:type="character" w:default="1" w:styleId="DefaultParagraphFont"&gt;&lt;w:name w:val="Default Paragraph Font"/&gt;&lt;w:uiPriority w:val="1"/&gt;&lt;w:unhideWhenUsed/&gt;&lt;/w:style&gt;&lt;w:style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w:val="99"/&gt;&lt;w:semiHidden/&gt;&lt;w:unhideWhenUsed/&gt;&lt;/w:style&gt;&lt;/w:styles&gt;&lt;/pkg:xmlData&gt;&lt;/pkg:part&gt;&lt;/pkg:package&gt;
</CCDataNode>
  <CCDataNode xmlns="">&lt;?xml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wp14"&gt;&lt;w:body&gt;&lt;w:p w:rsidR="00000000" w:rsidRDefault="00716351"&gt;&lt;w:r w:rsidRPr="00716351"&gt;&lt;w:rPr&gt;&lt;w:highlight w:val="green"/&gt;&lt;/w:rPr&gt;&lt;w:t&gt;Enter Document ref&lt;/w:t&gt;&lt;/w:r&gt;&lt;/w:p&gt;&lt;w:sectPr w:rsidR="00000000"&gt;&lt;w:pgSz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Id="rId2" Type="http://schemas.openxmlformats.org/officeDocument/2006/relationships/styles" Target="styles.xml"/&gt;&lt;Relationship Id="rId1" Type="http://schemas.openxmlformats.org/officeDocument/2006/relationships/numbering" Target="numbering.xml"/&gt;&lt;/Relationships&gt;&lt;/pkg:xmlData&gt;&lt;/pkg:part&gt;&lt;pkg:part pkg:name="/word/numbering.xml" pkg:contentType="application/vnd.openxmlformats-officedocument.wordprocessingml.numbering+xml"&gt;&lt;pkg:xmlData&gt;&lt;w:numbering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wp14"&gt;&lt;w:abstractNum w:abstractNumId="0" w15:restartNumberingAfterBreak="0"&gt;&lt;w:nsid w:val="FFFFFF7C"/&gt;&lt;w:multiLevelType w:val="singleLevel"/&gt;&lt;w:tmpl w:val="58F89846"/&gt;&lt;w:lvl w:ilvl="0"&gt;&lt;w:start w:val="1"/&gt;&lt;w:numFmt w:val="decimal"/&gt;&lt;w:pStyle w:val="ListNumber5"/&gt;&lt;w:lvlText w:val="%1."/&gt;&lt;w:lvlJc w:val="left"/&gt;&lt;w:pPr&gt;&lt;w:tabs&gt;&lt;w:tab w:val="num" w:pos="1492"/&gt;&lt;/w:tabs&gt;&lt;w:ind w:left="1492" w:hanging="360"/&gt;&lt;/w:pPr&gt;&lt;/w:lvl&gt;&lt;/w:abstractNum&gt;&lt;w:abstractNum w:abstractNumId="1" w15:restartNumberingAfterBreak="0"&gt;&lt;w:nsid w:val="FFFFFF7D"/&gt;&lt;w:multiLevelType w:val="singleLevel"/&gt;&lt;w:tmpl w:val="6EF402A2"/&gt;&lt;w:lvl w:ilvl="0"&gt;&lt;w:start w:val="1"/&gt;&lt;w:numFmt w:val="decimal"/&gt;&lt;w:pStyle w:val="ListNumber4"/&gt;&lt;w:lvlText w:val="%1."/&gt;&lt;w:lvlJc w:val="left"/&gt;&lt;w:pPr&gt;&lt;w:tabs&gt;&lt;w:tab w:val="num" w:pos="1209"/&gt;&lt;/w:tabs&gt;&lt;w:ind w:left="1209" w:hanging="360"/&gt;&lt;/w:pPr&gt;&lt;/w:lvl&gt;&lt;/w:abstractNum&gt;&lt;w:abstractNum w:abstractNumId="2" w15:restartNumberingAfterBreak="0"&gt;&lt;w:nsid w:val="FFFFFF80"/&gt;&lt;w:multiLevelType w:val="singleLevel"/&gt;&lt;w:tmpl w:val="EDC08C86"/&gt;&lt;w:lvl w:ilvl="0"&gt;&lt;w:start w:val="1"/&gt;&lt;w:numFmt w:val="bullet"/&gt;&lt;w:pStyle w:val="ListBullet5"/&gt;&lt;w:lvlText w:val=""/&gt;&lt;w:lvlJc w:val="left"/&gt;&lt;w:pPr&gt;&lt;w:tabs&gt;&lt;w:tab w:val="num" w:pos="1492"/&gt;&lt;/w:tabs&gt;&lt;w:ind w:left="1492" w:hanging="360"/&gt;&lt;/w:pPr&gt;&lt;w:rPr&gt;&lt;w:rFonts w:ascii="Symbol" w:hAnsi="Symbol" w:hint="default"/&gt;&lt;/w:rPr&gt;&lt;/w:lvl&gt;&lt;/w:abstractNum&gt;&lt;w:abstractNum w:abstractNumId="3" w15:restartNumberingAfterBreak="0"&gt;&lt;w:nsid w:val="FFFFFF81"/&gt;&lt;w:multiLevelType w:val="singleLevel"/&gt;&lt;w:tmpl w:val="0AE42310"/&gt;&lt;w:lvl w:ilvl="0"&gt;&lt;w:start w:val="1"/&gt;&lt;w:numFmt w:val="bullet"/&gt;&lt;w:pStyle w:val="ListBullet4"/&gt;&lt;w:lvlText w:val=""/&gt;&lt;w:lvlJc w:val="left"/&gt;&lt;w:pPr&gt;&lt;w:tabs&gt;&lt;w:tab w:val="num" w:pos="1209"/&gt;&lt;/w:tabs&gt;&lt;w:ind w:left="1209" w:hanging="360"/&gt;&lt;/w:pPr&gt;&lt;w:rPr&gt;&lt;w:rFonts w:ascii="Symbol" w:hAnsi="Symbol" w:hint="default"/&gt;&lt;/w:rPr&gt;&lt;/w:lvl&gt;&lt;/w:abstractNum&gt;&lt;w:abstractNum w:abstractNumId="4" w15:restartNumberingAfterBreak="0"&gt;&lt;w:nsid w:val="04834EBD"/&gt;&lt;w:multiLevelType w:val="multilevel"/&gt;&lt;w:tmpl w:val="CA3607A4"/&gt;&lt;w:styleLink w:val="ListStyle-Headings"/&gt;&lt;w:lvl w:ilvl="0"&gt;&lt;w:start w:val="1"/&gt;&lt;w:numFmt w:val="decimal"/&gt;&lt;w:pStyle w:val="Heading1"/&gt;&lt;w:lvlText w:val="%1."/&gt;&lt;w:lvlJc w:val="left"/&gt;&lt;w:pPr&gt;&lt;w:ind w:left="1077" w:hanging="1077"/&gt;&lt;/w:pPr&gt;&lt;w:rPr&gt;&lt;w:rFonts w:asciiTheme="minorHAnsi" w:hAnsiTheme="minorHAnsi" w:hint="default"/&gt;&lt;/w:rPr&gt;&lt;/w:lvl&gt;&lt;w:lvl w:ilvl="1"&gt;&lt;w:start w:val="1"/&gt;&lt;w:numFmt w:val="decimal"/&gt;&lt;w:pStyle w:val="Heading2"/&gt;&lt;w:lvlText w:val="%1.%2"/&gt;&lt;w:lvlJc w:val="left"/&gt;&lt;w:pPr&gt;&lt;w:ind w:left="1077" w:hanging="1077"/&gt;&lt;/w:pPr&gt;&lt;w:rPr&gt;&lt;w:rFonts w:hint="default"/&gt;&lt;/w:rPr&gt;&lt;/w:lvl&gt;&lt;w:lvl w:ilvl="2"&gt;&lt;w:start w:val="1"/&gt;&lt;w:numFmt w:val="decimal"/&gt;&lt;w:pStyle w:val="Heading3"/&gt;&lt;w:lvlText w:val="%1.%2.%3"/&gt;&lt;w:lvlJc w:val="left"/&gt;&lt;w:pPr&gt;&lt;w:ind w:left="1077" w:hanging="1077"/&gt;&lt;/w:pPr&gt;&lt;w:rPr&gt;&lt;w:rFonts w:hint="default"/&gt;&lt;/w:rPr&gt;&lt;/w:lvl&gt;&lt;w:lvl w:ilvl="3"&gt;&lt;w:start w:val="1"/&gt;&lt;w:numFmt w:val="decimal"/&gt;&lt;w:pStyle w:val="Heading4"/&gt;&lt;w:lvlText w:val="%1.%2.%3.%4"/&gt;&lt;w:lvlJc w:val="left"/&gt;&lt;w:pPr&gt;&lt;w:ind w:left="1077" w:hanging="1077"/&gt;&lt;/w:pPr&gt;&lt;w:rPr&gt;&lt;w:rFonts w:hint="default"/&gt;&lt;/w:rPr&gt;&lt;/w:lvl&gt;&lt;w:lvl w:ilvl="4"&gt;&lt;w:start w:val="1"/&gt;&lt;w:numFmt w:val="decimal"/&gt;&lt;w:pStyle w:val="Heading5"/&gt;&lt;w:lvlText w:val="%1.%2.%3.%4.%5"/&gt;&lt;w:lvlJc w:val="left"/&gt;&lt;w:pPr&gt;&lt;w:ind w:left="1077" w:hanging="1077"/&gt;&lt;/w:pPr&gt;&lt;w:rPr&gt;&lt;w:rFonts w:hint="default"/&gt;&lt;/w:rPr&gt;&lt;/w:lvl&gt;&lt;w:lvl w:ilvl="5"&gt;&lt;w:start w:val="1"/&gt;&lt;w:numFmt w:val="decimal"/&gt;&lt;w:pStyle w:val="Heading6"/&gt;&lt;w:lvlText w:val="%1.%2.%3.%4.%5.%6"/&gt;&lt;w:lvlJc w:val="left"/&gt;&lt;w:pPr&gt;&lt;w:ind w:left="1077" w:hanging="1077"/&gt;&lt;/w:pPr&gt;&lt;w:rPr&gt;&lt;w:rFonts w:hint="default"/&gt;&lt;/w:rPr&gt;&lt;/w:lvl&gt;&lt;w:lvl w:ilvl="6"&gt;&lt;w:start w:val="1"/&gt;&lt;w:numFmt w:val="none"/&gt;&lt;w:lvlRestart w:val="0"/&gt;&lt;w:lvlText w:val=""/&gt;&lt;w:lvlJc w:val="left"/&gt;&lt;w:pPr&gt;&lt;w:ind w:left="0" w:firstLine="0"/&gt;&lt;/w:pPr&gt;&lt;w:rPr&gt;&lt;w:rFonts w:hint="default"/&gt;&lt;/w:rPr&gt;&lt;/w:lvl&gt;&lt;w:lvl w:ilvl="7"&gt;&lt;w:start w:val="1"/&gt;&lt;w:numFmt w:val="none"/&gt;&lt;w:lvlText w:val=""/&gt;&lt;w:lvlJc w:val="left"/&gt;&lt;w:pPr&gt;&lt;w:ind w:left="1077" w:hanging="1077"/&gt;&lt;/w:pPr&gt;&lt;w:rPr&gt;&lt;w:rFonts w:hint="default"/&gt;&lt;/w:rPr&gt;&lt;/w:lvl&gt;&lt;w:lvl w:ilvl="8"&gt;&lt;w:start w:val="1"/&gt;&lt;w:numFmt w:val="none"/&gt;&lt;w:lvlText w:val=""/&gt;&lt;w:lvlJc w:val="left"/&gt;&lt;w:pPr&gt;&lt;w:ind w:left="1077" w:hanging="1077"/&gt;&lt;/w:pPr&gt;&lt;w:rPr&gt;&lt;w:rFonts w:hint="default"/&gt;&lt;/w:rPr&gt;&lt;/w:lvl&gt;&lt;/w:abstractNum&gt;&lt;w:abstractNum w:abstractNumId="5" w15:restartNumberingAfterBreak="0"&gt;&lt;w:nsid w:val="101E0D26"/&gt;&lt;w:multiLevelType w:val="multilevel"/&gt;&lt;w:tmpl w:val="0406001D"/&gt;&lt;w:styleLink w:val="1ai"/&gt;&lt;w:lvl w:ilvl="0"&gt;&lt;w:start w:val="1"/&gt;&lt;w:numFmt w:val="decimal"/&gt;&lt;w:lvlText w:val="%1)"/&gt;&lt;w:lvlJc w:val="left"/&gt;&lt;w:pPr&gt;&lt;w:ind w:left="360" w:hanging="360"/&gt;&lt;/w:pPr&gt;&lt;w:rPr&gt;&lt;w:rFonts w:ascii="Times New Roman" w:hAnsi="Times New Roman" w:cs="Times New Roman"/&gt;&lt;/w:rPr&gt;&lt;/w:lvl&gt;&lt;w:lvl w:ilvl="1"&gt;&lt;w:start w:val="1"/&gt;&lt;w:numFmt w:val="lowerLetter"/&gt;&lt;w:lvlText w:val="%2)"/&gt;&lt;w:lvlJc w:val="left"/&gt;&lt;w:pPr&gt;&lt;w:ind w:left="720" w:hanging="360"/&gt;&lt;/w:pPr&gt;&lt;/w:lvl&gt;&lt;w:lvl w:ilvl="2"&gt;&lt;w:start w:val="1"/&gt;&lt;w:numFmt w:val="lowerRoman"/&gt;&lt;w:lvlText w:val="%3)"/&gt;&lt;w:lvlJc w:val="left"/&gt;&lt;w:pPr&gt;&lt;w:ind w:left="1080" w:hanging="360"/&gt;&lt;/w:pPr&gt;&lt;/w:lvl&gt;&lt;w:lvl w:ilvl="3"&gt;&lt;w:start w:val="1"/&gt;&lt;w:numFmt w:val="decimal"/&gt;&lt;w:lvlText w:val="(%4)"/&gt;&lt;w:lvlJc w:val="left"/&gt;&lt;w:pPr&gt;&lt;w:ind w:left="1440" w:hanging="360"/&gt;&lt;/w:pPr&gt;&lt;/w:lvl&gt;&lt;w:lvl w:ilvl="4"&gt;&lt;w:start w:val="1"/&gt;&lt;w:numFmt w:val="lowerLetter"/&gt;&lt;w:lvlText w:val="(%5)"/&gt;&lt;w:lvlJc w:val="left"/&gt;&lt;w:pPr&gt;&lt;w:ind w:left="1800" w:hanging="360"/&gt;&lt;/w:pPr&gt;&lt;/w:lvl&gt;&lt;w:lvl w:ilvl="5"&gt;&lt;w:start w:val="1"/&gt;&lt;w:numFmt w:val="lowerRoman"/&gt;&lt;w:lvlText w:val="(%6)"/&gt;&lt;w:lvlJc w:val="left"/&gt;&lt;w:pPr&gt;&lt;w:ind w:left="2160" w:hanging="360"/&gt;&lt;/w:pPr&gt;&lt;/w:lvl&gt;&lt;w:lvl w:ilvl="6"&gt;&lt;w:start w:val="1"/&gt;&lt;w:numFmt w:val="decimal"/&gt;&lt;w:lvlText w:val="%7."/&gt;&lt;w:lvlJc w:val="left"/&gt;&lt;w:pPr&gt;&lt;w:ind w:left="2520" w:hanging="360"/&gt;&lt;/w:pPr&gt;&lt;/w:lvl&gt;&lt;w:lvl w:ilvl="7"&gt;&lt;w:start w:val="1"/&gt;&lt;w:numFmt w:val="lowerLetter"/&gt;&lt;w:lvlText w:val="%8."/&gt;&lt;w:lvlJc w:val="left"/&gt;&lt;w:pPr&gt;&lt;w:ind w:left="2880" w:hanging="360"/&gt;&lt;/w:pPr&gt;&lt;/w:lvl&gt;&lt;w:lvl w:ilvl="8"&gt;&lt;w:start w:val="1"/&gt;&lt;w:numFmt w:val="lowerRoman"/&gt;&lt;w:lvlText w:val="%9."/&gt;&lt;w:lvlJc w:val="left"/&gt;&lt;w:pPr&gt;&lt;w:ind w:left="3240" w:hanging="360"/&gt;&lt;/w:pPr&gt;&lt;/w:lvl&gt;&lt;/w:abstractNum&gt;&lt;w:abstractNum w:abstractNumId="6" w15:restartNumberingAfterBreak="0"&gt;&lt;w:nsid w:val="11837254"/&gt;&lt;w:multiLevelType w:val="multilevel"/&gt;&lt;w:tmpl w:val="6BD40C76"/&gt;&lt;w:numStyleLink w:val="ListStyle-ListAlphabet"/&gt;&lt;/w:abstractNum&gt;&lt;w:abstractNum w:abstractNumId="7" w15:restartNumberingAfterBreak="0"&gt;&lt;w:nsid w:val="141D3E7B"/&gt;&lt;w:multiLevelType w:val="multilevel"/&gt;&lt;w:tmpl w:val="16040C44"/&gt;&lt;w:numStyleLink w:val="ListStyle-TableListBullet"/&gt;&lt;/w:abstractNum&gt;&lt;w:abstractNum w:abstractNumId="8" w15:restartNumberingAfterBreak="0"&gt;&lt;w:nsid w:val="197C6BC6"/&gt;&lt;w:multiLevelType w:val="multilevel"/&gt;&lt;w:tmpl w:val="6BD40C76"/&gt;&lt;w:styleLink w:val="ListStyle-ListAlphabet"/&gt;&lt;w:lvl w:ilvl="0"&gt;&lt;w:start w:val="1"/&gt;&lt;w:numFmt w:val="lowerLetter"/&gt;&lt;w:pStyle w:val="ListAlphabet"/&gt;&lt;w:lvlText w:val="%1."/&gt;&lt;w:lvlJc w:val="left"/&gt;&lt;w:pPr&gt;&lt;w:ind w:left="284" w:hanging="284"/&gt;&lt;/w:pPr&gt;&lt;w:rPr&gt;&lt;w:rFonts w:asciiTheme="minorHAnsi" w:hAnsiTheme="minorHAnsi" w:hint="default"/&gt;&lt;/w:rPr&gt;&lt;/w:lvl&gt;&lt;w:lvl w:ilvl="1"&gt;&lt;w:start w:val="1"/&gt;&lt;w:numFmt w:val="lowerRoman"/&gt;&lt;w:pStyle w:val="ListAlphabet2"/&gt;&lt;w:lvlText w:val="%2."/&gt;&lt;w:lvlJc w:val="left"/&gt;&lt;w:pPr&gt;&lt;w:ind w:left="568" w:hanging="284"/&gt;&lt;/w:pPr&gt;&lt;w:rPr&gt;&lt;w:rFonts w:asciiTheme="minorHAnsi" w:hAnsiTheme="minorHAnsi" w:hint="default"/&gt;&lt;/w:rPr&gt;&lt;/w:lvl&gt;&lt;w:lvl w:ilvl="2"&gt;&lt;w:start w:val="1"/&gt;&lt;w:numFmt w:val="decimal"/&gt;&lt;w:pStyle w:val="ListAlphabet3"/&gt;&lt;w:lvlText w:val="%3."/&gt;&lt;w:lvlJc w:val="left"/&gt;&lt;w:pPr&gt;&lt;w:ind w:left="852" w:hanging="284"/&gt;&lt;/w:pPr&gt;&lt;w:rPr&gt;&lt;w:rFonts w:asciiTheme="minorHAnsi" w:hAnsiTheme="minorHAnsi" w:hint="default"/&gt;&lt;/w:rPr&gt;&lt;/w:lvl&gt;&lt;w:lvl w:ilvl="3"&gt;&lt;w:start w:val="1"/&gt;&lt;w:numFmt w:val="lowerLetter"/&gt;&lt;w:lvlText w:val="%4)"/&gt;&lt;w:lvlJc w:val="left"/&gt;&lt;w:pPr&gt;&lt;w:ind w:left="1136" w:hanging="284"/&gt;&lt;/w:pPr&gt;&lt;w:rPr&gt;&lt;w:rFonts w:asciiTheme="minorHAnsi" w:hAnsiTheme="minorHAnsi" w:hint="default"/&gt;&lt;/w:rPr&gt;&lt;/w:lvl&gt;&lt;w:lvl w:ilvl="4"&gt;&lt;w:start w:val="1"/&gt;&lt;w:numFmt w:val="lowerRoman"/&gt;&lt;w:lvlText w:val="%5)"/&gt;&lt;w:lvlJc w:val="left"/&gt;&lt;w:pPr&gt;&lt;w:ind w:left="1420" w:hanging="284"/&gt;&lt;/w:pPr&gt;&lt;w:rPr&gt;&lt;w:rFonts w:asciiTheme="minorHAnsi" w:hAnsiTheme="minorHAnsi" w:hint="default"/&gt;&lt;/w:rPr&gt;&lt;/w:lvl&gt;&lt;w:lvl w:ilvl="5"&gt;&lt;w:start w:val="1"/&gt;&lt;w:numFmt w:val="decimal"/&gt;&lt;w:lvlText w:val="%6)"/&gt;&lt;w:lvlJc w:val="left"/&gt;&lt;w:pPr&gt;&lt;w:ind w:left="1704" w:hanging="284"/&gt;&lt;/w:pPr&gt;&lt;w:rPr&gt;&lt;w:rFonts w:asciiTheme="minorHAnsi" w:hAnsiTheme="minorHAnsi" w:hint="default"/&gt;&lt;/w:rPr&gt;&lt;/w:lvl&gt;&lt;w:lvl w:ilvl="6"&gt;&lt;w:start w:val="1"/&gt;&lt;w:numFmt w:val="lowerLetter"/&gt;&lt;w:lvlText w:val="(%7)"/&gt;&lt;w:lvlJc w:val="left"/&gt;&lt;w:pPr&gt;&lt;w:ind w:left="1988" w:hanging="284"/&gt;&lt;/w:pPr&gt;&lt;w:rPr&gt;&lt;w:rFonts w:asciiTheme="minorHAnsi" w:hAnsiTheme="minorHAnsi" w:hint="default"/&gt;&lt;/w:rPr&gt;&lt;/w:lvl&gt;&lt;w:lvl w:ilvl="7"&gt;&lt;w:start w:val="1"/&gt;&lt;w:numFmt w:val="lowerRoman"/&gt;&lt;w:lvlText w:val="(%8)"/&gt;&lt;w:lvlJc w:val="left"/&gt;&lt;w:pPr&gt;&lt;w:ind w:left="2272" w:hanging="284"/&gt;&lt;/w:pPr&gt;&lt;w:rPr&gt;&lt;w:rFonts w:asciiTheme="minorHAnsi" w:hAnsiTheme="minorHAnsi" w:hint="default"/&gt;&lt;/w:rPr&gt;&lt;/w:lvl&gt;&lt;w:lvl w:ilvl="8"&gt;&lt;w:start w:val="1"/&gt;&lt;w:numFmt w:val="decimal"/&gt;&lt;w:lvlText w:val="(%9)"/&gt;&lt;w:lvlJc w:val="left"/&gt;&lt;w:pPr&gt;&lt;w:ind w:left="2556" w:hanging="284"/&gt;&lt;/w:pPr&gt;&lt;w:rPr&gt;&lt;w:rFonts w:asciiTheme="minorHAnsi" w:hAnsiTheme="minorHAnsi" w:hint="default"/&gt;&lt;/w:rPr&gt;&lt;/w:lvl&gt;&lt;/w:abstractNum&gt;&lt;w:abstractNum w:abstractNumId="9" w15:restartNumberingAfterBreak="0"&gt;&lt;w:nsid w:val="1E1B3059"/&gt;&lt;w:multiLevelType w:val="multilevel"/&gt;&lt;w:tmpl w:val="DAD4A89A"/&gt;&lt;w:styleLink w:val="ListStyle-ListNumber"/&gt;&lt;w:lvl w:ilvl="0"&gt;&lt;w:start w:val="1"/&gt;&lt;w:numFmt w:val="decimal"/&gt;&lt;w:pStyle w:val="ListNumber"/&gt;&lt;w:lvlText w:val="%1."/&gt;&lt;w:lvlJc w:val="left"/&gt;&lt;w:pPr&gt;&lt;w:ind w:left="340" w:hanging="340"/&gt;&lt;/w:pPr&gt;&lt;w:rPr&gt;&lt;w:rFonts w:asciiTheme="minorHAnsi" w:hAnsiTheme="minorHAnsi" w:hint="default"/&gt;&lt;/w:rPr&gt;&lt;/w:lvl&gt;&lt;w:lvl w:ilvl="1"&gt;&lt;w:start w:val="1"/&gt;&lt;w:numFmt w:val="lowerLetter"/&gt;&lt;w:pStyle w:val="ListNumber2"/&gt;&lt;w:lvlText w:val="%2."/&gt;&lt;w:lvlJc w:val="left"/&gt;&lt;w:pPr&gt;&lt;w:ind w:left="680" w:hanging="340"/&gt;&lt;/w:pPr&gt;&lt;w:rPr&gt;&lt;w:rFonts w:asciiTheme="minorHAnsi" w:hAnsiTheme="minorHAnsi" w:hint="default"/&gt;&lt;/w:rPr&gt;&lt;/w:lvl&gt;&lt;w:lvl w:ilvl="2"&gt;&lt;w:start w:val="1"/&gt;&lt;w:numFmt w:val="bullet"/&gt;&lt;w:pStyle w:val="ListNumber3"/&gt;&lt;w:lvlText w:val=""/&gt;&lt;w:lvlJc w:val="left"/&gt;&lt;w:pPr&gt;&lt;w:ind w:left="1020" w:hanging="340"/&gt;&lt;/w:pPr&gt;&lt;w:rPr&gt;&lt;w:rFonts w:ascii="Symbol" w:hAnsi="Symbol" w:hint="default"/&gt;&lt;w:color w:val="auto"/&gt;&lt;/w:rPr&gt;&lt;/w:lvl&gt;&lt;w:lvl w:ilvl="3"&gt;&lt;w:start w:val="1"/&gt;&lt;w:numFmt w:val="bullet"/&gt;&lt;w:lvlText w:val=""/&gt;&lt;w:lvlJc w:val="left"/&gt;&lt;w:pPr&gt;&lt;w:ind w:left="1360" w:hanging="340"/&gt;&lt;/w:pPr&gt;&lt;w:rPr&gt;&lt;w:rFonts w:ascii="Symbol" w:hAnsi="Symbol" w:hint="default"/&gt;&lt;w:color w:val="auto"/&gt;&lt;/w:rPr&gt;&lt;/w:lvl&gt;&lt;w:lvl w:ilvl="4"&gt;&lt;w:start w:val="1"/&gt;&lt;w:numFmt w:val="bullet"/&gt;&lt;w:lvlText w:val=""/&gt;&lt;w:lvlJc w:val="left"/&gt;&lt;w:pPr&gt;&lt;w:ind w:left="1700" w:hanging="340"/&gt;&lt;/w:pPr&gt;&lt;w:rPr&gt;&lt;w:rFonts w:ascii="Symbol" w:hAnsi="Symbol" w:hint="default"/&gt;&lt;w:color w:val="auto"/&gt;&lt;/w:rPr&gt;&lt;/w:lvl&gt;&lt;w:lvl w:ilvl="5"&gt;&lt;w:start w:val="1"/&gt;&lt;w:numFmt w:val="lowerRoman"/&gt;&lt;w:lvlText w:val="%6."/&gt;&lt;w:lvlJc w:val="left"/&gt;&lt;w:pPr&gt;&lt;w:ind w:left="2040" w:hanging="340"/&gt;&lt;/w:pPr&gt;&lt;w:rPr&gt;&lt;w:rFonts w:hint="default"/&gt;&lt;w:color w:val="auto"/&gt;&lt;/w:rPr&gt;&lt;/w:lvl&gt;&lt;w:lvl w:ilvl="6"&gt;&lt;w:start w:val="1"/&gt;&lt;w:numFmt w:val="decimal"/&gt;&lt;w:lvlText w:val="%7."/&gt;&lt;w:lvlJc w:val="left"/&gt;&lt;w:pPr&gt;&lt;w:ind w:left="2380" w:hanging="340"/&gt;&lt;/w:pPr&gt;&lt;w:rPr&gt;&lt;w:rFonts w:hint="default"/&gt;&lt;w:color w:val="auto"/&gt;&lt;/w:rPr&gt;&lt;/w:lvl&gt;&lt;w:lvl w:ilvl="7"&gt;&lt;w:start w:val="1"/&gt;&lt;w:numFmt w:val="lowerLetter"/&gt;&lt;w:lvlText w:val="%8."/&gt;&lt;w:lvlJc w:val="left"/&gt;&lt;w:pPr&gt;&lt;w:ind w:left="2720" w:hanging="340"/&gt;&lt;/w:pPr&gt;&lt;w:rPr&gt;&lt;w:rFonts w:hint="default"/&gt;&lt;w:color w:val="auto"/&gt;&lt;/w:rPr&gt;&lt;/w:lvl&gt;&lt;w:lvl w:ilvl="8"&gt;&lt;w:start w:val="1"/&gt;&lt;w:numFmt w:val="lowerRoman"/&gt;&lt;w:lvlText w:val="%9."/&gt;&lt;w:lvlJc w:val="left"/&gt;&lt;w:pPr&gt;&lt;w:ind w:left="3060" w:hanging="340"/&gt;&lt;/w:pPr&gt;&lt;w:rPr&gt;&lt;w:rFonts w:hint="default"/&gt;&lt;w:color w:val="auto"/&gt;&lt;/w:rPr&gt;&lt;/w:lvl&gt;&lt;/w:abstractNum&gt;&lt;w:abstractNum w:abstractNumId="10" w15:restartNumberingAfterBreak="0"&gt;&lt;w:nsid w:val="2019191E"/&gt;&lt;w:multiLevelType w:val="multilevel"/&gt;&lt;w:tmpl w:val="3E825BCA"/&gt;&lt;w:styleLink w:val="ListStyle-AppendixHeading"/&gt;&lt;w:lvl w:ilvl="0"&gt;&lt;w:start w:val="1"/&gt;&lt;w:numFmt w:val="upperLetter"/&gt;&lt;w:pStyle w:val="Heading7"/&gt;&lt;w:lvlText w:val="Appendix %1"/&gt;&lt;w:lvlJc w:val="left"/&gt;&lt;w:pPr&gt;&lt;w:ind w:left="0" w:firstLine="0"/&gt;&lt;/w:pPr&gt;&lt;w:rPr&gt;&lt;w:rFonts w:asciiTheme="minorHAnsi" w:hAnsiTheme="minorHAnsi" w:hint="default"/&gt;&lt;/w:rPr&gt;&lt;/w:lvl&gt;&lt;w:lvl w:ilvl="1"&gt;&lt;w:start w:val="1"/&gt;&lt;w:numFmt w:val="decimal"/&gt;&lt;w:pStyle w:val="AppendixLevel1"/&gt;&lt;w:lvlText w:val="%1.%2"/&gt;&lt;w:lvlJc w:val="left"/&gt;&lt;w:pPr&gt;&lt;w:ind w:left="1134" w:hanging="1134"/&gt;&lt;/w:pPr&gt;&lt;w:rPr&gt;&lt;w:rFonts w:hint="default"/&gt;&lt;/w:rPr&gt;&lt;/w:lvl&gt;&lt;w:lvl w:ilvl="2"&gt;&lt;w:start w:val="1"/&gt;&lt;w:numFmt w:val="decimal"/&gt;&lt;w:pStyle w:val="AppendixLevel2"/&gt;&lt;w:lvlText w:val="%1.%2.%3"/&gt;&lt;w:lvlJc w:val="left"/&gt;&lt;w:pPr&gt;&lt;w:tabs&gt;&lt;w:tab w:val="num" w:pos="0"/&gt;&lt;/w:tabs&gt;&lt;w:ind w:left="1134" w:hanging="1134"/&gt;&lt;/w:pPr&gt;&lt;w:rPr&gt;&lt;w:rFonts w:hint="default"/&gt;&lt;/w:rPr&gt;&lt;/w:lvl&gt;&lt;w:lvl w:ilvl="3"&gt;&lt;w:start w:val="1"/&gt;&lt;w:numFmt w:val="decimal"/&gt;&lt;w:pStyle w:val="AppendixLevel3"/&gt;&lt;w:lvlText w:val="%1.%2.%3.%4"/&gt;&lt;w:lvlJc w:val="left"/&gt;&lt;w:pPr&gt;&lt;w:ind w:left="1134" w:hanging="1134"/&gt;&lt;/w:pPr&gt;&lt;w:rPr&gt;&lt;w:rFonts w:hint="default"/&gt;&lt;/w:rPr&gt;&lt;/w:lvl&gt;&lt;w:lvl w:ilvl="4"&gt;&lt;w:start w:val="1"/&gt;&lt;w:numFmt w:val="decimal"/&gt;&lt;w:pStyle w:val="AppendixLevel4"/&gt;&lt;w:lvlText w:val="%1.%2.%3.%4.%5"/&gt;&lt;w:lvlJc w:val="left"/&gt;&lt;w:pPr&gt;&lt;w:ind w:left="1134" w:hanging="1134"/&gt;&lt;/w:pPr&gt;&lt;w:rPr&gt;&lt;w:rFonts w:hint="default"/&gt;&lt;/w:rPr&gt;&lt;/w:lvl&gt;&lt;w:lvl w:ilvl="5"&gt;&lt;w:start w:val="1"/&gt;&lt;w:numFmt w:val="none"/&gt;&lt;w:suff w:val="nothing"/&gt;&lt;w:lvlText w:val=""/&gt;&lt;w:lvlJc w:val="left"/&gt;&lt;w:pPr&gt;&lt;w:ind w:left="0" w:firstLine="0"/&gt;&lt;/w:pPr&gt;&lt;w:rPr&gt;&lt;w:rFonts w:hint="default"/&gt;&lt;/w:rPr&gt;&lt;/w:lvl&gt;&lt;w:lvl w:ilvl="6"&gt;&lt;w:start w:val="1"/&gt;&lt;w:numFmt w:val="none"/&gt;&lt;w:suff w:val="nothing"/&gt;&lt;w:lvlText w:val=""/&gt;&lt;w:lvlJc w:val="left"/&gt;&lt;w:pPr&gt;&lt;w:ind w:left="0" w:firstLine="0"/&gt;&lt;/w:pPr&gt;&lt;w:rPr&gt;&lt;w:rFonts w:hint="default"/&gt;&lt;/w:rPr&gt;&lt;/w:lvl&gt;&lt;w:lvl w:ilvl="7"&gt;&lt;w:start w:val="1"/&gt;&lt;w:numFmt w:val="none"/&gt;&lt;w:suff w:val="nothing"/&gt;&lt;w:lvlText w:val=""/&gt;&lt;w:lvlJc w:val="left"/&gt;&lt;w:pPr&gt;&lt;w:ind w:left="0" w:firstLine="0"/&gt;&lt;/w:pPr&gt;&lt;w:rPr&gt;&lt;w:rFonts w:hint="default"/&gt;&lt;/w:rPr&gt;&lt;/w:lvl&gt;&lt;w:lvl w:ilvl="8"&gt;&lt;w:start w:val="1"/&gt;&lt;w:numFmt w:val="none"/&gt;&lt;w:suff w:val="nothing"/&gt;&lt;w:lvlText w:val=""/&gt;&lt;w:lvlJc w:val="left"/&gt;&lt;w:pPr&gt;&lt;w:ind w:left="0" w:firstLine="0"/&gt;&lt;/w:pPr&gt;&lt;w:rPr&gt;&lt;w:rFonts w:hint="default"/&gt;&lt;/w:rPr&gt;&lt;/w:lvl&gt;&lt;/w:abstractNum&gt;&lt;w:abstractNum w:abstractNumId="11" w15:restartNumberingAfterBreak="0"&gt;&lt;w:nsid w:val="237E50CA"/&gt;&lt;w:multiLevelType w:val="multilevel"/&gt;&lt;w:tmpl w:val="4ECA1CDC"/&gt;&lt;w:styleLink w:val="ListStyle-TableListNumber"/&gt;&lt;w:lvl w:ilvl="0"&gt;&lt;w:start w:val="1"/&gt;&lt;w:numFmt w:val="decimal"/&gt;&lt;w:pStyle w:val="Table-ListNumber"/&gt;&lt;w:lvlText w:val="%1."/&gt;&lt;w:lvlJc w:val="left"/&gt;&lt;w:pPr&gt;&lt;w:ind w:left="340" w:hanging="227"/&gt;&lt;/w:pPr&gt;&lt;w:rPr&gt;&lt;w:rFonts w:asciiTheme="minorHAnsi" w:hAnsiTheme="minorHAnsi" w:hint="default"/&gt;&lt;/w:rPr&gt;&lt;/w:lvl&gt;&lt;w:lvl w:ilvl="1"&gt;&lt;w:start w:val="1"/&gt;&lt;w:numFmt w:val="lowerLetter"/&gt;&lt;w:pStyle w:val="Table-ListNumber2"/&gt;&lt;w:lvlText w:val="%2."/&gt;&lt;w:lvlJc w:val="left"/&gt;&lt;w:pPr&gt;&lt;w:ind w:left="567" w:hanging="227"/&gt;&lt;/w:pPr&gt;&lt;w:rPr&gt;&lt;w:rFonts w:asciiTheme="minorHAnsi" w:hAnsiTheme="minorHAnsi" w:hint="default"/&gt;&lt;/w:rPr&gt;&lt;/w:lvl&gt;&lt;w:lvl w:ilvl="2"&gt;&lt;w:start w:val="1"/&gt;&lt;w:numFmt w:val="bullet"/&gt;&lt;w:pStyle w:val="Table-ListNumber3"/&gt;&lt;w:lvlText w:val=""/&gt;&lt;w:lvlJc w:val="left"/&gt;&lt;w:pPr&gt;&lt;w:ind w:left="794" w:hanging="227"/&gt;&lt;/w:pPr&gt;&lt;w:rPr&gt;&lt;w:rFonts w:ascii="Symbol" w:hAnsi="Symbol" w:hint="default"/&gt;&lt;w:color w:val="auto"/&gt;&lt;/w:rPr&gt;&lt;/w:lvl&gt;&lt;w:lvl w:ilvl="3"&gt;&lt;w:start w:val="1"/&gt;&lt;w:numFmt w:val="decimal"/&gt;&lt;w:lvlText w:val="%4."/&gt;&lt;w:lvlJc w:val="left"/&gt;&lt;w:pPr&gt;&lt;w:ind w:left="1021" w:hanging="227"/&gt;&lt;/w:pPr&gt;&lt;w:rPr&gt;&lt;w:rFonts w:asciiTheme="minorHAnsi" w:hAnsiTheme="minorHAnsi" w:hint="default"/&gt;&lt;/w:rPr&gt;&lt;/w:lvl&gt;&lt;w:lvl w:ilvl="4"&gt;&lt;w:start w:val="1"/&gt;&lt;w:numFmt w:val="lowerLetter"/&gt;&lt;w:lvlText w:val="%5."/&gt;&lt;w:lvlJc w:val="left"/&gt;&lt;w:pPr&gt;&lt;w:ind w:left="1248" w:hanging="227"/&gt;&lt;/w:pPr&gt;&lt;w:rPr&gt;&lt;w:rFonts w:asciiTheme="minorHAnsi" w:hAnsiTheme="minorHAnsi" w:hint="default"/&gt;&lt;/w:rPr&gt;&lt;/w:lvl&gt;&lt;w:lvl w:ilvl="5"&gt;&lt;w:start w:val="1"/&gt;&lt;w:numFmt w:val="bullet"/&gt;&lt;w:lvlText w:val=""/&gt;&lt;w:lvlJc w:val="left"/&gt;&lt;w:pPr&gt;&lt;w:ind w:left="1475" w:hanging="227"/&gt;&lt;/w:pPr&gt;&lt;w:rPr&gt;&lt;w:rFonts w:ascii="Symbol" w:hAnsi="Symbol" w:hint="default"/&gt;&lt;w:color w:val="auto"/&gt;&lt;/w:rPr&gt;&lt;/w:lvl&gt;&lt;w:lvl w:ilvl="6"&gt;&lt;w:start w:val="1"/&gt;&lt;w:numFmt w:val="decimal"/&gt;&lt;w:lvlText w:val="%7."/&gt;&lt;w:lvlJc w:val="left"/&gt;&lt;w:pPr&gt;&lt;w:ind w:left="1702" w:hanging="227"/&gt;&lt;/w:pPr&gt;&lt;w:rPr&gt;&lt;w:rFonts w:asciiTheme="minorHAnsi" w:hAnsiTheme="minorHAnsi" w:hint="default"/&gt;&lt;/w:rPr&gt;&lt;/w:lvl&gt;&lt;w:lvl w:ilvl="7"&gt;&lt;w:start w:val="1"/&gt;&lt;w:numFmt w:val="lowerLetter"/&gt;&lt;w:lvlText w:val="%8."/&gt;&lt;w:lvlJc w:val="left"/&gt;&lt;w:pPr&gt;&lt;w:ind w:left="1929" w:hanging="227"/&gt;&lt;/w:pPr&gt;&lt;w:rPr&gt;&lt;w:rFonts w:asciiTheme="minorHAnsi" w:hAnsiTheme="minorHAnsi" w:hint="default"/&gt;&lt;/w:rPr&gt;&lt;/w:lvl&gt;&lt;w:lvl w:ilvl="8"&gt;&lt;w:start w:val="1"/&gt;&lt;w:numFmt w:val="bullet"/&gt;&lt;w:lvlText w:val=""/&gt;&lt;w:lvlJc w:val="left"/&gt;&lt;w:pPr&gt;&lt;w:ind w:left="2156" w:hanging="227"/&gt;&lt;/w:pPr&gt;&lt;w:rPr&gt;&lt;w:rFonts w:ascii="Symbol" w:hAnsi="Symbol" w:hint="default"/&gt;&lt;w:color w:val="auto"/&gt;&lt;/w:rPr&gt;&lt;/w:lvl&gt;&lt;/w:abstractNum&gt;&lt;w:abstractNum w:abstractNumId="12" w15:restartNumberingAfterBreak="0"&gt;&lt;w:nsid w:val="2E8A1732"/&gt;&lt;w:multiLevelType w:val="multilevel"/&gt;&lt;w:tmpl w:val="C39CACD8"/&gt;&lt;w:styleLink w:val="ListStyle-ListBulletNoSpacing"/&gt;&lt;w:lvl w:ilvl="0"&gt;&lt;w:start w:val="1"/&gt;&lt;w:numFmt w:val="bullet"/&gt;&lt;w:pStyle w:val="ListBulletNoSpacing"/&gt;&lt;w:lvlText w:val=""/&gt;&lt;w:lvlJc w:val="left"/&gt;&lt;w:pPr&gt;&lt;w:ind w:left="227" w:hanging="227"/&gt;&lt;/w:pPr&gt;&lt;w:rPr&gt;&lt;w:rFonts w:ascii="Symbol" w:hAnsi="Symbol" w:cs="Times New Roman" w:hint="default"/&gt;&lt;/w:rPr&gt;&lt;/w:lvl&gt;&lt;w:lvl w:ilvl="1"&gt;&lt;w:start w:val="1"/&gt;&lt;w:numFmt w:val="bullet"/&gt;&lt;w:pStyle w:val="ListBulletNoSpacing2"/&gt;&lt;w:lvlText w:val=""/&gt;&lt;w:lvlJc w:val="left"/&gt;&lt;w:pPr&gt;&lt;w:ind w:left="454" w:hanging="227"/&gt;&lt;/w:pPr&gt;&lt;w:rPr&gt;&lt;w:rFonts w:ascii="Symbol" w:hAnsi="Symbol" w:hint="default"/&gt;&lt;w:color w:val="auto"/&gt;&lt;/w:rPr&gt;&lt;/w:lvl&gt;&lt;w:lvl w:ilvl="2"&gt;&lt;w:start w:val="1"/&gt;&lt;w:numFmt w:val="bullet"/&gt;&lt;w:pStyle w:val="ListBulletNoSpacing3"/&gt;&lt;w:lvlText w:val=""/&gt;&lt;w:lvlJc w:val="left"/&gt;&lt;w:pPr&gt;&lt;w:ind w:left="681" w:hanging="227"/&gt;&lt;/w:pPr&gt;&lt;w:rPr&gt;&lt;w:rFonts w:ascii="Symbol" w:hAnsi="Symbol" w:hint="default"/&gt;&lt;w:color w:val="auto"/&gt;&lt;/w:rPr&gt;&lt;/w:lvl&gt;&lt;w:lvl w:ilvl="3"&gt;&lt;w:start w:val="1"/&gt;&lt;w:numFmt w:val="bullet"/&gt;&lt;w:lvlText w:val=""/&gt;&lt;w:lvlJc w:val="left"/&gt;&lt;w:pPr&gt;&lt;w:ind w:left="908" w:hanging="227"/&gt;&lt;/w:pPr&gt;&lt;w:rPr&gt;&lt;w:rFonts w:ascii="Symbol" w:hAnsi="Symbol" w:hint="default"/&gt;&lt;w:color w:val="auto"/&gt;&lt;/w:rPr&gt;&lt;/w:lvl&gt;&lt;w:lvl w:ilvl="4"&gt;&lt;w:start w:val="1"/&gt;&lt;w:numFmt w:val="bullet"/&gt;&lt;w:lvlText w:val=""/&gt;&lt;w:lvlJc w:val="left"/&gt;&lt;w:pPr&gt;&lt;w:ind w:left="1135" w:hanging="227"/&gt;&lt;/w:pPr&gt;&lt;w:rPr&gt;&lt;w:rFonts w:ascii="Symbol" w:hAnsi="Symbol" w:hint="default"/&gt;&lt;w:color w:val="auto"/&gt;&lt;/w:rPr&gt;&lt;/w:lvl&gt;&lt;w:lvl w:ilvl="5"&gt;&lt;w:start w:val="1"/&gt;&lt;w:numFmt w:val="bullet"/&gt;&lt;w:lvlText w:val=""/&gt;&lt;w:lvlJc w:val="left"/&gt;&lt;w:pPr&gt;&lt;w:ind w:left="1362" w:hanging="227"/&gt;&lt;/w:pPr&gt;&lt;w:rPr&gt;&lt;w:rFonts w:ascii="Symbol" w:hAnsi="Symbol" w:hint="default"/&gt;&lt;w:color w:val="auto"/&gt;&lt;/w:rPr&gt;&lt;/w:lvl&gt;&lt;w:lvl w:ilvl="6"&gt;&lt;w:start w:val="1"/&gt;&lt;w:numFmt w:val="bullet"/&gt;&lt;w:lvlText w:val=""/&gt;&lt;w:lvlJc w:val="left"/&gt;&lt;w:pPr&gt;&lt;w:ind w:left="1589" w:hanging="227"/&gt;&lt;/w:pPr&gt;&lt;w:rPr&gt;&lt;w:rFonts w:ascii="Symbol" w:hAnsi="Symbol" w:hint="default"/&gt;&lt;w:color w:val="auto"/&gt;&lt;/w:rPr&gt;&lt;/w:lvl&gt;&lt;w:lvl w:ilvl="7"&gt;&lt;w:start w:val="1"/&gt;&lt;w:numFmt w:val="bullet"/&gt;&lt;w:lvlText w:val=""/&gt;&lt;w:lvlJc w:val="left"/&gt;&lt;w:pPr&gt;&lt;w:ind w:left="1816" w:hanging="227"/&gt;&lt;/w:pPr&gt;&lt;w:rPr&gt;&lt;w:rFonts w:ascii="Symbol" w:hAnsi="Symbol" w:hint="default"/&gt;&lt;w:color w:val="auto"/&gt;&lt;/w:rPr&gt;&lt;/w:lvl&gt;&lt;w:lvl w:ilvl="8"&gt;&lt;w:start w:val="1"/&gt;&lt;w:numFmt w:val="bullet"/&gt;&lt;w:lvlText w:val=""/&gt;&lt;w:lvlJc w:val="left"/&gt;&lt;w:pPr&gt;&lt;w:ind w:left="2043" w:hanging="227"/&gt;&lt;/w:pPr&gt;&lt;w:rPr&gt;&lt;w:rFonts w:ascii="Symbol" w:hAnsi="Symbol" w:hint="default"/&gt;&lt;w:color w:val="auto"/&gt;&lt;/w:rPr&gt;&lt;/w:lvl&gt;&lt;/w:abstractNum&gt;&lt;w:abstractNum w:abstractNumId="13" w15:restartNumberingAfterBreak="0"&gt;&lt;w:nsid w:val="33877FEA"/&gt;&lt;w:multiLevelType w:val="multilevel"/&gt;&lt;w:tmpl w:val="D9A4F886"/&gt;&lt;w:numStyleLink w:val="ListStyle-ListBullet"/&gt;&lt;/w:abstractNum&gt;&lt;w:abstractNum w:abstractNumId="14" w15:restartNumberingAfterBreak="0"&gt;&lt;w:nsid w:val="34DD3967"/&gt;&lt;w:multiLevelType w:val="multilevel"/&gt;&lt;w:tmpl w:val="4ECA1CDC"/&gt;&lt;w:numStyleLink w:val="ListStyle-TableListNumber"/&gt;&lt;/w:abstractNum&gt;&lt;w:abstractNum w:abstractNumId="15" w15:restartNumberingAfterBreak="0"&gt;&lt;w:nsid w:val="38E30D28"/&gt;&lt;w:multiLevelType w:val="hybridMultilevel"/&gt;&lt;w:tmpl w:val="E16C8B4C"/&gt;&lt;w:lvl w:ilvl="0" w:tplc="167609B2"&gt;&lt;w:start w:val="1"/&gt;&lt;w:numFmt w:val="decimal"/&gt;&lt;w:pStyle w:val="ReportReference"/&gt;&lt;w:lvlText w:val="[%1]"/&gt;&lt;w:lvlJc w:val="left"/&gt;&lt;w:pPr&gt;&lt;w:ind w:left="720" w:hanging="360"/&gt;&lt;/w:pPr&gt;&lt;w:rPr&gt;&lt;w:rFonts w:hint="default"/&gt;&lt;/w:rPr&gt;&lt;/w:lvl&gt;&lt;w:lvl w:ilvl="1" w:tplc="08090019"&gt;&lt;w:start w:val="1"/&gt;&lt;w:numFmt w:val="lowerLetter"/&gt;&lt;w:lvlText w:val="%2."/&gt;&lt;w:lvlJc w:val="left"/&gt;&lt;w:pPr&gt;&lt;w:ind w:left="1440" w:hanging="360"/&gt;&lt;/w:pPr&gt;&lt;/w:lvl&gt;&lt;w:lvl w:ilvl="2" w:tplc="0809001B"&gt;&lt;w:start w:val="1"/&gt;&lt;w:numFmt w:val="lowerRoman"/&gt;&lt;w:lvlText w:val="%3."/&gt;&lt;w:lvlJc w:val="right"/&gt;&lt;w:pPr&gt;&lt;w:ind w:left="2160" w:hanging="180"/&gt;&lt;/w:pPr&gt;&lt;/w:lvl&gt;&lt;w:lvl w:ilvl="3" w:tplc="0809000F"&gt;&lt;w:start w:val="1"/&gt;&lt;w:numFmt w:val="decimal"/&gt;&lt;w:lvlText w:val="%4."/&gt;&lt;w:lvlJc w:val="left"/&gt;&lt;w:pPr&gt;&lt;w:ind w:left="2880" w:hanging="360"/&gt;&lt;/w:pPr&gt;&lt;/w:lvl&gt;&lt;w:lvl w:ilvl="4" w:tplc="08090019" w:tentative="1"&gt;&lt;w:start w:val="1"/&gt;&lt;w:numFmt w:val="lowerLetter"/&gt;&lt;w:lvlText w:val="%5."/&gt;&lt;w:lvlJc w:val="left"/&gt;&lt;w:pPr&gt;&lt;w:ind w:left="3600" w:hanging="360"/&gt;&lt;/w:pPr&gt;&lt;/w:lvl&gt;&lt;w:lvl w:ilvl="5" w:tplc="0809001B" w:tentative="1"&gt;&lt;w:start w:val="1"/&gt;&lt;w:numFmt w:val="lowerRoman"/&gt;&lt;w:lvlText w:val="%6."/&gt;&lt;w:lvlJc w:val="right"/&gt;&lt;w:pPr&gt;&lt;w:ind w:left="4320" w:hanging="180"/&gt;&lt;/w:pPr&gt;&lt;/w:lvl&gt;&lt;w:lvl w:ilvl="6" w:tplc="0809000F" w:tentative="1"&gt;&lt;w:start w:val="1"/&gt;&lt;w:numFmt w:val="decimal"/&gt;&lt;w:lvlText w:val="%7."/&gt;&lt;w:lvlJc w:val="left"/&gt;&lt;w:pPr&gt;&lt;w:ind w:left="5040" w:hanging="360"/&gt;&lt;/w:pPr&gt;&lt;/w:lvl&gt;&lt;w:lvl w:ilvl="7" w:tplc="08090019" w:tentative="1"&gt;&lt;w:start w:val="1"/&gt;&lt;w:numFmt w:val="lowerLetter"/&gt;&lt;w:lvlText w:val="%8."/&gt;&lt;w:lvlJc w:val="left"/&gt;&lt;w:pPr&gt;&lt;w:ind w:left="5760" w:hanging="360"/&gt;&lt;/w:pPr&gt;&lt;/w:lvl&gt;&lt;w:lvl w:ilvl="8" w:tplc="0809001B" w:tentative="1"&gt;&lt;w:start w:val="1"/&gt;&lt;w:numFmt w:val="lowerRoman"/&gt;&lt;w:lvlText w:val="%9."/&gt;&lt;w:lvlJc w:val="right"/&gt;&lt;w:pPr&gt;&lt;w:ind w:left="6480" w:hanging="180"/&gt;&lt;/w:pPr&gt;&lt;/w:lvl&gt;&lt;/w:abstractNum&gt;&lt;w:abstractNum w:abstractNumId="16" w15:restartNumberingAfterBreak="0"&gt;&lt;w:nsid w:val="486F0B62"/&gt;&lt;w:multiLevelType w:val="multilevel"/&gt;&lt;w:tmpl w:val="D9A4F886"/&gt;&lt;w:styleLink w:val="ListStyle-ListBullet"/&gt;&lt;w:lvl w:ilvl="0"&gt;&lt;w:start w:val="1"/&gt;&lt;w:numFmt w:val="bullet"/&gt;&lt;w:pStyle w:val="ListBullet"/&gt;&lt;w:lvlText w:val=""/&gt;&lt;w:lvlJc w:val="left"/&gt;&lt;w:pPr&gt;&lt;w:ind w:left="227" w:hanging="227"/&gt;&lt;/w:pPr&gt;&lt;w:rPr&gt;&lt;w:rFonts w:ascii="Symbol" w:hAnsi="Symbol" w:cs="Times New Roman" w:hint="default"/&gt;&lt;/w:rPr&gt;&lt;/w:lvl&gt;&lt;w:lvl w:ilvl="1"&gt;&lt;w:start w:val="1"/&gt;&lt;w:numFmt w:val="bullet"/&gt;&lt;w:pStyle w:val="ListBullet2"/&gt;&lt;w:lvlText w:val=""/&gt;&lt;w:lvlJc w:val="left"/&gt;&lt;w:pPr&gt;&lt;w:ind w:left="454" w:hanging="227"/&gt;&lt;/w:pPr&gt;&lt;w:rPr&gt;&lt;w:rFonts w:ascii="Symbol" w:hAnsi="Symbol" w:hint="default"/&gt;&lt;w:color w:val="auto"/&gt;&lt;/w:rPr&gt;&lt;/w:lvl&gt;&lt;w:lvl w:ilvl="2"&gt;&lt;w:start w:val="1"/&gt;&lt;w:numFmt w:val="bullet"/&gt;&lt;w:pStyle w:val="ListBullet3"/&gt;&lt;w:lvlText w:val=""/&gt;&lt;w:lvlJc w:val="left"/&gt;&lt;w:pPr&gt;&lt;w:ind w:left="681" w:hanging="227"/&gt;&lt;/w:pPr&gt;&lt;w:rPr&gt;&lt;w:rFonts w:ascii="Symbol" w:hAnsi="Symbol" w:hint="default"/&gt;&lt;w:color w:val="auto"/&gt;&lt;/w:rPr&gt;&lt;/w:lvl&gt;&lt;w:lvl w:ilvl="3"&gt;&lt;w:start w:val="1"/&gt;&lt;w:numFmt w:val="bullet"/&gt;&lt;w:lvlText w:val=""/&gt;&lt;w:lvlJc w:val="left"/&gt;&lt;w:pPr&gt;&lt;w:ind w:left="908" w:hanging="227"/&gt;&lt;/w:pPr&gt;&lt;w:rPr&gt;&lt;w:rFonts w:ascii="Symbol" w:hAnsi="Symbol" w:hint="default"/&gt;&lt;w:color w:val="auto"/&gt;&lt;/w:rPr&gt;&lt;/w:lvl&gt;&lt;w:lvl w:ilvl="4"&gt;&lt;w:start w:val="1"/&gt;&lt;w:numFmt w:val="bullet"/&gt;&lt;w:lvlText w:val=""/&gt;&lt;w:lvlJc w:val="left"/&gt;&lt;w:pPr&gt;&lt;w:ind w:left="1135" w:hanging="227"/&gt;&lt;/w:pPr&gt;&lt;w:rPr&gt;&lt;w:rFonts w:ascii="Symbol" w:hAnsi="Symbol" w:hint="default"/&gt;&lt;w:color w:val="auto"/&gt;&lt;/w:rPr&gt;&lt;/w:lvl&gt;&lt;w:lvl w:ilvl="5"&gt;&lt;w:start w:val="1"/&gt;&lt;w:numFmt w:val="bullet"/&gt;&lt;w:lvlText w:val=""/&gt;&lt;w:lvlJc w:val="left"/&gt;&lt;w:pPr&gt;&lt;w:ind w:left="1362" w:hanging="227"/&gt;&lt;/w:pPr&gt;&lt;w:rPr&gt;&lt;w:rFonts w:ascii="Symbol" w:hAnsi="Symbol" w:hint="default"/&gt;&lt;w:color w:val="auto"/&gt;&lt;/w:rPr&gt;&lt;/w:lvl&gt;&lt;w:lvl w:ilvl="6"&gt;&lt;w:start w:val="1"/&gt;&lt;w:numFmt w:val="bullet"/&gt;&lt;w:lvlText w:val=""/&gt;&lt;w:lvlJc w:val="left"/&gt;&lt;w:pPr&gt;&lt;w:ind w:left="1589" w:hanging="227"/&gt;&lt;/w:pPr&gt;&lt;w:rPr&gt;&lt;w:rFonts w:ascii="Symbol" w:hAnsi="Symbol" w:hint="default"/&gt;&lt;w:color w:val="auto"/&gt;&lt;/w:rPr&gt;&lt;/w:lvl&gt;&lt;w:lvl w:ilvl="7"&gt;&lt;w:start w:val="1"/&gt;&lt;w:numFmt w:val="bullet"/&gt;&lt;w:lvlText w:val=""/&gt;&lt;w:lvlJc w:val="left"/&gt;&lt;w:pPr&gt;&lt;w:ind w:left="1816" w:hanging="227"/&gt;&lt;/w:pPr&gt;&lt;w:rPr&gt;&lt;w:rFonts w:ascii="Symbol" w:hAnsi="Symbol" w:hint="default"/&gt;&lt;w:color w:val="auto"/&gt;&lt;/w:rPr&gt;&lt;/w:lvl&gt;&lt;w:lvl w:ilvl="8"&gt;&lt;w:start w:val="1"/&gt;&lt;w:numFmt w:val="bullet"/&gt;&lt;w:lvlText w:val=""/&gt;&lt;w:lvlJc w:val="left"/&gt;&lt;w:pPr&gt;&lt;w:ind w:left="2043" w:hanging="227"/&gt;&lt;/w:pPr&gt;&lt;w:rPr&gt;&lt;w:rFonts w:ascii="Symbol" w:hAnsi="Symbol" w:hint="default"/&gt;&lt;w:color w:val="auto"/&gt;&lt;/w:rPr&gt;&lt;/w:lvl&gt;&lt;/w:abstractNum&gt;&lt;w:abstractNum w:abstractNumId="17" w15:restartNumberingAfterBreak="0"&gt;&lt;w:nsid w:val="4C687BF7"/&gt;&lt;w:multiLevelType w:val="multilevel"/&gt;&lt;w:tmpl w:val="CA3607A4"/&gt;&lt;w:numStyleLink w:val="ListStyle-Headings"/&gt;&lt;/w:abstractNum&gt;&lt;w:abstractNum w:abstractNumId="18" w15:restartNumberingAfterBreak="0"&gt;&lt;w:nsid w:val="55560836"/&gt;&lt;w:multiLevelType w:val="multilevel"/&gt;&lt;w:tmpl w:val="16040C44"/&gt;&lt;w:styleLink w:val="ListStyle-TableListBullet"/&gt;&lt;w:lvl w:ilvl="0"&gt;&lt;w:start w:val="1"/&gt;&lt;w:numFmt w:val="bullet"/&gt;&lt;w:pStyle w:val="Table-ListBullet"/&gt;&lt;w:lvlText w:val="•"/&gt;&lt;w:lvlJc w:val="left"/&gt;&lt;w:pPr&gt;&lt;w:ind w:left="340" w:hanging="227"/&gt;&lt;/w:pPr&gt;&lt;w:rPr&gt;&lt;w:rFonts w:ascii="Times New Roman" w:hAnsi="Times New Roman" w:cs="Times New Roman" w:hint="default"/&gt;&lt;/w:rPr&gt;&lt;/w:lvl&gt;&lt;w:lvl w:ilvl="1"&gt;&lt;w:start w:val="1"/&gt;&lt;w:numFmt w:val="bullet"/&gt;&lt;w:pStyle w:val="Table-ListBullet2"/&gt;&lt;w:lvlText w:val=""/&gt;&lt;w:lvlJc w:val="left"/&gt;&lt;w:pPr&gt;&lt;w:ind w:left="567" w:hanging="227"/&gt;&lt;/w:pPr&gt;&lt;w:rPr&gt;&lt;w:rFonts w:ascii="Symbol" w:hAnsi="Symbol" w:hint="default"/&gt;&lt;w:color w:val="auto"/&gt;&lt;/w:rPr&gt;&lt;/w:lvl&gt;&lt;w:lvl w:ilvl="2"&gt;&lt;w:start w:val="1"/&gt;&lt;w:numFmt w:val="bullet"/&gt;&lt;w:pStyle w:val="Table-ListBullet3"/&gt;&lt;w:lvlText w:val=""/&gt;&lt;w:lvlJc w:val="left"/&gt;&lt;w:pPr&gt;&lt;w:ind w:left="794" w:hanging="227"/&gt;&lt;/w:pPr&gt;&lt;w:rPr&gt;&lt;w:rFonts w:ascii="Symbol" w:hAnsi="Symbol" w:hint="default"/&gt;&lt;w:color w:val="auto"/&gt;&lt;/w:rPr&gt;&lt;/w:lvl&gt;&lt;w:lvl w:ilvl="3"&gt;&lt;w:start w:val="1"/&gt;&lt;w:numFmt w:val="bullet"/&gt;&lt;w:lvlText w:val="•"/&gt;&lt;w:lvlJc w:val="left"/&gt;&lt;w:pPr&gt;&lt;w:ind w:left="1021" w:hanging="227"/&gt;&lt;/w:pPr&gt;&lt;w:rPr&gt;&lt;w:rFonts w:ascii="Times New Roman" w:hAnsi="Times New Roman" w:cs="Times New Roman" w:hint="default"/&gt;&lt;/w:rPr&gt;&lt;/w:lvl&gt;&lt;w:lvl w:ilvl="4"&gt;&lt;w:start w:val="1"/&gt;&lt;w:numFmt w:val="bullet"/&gt;&lt;w:lvlText w:val=""/&gt;&lt;w:lvlJc w:val="left"/&gt;&lt;w:pPr&gt;&lt;w:ind w:left="1248" w:hanging="227"/&gt;&lt;/w:pPr&gt;&lt;w:rPr&gt;&lt;w:rFonts w:ascii="Symbol" w:hAnsi="Symbol" w:hint="default"/&gt;&lt;w:color w:val="auto"/&gt;&lt;/w:rPr&gt;&lt;/w:lvl&gt;&lt;w:lvl w:ilvl="5"&gt;&lt;w:start w:val="1"/&gt;&lt;w:numFmt w:val="bullet"/&gt;&lt;w:lvlText w:val=""/&gt;&lt;w:lvlJc w:val="left"/&gt;&lt;w:pPr&gt;&lt;w:ind w:left="1475" w:hanging="227"/&gt;&lt;/w:pPr&gt;&lt;w:rPr&gt;&lt;w:rFonts w:ascii="Symbol" w:hAnsi="Symbol" w:hint="default"/&gt;&lt;w:color w:val="auto"/&gt;&lt;/w:rPr&gt;&lt;/w:lvl&gt;&lt;w:lvl w:ilvl="6"&gt;&lt;w:start w:val="1"/&gt;&lt;w:numFmt w:val="bullet"/&gt;&lt;w:lvlText w:val="•"/&gt;&lt;w:lvlJc w:val="left"/&gt;&lt;w:pPr&gt;&lt;w:ind w:left="1702" w:hanging="227"/&gt;&lt;/w:pPr&gt;&lt;w:rPr&gt;&lt;w:rFonts w:ascii="Times New Roman" w:hAnsi="Times New Roman" w:cs="Times New Roman" w:hint="default"/&gt;&lt;/w:rPr&gt;&lt;/w:lvl&gt;&lt;w:lvl w:ilvl="7"&gt;&lt;w:start w:val="1"/&gt;&lt;w:numFmt w:val="bullet"/&gt;&lt;w:lvlText w:val=""/&gt;&lt;w:lvlJc w:val="left"/&gt;&lt;w:pPr&gt;&lt;w:ind w:left="1929" w:hanging="227"/&gt;&lt;/w:pPr&gt;&lt;w:rPr&gt;&lt;w:rFonts w:ascii="Symbol" w:hAnsi="Symbol" w:hint="default"/&gt;&lt;w:color w:val="auto"/&gt;&lt;/w:rPr&gt;&lt;/w:lvl&gt;&lt;w:lvl w:ilvl="8"&gt;&lt;w:start w:val="1"/&gt;&lt;w:numFmt w:val="bullet"/&gt;&lt;w:lvlText w:val=""/&gt;&lt;w:lvlJc w:val="left"/&gt;&lt;w:pPr&gt;&lt;w:ind w:left="2156" w:hanging="227"/&gt;&lt;/w:pPr&gt;&lt;w:rPr&gt;&lt;w:rFonts w:ascii="Symbol" w:hAnsi="Symbol" w:hint="default"/&gt;&lt;w:color w:val="auto"/&gt;&lt;/w:rPr&gt;&lt;/w:lvl&gt;&lt;/w:abstractNum&gt;&lt;w:abstractNum w:abstractNumId="19" w15:restartNumberingAfterBreak="0"&gt;&lt;w:nsid w:val="580163C6"/&gt;&lt;w:multiLevelType w:val="multilevel"/&gt;&lt;w:tmpl w:val="C39CACD8"/&gt;&lt;w:numStyleLink w:val="ListStyle-ListBulletNoSpacing"/&gt;&lt;/w:abstractNum&gt;&lt;w:abstractNum w:abstractNumId="20" w15:restartNumberingAfterBreak="0"&gt;&lt;w:nsid w:val="5C7137E1"/&gt;&lt;w:multiLevelType w:val="multilevel"/&gt;&lt;w:tmpl w:val="BA968C96"/&gt;&lt;w:lvl w:ilvl="0"&gt;&lt;w:start w:val="1"/&gt;&lt;w:numFmt w:val="decimal"/&gt;&lt;w:pStyle w:val="ListNumberNoSpacing"/&gt;&lt;w:lvlText w:val="%1."/&gt;&lt;w:lvlJc w:val="left"/&gt;&lt;w:pPr&gt;&lt;w:ind w:left="340" w:hanging="340"/&gt;&lt;/w:pPr&gt;&lt;w:rPr&gt;&lt;w:rFonts w:hint="default"/&gt;&lt;/w:rPr&gt;&lt;/w:lvl&gt;&lt;w:lvl w:ilvl="1"&gt;&lt;w:start w:val="1"/&gt;&lt;w:numFmt w:val="lowerLetter"/&gt;&lt;w:pStyle w:val="ListNumberNoSpacing2"/&gt;&lt;w:lvlText w:val="%2."/&gt;&lt;w:lvlJc w:val="left"/&gt;&lt;w:pPr&gt;&lt;w:ind w:left="680" w:hanging="340"/&gt;&lt;/w:pPr&gt;&lt;w:rPr&gt;&lt;w:rFonts w:hint="default"/&gt;&lt;/w:rPr&gt;&lt;/w:lvl&gt;&lt;w:lvl w:ilvl="2"&gt;&lt;w:start w:val="1"/&gt;&lt;w:numFmt w:val="bullet"/&gt;&lt;w:pStyle w:val="ListNumberNoSpacing3"/&gt;&lt;w:lvlText w:val=""/&gt;&lt;w:lvlJc w:val="left"/&gt;&lt;w:pPr&gt;&lt;w:ind w:left="1020" w:hanging="340"/&gt;&lt;/w:pPr&gt;&lt;w:rPr&gt;&lt;w:rFonts w:ascii="Symbol" w:hAnsi="Symbol" w:hint="default"/&gt;&lt;/w:rPr&gt;&lt;/w:lvl&gt;&lt;w:lvl w:ilvl="3"&gt;&lt;w:start w:val="1"/&gt;&lt;w:numFmt w:val="decimal"/&gt;&lt;w:lvlText w:val="%4."/&gt;&lt;w:lvlJc w:val="left"/&gt;&lt;w:pPr&gt;&lt;w:ind w:left="1360" w:hanging="340"/&gt;&lt;/w:pPr&gt;&lt;w:rPr&gt;&lt;w:rFonts w:hint="default"/&gt;&lt;/w:rPr&gt;&lt;/w:lvl&gt;&lt;w:lvl w:ilvl="4"&gt;&lt;w:start w:val="1"/&gt;&lt;w:numFmt w:val="lowerLetter"/&gt;&lt;w:lvlText w:val="%5."/&gt;&lt;w:lvlJc w:val="left"/&gt;&lt;w:pPr&gt;&lt;w:ind w:left="1700" w:hanging="340"/&gt;&lt;/w:pPr&gt;&lt;w:rPr&gt;&lt;w:rFonts w:hint="default"/&gt;&lt;/w:rPr&gt;&lt;/w:lvl&gt;&lt;w:lvl w:ilvl="5"&gt;&lt;w:start w:val="1"/&gt;&lt;w:numFmt w:val="bullet"/&gt;&lt;w:lvlText w:val=""/&gt;&lt;w:lvlJc w:val="left"/&gt;&lt;w:pPr&gt;&lt;w:ind w:left="2040" w:hanging="340"/&gt;&lt;/w:pPr&gt;&lt;w:rPr&gt;&lt;w:rFonts w:ascii="Symbol" w:hAnsi="Symbol" w:hint="default"/&gt;&lt;/w:rPr&gt;&lt;/w:lvl&gt;&lt;w:lvl w:ilvl="6"&gt;&lt;w:start w:val="1"/&gt;&lt;w:numFmt w:val="decimal"/&gt;&lt;w:lvlText w:val="%7."/&gt;&lt;w:lvlJc w:val="left"/&gt;&lt;w:pPr&gt;&lt;w:ind w:left="2380" w:hanging="340"/&gt;&lt;/w:pPr&gt;&lt;w:rPr&gt;&lt;w:rFonts w:hint="default"/&gt;&lt;/w:rPr&gt;&lt;/w:lvl&gt;&lt;w:lvl w:ilvl="7"&gt;&lt;w:start w:val="1"/&gt;&lt;w:numFmt w:val="lowerLetter"/&gt;&lt;w:lvlText w:val="%8."/&gt;&lt;w:lvlJc w:val="left"/&gt;&lt;w:pPr&gt;&lt;w:ind w:left="2720" w:hanging="340"/&gt;&lt;/w:pPr&gt;&lt;w:rPr&gt;&lt;w:rFonts w:hint="default"/&gt;&lt;/w:rPr&gt;&lt;/w:lvl&gt;&lt;w:lvl w:ilvl="8"&gt;&lt;w:start w:val="1"/&gt;&lt;w:numFmt w:val="bullet"/&gt;&lt;w:lvlText w:val=""/&gt;&lt;w:lvlJc w:val="left"/&gt;&lt;w:pPr&gt;&lt;w:ind w:left="3060" w:hanging="340"/&gt;&lt;/w:pPr&gt;&lt;w:rPr&gt;&lt;w:rFonts w:ascii="Symbol" w:hAnsi="Symbol" w:hint="default"/&gt;&lt;/w:rPr&gt;&lt;/w:lvl&gt;&lt;/w:abstractNum&gt;&lt;w:abstractNum w:abstractNumId="21" w15:restartNumberingAfterBreak="0"&gt;&lt;w:nsid w:val="5C934686"/&gt;&lt;w:multiLevelType w:val="multilevel"/&gt;&lt;w:tmpl w:val="DAD4A89A"/&gt;&lt;w:numStyleLink w:val="ListStyle-ListNumber"/&gt;&lt;/w:abstractNum&gt;&lt;w:abstractNum w:abstractNumId="22" w15:restartNumberingAfterBreak="0"&gt;&lt;w:nsid w:val="5F8D72FB"/&gt;&lt;w:multiLevelType w:val="multilevel"/&gt;&lt;w:tmpl w:val="E206AE8E"/&gt;&lt;w:styleLink w:val="ListStyle-HeadingsNoNumber"/&gt;&lt;w:lvl w:ilvl="0"&gt;&lt;w:start w:val="1"/&gt;&lt;w:numFmt w:val="none"/&gt;&lt;w:pStyle w:val="Heading1NoNumber"/&gt;&lt;w:lvlText w:val=""/&gt;&lt;w:lvlJc w:val="left"/&gt;&lt;w:pPr&gt;&lt;w:ind w:left="0" w:firstLine="0"/&gt;&lt;/w:pPr&gt;&lt;w:rPr&gt;&lt;w:rFonts w:hint="default"/&gt;&lt;/w:rPr&gt;&lt;/w:lvl&gt;&lt;w:lvl w:ilvl="1"&gt;&lt;w:start w:val="1"/&gt;&lt;w:numFmt w:val="none"/&gt;&lt;w:lvlRestart w:val="0"/&gt;&lt;w:pStyle w:val="Heading2NoNumber"/&gt;&lt;w:lvlText w:val=""/&gt;&lt;w:lvlJc w:val="left"/&gt;&lt;w:pPr&gt;&lt;w:ind w:left="0" w:firstLine="0"/&gt;&lt;/w:pPr&gt;&lt;w:rPr&gt;&lt;w:rFonts w:hint="default"/&gt;&lt;/w:rPr&gt;&lt;/w:lvl&gt;&lt;w:lvl w:ilvl="2"&gt;&lt;w:start w:val="1"/&gt;&lt;w:numFmt w:val="none"/&gt;&lt;w:lvlRestart w:val="0"/&gt;&lt;w:pStyle w:val="Heading3NoNumber"/&gt;&lt;w:lvlText w:val=""/&gt;&lt;w:lvlJc w:val="left"/&gt;&lt;w:pPr&gt;&lt;w:ind w:left="0" w:firstLine="0"/&gt;&lt;/w:pPr&gt;&lt;w:rPr&gt;&lt;w:rFonts w:hint="default"/&gt;&lt;/w:rPr&gt;&lt;/w:lvl&gt;&lt;w:lvl w:ilvl="3"&gt;&lt;w:start w:val="1"/&gt;&lt;w:numFmt w:val="none"/&gt;&lt;w:lvlRestart w:val="0"/&gt;&lt;w:pStyle w:val="Heading4NoNumber"/&gt;&lt;w:lvlText w:val=""/&gt;&lt;w:lvlJc w:val="left"/&gt;&lt;w:pPr&gt;&lt;w:ind w:left="0" w:firstLine="0"/&gt;&lt;/w:pPr&gt;&lt;w:rPr&gt;&lt;w:rFonts w:hint="default"/&gt;&lt;/w:rPr&gt;&lt;/w:lvl&gt;&lt;w:lvl w:ilvl="4"&gt;&lt;w:start w:val="1"/&gt;&lt;w:numFmt w:val="none"/&gt;&lt;w:lvlRestart w:val="0"/&gt;&lt;w:pStyle w:val="Heading5NoNumber"/&gt;&lt;w:lvlText w:val=""/&gt;&lt;w:lvlJc w:val="left"/&gt;&lt;w:pPr&gt;&lt;w:ind w:left="0" w:firstLine="0"/&gt;&lt;/w:pPr&gt;&lt;w:rPr&gt;&lt;w:rFonts w:hint="default"/&gt;&lt;/w:rPr&gt;&lt;/w:lvl&gt;&lt;w:lvl w:ilvl="5"&gt;&lt;w:start w:val="1"/&gt;&lt;w:numFmt w:val="none"/&gt;&lt;w:lvlRestart w:val="0"/&gt;&lt;w:pStyle w:val="Heading6NoNumber"/&gt;&lt;w:lvlText w:val=""/&gt;&lt;w:lvlJc w:val="left"/&gt;&lt;w:pPr&gt;&lt;w:ind w:left="0" w:firstLine="0"/&gt;&lt;/w:pPr&gt;&lt;w:rPr&gt;&lt;w:rFonts w:hint="default"/&gt;&lt;/w:rPr&gt;&lt;/w:lvl&gt;&lt;w:lvl w:ilvl="6"&gt;&lt;w:start w:val="1"/&gt;&lt;w:numFmt w:val="none"/&gt;&lt;w:lvlRestart w:val="0"/&gt;&lt;w:lvlText w:val=""/&gt;&lt;w:lvlJc w:val="left"/&gt;&lt;w:pPr&gt;&lt;w:ind w:left="0" w:firstLine="0"/&gt;&lt;/w:pPr&gt;&lt;w:rPr&gt;&lt;w:rFonts w:hint="default"/&gt;&lt;/w:rPr&gt;&lt;/w:lvl&gt;&lt;w:lvl w:ilvl="7"&gt;&lt;w:start w:val="1"/&gt;&lt;w:numFmt w:val="none"/&gt;&lt;w:lvlRestart w:val="0"/&gt;&lt;w:lvlText w:val=""/&gt;&lt;w:lvlJc w:val="left"/&gt;&lt;w:pPr&gt;&lt;w:ind w:left="0" w:firstLine="0"/&gt;&lt;/w:pPr&gt;&lt;w:rPr&gt;&lt;w:rFonts w:hint="default"/&gt;&lt;/w:rPr&gt;&lt;/w:lvl&gt;&lt;w:lvl w:ilvl="8"&gt;&lt;w:start w:val="1"/&gt;&lt;w:numFmt w:val="none"/&gt;&lt;w:lvlRestart w:val="0"/&gt;&lt;w:lvlText w:val=""/&gt;&lt;w:lvlJc w:val="left"/&gt;&lt;w:pPr&gt;&lt;w:ind w:left="0" w:firstLine="0"/&gt;&lt;/w:pPr&gt;&lt;w:rPr&gt;&lt;w:rFonts w:hint="default"/&gt;&lt;/w:rPr&gt;&lt;/w:lvl&gt;&lt;/w:abstractNum&gt;&lt;w:abstractNum w:abstractNumId="23" w15:restartNumberingAfterBreak="0"&gt;&lt;w:nsid w:val="761A111B"/&gt;&lt;w:multiLevelType w:val="multilevel"/&gt;&lt;w:tmpl w:val="3E825BCA"/&gt;&lt;w:numStyleLink w:val="ListStyle-AppendixHeading"/&gt;&lt;/w:abstractNum&gt;&lt;w:abstractNum w:abstractNumId="24" w15:restartNumberingAfterBreak="0"&gt;&lt;w:nsid w:val="77536A25"/&gt;&lt;w:multiLevelType w:val="multilevel"/&gt;&lt;w:tmpl w:val="16040C44"/&gt;&lt;w:numStyleLink w:val="ListStyle-TableListBullet"/&gt;&lt;/w:abstractNum&gt;&lt;w:abstractNum w:abstractNumId="25" w15:restartNumberingAfterBreak="0"&gt;&lt;w:nsid w:val="7F216990"/&gt;&lt;w:multiLevelType w:val="multilevel"/&gt;&lt;w:tmpl w:val="0406001F"/&gt;&lt;w:styleLink w:val="111111"/&gt;&lt;w:lvl w:ilvl="0"&gt;&lt;w:start w:val="1"/&gt;&lt;w:numFmt w:val="decimal"/&gt;&lt;w:lvlText w:val="%1."/&gt;&lt;w:lvlJc w:val="left"/&gt;&lt;w:pPr&gt;&lt;w:ind w:left="360" w:hanging="360"/&gt;&lt;/w:pPr&gt;&lt;w:rPr&gt;&lt;w:rFonts w:ascii="Times New Roman" w:hAnsi="Times New Roman" w:cs="Times New Roman"/&gt;&lt;/w:rPr&gt;&lt;/w:lvl&gt;&lt;w:lvl w:ilvl="1"&gt;&lt;w:start w:val="1"/&gt;&lt;w:numFmt w:val="decimal"/&gt;&lt;w:lvlText w:val="%1.%2."/&gt;&lt;w:lvlJc w:val="left"/&gt;&lt;w:pPr&gt;&lt;w:ind w:left="792" w:hanging="432"/&gt;&lt;/w:pPr&gt;&lt;/w:lvl&gt;&lt;w:lvl w:ilvl="2"&gt;&lt;w:start w:val="1"/&gt;&lt;w:numFmt w:val="decimal"/&gt;&lt;w:lvlText w:val="%1.%2.%3."/&gt;&lt;w:lvlJc w:val="left"/&gt;&lt;w:pPr&gt;&lt;w:ind w:left="1224" w:hanging="504"/&gt;&lt;/w:pPr&gt;&lt;/w:lvl&gt;&lt;w:lvl w:ilvl="3"&gt;&lt;w:start w:val="1"/&gt;&lt;w:numFmt w:val="decimal"/&gt;&lt;w:lvlText w:val="%1.%2.%3.%4."/&gt;&lt;w:lvlJc w:val="left"/&gt;&lt;w:pPr&gt;&lt;w:ind w:left="1728" w:hanging="648"/&gt;&lt;/w:pPr&gt;&lt;/w:lvl&gt;&lt;w:lvl w:ilvl="4"&gt;&lt;w:start w:val="1"/&gt;&lt;w:numFmt w:val="decimal"/&gt;&lt;w:lvlText w:val="%1.%2.%3.%4.%5."/&gt;&lt;w:lvlJc w:val="left"/&gt;&lt;w:pPr&gt;&lt;w:ind w:left="2232" w:hanging="792"/&gt;&lt;/w:pPr&gt;&lt;/w:lvl&gt;&lt;w:lvl w:ilvl="5"&gt;&lt;w:start w:val="1"/&gt;&lt;w:numFmt w:val="decimal"/&gt;&lt;w:lvlText w:val="%1.%2.%3.%4.%5.%6."/&gt;&lt;w:lvlJc w:val="left"/&gt;&lt;w:pPr&gt;&lt;w:ind w:left="2736" w:hanging="936"/&gt;&lt;/w:pPr&gt;&lt;/w:lvl&gt;&lt;w:lvl w:ilvl="6"&gt;&lt;w:start w:val="1"/&gt;&lt;w:numFmt w:val="decimal"/&gt;&lt;w:lvlText w:val="%1.%2.%3.%4.%5.%6.%7."/&gt;&lt;w:lvlJc w:val="left"/&gt;&lt;w:pPr&gt;&lt;w:ind w:left="3240" w:hanging="1080"/&gt;&lt;/w:pPr&gt;&lt;/w:lvl&gt;&lt;w:lvl w:ilvl="7"&gt;&lt;w:start w:val="1"/&gt;&lt;w:numFmt w:val="decimal"/&gt;&lt;w:lvlText w:val="%1.%2.%3.%4.%5.%6.%7.%8."/&gt;&lt;w:lvlJc w:val="left"/&gt;&lt;w:pPr&gt;&lt;w:ind w:left="3744" w:hanging="1224"/&gt;&lt;/w:pPr&gt;&lt;/w:lvl&gt;&lt;w:lvl w:ilvl="8"&gt;&lt;w:start w:val="1"/&gt;&lt;w:numFmt w:val="decimal"/&gt;&lt;w:lvlText w:val="%1.%2.%3.%4.%5.%6.%7.%8.%9."/&gt;&lt;w:lvlJc w:val="left"/&gt;&lt;w:pPr&gt;&lt;w:ind w:left="4320" w:hanging="1440"/&gt;&lt;/w:pPr&gt;&lt;/w:lvl&gt;&lt;/w:abstractNum&gt;&lt;w:abstractNum w:abstractNumId="26" w15:restartNumberingAfterBreak="0"&gt;&lt;w:nsid w:val="7F6C343D"/&gt;&lt;w:multiLevelType w:val="multilevel"/&gt;&lt;w:tmpl w:val="E206AE8E"/&gt;&lt;w:numStyleLink w:val="ListStyle-HeadingsNoNumber"/&gt;&lt;/w:abstractNum&gt;&lt;w:num w:numId="1"&gt;&lt;w:abstractNumId w:val="10"/&gt;&lt;/w:num&gt;&lt;w:num w:numId="2"&gt;&lt;w:abstractNumId w:val="4"/&gt;&lt;/w:num&gt;&lt;w:num w:numId="3"&gt;&lt;w:abstractNumId w:val="8"/&gt;&lt;/w:num&gt;&lt;w:num w:numId="4"&gt;&lt;w:abstractNumId w:val="16"/&gt;&lt;/w:num&gt;&lt;w:num w:numId="5"&gt;&lt;w:abstractNumId w:val="12"/&gt;&lt;/w:num&gt;&lt;w:num w:numId="6"&gt;&lt;w:abstractNumId w:val="9"/&gt;&lt;/w:num&gt;&lt;w:num w:numId="7"&gt;&lt;w:abstractNumId w:val="18"/&gt;&lt;/w:num&gt;&lt;w:num w:numId="8"&gt;&lt;w:abstractNumId w:val="11"/&gt;&lt;/w:num&gt;&lt;w:num w:numId="9"&gt;&lt;w:abstractNumId w:val="25"/&gt;&lt;/w:num&gt;&lt;w:num w:numId="10"&gt;&lt;w:abstractNumId w:val="5"/&gt;&lt;/w:num&gt;&lt;w:num w:numId="11"&gt;&lt;w:abstractNumId w:val="6"/&gt;&lt;/w:num&gt;&lt;w:num w:numId="12"&gt;&lt;w:abstractNumId w:val="13"/&gt;&lt;/w:num&gt;&lt;w:num w:numId="13"&gt;&lt;w:abstractNumId w:val="3"/&gt;&lt;/w:num&gt;&lt;w:num w:numId="14"&gt;&lt;w:abstractNumId w:val="2"/&gt;&lt;/w:num&gt;&lt;w:num w:numId="15"&gt;&lt;w:abstractNumId w:val="19"/&gt;&lt;/w:num&gt;&lt;w:num w:numId="16"&gt;&lt;w:abstractNumId w:val="21"/&gt;&lt;/w:num&gt;&lt;w:num w:numId="17"&gt;&lt;w:abstractNumId w:val="1"/&gt;&lt;/w:num&gt;&lt;w:num w:numId="18"&gt;&lt;w:abstractNumId w:val="0"/&gt;&lt;/w:num&gt;&lt;w:num w:numId="19"&gt;&lt;w:abstractNumId w:val="7"/&gt;&lt;/w:num&gt;&lt;w:num w:numId="20"&gt;&lt;w:abstractNumId w:val="15"/&gt;&lt;/w:num&gt;&lt;w:num w:numId="21"&gt;&lt;w:abstractNumId w:val="22"/&gt;&lt;/w:num&gt;&lt;w:num w:numId="22"&gt;&lt;w:abstractNumId w:val="26"/&gt;&lt;/w:num&gt;&lt;w:num w:numId="23"&gt;&lt;w:abstractNumId w:val="24"/&gt;&lt;/w:num&gt;&lt;w:num w:numId="24"&gt;&lt;w:abstractNumId w:val="14"/&gt;&lt;/w:num&gt;&lt;w:num w:numId="25"&gt;&lt;w:abstractNumId w:val="17"/&gt;&lt;/w:num&gt;&lt;w:num w:numId="26"&gt;&lt;w:abstractNumId w:val="23"/&gt;&lt;/w:num&gt;&lt;w:num w:numId="27"&gt;&lt;w:abstractNumId w:val="20"/&gt;&lt;/w:num&gt;&lt;w:num w:numId="28"&gt;&lt;w:abstractNumId w:val="20"/&gt;&lt;/w:num&gt;&lt;w:num w:numId="29"&gt;&lt;w:abstractNumId w:val="20"/&gt;&lt;/w:num&gt;&lt;w:numIdMacAtCleanup w:val="26"/&gt;&lt;/w:numbering&gt;&lt;/pkg:xmlData&gt;&lt;/pkg:part&gt;&lt;pkg:part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w16cex"&gt;&lt;w:docDefaults&gt;&lt;w:rPrDefault&gt;&lt;w:rPr&gt;&lt;w:rFonts w:asciiTheme="minorHAnsi" w:eastAsiaTheme="minorEastAsia" w:hAnsiTheme="minorHAnsi" w:cstheme="minorBidi"/&gt;&lt;w:sz w:val="22"/&gt;&lt;w:szCs w:val="22"/&gt;&lt;w:lang w:val="en-GB" w:eastAsia="zh-CN" w:bidi="ar-SA"/&gt;&lt;/w:rPr&gt;&lt;/w:rPrDefault&gt;&lt;w:pPrDefault/&gt;&lt;/w:docDefaults&gt;&lt;w:style w:type="paragraph" w:default="1" w:styleId="Normal"&gt;&lt;w:name w:val="Normal"/&gt;&lt;w:uiPriority w:val="1"/&gt;&lt;w:qFormat/&gt;&lt;w:rsid w:val="004803AD"/&gt;&lt;w:pPr&gt;&lt;w:spacing w:after="160"/&gt;&lt;/w:pPr&gt;&lt;w:rPr&gt;&lt;w:rFonts w:ascii="Times New Roman" w:eastAsiaTheme="minorHAnsi" w:hAnsi="Times New Roman"/&gt;&lt;w:lang w:eastAsia="en-US"/&gt;&lt;/w:rPr&gt;&lt;/w:style&gt;&lt;w:style w:type="paragraph" w:styleId="Heading1"&gt;&lt;w:name w:val="heading 1"/&gt;&lt;w:basedOn w:val="Normal"/&gt;&lt;w:next w:val="Normal"/&gt;&lt;w:link w:val="Heading1Char"/&gt;&lt;w:qFormat/&gt;&lt;w:rsid w:val="00DC1990"/&gt;&lt;w:pPr&gt;&lt;w:keepNext/&gt;&lt;w:keepLines/&gt;&lt;w:numPr&gt;&lt;w:numId w:val="25"/&gt;&lt;/w:numPr&gt;&lt;w:suppressAutoHyphens/&gt;&lt;w:spacing w:after="440"/&gt;&lt;w:outlineLvl w:val="0"/&gt;&lt;/w:pPr&gt;&lt;w:rPr&gt;&lt;w:rFonts w:eastAsiaTheme="majorEastAsia" w:cs="Times New Roman"/&gt;&lt;w:color w:val="E61E28" w:themeColor="accent1"/&gt;&lt;w:sz w:val="40"/&gt;&lt;w:szCs w:val="32"/&gt;&lt;/w:rPr&gt;&lt;/w:style&gt;&lt;w:style w:type="paragraph" w:styleId="Heading2"&gt;&lt;w:name w:val="heading 2"/&gt;&lt;w:basedOn w:val="Normal"/&gt;&lt;w:next w:val="Normal"/&gt;&lt;w:link w:val="Heading2Char"/&gt;&lt;w:qFormat/&gt;&lt;w:rsid w:val="00DC1990"/&gt;&lt;w:pPr&gt;&lt;w:keepNext/&gt;&lt;w:keepLines/&gt;&lt;w:numPr&gt;&lt;w:ilvl w:val="1"/&gt;&lt;w:numId w:val="25"/&gt;&lt;/w:numPr&gt;&lt;w:suppressAutoHyphens/&gt;&lt;w:spacing w:before="320" w:after="80"/&gt;&lt;w:outlineLvl w:val="1"/&gt;&lt;/w:pPr&gt;&lt;w:rPr&gt;&lt;w:rFonts w:ascii="Arial" w:eastAsiaTheme="majorEastAsia" w:hAnsi="Arial" w:cs="Times New Roman"/&gt;&lt;w:b/&gt;&lt;w:color w:val="E61E28" w:themeColor="accent1"/&gt;&lt;w:sz w:val="24"/&gt;&lt;w:szCs w:val="26"/&gt;&lt;/w:rPr&gt;&lt;/w:style&gt;&lt;w:style w:type="paragraph" w:styleId="Heading3"&gt;&lt;w:name w:val="heading 3"/&gt;&lt;w:basedOn w:val="Normal"/&gt;&lt;w:next w:val="Normal"/&gt;&lt;w:link w:val="Heading3Char"/&gt;&lt;w:qFormat/&gt;&lt;w:rsid w:val="00DC1990"/&gt;&lt;w:pPr&gt;&lt;w:keepNext/&gt;&lt;w:keepLines/&gt;&lt;w:numPr&gt;&lt;w:ilvl w:val="2"/&gt;&lt;w:numId w:val="25"/&gt;&lt;/w:numPr&gt;&lt;w:suppressAutoHyphens/&gt;&lt;w:spacing w:before="320" w:after="30"/&gt;&lt;w:outlineLvl w:val="2"/&gt;&lt;/w:pPr&gt;&lt;w:rPr&gt;&lt;w:rFonts w:eastAsiaTheme="majorEastAsia" w:cs="Times New Roman"/&gt;&lt;w:b/&gt;&lt;w:color w:val="E61E28" w:themeColor="accent1"/&gt;&lt;w:szCs w:val="24"/&gt;&lt;/w:rPr&gt;&lt;/w:style&gt;&lt;w:style w:type="paragraph" w:styleId="Heading4"&gt;&lt;w:name w:val="heading 4"/&gt;&lt;w:basedOn w:val="Normal"/&gt;&lt;w:next w:val="Normal"/&gt;&lt;w:link w:val="Heading4Char"/&gt;&lt;w:rsid w:val="00DC1990"/&gt;&lt;w:pPr&gt;&lt;w:keepNext/&gt;&lt;w:keepLines/&gt;&lt;w:numPr&gt;&lt;w:ilvl w:val="3"/&gt;&lt;w:numId w:val="25"/&gt;&lt;/w:numPr&gt;&lt;w:suppressAutoHyphens/&gt;&lt;w:spacing w:before="320" w:after="30"/&gt;&lt;w:outlineLvl w:val="3"/&gt;&lt;/w:pPr&gt;&lt;w:rPr&gt;&lt;w:rFonts w:eastAsiaTheme="majorEastAsia" w:cs="Times New Roman"/&gt;&lt;w:b/&gt;&lt;w:i/&gt;&lt;w:iCs/&gt;&lt;w:color w:val="E61E28" w:themeColor="accent1"/&gt;&lt;w:szCs w:val="20"/&gt;&lt;/w:rPr&gt;&lt;/w:style&gt;&lt;w:style w:type="paragraph" w:styleId="Heading5"&gt;&lt;w:name w:val="heading 5"/&gt;&lt;w:basedOn w:val="Normal"/&gt;&lt;w:next w:val="Normal"/&gt;&lt;w:link w:val="Heading5Char"/&gt;&lt;w:semiHidden/&gt;&lt;w:rsid w:val="00DC1990"/&gt;&lt;w:pPr&gt;&lt;w:keepNext/&gt;&lt;w:keepLines/&gt;&lt;w:numPr&gt;&lt;w:ilvl w:val="4"/&gt;&lt;w:numId w:val="25"/&gt;&lt;/w:numPr&gt;&lt;w:suppressAutoHyphens/&gt;&lt;w:spacing w:after="0" w:line="240" w:lineRule="atLeast"/&gt;&lt;w:outlineLvl w:val="4"/&gt;&lt;/w:pPr&gt;&lt;w:rPr&gt;&lt;w:rFonts w:eastAsiaTheme="majorEastAsia" w:cs="Times New Roman"/&gt;&lt;w:b/&gt;&lt;w:sz w:val="20"/&gt;&lt;w:szCs w:val="20"/&gt;&lt;/w:rPr&gt;&lt;/w:style&gt;&lt;w:style w:type="paragraph" w:styleId="Heading6"&gt;&lt;w:name w:val="heading 6"/&gt;&lt;w:basedOn w:val="Normal"/&gt;&lt;w:next w:val="Normal"/&gt;&lt;w:link w:val="Heading6Char"/&gt;&lt;w:semiHidden/&gt;&lt;w:rsid w:val="00DC1990"/&gt;&lt;w:pPr&gt;&lt;w:keepNext/&gt;&lt;w:keepLines/&gt;&lt;w:numPr&gt;&lt;w:ilvl w:val="5"/&gt;&lt;w:numId w:val="25"/&gt;&lt;/w:numPr&gt;&lt;w:suppressAutoHyphens/&gt;&lt;w:spacing w:after="0" w:line="240" w:lineRule="atLeast"/&gt;&lt;w:outlineLvl w:val="5"/&gt;&lt;/w:pPr&gt;&lt;w:rPr&gt;&lt;w:rFonts w:eastAsiaTheme="majorEastAsia" w:cs="Times New Roman"/&gt;&lt;w:b/&gt;&lt;w:sz w:val="20"/&gt;&lt;w:szCs w:val="20"/&gt;&lt;/w:rPr&gt;&lt;/w:style&gt;&lt;w:style w:type="paragraph" w:styleId="Heading7"&gt;&lt;w:name w:val="heading 7"/&gt;&lt;w:aliases w:val="Appendix Heading"/&gt;&lt;w:basedOn w:val="Normal"/&gt;&lt;w:next w:val="Normal"/&gt;&lt;w:link w:val="Heading7Char"/&gt;&lt;w:uiPriority w:val="10"/&gt;&lt;w:rsid w:val="003E5A90"/&gt;&lt;w:pPr&gt;&lt;w:keepNext/&gt;&lt;w:keepLines/&gt;&lt;w:numPr&gt;&lt;w:numId w:val="26"/&gt;&lt;/w:numPr&gt;&lt;w:tabs&gt;&lt;w:tab w:val="left" w:pos="2410"/&gt;&lt;/w:tabs&gt;&lt;w:suppressAutoHyphens/&gt;&lt;w:spacing w:after="120"/&gt;&lt;w:outlineLvl w:val="6"/&gt;&lt;/w:pPr&gt;&lt;w:rPr&gt;&lt;w:rFonts w:eastAsiaTheme="majorEastAsia" w:cs="Times New Roman"/&gt;&lt;w:iCs/&gt;&lt;w:color w:val="E61E28" w:themeColor="accent1"/&gt;&lt;w:sz w:val="44"/&gt;&lt;w:szCs w:val="20"/&gt;&lt;/w:rPr&gt;&lt;/w:style&gt;&lt;w:style w:type="paragraph" w:styleId="Heading8"&gt;&lt;w:name w:val="heading 8"/&gt;&lt;w:basedOn w:val="Normal"/&gt;&lt;w:next w:val="Normal"/&gt;&lt;w:link w:val="Heading8Char"/&gt;&lt;w:semiHidden/&gt;&lt;w:rsid w:val="00DC1990"/&gt;&lt;w:pPr&gt;&lt;w:keepNext/&gt;&lt;w:keepLines/&gt;&lt;w:suppressAutoHyphens/&gt;&lt;w:spacing w:after="0" w:line="240" w:lineRule="atLeast"/&gt;&lt;w:outlineLvl w:val="7"/&gt;&lt;/w:pPr&gt;&lt;w:rPr&gt;&lt;w:rFonts w:eastAsiaTheme="majorEastAsia" w:cs="Times New Roman"/&gt;&lt;w:b/&gt;&lt;w:sz w:val="20"/&gt;&lt;w:szCs w:val="21"/&gt;&lt;/w:rPr&gt;&lt;/w:style&gt;&lt;w:style w:type="paragraph" w:styleId="Heading9"&gt;&lt;w:name w:val="heading 9"/&gt;&lt;w:basedOn w:val="Normal"/&gt;&lt;w:next w:val="Normal"/&gt;&lt;w:link w:val="Heading9Char"/&gt;&lt;w:semiHidden/&gt;&lt;w:rsid w:val="00DC1990"/&gt;&lt;w:pPr&gt;&lt;w:keepNext/&gt;&lt;w:keepLines/&gt;&lt;w:suppressAutoHyphens/&gt;&lt;w:spacing w:after="0" w:line="240" w:lineRule="atLeast"/&gt;&lt;w:outlineLvl w:val="8"/&gt;&lt;/w:pPr&gt;&lt;w:rPr&gt;&lt;w:rFonts w:eastAsiaTheme="majorEastAsia" w:cs="Times New Roman"/&gt;&lt;w:b/&gt;&lt;w:iCs/&gt;&lt;w:sz w:val="20"/&gt;&lt;w:szCs w:val="21"/&gt;&lt;/w:rPr&gt;&lt;/w:style&gt;&lt;w:style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w:type="numbering" w:customStyle="1" w:styleId="ListStyle-AppendixHeading"&gt;&lt;w:name w:val="_List Style - Appendix Heading"/&gt;&lt;w:uiPriority w:val="99"/&gt;&lt;w:rsid w:val="00C529AE"/&gt;&lt;w:pPr&gt;&lt;w:numPr&gt;&lt;w:numId w:val="1"/&gt;&lt;/w:numPr&gt;&lt;/w:pPr&gt;&lt;/w:style&gt;&lt;w:style w:type="numbering" w:customStyle="1" w:styleId="ListStyle-Headings"&gt;&lt;w:name w:val="_List Style - Headings"/&gt;&lt;w:uiPriority w:val="99"/&gt;&lt;w:rsid w:val="00DC1990"/&gt;&lt;w:pPr&gt;&lt;w:numPr&gt;&lt;w:numId w:val="2"/&gt;&lt;/w:numPr&gt;&lt;/w:pPr&gt;&lt;/w:style&gt;&lt;w:style w:type="numbering" w:customStyle="1" w:styleId="ListStyle-HeadingsNoNumber"&gt;&lt;w:name w:val="_List Style - Headings No Number"/&gt;&lt;w:uiPriority w:val="99"/&gt;&lt;w:rsid w:val="002860EE"/&gt;&lt;w:pPr&gt;&lt;w:numPr&gt;&lt;w:numId w:val="21"/&gt;&lt;/w:numPr&gt;&lt;/w:pPr&gt;&lt;/w:style&gt;&lt;w:style w:type="numbering" w:customStyle="1" w:styleId="ListStyle-ListAlphabet"&gt;&lt;w:name w:val="_List Style - List Alphabet"/&gt;&lt;w:uiPriority w:val="99"/&gt;&lt;w:rsid w:val="00BD3B54"/&gt;&lt;w:pPr&gt;&lt;w:numPr&gt;&lt;w:numId w:val="3"/&gt;&lt;/w:numPr&gt;&lt;/w:pPr&gt;&lt;/w:style&gt;&lt;w:style w:type="numbering" w:customStyle="1" w:styleId="ListStyle-ListBullet"&gt;&lt;w:name w:val="_List Style - List Bullet"/&gt;&lt;w:uiPriority w:val="99"/&gt;&lt;w:rsid w:val="00BD3B54"/&gt;&lt;w:pPr&gt;&lt;w:numPr&gt;&lt;w:numId w:val="4"/&gt;&lt;/w:numPr&gt;&lt;/w:pPr&gt;&lt;/w:style&gt;&lt;w:style w:type="numbering" w:customStyle="1" w:styleId="ListStyle-ListBulletNoSpacing"&gt;&lt;w:name w:val="_List Style - List Bullet No Spacing"/&gt;&lt;w:uiPriority w:val="99"/&gt;&lt;w:rsid w:val="00BD3B54"/&gt;&lt;w:pPr&gt;&lt;w:numPr&gt;&lt;w:numId w:val="5"/&gt;&lt;/w:numPr&gt;&lt;/w:pPr&gt;&lt;/w:style&gt;&lt;w:style w:type="numbering" w:customStyle="1" w:styleId="ListStyle-ListNumber"&gt;&lt;w:name w:val="_List Style - List Number"/&gt;&lt;w:uiPriority w:val="99"/&gt;&lt;w:rsid w:val="00BD3B54"/&gt;&lt;w:pPr&gt;&lt;w:numPr&gt;&lt;w:numId w:val="6"/&gt;&lt;/w:numPr&gt;&lt;/w:pPr&gt;&lt;/w:style&gt;&lt;w:style w:type="numbering" w:customStyle="1" w:styleId="ListStyle-TableListBullet"&gt;&lt;w:name w:val="_List Style - Table List Bullet"/&gt;&lt;w:uiPriority w:val="99"/&gt;&lt;w:rsid w:val="00EF64D2"/&gt;&lt;w:pPr&gt;&lt;w:numPr&gt;&lt;w:numId w:val="7"/&gt;&lt;/w:numPr&gt;&lt;/w:pPr&gt;&lt;/w:style&gt;&lt;w:style w:type="numbering" w:customStyle="1" w:styleId="ListStyle-TableListNumber"&gt;&lt;w:name w:val="_List Style - Table List Number"/&gt;&lt;w:uiPriority w:val="99"/&gt;&lt;w:rsid w:val="00EF64D2"/&gt;&lt;w:pPr&gt;&lt;w:numPr&gt;&lt;w:numId w:val="8"/&gt;&lt;/w:numPr&gt;&lt;/w:pPr&gt;&lt;/w:style&gt;&lt;w:style w:type="numbering" w:styleId="111111"&gt;&lt;w:name w:val="Outline List 2"/&gt;&lt;w:basedOn w:val="NoList"/&gt;&lt;w:uiPriority w:val="99"/&gt;&lt;w:semiHidden/&gt;&lt;w:rsid w:val="00BD3B54"/&gt;&lt;w:pPr&gt;&lt;w:numPr&gt;&lt;w:numId w:val="9"/&gt;&lt;/w:numPr&gt;&lt;/w:pPr&gt;&lt;/w:style&gt;&lt;w:style w:type="numbering" w:styleId="1ai"&gt;&lt;w:name w:val="Outline List 1"/&gt;&lt;w:basedOn w:val="NoList"/&gt;&lt;w:uiPriority w:val="99"/&gt;&lt;w:semiHidden/&gt;&lt;w:rsid w:val="00BD3B54"/&gt;&lt;w:pPr&gt;&lt;w:numPr&gt;&lt;w:numId w:val="10"/&gt;&lt;/w:numPr&gt;&lt;/w:pPr&gt;&lt;/w:style&gt;&lt;w:style w:type="paragraph" w:customStyle="1" w:styleId="AddressBlock-ExecSummary"&gt;&lt;w:name w:val="Address Block - Exec Summary"/&gt;&lt;w:next w:val="Normal"/&gt;&lt;w:uiPriority w:val="16"/&gt;&lt;w:qFormat/&gt;&lt;w:rsid w:val="00BD3B54"/&gt;&lt;w:rPr&gt;&lt;w:rFonts w:ascii="Times New Roman" w:hAnsi="Times New Roman"/&gt;&lt;w:iCs/&gt;&lt;w:sz w:val="18"/&gt;&lt;w:szCs w:val="18"/&gt;&lt;/w:rPr&gt;&lt;/w:style&gt;&lt;w:style w:type="character" w:customStyle="1" w:styleId="Heading4Char"&gt;&lt;w:name w:val="Heading 4 Char"/&gt;&lt;w:basedOn w:val="DefaultParagraphFont"/&gt;&lt;w:link w:val="Heading4"/&gt;&lt;w:rsid w:val="001154EC"/&gt;&lt;w:rPr&gt;&lt;w:rFonts w:ascii="Times New Roman" w:eastAsiaTheme="majorEastAsia" w:hAnsi="Times New Roman" w:cs="Times New Roman"/&gt;&lt;w:b/&gt;&lt;w:i/&gt;&lt;w:iCs/&gt;&lt;w:color w:val="E61E28" w:themeColor="accent1"/&gt;&lt;w:szCs w:val="20"/&gt;&lt;w:lang w:eastAsia="en-US"/&gt;&lt;/w:rPr&gt;&lt;/w:style&gt;&lt;w:style w:type="paragraph" w:customStyle="1" w:styleId="AppendixLevel1"&gt;&lt;w:name w:val="Appendix Level 1"/&gt;&lt;w:next w:val="Normal"/&gt;&lt;w:uiPriority w:val="11"/&gt;&lt;w:qFormat/&gt;&lt;w:rsid w:val="00C529AE"/&gt;&lt;w:pPr&gt;&lt;w:keepNext/&gt;&lt;w:numPr&gt;&lt;w:ilvl w:val="1"/&gt;&lt;w:numId w:val="26"/&gt;&lt;/w:numPr&gt;&lt;w:spacing w:after="440"/&gt;&lt;w:outlineLvl w:val="0"/&gt;&lt;/w:pPr&gt;&lt;w:rPr&gt;&lt;w:rFonts w:asciiTheme="majorHAnsi" w:eastAsia="Arial" w:hAnsiTheme="majorHAnsi" w:cs="Arial"/&gt;&lt;w:bCs/&gt;&lt;w:color w:val="E31F2B"/&gt;&lt;w:sz w:val="40"/&gt;&lt;w:lang w:eastAsia="en-US"/&gt;&lt;/w:rPr&gt;&lt;/w:style&gt;&lt;w:style w:type="paragraph" w:customStyle="1" w:styleId="AppendixLevel2"&gt;&lt;w:name w:val="Appendix Level 2"/&gt;&lt;w:next w:val="Normal"/&gt;&lt;w:uiPriority w:val="11"/&gt;&lt;w:qFormat/&gt;&lt;w:rsid w:val="00C529AE"/&gt;&lt;w:pPr&gt;&lt;w:numPr&gt;&lt;w:ilvl w:val="2"/&gt;&lt;w:numId w:val="26"/&gt;&lt;/w:numPr&gt;&lt;w:spacing w:before="320" w:after="80"/&gt;&lt;w:outlineLvl w:val="1"/&gt;&lt;/w:pPr&gt;&lt;w:rPr&gt;&lt;w:rFonts w:ascii="Arial" w:eastAsia="Arial" w:hAnsi="Arial" w:cs="Times New Roman"/&gt;&lt;w:b/&gt;&lt;w:bCs/&gt;&lt;w:color w:val="E31F2B"/&gt;&lt;w:sz w:val="24"/&gt;&lt;w:lang w:eastAsia="en-US"/&gt;&lt;/w:rPr&gt;&lt;/w:style&gt;&lt;w:style w:type="paragraph" w:customStyle="1" w:styleId="AppendixLevel3"&gt;&lt;w:name w:val="Appendix Level 3"/&gt;&lt;w:next w:val="Normal"/&gt;&lt;w:uiPriority w:val="11"/&gt;&lt;w:qFormat/&gt;&lt;w:rsid w:val="00C529AE"/&gt;&lt;w:pPr&gt;&lt;w:numPr&gt;&lt;w:ilvl w:val="3"/&gt;&lt;w:numId w:val="26"/&gt;&lt;/w:numPr&gt;&lt;w:spacing w:before="320" w:after="30"/&gt;&lt;w:outlineLvl w:val="2"/&gt;&lt;/w:pPr&gt;&lt;w:rPr&gt;&lt;w:rFonts w:asciiTheme="majorHAnsi" w:eastAsia="Arial" w:hAnsiTheme="majorHAnsi" w:cs="Arial"/&gt;&lt;w:b/&gt;&lt;w:bCs/&gt;&lt;w:color w:val="E31F2B"/&gt;&lt;w:lang w:eastAsia="en-US"/&gt;&lt;/w:rPr&gt;&lt;/w:style&gt;&lt;w:style w:type="paragraph" w:customStyle="1" w:styleId="AppendixLevel4"&gt;&lt;w:name w:val="Appendix Level 4"/&gt;&lt;w:basedOn w:val="AppendixLevel3"/&gt;&lt;w:next w:val="Normal"/&gt;&lt;w:uiPriority w:val="11"/&gt;&lt;w:qFormat/&gt;&lt;w:rsid w:val="00BD3B54"/&gt;&lt;w:pPr&gt;&lt;w:numPr&gt;&lt;w:ilvl w:val="4"/&gt;&lt;/w:numPr&gt;&lt;/w:pPr&gt;&lt;w:rPr&gt;&lt;w:i/&gt;&lt;/w:rPr&gt;&lt;/w:style&gt;&lt;w:style w:type="paragraph" w:customStyle="1" w:styleId="AppendixText"&gt;&lt;w:name w:val="Appendix Text"/&gt;&lt;w:basedOn w:val="Normal"/&gt;&lt;w:uiPriority w:val="11"/&gt;&lt;w:qFormat/&gt;&lt;w:rsid w:val="00BD3B54"/&gt;&lt;w:rPr&gt;&lt;w:rFonts w:asciiTheme="minorHAnsi" w:eastAsiaTheme="minorEastAsia" w:hAnsiTheme="minorHAnsi"/&gt;&lt;w:color w:val="231F20"/&gt;&lt;w:lang w:eastAsia="zh-CN"/&gt;&lt;/w:rPr&gt;&lt;/w:style&gt;&lt;w:style w:type="paragraph" w:customStyle="1" w:styleId="AppendixTitle"&gt;&lt;w:name w:val="Appendix Title"/&gt;&lt;w:next w:val="Normal"/&gt;&lt;w:uiPriority w:val="10"/&gt;&lt;w:qFormat/&gt;&lt;w:rsid w:val="00BD3B54"/&gt;&lt;w:rPr&gt;&lt;w:rFonts w:ascii="Arial" w:eastAsia="Arial" w:hAnsi="Arial" w:cs="Times New Roman"/&gt;&lt;w:b/&gt;&lt;w:bCs/&gt;&lt;w:color w:val="E31F2B"/&gt;&lt;w:sz w:val="24"/&gt;&lt;w:lang w:eastAsia="en-US"/&gt;&lt;/w:rPr&gt;&lt;/w:style&gt;&lt;w:style w:type="paragraph" w:customStyle="1" w:styleId="BackCover-Address"&gt;&lt;w:name w:val="Back Cover - Address"/&gt;&lt;w:basedOn w:val="Normal"/&gt;&lt;w:uiPriority w:val="11"/&gt;&lt;w:rsid w:val="00BD3B54"/&gt;&lt;w:pPr&gt;&lt;w:tabs&gt;&lt;w:tab w:val="left" w:pos="567"/&gt;&lt;/w:tabs&gt;&lt;w:suppressAutoHyphens/&gt;&lt;w:spacing w:before="120" w:after="0" w:line="160" w:lineRule="atLeast"/&gt;&lt;w:contextualSpacing/&gt;&lt;/w:pPr&gt;&lt;w:rPr&gt;&lt;w:noProof/&gt;&lt;/w:rPr&gt;&lt;/w:style&gt;&lt;w:style w:type="character" w:customStyle="1" w:styleId="Heading1Char"&gt;&lt;w:name w:val="Heading 1 Char"/&gt;&lt;w:basedOn w:val="DefaultParagraphFont"/&gt;&lt;w:link w:val="Heading1"/&gt;&lt;w:rsid w:val="001154EC"/&gt;&lt;w:rPr&gt;&lt;w:rFonts w:ascii="Times New Roman" w:eastAsiaTheme="majorEastAsia" w:hAnsi="Times New Roman" w:cs="Times New Roman"/&gt;&lt;w:color w:val="E61E28" w:themeColor="accent1"/&gt;&lt;w:sz w:val="40"/&gt;&lt;w:szCs w:val="32"/&gt;&lt;w:lang w:eastAsia="en-US"/&gt;&lt;/w:rPr&gt;&lt;/w:style&gt;&lt;w:style w:type="character" w:customStyle="1" w:styleId="Heading2Char"&gt;&lt;w:name w:val="Heading 2 Char"/&gt;&lt;w:basedOn w:val="DefaultParagraphFont"/&gt;&lt;w:link w:val="Heading2"/&gt;&lt;w:rsid w:val="001154EC"/&gt;&lt;w:rPr&gt;&lt;w:rFonts w:ascii="Arial" w:eastAsiaTheme="majorEastAsia" w:hAnsi="Arial" w:cs="Times New Roman"/&gt;&lt;w:b/&gt;&lt;w:color w:val="E61E28" w:themeColor="accent1"/&gt;&lt;w:sz w:val="24"/&gt;&lt;w:szCs w:val="26"/&gt;&lt;w:lang w:eastAsia="en-US"/&gt;&lt;/w:rPr&gt;&lt;/w:style&gt;&lt;w:style w:type="character" w:customStyle="1" w:styleId="Heading3Char"&gt;&lt;w:name w:val="Heading 3 Char"/&gt;&lt;w:basedOn w:val="DefaultParagraphFont"/&gt;&lt;w:link w:val="Heading3"/&gt;&lt;w:rsid w:val="001154EC"/&gt;&lt;w:rPr&gt;&lt;w:rFonts w:ascii="Times New Roman" w:eastAsiaTheme="majorEastAsia" w:hAnsi="Times New Roman" w:cs="Times New Roman"/&gt;&lt;w:b/&gt;&lt;w:color w:val="E61E28" w:themeColor="accent1"/&gt;&lt;w:szCs w:val="24"/&gt;&lt;w:lang w:eastAsia="en-US"/&gt;&lt;/w:rPr&gt;&lt;/w:style&gt;&lt;w:style w:type="paragraph" w:styleId="BalloonText"&gt;&lt;w:name w:val="Balloon Text"/&gt;&lt;w:basedOn w:val="Normal"/&gt;&lt;w:link w:val="BalloonTextChar"/&gt;&lt;w:uiPriority w:val="99"/&gt;&lt;w:semiHidden/&gt;&lt;w:rsid w:val="00BD3B54"/&gt;&lt;w:rPr&gt;&lt;w:rFonts w:cs="Arial"/&gt;&lt;/w:rPr&gt;&lt;/w:style&gt;&lt;w:style w:type="character" w:customStyle="1" w:styleId="BalloonTextChar"&gt;&lt;w:name w:val="Balloon Text Char"/&gt;&lt;w:basedOn w:val="DefaultParagraphFont"/&gt;&lt;w:link w:val="BalloonText"/&gt;&lt;w:uiPriority w:val="99"/&gt;&lt;w:semiHidden/&gt;&lt;w:rsid w:val="00BD3B54"/&gt;&lt;w:rPr&gt;&lt;w:rFonts w:ascii="Times New Roman" w:eastAsiaTheme="minorHAnsi" w:hAnsi="Times New Roman" w:cs="Arial"/&gt;&lt;w:lang w:eastAsia="en-US"/&gt;&lt;/w:rPr&gt;&lt;/w:style&gt;&lt;w:style w:type="paragraph" w:styleId="Bibliography"&gt;&lt;w:name w:val="Bibliography"/&gt;&lt;w:basedOn w:val="Normal"/&gt;&lt;w:next w:val="Normal"/&gt;&lt;w:uiPriority w:val="99"/&gt;&lt;w:semiHidden/&gt;&lt;w:rsid w:val="00BD3B54"/&gt;&lt;/w:style&gt;&lt;w:style w:type="table" w:customStyle="1" w:styleId="Blank"&gt;&lt;w:name w:val="Blank"/&gt;&lt;w:basedOn w:val="TableNormal"/&gt;&lt;w:uiPriority w:val="99"/&gt;&lt;w:rsid w:val="00BD3B54"/&gt;&lt;w:rPr&gt;&lt;w:rFonts w:ascii="Times New Roman" w:eastAsiaTheme="minorHAnsi" w:hAnsi="Times New Roman" w:cs="Times New Roman"/&gt;&lt;w:lang w:val="da-DK" w:eastAsia="en-US"/&gt;&lt;/w:rPr&gt;&lt;w:tblPr&gt;&lt;w:tblCellMar&gt;&lt;w:left w:w="0" w:type="dxa"/&gt;&lt;w:right w:w="0" w:type="dxa"/&gt;&lt;/w:tblCellMar&gt;&lt;/w:tblPr&gt;&lt;/w:style&gt;&lt;w:style w:type="paragraph" w:styleId="BlockText"&gt;&lt;w:name w:val="Block Text"/&gt;&lt;w:basedOn w:val="Normal"/&gt;&lt;w:uiPriority w:val="99"/&gt;&lt;w:semiHidden/&gt;&lt;w:rsid w:val="00BD3B54"/&gt;&lt;w:pPr&gt;&lt;w:pBdr&gt;&lt;w:top w:val="single" w:sz="2" w:space="10" w:color="E61E28" w:themeColor="accent1"/&gt;&lt;w:left w:val="single" w:sz="2" w:space="10" w:color="E61E28" w:themeColor="accent1"/&gt;&lt;w:bottom w:val="single" w:sz="2" w:space="10" w:color="E61E28" w:themeColor="accent1"/&gt;&lt;w:right w:val="single" w:sz="2" w:space="10" w:color="E61E28" w:themeColor="accent1"/&gt;&lt;/w:pBdr&gt;&lt;w:ind w:left="1152" w:right="1152"/&gt;&lt;/w:pPr&gt;&lt;w:rPr&gt;&lt;w:rFonts w:eastAsiaTheme="minorEastAsia" w:cs="Arial"/&gt;&lt;w:i/&gt;&lt;w:iCs/&gt;&lt;w:color w:val="E61E28" w:themeColor="accent1"/&gt;&lt;/w:rPr&gt;&lt;/w:style&gt;&lt;w:style w:type="paragraph" w:styleId="BodyText"&gt;&lt;w:name w:val="Body Text"/&gt;&lt;w:basedOn w:val="Normal"/&gt;&lt;w:link w:val="BodyTextChar"/&gt;&lt;w:uiPriority w:val="99"/&gt;&lt;w:semiHidden/&gt;&lt;w:rsid w:val="00BD3B54"/&gt;&lt;w:pPr&gt;&lt;w:spacing w:after="120"/&gt;&lt;/w:pPr&gt;&lt;/w:style&gt;&lt;w:style w:type="character" w:customStyle="1" w:styleId="BodyTextChar"&gt;&lt;w:name w:val="Body Text Char"/&gt;&lt;w:basedOn w:val="DefaultParagraphFont"/&gt;&lt;w:link w:val="BodyText"/&gt;&lt;w:uiPriority w:val="99"/&gt;&lt;w:semiHidden/&gt;&lt;w:rsid w:val="00BD3B54"/&gt;&lt;w:rPr&gt;&lt;w:rFonts w:ascii="Times New Roman" w:eastAsiaTheme="minorHAnsi" w:hAnsi="Times New Roman"/&gt;&lt;w:lang w:eastAsia="en-US"/&gt;&lt;/w:rPr&gt;&lt;/w:style&gt;&lt;w:style w:type="paragraph" w:styleId="BodyText2"&gt;&lt;w:name w:val="Body Text 2"/&gt;&lt;w:basedOn w:val="Normal"/&gt;&lt;w:link w:val="BodyText2Char"/&gt;&lt;w:uiPriority w:val="99"/&gt;&lt;w:semiHidden/&gt;&lt;w:rsid w:val="00BD3B54"/&gt;&lt;w:pPr&gt;&lt;w:spacing w:after="120" w:line="480" w:lineRule="auto"/&gt;&lt;/w:pPr&gt;&lt;/w:style&gt;&lt;w:style w:type="character" w:customStyle="1" w:styleId="BodyText2Char"&gt;&lt;w:name w:val="Body Text 2 Char"/&gt;&lt;w:basedOn w:val="DefaultParagraphFont"/&gt;&lt;w:link w:val="BodyText2"/&gt;&lt;w:uiPriority w:val="99"/&gt;&lt;w:semiHidden/&gt;&lt;w:rsid w:val="00BD3B54"/&gt;&lt;w:rPr&gt;&lt;w:rFonts w:ascii="Times New Roman" w:eastAsiaTheme="minorHAnsi" w:hAnsi="Times New Roman"/&gt;&lt;w:lang w:eastAsia="en-US"/&gt;&lt;/w:rPr&gt;&lt;/w:style&gt;&lt;w:style w:type="paragraph" w:styleId="BodyText3"&gt;&lt;w:name w:val="Body Text 3"/&gt;&lt;w:basedOn w:val="Normal"/&gt;&lt;w:link w:val="BodyText3Char"/&gt;&lt;w:uiPriority w:val="99"/&gt;&lt;w:semiHidden/&gt;&lt;w:rsid w:val="00BD3B54"/&gt;&lt;w:pPr&gt;&lt;w:spacing w:after="120"/&gt;&lt;/w:pPr&gt;&lt;w:rPr&gt;&lt;w:sz w:val="16"/&gt;&lt;w:szCs w:val="16"/&gt;&lt;/w:rPr&gt;&lt;/w:style&gt;&lt;w:style w:type="character" w:customStyle="1" w:styleId="BodyText3Char"&gt;&lt;w:name w:val="Body Text 3 Char"/&gt;&lt;w:basedOn w:val="DefaultParagraphFont"/&gt;&lt;w:link w:val="BodyText3"/&gt;&lt;w:uiPriority w:val="99"/&gt;&lt;w:semiHidden/&gt;&lt;w:rsid w:val="00BD3B54"/&gt;&lt;w:rPr&gt;&lt;w:rFonts w:ascii="Times New Roman" w:eastAsiaTheme="minorHAnsi" w:hAnsi="Times New Roman"/&gt;&lt;w:sz w:val="16"/&gt;&lt;w:szCs w:val="16"/&gt;&lt;w:lang w:eastAsia="en-US"/&gt;&lt;/w:rPr&gt;&lt;/w:style&gt;&lt;w:style w:type="paragraph" w:styleId="BodyTextFirstIndent"&gt;&lt;w:name w:val="Body Text First Indent"/&gt;&lt;w:basedOn w:val="BodyText"/&gt;&lt;w:link w:val="BodyTextFirstIndentChar"/&gt;&lt;w:uiPriority w:val="99"/&gt;&lt;w:semiHidden/&gt;&lt;w:rsid w:val="00BD3B54"/&gt;&lt;w:pPr&gt;&lt;w:spacing w:after="0"/&gt;&lt;w:ind w:firstLine="360"/&gt;&lt;/w:pPr&gt;&lt;/w:style&gt;&lt;w:style w:type="character" w:customStyle="1" w:styleId="BodyTextFirstIndentChar"&gt;&lt;w:name w:val="Body Text First Indent Char"/&gt;&lt;w:basedOn w:val="BodyTextChar"/&gt;&lt;w:link w:val="BodyTextFirstIndent"/&gt;&lt;w:uiPriority w:val="99"/&gt;&lt;w:semiHidden/&gt;&lt;w:rsid w:val="00BD3B54"/&gt;&lt;w:rPr&gt;&lt;w:rFonts w:ascii="Times New Roman" w:eastAsiaTheme="minorHAnsi" w:hAnsi="Times New Roman"/&gt;&lt;w:lang w:eastAsia="en-US"/&gt;&lt;/w:rPr&gt;&lt;/w:style&gt;&lt;w:style w:type="paragraph" w:styleId="BodyTextIndent"&gt;&lt;w:name w:val="Body Text Indent"/&gt;&lt;w:basedOn w:val="Normal"/&gt;&lt;w:link w:val="BodyTextIndentChar"/&gt;&lt;w:uiPriority w:val="99"/&gt;&lt;w:semiHidden/&gt;&lt;w:rsid w:val="00BD3B54"/&gt;&lt;w:pPr&gt;&lt;w:spacing w:after="120"/&gt;&lt;w:ind w:left="283"/&gt;&lt;/w:pPr&gt;&lt;/w:style&gt;&lt;w:style w:type="character" w:customStyle="1" w:styleId="BodyTextIndentChar"&gt;&lt;w:name w:val="Body Text Indent Char"/&gt;&lt;w:basedOn w:val="DefaultParagraphFont"/&gt;&lt;w:link w:val="BodyTextIndent"/&gt;&lt;w:uiPriority w:val="99"/&gt;&lt;w:semiHidden/&gt;&lt;w:rsid w:val="00BD3B54"/&gt;&lt;w:rPr&gt;&lt;w:rFonts w:ascii="Times New Roman" w:eastAsiaTheme="minorHAnsi" w:hAnsi="Times New Roman"/&gt;&lt;w:lang w:eastAsia="en-US"/&gt;&lt;/w:rPr&gt;&lt;/w:style&gt;&lt;w:style w:type="paragraph" w:styleId="BodyTextFirstIndent2"&gt;&lt;w:name w:val="Body Text First Indent 2"/&gt;&lt;w:basedOn w:val="BodyTextIndent"/&gt;&lt;w:link w:val="BodyTextFirstIndent2Char"/&gt;&lt;w:uiPriority w:val="99"/&gt;&lt;w:semiHidden/&gt;&lt;w:rsid w:val="00BD3B54"/&gt;&lt;w:pPr&gt;&lt;w:spacing w:after="0"/&gt;&lt;w:ind w:left="360" w:firstLine="360"/&gt;&lt;/w:pPr&gt;&lt;/w:style&gt;&lt;w:style w:type="character" w:customStyle="1" w:styleId="BodyTextFirstIndent2Char"&gt;&lt;w:name w:val="Body Text First Indent 2 Char"/&gt;&lt;w:basedOn w:val="BodyTextIndentChar"/&gt;&lt;w:link w:val="BodyTextFirstIndent2"/&gt;&lt;w:uiPriority w:val="99"/&gt;&lt;w:semiHidden/&gt;&lt;w:rsid w:val="00BD3B54"/&gt;&lt;w:rPr&gt;&lt;w:rFonts w:ascii="Times New Roman" w:eastAsiaTheme="minorHAnsi" w:hAnsi="Times New Roman"/&gt;&lt;w:lang w:eastAsia="en-US"/&gt;&lt;/w:rPr&gt;&lt;/w:style&gt;&lt;w:style w:type="paragraph" w:styleId="BodyTextIndent2"&gt;&lt;w:name w:val="Body Text Indent 2"/&gt;&lt;w:basedOn w:val="Normal"/&gt;&lt;w:link w:val="BodyTextIndent2Char"/&gt;&lt;w:uiPriority w:val="99"/&gt;&lt;w:semiHidden/&gt;&lt;w:rsid w:val="00BD3B54"/&gt;&lt;w:pPr&gt;&lt;w:spacing w:after="120" w:line="480" w:lineRule="auto"/&gt;&lt;w:ind w:left="283"/&gt;&lt;/w:pPr&gt;&lt;/w:style&gt;&lt;w:style w:type="character" w:customStyle="1" w:styleId="BodyTextIndent2Char"&gt;&lt;w:name w:val="Body Text Indent 2 Char"/&gt;&lt;w:basedOn w:val="DefaultParagraphFont"/&gt;&lt;w:link w:val="BodyTextIndent2"/&gt;&lt;w:uiPriority w:val="99"/&gt;&lt;w:semiHidden/&gt;&lt;w:rsid w:val="00BD3B54"/&gt;&lt;w:rPr&gt;&lt;w:rFonts w:ascii="Times New Roman" w:eastAsiaTheme="minorHAnsi" w:hAnsi="Times New Roman"/&gt;&lt;w:lang w:eastAsia="en-US"/&gt;&lt;/w:rPr&gt;&lt;/w:style&gt;&lt;w:style w:type="paragraph" w:styleId="BodyTextIndent3"&gt;&lt;w:name w:val="Body Text Indent 3"/&gt;&lt;w:basedOn w:val="Normal"/&gt;&lt;w:link w:val="BodyTextIndent3Char"/&gt;&lt;w:uiPriority w:val="99"/&gt;&lt;w:semiHidden/&gt;&lt;w:rsid w:val="00BD3B54"/&gt;&lt;w:pPr&gt;&lt;w:spacing w:after="120"/&gt;&lt;w:ind w:left="283"/&gt;&lt;/w:pPr&gt;&lt;w:rPr&gt;&lt;w:sz w:val="16"/&gt;&lt;w:szCs w:val="16"/&gt;&lt;/w:rPr&gt;&lt;/w:style&gt;&lt;w:style w:type="character" w:customStyle="1" w:styleId="BodyTextIndent3Char"&gt;&lt;w:name w:val="Body Text Indent 3 Char"/&gt;&lt;w:basedOn w:val="DefaultParagraphFont"/&gt;&lt;w:link w:val="BodyTextIndent3"/&gt;&lt;w:uiPriority w:val="99"/&gt;&lt;w:semiHidden/&gt;&lt;w:rsid w:val="00BD3B54"/&gt;&lt;w:rPr&gt;&lt;w:rFonts w:ascii="Times New Roman" w:eastAsiaTheme="minorHAnsi" w:hAnsi="Times New Roman"/&gt;&lt;w:sz w:val="16"/&gt;&lt;w:szCs w:val="16"/&gt;&lt;w:lang w:eastAsia="en-US"/&gt;&lt;/w:rPr&gt;&lt;/w:style&gt;&lt;w:style w:type="character" w:styleId="BookTitle"&gt;&lt;w:name w:val="Book Title"/&gt;&lt;w:basedOn w:val="DefaultParagraphFont"/&gt;&lt;w:uiPriority w:val="99"/&gt;&lt;w:semiHidden/&gt;&lt;w:qFormat/&gt;&lt;w:rsid w:val="00BD3B54"/&gt;&lt;w:rPr&gt;&lt;w:b/&gt;&lt;w:bCs/&gt;&lt;w:i/&gt;&lt;w:iCs/&gt;&lt;w:spacing w:val="5"/&gt;&lt;/w:rPr&gt;&lt;/w:style&gt;&lt;w:style w:type="paragraph" w:styleId="Caption"&gt;&lt;w:name w:val="caption"/&gt;&lt;w:next w:val="Normal"/&gt;&lt;w:uiPriority w:val="7"/&gt;&lt;w:unhideWhenUsed/&gt;&lt;w:rsid w:val="001B6888"/&gt;&lt;w:rPr&gt;&lt;w:rFonts w:ascii="Arial" w:hAnsi="Arial" w:cs="Times New Roman"/&gt;&lt;w:b/&gt;&lt;w:iCs/&gt;&lt;w:color w:val="E61E28" w:themeColor="accent1"/&gt;&lt;w:sz w:val="17"/&gt;&lt;w:szCs w:val="18"/&gt;&lt;/w:rPr&gt;&lt;/w:style&gt;&lt;w:style w:type="paragraph" w:customStyle="1" w:styleId="CaptionCopy"&gt;&lt;w:name w:val="Caption Copy"/&gt;&lt;w:next w:val="Normal"/&gt;&lt;w:uiPriority w:val="7"/&gt;&lt;w:qFormat/&gt;&lt;w:rsid w:val="00BD3B54"/&gt;&lt;w:rPr&gt;&lt;w:sz w:val="18"/&gt;&lt;w:szCs w:val="18"/&gt;&lt;w:lang w:eastAsia="en-US"/&gt;&lt;/w:rPr&gt;&lt;/w:style&gt;&lt;w:style w:type="character" w:customStyle="1" w:styleId="Heading6Char"&gt;&lt;w:name w:val="Heading 6 Char"/&gt;&lt;w:basedOn w:val="DefaultParagraphFont"/&gt;&lt;w:link w:val="Heading6"/&gt;&lt;w:semiHidden/&gt;&lt;w:rsid w:val="001154EC"/&gt;&lt;w:rPr&gt;&lt;w:rFonts w:ascii="Times New Roman" w:eastAsiaTheme="majorEastAsia" w:hAnsi="Times New Roman" w:cs="Times New Roman"/&gt;&lt;w:b/&gt;&lt;w:sz w:val="20"/&gt;&lt;w:szCs w:val="20"/&gt;&lt;w:lang w:eastAsia="en-US"/&gt;&lt;/w:rPr&gt;&lt;/w:style&gt;&lt;w:style w:type="paragraph" w:customStyle="1" w:styleId="CaptionSubTitle"&gt;&lt;w:name w:val="Caption Sub Title"/&gt;&lt;w:next w:val="Normal"/&gt;&lt;w:uiPriority w:val="7"/&gt;&lt;w:qFormat/&gt;&lt;w:rsid w:val="00BD3B54"/&gt;&lt;w:rPr&gt;&lt;w:rFonts w:ascii="Times New Roman" w:hAnsi="Times New Roman"/&gt;&lt;w:iCs/&gt;&lt;w:color w:val="E61E28" w:themeColor="accent1"/&gt;&lt;w:sz w:val="18"/&gt;&lt;w:szCs w:val="18"/&gt;&lt;/w:rPr&gt;&lt;/w:style&gt;&lt;w:style w:type="paragraph" w:customStyle="1" w:styleId="Clientquestion"&gt;&lt;w:name w:val="Client question"/&gt;&lt;w:basedOn w:val="Normal"/&gt;&lt;w:next w:val="Normal"/&gt;&lt;w:uiPriority w:val="8"/&gt;&lt;w:rsid w:val="00BD3B54"/&gt;&lt;w:pPr&gt;&lt;w:keepNext/&gt;&lt;w:autoSpaceDE w:val="0"/&gt;&lt;w:autoSpaceDN w:val="0"/&gt;&lt;w:adjustRightInd w:val="0"/&gt;&lt;w:spacing w:after="30"/&gt;&lt;w:outlineLvl w:val="3"/&gt;&lt;/w:pPr&gt;&lt;w:rPr&gt;&lt;w:rFonts w:asciiTheme="minorHAnsi" w:eastAsiaTheme="minorEastAsia" w:hAnsiTheme="minorHAnsi" w:cs="Times New Roman"/&gt;&lt;w:b/&gt;&lt;w:i/&gt;&lt;w:sz w:val="24"/&gt;&lt;w:szCs w:val="24"/&gt;&lt;w:lang w:eastAsia="zh-CN"/&gt;&lt;/w:rPr&gt;&lt;/w:style&gt;&lt;w:style w:type="paragraph" w:styleId="Closing"&gt;&lt;w:name w:val="Closing"/&gt;&lt;w:basedOn w:val="Normal"/&gt;&lt;w:link w:val="ClosingChar"/&gt;&lt;w:uiPriority w:val="99"/&gt;&lt;w:semiHidden/&gt;&lt;w:rsid w:val="00BD3B54"/&gt;&lt;w:pPr&gt;&lt;w:ind w:left="4252"/&gt;&lt;/w:pPr&gt;&lt;/w:style&gt;&lt;w:style w:type="character" w:customStyle="1" w:styleId="ClosingChar"&gt;&lt;w:name w:val="Closing Char"/&gt;&lt;w:basedOn w:val="DefaultParagraphFont"/&gt;&lt;w:link w:val="Closing"/&gt;&lt;w:uiPriority w:val="99"/&gt;&lt;w:semiHidden/&gt;&lt;w:rsid w:val="00BD3B54"/&gt;&lt;w:rPr&gt;&lt;w:rFonts w:ascii="Times New Roman" w:eastAsiaTheme="minorHAnsi" w:hAnsi="Times New Roman"/&gt;&lt;w:lang w:eastAsia="en-US"/&gt;&lt;/w:rPr&gt;&lt;/w:style&gt;&lt;w:style w:type="table" w:styleId="ColorfulGrid"&gt;&lt;w:name w:val="Colorful Grid"/&gt;&lt;w:basedOn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w:fill="D4D4D5" w:themeFill="text1" w:themeFillTint="33"/&gt;&lt;/w:tcPr&gt;&lt;w:tblStylePr w:type="firstRow"&gt;&lt;w:rPr&gt;&lt;w:b/&gt;&lt;w:bCs/&gt;&lt;/w:rPr&gt;&lt;w:tblPr/&gt;&lt;w:tcPr&gt;&lt;w:shd w:val="clear" w:color="auto" w:fill="A9A9AB" w:themeFill="text1" w:themeFillTint="66"/&gt;&lt;/w:tcPr&gt;&lt;/w:tblStylePr&gt;&lt;w:tblStylePr w:type="lastRow"&gt;&lt;w:rPr&gt;&lt;w:b/&gt;&lt;w:bCs/&gt;&lt;w:color w:val="2C2C2D" w:themeColor="text1"/&gt;&lt;/w:rPr&gt;&lt;w:tblPr/&gt;&lt;w:tcPr&gt;&lt;w:shd w:val="clear" w:color="auto" w:fill="A9A9AB" w:themeFill="text1" w:themeFillTint="66"/&gt;&lt;/w:tcPr&gt;&lt;/w:tblStylePr&gt;&lt;w:tblStylePr w:type="firstCol"&gt;&lt;w:rPr&gt;&lt;w:color w:val="FFFFFF" w:themeColor="background1"/&gt;&lt;/w:rPr&gt;&lt;w:tblPr/&gt;&lt;w:tcPr&gt;&lt;w:shd w:val="clear" w:color="auto" w:fill="202021" w:themeFill="text1" w:themeFillShade="BF"/&gt;&lt;/w:tcPr&gt;&lt;/w:tblStylePr&gt;&lt;w:tblStylePr w:type="lastCol"&gt;&lt;w:rPr&gt;&lt;w:color w:val="FFFFFF" w:themeColor="background1"/&gt;&lt;/w:rPr&gt;&lt;w:tblPr/&gt;&lt;w:tcPr&gt;&lt;w:shd w:val="clear" w:color="auto" w:fill="202021" w:themeFill="text1" w:themeFillShade="BF"/&gt;&lt;/w:tcPr&gt;&lt;/w:tblStylePr&gt;&lt;w:tblStylePr w:type="band1Vert"&gt;&lt;w:tblPr/&gt;&lt;w:tcPr&gt;&lt;w:shd w:val="clear" w:color="auto" w:fill="949497" w:themeFill="text1" w:themeFillTint="7F"/&gt;&lt;/w:tcPr&gt;&lt;/w:tblStylePr&gt;&lt;w:tblStylePr w:type="band1Horz"&gt;&lt;w:tblPr/&gt;&lt;w:tcPr&gt;&lt;w:shd w:val="clear" w:color="auto" w:fill="949497" w:themeFill="text1" w:themeFillTint="7F"/&gt;&lt;/w:tcPr&gt;&lt;/w:tblStylePr&gt;&lt;/w:style&gt;&lt;w:style w:type="table" w:styleId="ColorfulGrid-Accent1"&gt;&lt;w:name w:val="Colorful Grid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w:fill="FAD2D3" w:themeFill="accent1" w:themeFillTint="33"/&gt;&lt;/w:tcPr&gt;&lt;w:tblStylePr w:type="firstRow"&gt;&lt;w:rPr&gt;&lt;w:b/&gt;&lt;w:bCs/&gt;&lt;/w:rPr&gt;&lt;w:tblPr/&gt;&lt;w:tcPr&gt;&lt;w:shd w:val="clear" w:color="auto" w:fill="F5A5A8" w:themeFill="accent1" w:themeFillTint="66"/&gt;&lt;/w:tcPr&gt;&lt;/w:tblStylePr&gt;&lt;w:tblStylePr w:type="lastRow"&gt;&lt;w:rPr&gt;&lt;w:b/&gt;&lt;w:bCs/&gt;&lt;w:color w:val="2C2C2D" w:themeColor="text1"/&gt;&lt;/w:rPr&gt;&lt;w:tblPr/&gt;&lt;w:tcPr&gt;&lt;w:shd w:val="clear" w:color="auto" w:fill="F5A5A8" w:themeFill="accent1" w:themeFillTint="66"/&gt;&lt;/w:tcPr&gt;&lt;/w:tblStylePr&gt;&lt;w:tblStylePr w:type="firstCol"&gt;&lt;w:rPr&gt;&lt;w:color w:val="FFFFFF" w:themeColor="background1"/&gt;&lt;/w:rPr&gt;&lt;w:tblPr/&gt;&lt;w:tcPr&gt;&lt;w:shd w:val="clear" w:color="auto" w:fill="AF131A" w:themeFill="accent1" w:themeFillShade="BF"/&gt;&lt;/w:tcPr&gt;&lt;/w:tblStylePr&gt;&lt;w:tblStylePr w:type="lastCol"&gt;&lt;w:rPr&gt;&lt;w:color w:val="FFFFFF" w:themeColor="background1"/&gt;&lt;/w:rPr&gt;&lt;w:tblPr/&gt;&lt;w:tcPr&gt;&lt;w:shd w:val="clear" w:color="auto" w:fill="AF131A" w:themeFill="accent1" w:themeFillShade="BF"/&gt;&lt;/w:tcPr&gt;&lt;/w:tblStylePr&gt;&lt;w:tblStylePr w:type="band1Vert"&gt;&lt;w:tblPr/&gt;&lt;w:tcPr&gt;&lt;w:shd w:val="clear" w:color="auto" w:fill="F28E93" w:themeFill="accent1" w:themeFillTint="7F"/&gt;&lt;/w:tcPr&gt;&lt;/w:tblStylePr&gt;&lt;w:tblStylePr w:type="band1Horz"&gt;&lt;w:tblPr/&gt;&lt;w:tcPr&gt;&lt;w:shd w:val="clear" w:color="auto" w:fill="F28E93" w:themeFill="accent1" w:themeFillTint="7F"/&gt;&lt;/w:tcPr&gt;&lt;/w:tblStylePr&gt;&lt;/w:style&gt;&lt;w:style w:type="table" w:styleId="ColorfulGrid-Accent2"&gt;&lt;w:name w:val="Colorful Grid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w:fill="EAD5EB" w:themeFill="accent2" w:themeFillTint="33"/&gt;&lt;/w:tcPr&gt;&lt;w:tblStylePr w:type="firstRow"&gt;&lt;w:rPr&gt;&lt;w:b/&gt;&lt;w:bCs/&gt;&lt;/w:rPr&gt;&lt;w:tblPr/&gt;&lt;w:tcPr&gt;&lt;w:shd w:val="clear" w:color="auto" w:fill="D5ACD7" w:themeFill="accent2" w:themeFillTint="66"/&gt;&lt;/w:tcPr&gt;&lt;/w:tblStylePr&gt;&lt;w:tblStylePr w:type="lastRow"&gt;&lt;w:rPr&gt;&lt;w:b/&gt;&lt;w:bCs/&gt;&lt;w:color w:val="2C2C2D" w:themeColor="text1"/&gt;&lt;/w:rPr&gt;&lt;w:tblPr/&gt;&lt;w:tcPr&gt;&lt;w:shd w:val="clear" w:color="auto" w:fill="D5ACD7" w:themeFill="accent2" w:themeFillTint="66"/&gt;&lt;/w:tcPr&gt;&lt;/w:tblStylePr&gt;&lt;w:tblStylePr w:type="firstCol"&gt;&lt;w:rPr&gt;&lt;w:color w:val="FFFFFF" w:themeColor="background1"/&gt;&lt;/w:rPr&gt;&lt;w:tblPr/&gt;&lt;w:tcPr&gt;&lt;w:shd w:val="clear" w:color="auto" w:fill="653267" w:themeFill="accent2" w:themeFillShade="BF"/&gt;&lt;/w:tcPr&gt;&lt;/w:tblStylePr&gt;&lt;w:tblStylePr w:type="lastCol"&gt;&lt;w:rPr&gt;&lt;w:color w:val="FFFFFF" w:themeColor="background1"/&gt;&lt;/w:rPr&gt;&lt;w:tblPr/&gt;&lt;w:tcPr&gt;&lt;w:shd w:val="clear" w:color="auto" w:fill="653267" w:themeFill="accent2" w:themeFillShade="BF"/&gt;&lt;/w:tcPr&gt;&lt;/w:tblStylePr&gt;&lt;w:tblStylePr w:type="band1Vert"&gt;&lt;w:tblPr/&gt;&lt;w:tcPr&gt;&lt;w:shd w:val="clear" w:color="auto" w:fill="CB98CD" w:themeFill="accent2" w:themeFillTint="7F"/&gt;&lt;/w:tcPr&gt;&lt;/w:tblStylePr&gt;&lt;w:tblStylePr w:type="band1Horz"&gt;&lt;w:tblPr/&gt;&lt;w:tcPr&gt;&lt;w:shd w:val="clear" w:color="auto" w:fill="CB98CD" w:themeFill="accent2" w:themeFillTint="7F"/&gt;&lt;/w:tcPr&gt;&lt;/w:tblStylePr&gt;&lt;/w:style&gt;&lt;w:style w:type="table" w:styleId="ColorfulGrid-Accent3"&gt;&lt;w:name w:val="Colorful Grid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w:fill="BCD9FD" w:themeFill="accent3" w:themeFillTint="33"/&gt;&lt;/w:tcPr&gt;&lt;w:tblStylePr w:type="firstRow"&gt;&lt;w:rPr&gt;&lt;w:b/&gt;&lt;w:bCs/&gt;&lt;/w:rPr&gt;&lt;w:tblPr/&gt;&lt;w:tcPr&gt;&lt;w:shd w:val="clear" w:color="auto" w:fill="79B4FA" w:themeFill="accent3" w:themeFillTint="66"/&gt;&lt;/w:tcPr&gt;&lt;/w:tblStylePr&gt;&lt;w:tblStylePr w:type="lastRow"&gt;&lt;w:rPr&gt;&lt;w:b/&gt;&lt;w:bCs/&gt;&lt;w:color w:val="2C2C2D" w:themeColor="text1"/&gt;&lt;/w:rPr&gt;&lt;w:tblPr/&gt;&lt;w:tcPr&gt;&lt;w:shd w:val="clear" w:color="auto" w:fill="79B4FA" w:themeFill="accent3" w:themeFillTint="66"/&gt;&lt;/w:tcPr&gt;&lt;/w:tblStylePr&gt;&lt;w:tblStylePr w:type="firstCol"&gt;&lt;w:rPr&gt;&lt;w:color w:val="FFFFFF" w:themeColor="background1"/&gt;&lt;/w:rPr&gt;&lt;w:tblPr/&gt;&lt;w:tcPr&gt;&lt;w:shd w:val="clear" w:color="auto" w:fill="033878" w:themeFill="accent3" w:themeFillShade="BF"/&gt;&lt;/w:tcPr&gt;&lt;/w:tblStylePr&gt;&lt;w:tblStylePr w:type="lastCol"&gt;&lt;w:rPr&gt;&lt;w:color w:val="FFFFFF" w:themeColor="background1"/&gt;&lt;/w:rPr&gt;&lt;w:tblPr/&gt;&lt;w:tcPr&gt;&lt;w:shd w:val="clear" w:color="auto" w:fill="033878" w:themeFill="accent3" w:themeFillShade="BF"/&gt;&lt;/w:tcPr&gt;&lt;/w:tblStylePr&gt;&lt;w:tblStylePr w:type="band1Vert"&gt;&lt;w:tblPr/&gt;&lt;w:tcPr&gt;&lt;w:shd w:val="clear" w:color="auto" w:fill="58A2F9" w:themeFill="accent3" w:themeFillTint="7F"/&gt;&lt;/w:tcPr&gt;&lt;/w:tblStylePr&gt;&lt;w:tblStylePr w:type="band1Horz"&gt;&lt;w:tblPr/&gt;&lt;w:tcPr&gt;&lt;w:shd w:val="clear" w:color="auto" w:fill="58A2F9" w:themeFill="accent3" w:themeFillTint="7F"/&gt;&lt;/w:tcPr&gt;&lt;/w:tblStylePr&gt;&lt;/w:style&gt;&lt;w:style w:type="table" w:styleId="ColorfulGrid-Accent4"&gt;&lt;w:name w:val="Colorful Grid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w:fill="DAECEE" w:themeFill="accent4" w:themeFillTint="33"/&gt;&lt;/w:tcPr&gt;&lt;w:tblStylePr w:type="firstRow"&gt;&lt;w:rPr&gt;&lt;w:b/&gt;&lt;w:bCs/&gt;&lt;/w:rPr&gt;&lt;w:tblPr/&gt;&lt;w:tcPr&gt;&lt;w:shd w:val="clear" w:color="auto" w:fill="B6D9DE" w:themeFill="accent4" w:themeFillTint="66"/&gt;&lt;/w:tcPr&gt;&lt;/w:tblStylePr&gt;&lt;w:tblStylePr w:type="lastRow"&gt;&lt;w:rPr&gt;&lt;w:b/&gt;&lt;w:bCs/&gt;&lt;w:color w:val="2C2C2D" w:themeColor="text1"/&gt;&lt;/w:rPr&gt;&lt;w:tblPr/&gt;&lt;w:tcPr&gt;&lt;w:shd w:val="clear" w:color="auto" w:fill="B6D9DE" w:themeFill="accent4" w:themeFillTint="66"/&gt;&lt;/w:tcPr&gt;&lt;/w:tblStylePr&gt;&lt;w:tblStylePr w:type="firstCol"&gt;&lt;w:rPr&gt;&lt;w:color w:val="FFFFFF" w:themeColor="background1"/&gt;&lt;/w:rPr&gt;&lt;w:tblPr/&gt;&lt;w:tcPr&gt;&lt;w:shd w:val="clear" w:color="auto" w:fill="39757E" w:themeFill="accent4" w:themeFillShade="BF"/&gt;&lt;/w:tcPr&gt;&lt;/w:tblStylePr&gt;&lt;w:tblStylePr w:type="lastCol"&gt;&lt;w:rPr&gt;&lt;w:color w:val="FFFFFF" w:themeColor="background1"/&gt;&lt;/w:rPr&gt;&lt;w:tblPr/&gt;&lt;w:tcPr&gt;&lt;w:shd w:val="clear" w:color="auto" w:fill="39757E" w:themeFill="accent4" w:themeFillShade="BF"/&gt;&lt;/w:tcPr&gt;&lt;/w:tblStylePr&gt;&lt;w:tblStylePr w:type="band1Vert"&gt;&lt;w:tblPr/&gt;&lt;w:tcPr&gt;&lt;w:shd w:val="clear" w:color="auto" w:fill="A4CFD5" w:themeFill="accent4" w:themeFillTint="7F"/&gt;&lt;/w:tcPr&gt;&lt;/w:tblStylePr&gt;&lt;w:tblStylePr w:type="band1Horz"&gt;&lt;w:tblPr/&gt;&lt;w:tcPr&gt;&lt;w:shd w:val="clear" w:color="auto" w:fill="A4CFD5" w:themeFill="accent4" w:themeFillTint="7F"/&gt;&lt;/w:tcPr&gt;&lt;/w:tblStylePr&gt;&lt;/w:style&gt;&lt;w:style w:type="table" w:styleId="ColorfulGrid-Accent5"&gt;&lt;w:name w:val="Colorful Grid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w:fill="F6DAE8" w:themeFill="accent5" w:themeFillTint="33"/&gt;&lt;/w:tcPr&gt;&lt;w:tblStylePr w:type="firstRow"&gt;&lt;w:rPr&gt;&lt;w:b/&gt;&lt;w:bCs/&gt;&lt;/w:rPr&gt;&lt;w:tblPr/&gt;&lt;w:tcPr&gt;&lt;w:shd w:val="clear" w:color="auto" w:fill="EEB5D1" w:themeFill="accent5" w:themeFillTint="66"/&gt;&lt;/w:tcPr&gt;&lt;/w:tblStylePr&gt;&lt;w:tblStylePr w:type="lastRow"&gt;&lt;w:rPr&gt;&lt;w:b/&gt;&lt;w:bCs/&gt;&lt;w:color w:val="2C2C2D" w:themeColor="text1"/&gt;&lt;/w:rPr&gt;&lt;w:tblPr/&gt;&lt;w:tcPr&gt;&lt;w:shd w:val="clear" w:color="auto" w:fill="EEB5D1" w:themeFill="accent5" w:themeFillTint="66"/&gt;&lt;/w:tcPr&gt;&lt;/w:tblStylePr&gt;&lt;w:tblStylePr w:type="firstCol"&gt;&lt;w:rPr&gt;&lt;w:color w:val="FFFFFF" w:themeColor="background1"/&gt;&lt;/w:rPr&gt;&lt;w:tblPr/&gt;&lt;w:tcPr&gt;&lt;w:shd w:val="clear" w:color="auto" w:fill="AE2769" w:themeFill="accent5" w:themeFillShade="BF"/&gt;&lt;/w:tcPr&gt;&lt;/w:tblStylePr&gt;&lt;w:tblStylePr w:type="lastCol"&gt;&lt;w:rPr&gt;&lt;w:color w:val="FFFFFF" w:themeColor="background1"/&gt;&lt;/w:rPr&gt;&lt;w:tblPr/&gt;&lt;w:tcPr&gt;&lt;w:shd w:val="clear" w:color="auto" w:fill="AE2769" w:themeFill="accent5" w:themeFillShade="BF"/&gt;&lt;/w:tcPr&gt;&lt;/w:tblStylePr&gt;&lt;w:tblStylePr w:type="band1Vert"&gt;&lt;w:tblPr/&gt;&lt;w:tcPr&gt;&lt;w:shd w:val="clear" w:color="auto" w:fill="EAA3C6" w:themeFill="accent5" w:themeFillTint="7F"/&gt;&lt;/w:tcPr&gt;&lt;/w:tblStylePr&gt;&lt;w:tblStylePr w:type="band1Horz"&gt;&lt;w:tblPr/&gt;&lt;w:tcPr&gt;&lt;w:shd w:val="clear" w:color="auto" w:fill="EAA3C6" w:themeFill="accent5" w:themeFillTint="7F"/&gt;&lt;/w:tcPr&gt;&lt;/w:tblStylePr&gt;&lt;/w:style&gt;&lt;w:style w:type="table" w:styleId="ColorfulGrid-Accent6"&gt;&lt;w:name w:val="Colorful Grid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w:fill="D5EDD0" w:themeFill="accent6" w:themeFillTint="33"/&gt;&lt;/w:tcPr&gt;&lt;w:tblStylePr w:type="firstRow"&gt;&lt;w:rPr&gt;&lt;w:b/&gt;&lt;w:bCs/&gt;&lt;/w:rPr&gt;&lt;w:tblPr/&gt;&lt;w:tcPr&gt;&lt;w:shd w:val="clear" w:color="auto" w:fill="ABDCA2" w:themeFill="accent6" w:themeFillTint="66"/&gt;&lt;/w:tcPr&gt;&lt;/w:tblStylePr&gt;&lt;w:tblStylePr w:type="lastRow"&gt;&lt;w:rPr&gt;&lt;w:b/&gt;&lt;w:bCs/&gt;&lt;w:color w:val="2C2C2D" w:themeColor="text1"/&gt;&lt;/w:rPr&gt;&lt;w:tblPr/&gt;&lt;w:tcPr&gt;&lt;w:shd w:val="clear" w:color="auto" w:fill="ABDCA2" w:themeFill="accent6" w:themeFillTint="66"/&gt;&lt;/w:tcPr&gt;&lt;/w:tblStylePr&gt;&lt;w:tblStylePr w:type="firstCol"&gt;&lt;w:rPr&gt;&lt;w:color w:val="FFFFFF" w:themeColor="background1"/&gt;&lt;/w:rPr&gt;&lt;w:tblPr/&gt;&lt;w:tcPr&gt;&lt;w:shd w:val="clear" w:color="auto" w:fill="316727" w:themeFill="accent6" w:themeFillShade="BF"/&gt;&lt;/w:tcPr&gt;&lt;/w:tblStylePr&gt;&lt;w:tblStylePr w:type="lastCol"&gt;&lt;w:rPr&gt;&lt;w:color w:val="FFFFFF" w:themeColor="background1"/&gt;&lt;/w:rPr&gt;&lt;w:tblPr/&gt;&lt;w:tcPr&gt;&lt;w:shd w:val="clear" w:color="auto" w:fill="316727" w:themeFill="accent6" w:themeFillShade="BF"/&gt;&lt;/w:tcPr&gt;&lt;/w:tblStylePr&gt;&lt;w:tblStylePr w:type="band1Vert"&gt;&lt;w:tblPr/&gt;&lt;w:tcPr&gt;&lt;w:shd w:val="clear" w:color="auto" w:fill="96D38C" w:themeFill="accent6" w:themeFillTint="7F"/&gt;&lt;/w:tcPr&gt;&lt;/w:tblStylePr&gt;&lt;w:tblStylePr w:type="band1Horz"&gt;&lt;w:tblPr/&gt;&lt;w:tcPr&gt;&lt;w:shd w:val="clear" w:color="auto" w:fill="96D38C" w:themeFill="accent6" w:themeFillTint="7F"/&gt;&lt;/w:tcPr&gt;&lt;/w:tblStylePr&gt;&lt;/w:style&gt;&lt;w:style w:type="paragraph" w:styleId="Revision"&gt;&lt;w:name w:val="Revision"/&gt;&lt;w:hidden/&gt;&lt;w:uiPriority w:val="99"/&gt;&lt;w:semiHidden/&gt;&lt;w:rsid w:val="00B20C93"/&gt;&lt;/w:style&gt;&lt;w:style w:type="table" w:styleId="ColorfulList"&gt;&lt;w:name w:val="Colorful List"/&gt;&lt;w:basedOn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w:fill="EAEAEA" w:themeFill="text1"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w:fill="6C356F" w:themeFill="accent2" w:themeFillShade="CC"/&gt;&lt;/w:tcPr&gt;&lt;/w:tblStylePr&gt;&lt;w:tblStylePr w:type="lastRow"&gt;&lt;w:rPr&gt;&lt;w:b/&gt;&lt;w:bCs/&gt;&lt;w:color w:val="6C356F" w:themeColor="accent2"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w:fill="CACACB" w:themeFill="text1" w:themeFillTint="3F"/&gt;&lt;/w:tcPr&gt;&lt;/w:tblStylePr&gt;&lt;w:tblStylePr w:type="band1Horz"&gt;&lt;w:tblPr/&gt;&lt;w:tcPr&gt;&lt;w:shd w:val="clear" w:color="auto" w:fill="D4D4D5" w:themeFill="text1" w:themeFillTint="33"/&gt;&lt;/w:tcPr&gt;&lt;/w:tblStylePr&gt;&lt;/w:style&gt;&lt;w:style w:type="table" w:styleId="ColorfulList-Accent1"&gt;&lt;w:name w:val="Colorful List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w:fill="FCE8E9" w:themeFill="accent1"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w:fill="6C356F" w:themeFill="accent2" w:themeFillShade="CC"/&gt;&lt;/w:tcPr&gt;&lt;/w:tblStylePr&gt;&lt;w:tblStylePr w:type="lastRow"&gt;&lt;w:rPr&gt;&lt;w:b/&gt;&lt;w:bCs/&gt;&lt;w:color w:val="6C356F" w:themeColor="accent2"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w:fill="F8C7C9" w:themeFill="accent1" w:themeFillTint="3F"/&gt;&lt;/w:tcPr&gt;&lt;/w:tblStylePr&gt;&lt;w:tblStylePr w:type="band1Horz"&gt;&lt;w:tblPr/&gt;&lt;w:tcPr&gt;&lt;w:shd w:val="clear" w:color="auto" w:fill="FAD2D3" w:themeFill="accent1" w:themeFillTint="33"/&gt;&lt;/w:tcPr&gt;&lt;/w:tblStylePr&gt;&lt;/w:style&gt;&lt;w:style w:type="table" w:styleId="ColorfulList-Accent2"&gt;&lt;w:name w:val="Colorful List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w:fill="F4EAF5" w:themeFill="accent2"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w:fill="6C356F" w:themeFill="accent2" w:themeFillShade="CC"/&gt;&lt;/w:tcPr&gt;&lt;/w:tblStylePr&gt;&lt;w:tblStylePr w:type="lastRow"&gt;&lt;w:rPr&gt;&lt;w:b/&gt;&lt;w:bCs/&gt;&lt;w:color w:val="6C356F" w:themeColor="accent2"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w:fill="E5CCE6" w:themeFill="accent2" w:themeFillTint="3F"/&gt;&lt;/w:tcPr&gt;&lt;/w:tblStylePr&gt;&lt;w:tblStylePr w:type="band1Horz"&gt;&lt;w:tblPr/&gt;&lt;w:tcPr&gt;&lt;w:shd w:val="clear" w:color="auto" w:fill="EAD5EB" w:themeFill="accent2" w:themeFillTint="33"/&gt;&lt;/w:tcPr&gt;&lt;/w:tblStylePr&gt;&lt;/w:style&gt;&lt;w:style w:type="table" w:styleId="ColorfulList-Accent3"&gt;&lt;w:name w:val="Colorful List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w:fill="DEECFE" w:themeFill="accent3"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w:fill="3D7E87" w:themeFill="accent4" w:themeFillShade="CC"/&gt;&lt;/w:tcPr&gt;&lt;/w:tblStylePr&gt;&lt;w:tblStylePr w:type="lastRow"&gt;&lt;w:rPr&gt;&lt;w:b/&gt;&lt;w:bCs/&gt;&lt;w:color w:val="3D7E87" w:themeColor="accent4"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w:fill="ACD0FC" w:themeFill="accent3" w:themeFillTint="3F"/&gt;&lt;/w:tcPr&gt;&lt;/w:tblStylePr&gt;&lt;w:tblStylePr w:type="band1Horz"&gt;&lt;w:tblPr/&gt;&lt;w:tcPr&gt;&lt;w:shd w:val="clear" w:color="auto" w:fill="BCD9FD" w:themeFill="accent3" w:themeFillTint="33"/&gt;&lt;/w:tcPr&gt;&lt;/w:tblStylePr&gt;&lt;/w:style&gt;&lt;w:style w:type="table" w:styleId="ColorfulList-Accent4"&gt;&lt;w:name w:val="Colorful List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w:fill="EDF5F7" w:themeFill="accent4"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w:fill="043C80" w:themeFill="accent3" w:themeFillShade="CC"/&gt;&lt;/w:tcPr&gt;&lt;/w:tblStylePr&gt;&lt;w:tblStylePr w:type="lastRow"&gt;&lt;w:rPr&gt;&lt;w:b/&gt;&lt;w:bCs/&gt;&lt;w:color w:val="043C80" w:themeColor="accent3"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w:fill="D2E7EA" w:themeFill="accent4" w:themeFillTint="3F"/&gt;&lt;/w:tcPr&gt;&lt;/w:tblStylePr&gt;&lt;w:tblStylePr w:type="band1Horz"&gt;&lt;w:tblPr/&gt;&lt;w:tcPr&gt;&lt;w:shd w:val="clear" w:color="auto" w:fill="DAECEE" w:themeFill="accent4" w:themeFillTint="33"/&gt;&lt;/w:tcPr&gt;&lt;/w:tblStylePr&gt;&lt;/w:style&gt;&lt;w:style w:type="table" w:styleId="ColorfulList-Accent5"&gt;&lt;w:name w:val="Colorful List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w:fill="FBEDF3" w:themeFill="accent5"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w:fill="346E2A" w:themeFill="accent6" w:themeFillShade="CC"/&gt;&lt;/w:tcPr&gt;&lt;/w:tblStylePr&gt;&lt;w:tblStylePr w:type="lastRow"&gt;&lt;w:rPr&gt;&lt;w:b/&gt;&lt;w:bCs/&gt;&lt;w:color w:val="346E2A" w:themeColor="accent6"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w:fill="F4D1E2" w:themeFill="accent5" w:themeFillTint="3F"/&gt;&lt;/w:tcPr&gt;&lt;/w:tblStylePr&gt;&lt;w:tblStylePr w:type="band1Horz"&gt;&lt;w:tblPr/&gt;&lt;w:tcPr&gt;&lt;w:shd w:val="clear" w:color="auto" w:fill="F6DAE8" w:themeFill="accent5" w:themeFillTint="33"/&gt;&lt;/w:tcPr&gt;&lt;/w:tblStylePr&gt;&lt;/w:style&gt;&lt;w:style w:type="table" w:styleId="ColorfulList-Accent6"&gt;&lt;w:name w:val="Colorful List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w:fill="EAF6E8" w:themeFill="accent6"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w:fill="BA2A70" w:themeFill="accent5" w:themeFillShade="CC"/&gt;&lt;/w:tcPr&gt;&lt;/w:tblStylePr&gt;&lt;w:tblStylePr w:type="lastRow"&gt;&lt;w:rPr&gt;&lt;w:b/&gt;&lt;w:bCs/&gt;&lt;w:color w:val="BA2A70" w:themeColor="accent5"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w:fill="CBE9C6" w:themeFill="accent6" w:themeFillTint="3F"/&gt;&lt;/w:tcPr&gt;&lt;/w:tblStylePr&gt;&lt;w:tblStylePr w:type="band1Horz"&gt;&lt;w:tblPr/&gt;&lt;w:tcPr&gt;&lt;w:shd w:val="clear" w:color="auto" w:fill="D5EDD0" w:themeFill="accent6" w:themeFillTint="33"/&gt;&lt;/w:tcPr&gt;&lt;/w:tblStylePr&gt;&lt;/w:style&gt;&lt;w:style w:type="table" w:styleId="ColorfulShading"&gt;&lt;w:name w:val="Colorful Shading"/&gt;&lt;w:basedOn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w:color="88438B" w:themeColor="accent2"/&gt;&lt;w:left w:val="single" w:sz="4" w:space="0" w:color="2C2C2D" w:themeColor="text1"/&gt;&lt;w:bottom w:val="single" w:sz="4" w:space="0" w:color="2C2C2D" w:themeColor="text1"/&gt;&lt;w:right w:val="single" w:sz="4" w:space="0" w:color="2C2C2D" w:themeColor="text1"/&gt;&lt;w:insideH w:val="single" w:sz="4" w:space="0" w:color="FFFFFF" w:themeColor="background1"/&gt;&lt;w:insideV w:val="single" w:sz="4" w:space="0" w:color="FFFFFF" w:themeColor="background1"/&gt;&lt;/w:tblBorders&gt;&lt;/w:tblPr&gt;&lt;w:tcPr&gt;&lt;w:shd w:val="clear" w:color="auto" w:fill="EAEAEA" w:themeFill="text1" w:themeFillTint="19"/&gt;&lt;/w:tcPr&gt;&lt;w:tblStylePr w:type="firstRow"&gt;&lt;w:rPr&gt;&lt;w:b/&gt;&lt;w:bCs/&gt;&lt;/w:rPr&gt;&lt;w:tblPr/&gt;&lt;w:tcPr&gt;&lt;w:tcBorders&gt;&lt;w:top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w:fill="1A1A1A" w:themeFill="text1" w:themeFillShade="99"/&gt;&lt;/w:tcPr&gt;&lt;/w:tblStylePr&gt;&lt;w:tblStylePr w:type="firstCol"&gt;&lt;w:rPr&gt;&lt;w:color w:val="FFFFFF" w:themeColor="background1"/&gt;&lt;/w:rPr&gt;&lt;w:tblPr/&gt;&lt;w:tcPr&gt;&lt;w:tcBorders&gt;&lt;w:top w:val="nil"/&gt;&lt;w:left w:val="nil"/&gt;&lt;w:bottom w:val="nil"/&gt;&lt;w:right w:val="nil"/&gt;&lt;w:insideH w:val="single" w:sz="4" w:space="0" w:color="1A1A1A" w:themeColor="text1" w:themeShade="99"/&gt;&lt;w:insideV w:val="nil"/&gt;&lt;/w:tcBorders&gt;&lt;w:shd w:val="clear" w:color="auto" w:fill="1A1A1A" w:themeFill="text1"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w:fill="202021" w:themeFill="text1" w:themeFillShade="BF"/&gt;&lt;/w:tcPr&gt;&lt;/w:tblStylePr&gt;&lt;w:tblStylePr w:type="band1Vert"&gt;&lt;w:tblPr/&gt;&lt;w:tcPr&gt;&lt;w:shd w:val="clear" w:color="auto" w:fill="A9A9AB" w:themeFill="text1" w:themeFillTint="66"/&gt;&lt;/w:tcPr&gt;&lt;/w:tblStylePr&gt;&lt;w:tblStylePr w:type="band1Horz"&gt;&lt;w:tblPr/&gt;&lt;w:tcPr&gt;&lt;w:shd w:val="clear" w:color="auto" w:fill="949497" w:themeFill="text1"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w:styleId="ColorfulShading-Accent1"&gt;&lt;w:name w:val="Colorful Shading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w:color="88438B" w:themeColor="accent2"/&gt;&lt;w:left w:val="single" w:sz="4" w:space="0" w:color="E61E28" w:themeColor="accent1"/&gt;&lt;w:bottom w:val="single" w:sz="4" w:space="0" w:color="E61E28" w:themeColor="accent1"/&gt;&lt;w:right w:val="single" w:sz="4" w:space="0" w:color="E61E28" w:themeColor="accent1"/&gt;&lt;w:insideH w:val="single" w:sz="4" w:space="0" w:color="FFFFFF" w:themeColor="background1"/&gt;&lt;w:insideV w:val="single" w:sz="4" w:space="0" w:color="FFFFFF" w:themeColor="background1"/&gt;&lt;/w:tblBorders&gt;&lt;/w:tblPr&gt;&lt;w:tcPr&gt;&lt;w:shd w:val="clear" w:color="auto" w:fill="FCE8E9" w:themeFill="accent1" w:themeFillTint="19"/&gt;&lt;/w:tcPr&gt;&lt;w:tblStylePr w:type="firstRow"&gt;&lt;w:rPr&gt;&lt;w:b/&gt;&lt;w:bCs/&gt;&lt;/w:rPr&gt;&lt;w:tblPr/&gt;&lt;w:tcPr&gt;&lt;w:tcBorders&gt;&lt;w:top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w:fill="8C0F15" w:themeFill="accent1" w:themeFillShade="99"/&gt;&lt;/w:tcPr&gt;&lt;/w:tblStylePr&gt;&lt;w:tblStylePr w:type="firstCol"&gt;&lt;w:rPr&gt;&lt;w:color w:val="FFFFFF" w:themeColor="background1"/&gt;&lt;/w:rPr&gt;&lt;w:tblPr/&gt;&lt;w:tcPr&gt;&lt;w:tcBorders&gt;&lt;w:top w:val="nil"/&gt;&lt;w:left w:val="nil"/&gt;&lt;w:bottom w:val="nil"/&gt;&lt;w:right w:val="nil"/&gt;&lt;w:insideH w:val="single" w:sz="4" w:space="0" w:color="8C0F15" w:themeColor="accent1" w:themeShade="99"/&gt;&lt;w:insideV w:val="nil"/&gt;&lt;/w:tcBorders&gt;&lt;w:shd w:val="clear" w:color="auto" w:fill="8C0F15" w:themeFill="accent1"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w:fill="8C0F15" w:themeFill="accent1" w:themeFillShade="99"/&gt;&lt;/w:tcPr&gt;&lt;/w:tblStylePr&gt;&lt;w:tblStylePr w:type="band1Vert"&gt;&lt;w:tblPr/&gt;&lt;w:tcPr&gt;&lt;w:shd w:val="clear" w:color="auto" w:fill="F5A5A8" w:themeFill="accent1" w:themeFillTint="66"/&gt;&lt;/w:tcPr&gt;&lt;/w:tblStylePr&gt;&lt;w:tblStylePr w:type="band1Horz"&gt;&lt;w:tblPr/&gt;&lt;w:tcPr&gt;&lt;w:shd w:val="clear" w:color="auto" w:fill="F28E93" w:themeFill="accent1"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w:styleId="ColorfulShading-Accent2"&gt;&lt;w:name w:val="Colorful Shading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w:color="88438B" w:themeColor="accent2"/&gt;&lt;w:left w:val="single" w:sz="4" w:space="0" w:color="88438B" w:themeColor="accent2"/&gt;&lt;w:bottom w:val="single" w:sz="4" w:space="0" w:color="88438B" w:themeColor="accent2"/&gt;&lt;w:right w:val="single" w:sz="4" w:space="0" w:color="88438B" w:themeColor="accent2"/&gt;&lt;w:insideH w:val="single" w:sz="4" w:space="0" w:color="FFFFFF" w:themeColor="background1"/&gt;&lt;w:insideV w:val="single" w:sz="4" w:space="0" w:color="FFFFFF" w:themeColor="background1"/&gt;&lt;/w:tblBorders&gt;&lt;/w:tblPr&gt;&lt;w:tcPr&gt;&lt;w:shd w:val="clear" w:color="auto" w:fill="F4EAF5" w:themeFill="accent2" w:themeFillTint="19"/&gt;&lt;/w:tcPr&gt;&lt;w:tblStylePr w:type="firstRow"&gt;&lt;w:rPr&gt;&lt;w:b/&gt;&lt;w:bCs/&gt;&lt;/w:rPr&gt;&lt;w:tblPr/&gt;&lt;w:tcPr&gt;&lt;w:tcBorders&gt;&lt;w:top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w:fill="512853" w:themeFill="accent2" w:themeFillShade="99"/&gt;&lt;/w:tcPr&gt;&lt;/w:tblStylePr&gt;&lt;w:tblStylePr w:type="firstCol"&gt;&lt;w:rPr&gt;&lt;w:color w:val="FFFFFF" w:themeColor="background1"/&gt;&lt;/w:rPr&gt;&lt;w:tblPr/&gt;&lt;w:tcPr&gt;&lt;w:tcBorders&gt;&lt;w:top w:val="nil"/&gt;&lt;w:left w:val="nil"/&gt;&lt;w:bottom w:val="nil"/&gt;&lt;w:right w:val="nil"/&gt;&lt;w:insideH w:val="single" w:sz="4" w:space="0" w:color="512853" w:themeColor="accent2" w:themeShade="99"/&gt;&lt;w:insideV w:val="nil"/&gt;&lt;/w:tcBorders&gt;&lt;w:shd w:val="clear" w:color="auto" w:fill="512853" w:themeFill="accent2"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w:fill="512853" w:themeFill="accent2" w:themeFillShade="99"/&gt;&lt;/w:tcPr&gt;&lt;/w:tblStylePr&gt;&lt;w:tblStylePr w:type="band1Vert"&gt;&lt;w:tblPr/&gt;&lt;w:tcPr&gt;&lt;w:shd w:val="clear" w:color="auto" w:fill="D5ACD7" w:themeFill="accent2" w:themeFillTint="66"/&gt;&lt;/w:tcPr&gt;&lt;/w:tblStylePr&gt;&lt;w:tblStylePr w:type="band1Horz"&gt;&lt;w:tblPr/&gt;&lt;w:tcPr&gt;&lt;w:shd w:val="clear" w:color="auto" w:fill="CB98CD" w:themeFill="accent2"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w:styleId="ColorfulShading-Accent3"&gt;&lt;w:name w:val="Colorful Shading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w:color="4D9EA9" w:themeColor="accent4"/&gt;&lt;w:left w:val="single" w:sz="4" w:space="0" w:color="054CA1" w:themeColor="accent3"/&gt;&lt;w:bottom w:val="single" w:sz="4" w:space="0" w:color="054CA1" w:themeColor="accent3"/&gt;&lt;w:right w:val="single" w:sz="4" w:space="0" w:color="054CA1" w:themeColor="accent3"/&gt;&lt;w:insideH w:val="single" w:sz="4" w:space="0" w:color="FFFFFF" w:themeColor="background1"/&gt;&lt;w:insideV w:val="single" w:sz="4" w:space="0" w:color="FFFFFF" w:themeColor="background1"/&gt;&lt;/w:tblBorders&gt;&lt;/w:tblPr&gt;&lt;w:tcPr&gt;&lt;w:shd w:val="clear" w:color="auto" w:fill="DEECFE" w:themeFill="accent3" w:themeFillTint="19"/&gt;&lt;/w:tcPr&gt;&lt;w:tblStylePr w:type="firstRow"&gt;&lt;w:rPr&gt;&lt;w:b/&gt;&lt;w:bCs/&gt;&lt;/w:rPr&gt;&lt;w:tblPr/&gt;&lt;w:tcPr&gt;&lt;w:tcBorders&gt;&lt;w:top w:val="nil"/&gt;&lt;w:left w:val="nil"/&gt;&lt;w:bottom w:val="single" w:sz="24" w:space="0" w:color="4D9EA9" w:themeColor="accent4"/&gt;&lt;w:right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w:fill="032D60" w:themeFill="accent3" w:themeFillShade="99"/&gt;&lt;/w:tcPr&gt;&lt;/w:tblStylePr&gt;&lt;w:tblStylePr w:type="firstCol"&gt;&lt;w:rPr&gt;&lt;w:color w:val="FFFFFF" w:themeColor="background1"/&gt;&lt;/w:rPr&gt;&lt;w:tblPr/&gt;&lt;w:tcPr&gt;&lt;w:tcBorders&gt;&lt;w:top w:val="nil"/&gt;&lt;w:left w:val="nil"/&gt;&lt;w:bottom w:val="nil"/&gt;&lt;w:right w:val="nil"/&gt;&lt;w:insideH w:val="single" w:sz="4" w:space="0" w:color="032D60" w:themeColor="accent3" w:themeShade="99"/&gt;&lt;w:insideV w:val="nil"/&gt;&lt;/w:tcBorders&gt;&lt;w:shd w:val="clear" w:color="auto" w:fill="032D60" w:themeFill="accent3"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w:fill="032D60" w:themeFill="accent3" w:themeFillShade="99"/&gt;&lt;/w:tcPr&gt;&lt;/w:tblStylePr&gt;&lt;w:tblStylePr w:type="band1Vert"&gt;&lt;w:tblPr/&gt;&lt;w:tcPr&gt;&lt;w:shd w:val="clear" w:color="auto" w:fill="79B4FA" w:themeFill="accent3" w:themeFillTint="66"/&gt;&lt;/w:tcPr&gt;&lt;/w:tblStylePr&gt;&lt;w:tblStylePr w:type="band1Horz"&gt;&lt;w:tblPr/&gt;&lt;w:tcPr&gt;&lt;w:shd w:val="clear" w:color="auto" w:fill="58A2F9" w:themeFill="accent3" w:themeFillTint="7F"/&gt;&lt;/w:tcPr&gt;&lt;/w:tblStylePr&gt;&lt;/w:style&gt;&lt;w:style w:type="table" w:styleId="ColorfulShading-Accent4"&gt;&lt;w:name w:val="Colorful Shading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w:color="054CA1" w:themeColor="accent3"/&gt;&lt;w:left w:val="single" w:sz="4" w:space="0" w:color="4D9EA9" w:themeColor="accent4"/&gt;&lt;w:bottom w:val="single" w:sz="4" w:space="0" w:color="4D9EA9" w:themeColor="accent4"/&gt;&lt;w:right w:val="single" w:sz="4" w:space="0" w:color="4D9EA9" w:themeColor="accent4"/&gt;&lt;w:insideH w:val="single" w:sz="4" w:space="0" w:color="FFFFFF" w:themeColor="background1"/&gt;&lt;w:insideV w:val="single" w:sz="4" w:space="0" w:color="FFFFFF" w:themeColor="background1"/&gt;&lt;/w:tblBorders&gt;&lt;/w:tblPr&gt;&lt;w:tcPr&gt;&lt;w:shd w:val="clear" w:color="auto" w:fill="EDF5F7" w:themeFill="accent4" w:themeFillTint="19"/&gt;&lt;/w:tcPr&gt;&lt;w:tblStylePr w:type="firstRow"&gt;&lt;w:rPr&gt;&lt;w:b/&gt;&lt;w:bCs/&gt;&lt;/w:rPr&gt;&lt;w:tblPr/&gt;&lt;w:tcPr&gt;&lt;w:tcBorders&gt;&lt;w:top w:val="nil"/&gt;&lt;w:left w:val="nil"/&gt;&lt;w:bottom w:val="single" w:sz="24" w:space="0" w:color="054CA1" w:themeColor="accent3"/&gt;&lt;w:right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w:fill="2E5E65" w:themeFill="accent4" w:themeFillShade="99"/&gt;&lt;/w:tcPr&gt;&lt;/w:tblStylePr&gt;&lt;w:tblStylePr w:type="firstCol"&gt;&lt;w:rPr&gt;&lt;w:color w:val="FFFFFF" w:themeColor="background1"/&gt;&lt;/w:rPr&gt;&lt;w:tblPr/&gt;&lt;w:tcPr&gt;&lt;w:tcBorders&gt;&lt;w:top w:val="nil"/&gt;&lt;w:left w:val="nil"/&gt;&lt;w:bottom w:val="nil"/&gt;&lt;w:right w:val="nil"/&gt;&lt;w:insideH w:val="single" w:sz="4" w:space="0" w:color="2E5E65" w:themeColor="accent4" w:themeShade="99"/&gt;&lt;w:insideV w:val="nil"/&gt;&lt;/w:tcBorders&gt;&lt;w:shd w:val="clear" w:color="auto" w:fill="2E5E65" w:themeFill="accent4"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w:fill="2E5E65" w:themeFill="accent4" w:themeFillShade="99"/&gt;&lt;/w:tcPr&gt;&lt;/w:tblStylePr&gt;&lt;w:tblStylePr w:type="band1Vert"&gt;&lt;w:tblPr/&gt;&lt;w:tcPr&gt;&lt;w:shd w:val="clear" w:color="auto" w:fill="B6D9DE" w:themeFill="accent4" w:themeFillTint="66"/&gt;&lt;/w:tcPr&gt;&lt;/w:tblStylePr&gt;&lt;w:tblStylePr w:type="band1Horz"&gt;&lt;w:tblPr/&gt;&lt;w:tcPr&gt;&lt;w:shd w:val="clear" w:color="auto" w:fill="A4CFD5" w:themeFill="accent4"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w:styleId="ColorfulShading-Accent5"&gt;&lt;w:name w:val="Colorful Shading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w:color="428B35" w:themeColor="accent6"/&gt;&lt;w:left w:val="single" w:sz="4" w:space="0" w:color="D6488E" w:themeColor="accent5"/&gt;&lt;w:bottom w:val="single" w:sz="4" w:space="0" w:color="D6488E" w:themeColor="accent5"/&gt;&lt;w:right w:val="single" w:sz="4" w:space="0" w:color="D6488E" w:themeColor="accent5"/&gt;&lt;w:insideH w:val="single" w:sz="4" w:space="0" w:color="FFFFFF" w:themeColor="background1"/&gt;&lt;w:insideV w:val="single" w:sz="4" w:space="0" w:color="FFFFFF" w:themeColor="background1"/&gt;&lt;/w:tblBorders&gt;&lt;/w:tblPr&gt;&lt;w:tcPr&gt;&lt;w:shd w:val="clear" w:color="auto" w:fill="FBEDF3" w:themeFill="accent5" w:themeFillTint="19"/&gt;&lt;/w:tcPr&gt;&lt;w:tblStylePr w:type="firstRow"&gt;&lt;w:rPr&gt;&lt;w:b/&gt;&lt;w:bCs/&gt;&lt;/w:rPr&gt;&lt;w:tblPr/&gt;&lt;w:tcPr&gt;&lt;w:tcBorders&gt;&lt;w:top w:val="nil"/&gt;&lt;w:left w:val="nil"/&gt;&lt;w:bottom w:val="single" w:sz="24" w:space="0" w:color="428B35" w:themeColor="accent6"/&gt;&lt;w:right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w:fill="8B1F54" w:themeFill="accent5" w:themeFillShade="99"/&gt;&lt;/w:tcPr&gt;&lt;/w:tblStylePr&gt;&lt;w:tblStylePr w:type="firstCol"&gt;&lt;w:rPr&gt;&lt;w:color w:val="FFFFFF" w:themeColor="background1"/&gt;&lt;/w:rPr&gt;&lt;w:tblPr/&gt;&lt;w:tcPr&gt;&lt;w:tcBorders&gt;&lt;w:top w:val="nil"/&gt;&lt;w:left w:val="nil"/&gt;&lt;w:bottom w:val="nil"/&gt;&lt;w:right w:val="nil"/&gt;&lt;w:insideH w:val="single" w:sz="4" w:space="0" w:color="8B1F54" w:themeColor="accent5" w:themeShade="99"/&gt;&lt;w:insideV w:val="nil"/&gt;&lt;/w:tcBorders&gt;&lt;w:shd w:val="clear" w:color="auto" w:fill="8B1F54" w:themeFill="accent5"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w:fill="8B1F54" w:themeFill="accent5" w:themeFillShade="99"/&gt;&lt;/w:tcPr&gt;&lt;/w:tblStylePr&gt;&lt;w:tblStylePr w:type="band1Vert"&gt;&lt;w:tblPr/&gt;&lt;w:tcPr&gt;&lt;w:shd w:val="clear" w:color="auto" w:fill="EEB5D1" w:themeFill="accent5" w:themeFillTint="66"/&gt;&lt;/w:tcPr&gt;&lt;/w:tblStylePr&gt;&lt;w:tblStylePr w:type="band1Horz"&gt;&lt;w:tblPr/&gt;&lt;w:tcPr&gt;&lt;w:shd w:val="clear" w:color="auto" w:fill="EAA3C6" w:themeFill="accent5"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w:styleId="ColorfulShading-Accent6"&gt;&lt;w:name w:val="Colorful Shading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w:color="D6488E" w:themeColor="accent5"/&gt;&lt;w:left w:val="single" w:sz="4" w:space="0" w:color="428B35" w:themeColor="accent6"/&gt;&lt;w:bottom w:val="single" w:sz="4" w:space="0" w:color="428B35" w:themeColor="accent6"/&gt;&lt;w:right w:val="single" w:sz="4" w:space="0" w:color="428B35" w:themeColor="accent6"/&gt;&lt;w:insideH w:val="single" w:sz="4" w:space="0" w:color="FFFFFF" w:themeColor="background1"/&gt;&lt;w:insideV w:val="single" w:sz="4" w:space="0" w:color="FFFFFF" w:themeColor="background1"/&gt;&lt;/w:tblBorders&gt;&lt;/w:tblPr&gt;&lt;w:tcPr&gt;&lt;w:shd w:val="clear" w:color="auto" w:fill="EAF6E8" w:themeFill="accent6" w:themeFillTint="19"/&gt;&lt;/w:tcPr&gt;&lt;w:tblStylePr w:type="firstRow"&gt;&lt;w:rPr&gt;&lt;w:b/&gt;&lt;w:bCs/&gt;&lt;/w:rPr&gt;&lt;w:tblPr/&gt;&lt;w:tcPr&gt;&lt;w:tcBorders&gt;&lt;w:top w:val="nil"/&gt;&lt;w:left w:val="nil"/&gt;&lt;w:bottom w:val="single" w:sz="24" w:space="0" w:color="D6488E" w:themeColor="accent5"/&gt;&lt;w:right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w:fill="27531F" w:themeFill="accent6" w:themeFillShade="99"/&gt;&lt;/w:tcPr&gt;&lt;/w:tblStylePr&gt;&lt;w:tblStylePr w:type="firstCol"&gt;&lt;w:rPr&gt;&lt;w:color w:val="FFFFFF" w:themeColor="background1"/&gt;&lt;/w:rPr&gt;&lt;w:tblPr/&gt;&lt;w:tcPr&gt;&lt;w:tcBorders&gt;&lt;w:top w:val="nil"/&gt;&lt;w:left w:val="nil"/&gt;&lt;w:bottom w:val="nil"/&gt;&lt;w:right w:val="nil"/&gt;&lt;w:insideH w:val="single" w:sz="4" w:space="0" w:color="27531F" w:themeColor="accent6" w:themeShade="99"/&gt;&lt;w:insideV w:val="nil"/&gt;&lt;/w:tcBorders&gt;&lt;w:shd w:val="clear" w:color="auto" w:fill="27531F" w:themeFill="accent6"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w:fill="27531F" w:themeFill="accent6" w:themeFillShade="99"/&gt;&lt;/w:tcPr&gt;&lt;/w:tblStylePr&gt;&lt;w:tblStylePr w:type="band1Vert"&gt;&lt;w:tblPr/&gt;&lt;w:tcPr&gt;&lt;w:shd w:val="clear" w:color="auto" w:fill="ABDCA2" w:themeFill="accent6" w:themeFillTint="66"/&gt;&lt;/w:tcPr&gt;&lt;/w:tblStylePr&gt;&lt;w:tblStylePr w:type="band1Horz"&gt;&lt;w:tblPr/&gt;&lt;w:tcPr&gt;&lt;w:shd w:val="clear" w:color="auto" w:fill="96D38C" w:themeFill="accent6" w:themeFillTint="7F"/&gt;&lt;/w:tcPr&gt;&lt;/w:tblStylePr&gt;&lt;w:tblStylePr w:type="neCell"&gt;&lt;w:rPr&gt;&lt;w:color w:val="2C2C2D" w:themeColor="text1"/&gt;&lt;/w:rPr&gt;&lt;/w:tblStylePr&gt;&lt;w:tblStylePr w:type="nwCell"&gt;&lt;w:rPr&gt;&lt;w:color w:val="2C2C2D" w:themeColor="text1"/&gt;&lt;/w:rPr&gt;&lt;/w:tblStylePr&gt;&lt;/w:style&gt;&lt;w:style w:type="character" w:styleId="CommentReference"&gt;&lt;w:name w:val="annotation reference"/&gt;&lt;w:basedOn w:val="DefaultParagraphFont"/&gt;&lt;w:uiPriority w:val="99"/&gt;&lt;w:semiHidden/&gt;&lt;w:rsid w:val="00BD3B54"/&gt;&lt;w:rPr&gt;&lt;w:sz w:val="16"/&gt;&lt;w:szCs w:val="16"/&gt;&lt;/w:rPr&gt;&lt;/w:style&gt;&lt;w:style w:type="paragraph" w:styleId="CommentText"&gt;&lt;w:name w:val="annotation text"/&gt;&lt;w:basedOn w:val="Normal"/&gt;&lt;w:link w:val="CommentTextChar"/&gt;&lt;w:uiPriority w:val="99"/&gt;&lt;w:semiHidden/&gt;&lt;w:rsid w:val="00BD3B54"/&gt;&lt;/w:style&gt;&lt;w:style w:type="character" w:customStyle="1" w:styleId="CommentTextChar"&gt;&lt;w:name w:val="Comment Text Char"/&gt;&lt;w:basedOn w:val="DefaultParagraphFont"/&gt;&lt;w:link w:val="CommentText"/&gt;&lt;w:uiPriority w:val="99"/&gt;&lt;w:semiHidden/&gt;&lt;w:rsid w:val="00BD3B54"/&gt;&lt;w:rPr&gt;&lt;w:rFonts w:ascii="Times New Roman" w:eastAsiaTheme="minorHAnsi" w:hAnsi="Times New Roman"/&gt;&lt;w:lang w:eastAsia="en-US"/&gt;&lt;/w:rPr&gt;&lt;/w:style&gt;&lt;w:style w:type="paragraph" w:styleId="CommentSubject"&gt;&lt;w:name w:val="annotation subject"/&gt;&lt;w:basedOn w:val="CommentText"/&gt;&lt;w:next w:val="CommentText"/&gt;&lt;w:link w:val="CommentSubjectChar"/&gt;&lt;w:uiPriority w:val="99"/&gt;&lt;w:semiHidden/&gt;&lt;w:rsid w:val="00BD3B54"/&gt;&lt;w:rPr&gt;&lt;w:b/&gt;&lt;w:bCs/&gt;&lt;/w:rPr&gt;&lt;/w:style&gt;&lt;w:style w:type="character" w:customStyle="1" w:styleId="CommentSubjectChar"&gt;&lt;w:name w:val="Comment Subject Char"/&gt;&lt;w:basedOn w:val="CommentTextChar"/&gt;&lt;w:link w:val="CommentSubject"/&gt;&lt;w:uiPriority w:val="99"/&gt;&lt;w:semiHidden/&gt;&lt;w:rsid w:val="00BD3B54"/&gt;&lt;w:rPr&gt;&lt;w:rFonts w:ascii="Times New Roman" w:eastAsiaTheme="minorHAnsi" w:hAnsi="Times New Roman"/&gt;&lt;w:b/&gt;&lt;w:bCs/&gt;&lt;w:lang w:eastAsia="en-US"/&gt;&lt;/w:rPr&gt;&lt;/w:style&gt;&lt;w:style w:type="paragraph" w:customStyle="1" w:styleId="Copyright"&gt;&lt;w:name w:val="Copyright"/&gt;&lt;w:basedOn w:val="Normal"/&gt;&lt;w:next w:val="Normal"/&gt;&lt;w:uiPriority w:val="7"/&gt;&lt;w:qFormat/&gt;&lt;w:rsid w:val="00BD3B54"/&gt;&lt;w:pPr&gt;&lt;w:spacing w:before="160" w:after="0"/&gt;&lt;/w:pPr&gt;&lt;w:rPr&gt;&lt;w:rFonts w:asciiTheme="minorHAnsi" w:eastAsiaTheme="minorEastAsia" w:hAnsiTheme="minorHAnsi" w:cs="Times New Roman"/&gt;&lt;w:sz w:val="12"/&gt;&lt;w:szCs w:val="12"/&gt;&lt;w:lang w:eastAsia="en-GB"/&gt;&lt;/w:rPr&gt;&lt;/w:style&gt;&lt;w:style w:type="paragraph" w:customStyle="1" w:styleId="Cover-Subtitle"&gt;&lt;w:name w:val="Cover - Subtitle"/&gt;&lt;w:basedOn w:val="Normal"/&gt;&lt;w:next w:val="Cover-Ref"/&gt;&lt;w:uiPriority w:val="11"/&gt;&lt;w:rsid w:val="00BD3B54"/&gt;&lt;w:pPr&gt;&lt;w:suppressAutoHyphens/&gt;&lt;w:spacing w:before="120" w:after="80"/&gt;&lt;/w:pPr&gt;&lt;w:rPr&gt;&lt;w:sz w:val="28"/&gt;&lt;/w:rPr&gt;&lt;/w:style&gt;&lt;w:style w:type="paragraph" w:customStyle="1" w:styleId="Cover-Client"&gt;&lt;w:name w:val="Cover - Client"/&gt;&lt;w:basedOn w:val="Cover-Subtitle"/&gt;&lt;w:uiPriority w:val="11"/&gt;&lt;w:qFormat/&gt;&lt;w:rsid w:val="00BD3B54"/&gt;&lt;w:pPr&gt;&lt;w:spacing w:before="0" w:after="120"/&gt;&lt;/w:pPr&gt;&lt;w:rPr&gt;&lt;w:rFonts w:ascii="Arial" w:hAnsi="Arial" w:cs="Times New Roman"/&gt;&lt;w:b/&gt;&lt;w:color w:val="E61E28" w:themeColor="accent1"/&gt;&lt;w:sz w:val="24"/&gt;&lt;/w:rPr&gt;&lt;/w:style&gt;&lt;w:style w:type="paragraph" w:customStyle="1" w:styleId="Cover-Ref"&gt;&lt;w:name w:val="Cover - Ref"/&gt;&lt;w:basedOn w:val="Normal"/&gt;&lt;w:uiPriority w:val="11"/&gt;&lt;w:rsid w:val="00BD3B54"/&gt;&lt;w:pPr&gt;&lt;w:spacing w:after="40"/&gt;&lt;/w:pPr&gt;&lt;w:rPr&gt;&lt;w:sz w:val="18"/&gt;&lt;/w:rPr&gt;&lt;/w:style&gt;&lt;w:style w:type="paragraph" w:customStyle="1" w:styleId="Cover-Title"&gt;&lt;w:name w:val="Cover - Title"/&gt;&lt;w:basedOn w:val="Normal"/&gt;&lt;w:next w:val="Cover-Subtitle"/&gt;&lt;w:uiPriority w:val="11"/&gt;&lt;w:rsid w:val="00BD3B54"/&gt;&lt;w:pPr&gt;&lt;w:suppressAutoHyphens/&gt;&lt;w:spacing w:before="40" w:after="0"/&gt;&lt;/w:pPr&gt;&lt;w:rPr&gt;&lt;w:sz w:val="44"/&gt;&lt;/w:rPr&gt;&lt;/w:style&gt;&lt;w:style w:type="paragraph" w:customStyle="1" w:styleId="CVFormText-Red"&gt;&lt;w:name w:val="CV Form Text - Red"/&gt;&lt;w:next w:val="FormUserText"/&gt;&lt;w:uiPriority w:val="20"/&gt;&lt;w:rsid w:val="00BD3B54"/&gt;&lt;w:pPr&gt;&lt;w:spacing w:before="60"/&gt;&lt;/w:pPr&gt;&lt;w:rPr&gt;&lt;w:rFonts w:ascii="Arial" w:hAnsi="Arial" w:cs="Arial"/&gt;&lt;w:b/&gt;&lt;w:color w:val="E31F2B"/&gt;&lt;w:sz w:val="17"/&gt;&lt;w:lang w:eastAsia="en-GB"/&gt;&lt;/w:rPr&gt;&lt;/w:style&gt;&lt;w:style w:type="paragraph" w:customStyle="1" w:styleId="CVFormUserText"&gt;&lt;w:name w:val="CV Form User Text"/&gt;&lt;w:uiPriority w:val="20"/&gt;&lt;w:rsid w:val="00BD3B54"/&gt;&lt;w:pPr&gt;&lt;w:spacing w:after="160"/&gt;&lt;/w:pPr&gt;&lt;w:rPr&gt;&lt;w:rFonts w:cs="Times New Roman"/&gt;&lt;w:sz w:val="18"/&gt;&lt;w:lang w:eastAsia="en-GB"/&gt;&lt;/w:rPr&gt;&lt;/w:style&gt;&lt;w:style w:type="paragraph" w:customStyle="1" w:styleId="CVName"&gt;&lt;w:name w:val="CV Name"/&gt;&lt;w:uiPriority w:val="20"/&gt;&lt;w:rsid w:val="00BD3B54"/&gt;&lt;w:rPr&gt;&lt;w:rFonts w:ascii="Times New Roman" w:eastAsia="SimSun" w:hAnsi="Times New Roman" w:cs="Times New Roman"/&gt;&lt;w:color w:val="E31F2B"/&gt;&lt;w:sz w:val="44"/&gt;&lt;/w:rPr&gt;&lt;/w:style&gt;&lt;w:style w:type="paragraph" w:customStyle="1" w:styleId="CVProjectExperience"&gt;&lt;w:name w:val="CV Project Experience"/&gt;&lt;w:next w:val="Normal"/&gt;&lt;w:uiPriority w:val="20"/&gt;&lt;w:rsid w:val="00BD3B54"/&gt;&lt;w:pPr&gt;&lt;w:spacing w:before="320" w:after="30"/&gt;&lt;/w:pPr&gt;&lt;w:rPr&gt;&lt;w:rFonts w:ascii="Arial" w:hAnsi="Arial" w:cs="Arial"/&gt;&lt;w:b/&gt;&lt;w:bCs/&gt;&lt;w:color w:val="E31F2B"/&gt;&lt;w:sz w:val="20"/&gt;&lt;/w:rPr&gt;&lt;/w:style&gt;&lt;w:style w:type="paragraph" w:customStyle="1" w:styleId="CVProjectHeading"&gt;&lt;w:name w:val="CV Project Heading"/&gt;&lt;w:next w:val="Normal"/&gt;&lt;w:uiPriority w:val="20"/&gt;&lt;w:qFormat/&gt;&lt;w:rsid w:val="00BD3B54"/&gt;&lt;w:pPr&gt;&lt;w:spacing w:before="320" w:after="30"/&gt;&lt;w:outlineLvl w:val="1"/&gt;&lt;/w:pPr&gt;&lt;w:rPr&gt;&lt;w:color w:val="E31F2B"/&gt;&lt;/w:rPr&gt;&lt;/w:style&gt;&lt;w:style w:type="paragraph" w:customStyle="1" w:styleId="CVText"&gt;&lt;w:name w:val="CV Text"/&gt;&lt;w:basedOn w:val="Normal"/&gt;&lt;w:uiPriority w:val="20"/&gt;&lt;w:qFormat/&gt;&lt;w:rsid w:val="00BD3B54"/&gt;&lt;w:rPr&gt;&lt;w:rFonts w:asciiTheme="minorHAnsi" w:eastAsiaTheme="minorEastAsia" w:hAnsiTheme="minorHAnsi"/&gt;&lt;w:lang w:eastAsia="zh-CN"/&gt;&lt;/w:rPr&gt;&lt;/w:style&gt;&lt;w:style w:type="table" w:styleId="DarkList"&gt;&lt;w:name w:val="Dark List"/&gt;&lt;w:basedOn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w:fill="2C2C2D" w:themeFill="text1"/&gt;&lt;/w:tcPr&gt;&lt;w:tblStylePr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w:fill="151516" w:themeFill="text1"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w:fill="202021" w:themeFill="text1"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w:fill="202021" w:themeFill="text1" w:themeFillShade="BF"/&gt;&lt;/w:tcPr&gt;&lt;/w:tblStylePr&gt;&lt;w:tblStylePr w:type="band1Vert"&gt;&lt;w:tblPr/&gt;&lt;w:tcPr&gt;&lt;w:tcBorders&gt;&lt;w:top w:val="nil"/&gt;&lt;w:left w:val="nil"/&gt;&lt;w:bottom w:val="nil"/&gt;&lt;w:right w:val="nil"/&gt;&lt;w:insideH w:val="nil"/&gt;&lt;w:insideV w:val="nil"/&gt;&lt;/w:tcBorders&gt;&lt;w:shd w:val="clear" w:color="auto" w:fill="202021" w:themeFill="text1" w:themeFillShade="BF"/&gt;&lt;/w:tcPr&gt;&lt;/w:tblStylePr&gt;&lt;w:tblStylePr w:type="band1Horz"&gt;&lt;w:tblPr/&gt;&lt;w:tcPr&gt;&lt;w:tcBorders&gt;&lt;w:top w:val="nil"/&gt;&lt;w:left w:val="nil"/&gt;&lt;w:bottom w:val="nil"/&gt;&lt;w:right w:val="nil"/&gt;&lt;w:insideH w:val="nil"/&gt;&lt;w:insideV w:val="nil"/&gt;&lt;/w:tcBorders&gt;&lt;w:shd w:val="clear" w:color="auto" w:fill="202021" w:themeFill="text1" w:themeFillShade="BF"/&gt;&lt;/w:tcPr&gt;&lt;/w:tblStylePr&gt;&lt;/w:style&gt;&lt;w:style w:type="table" w:styleId="DarkList-Accent1"&gt;&lt;w:name w:val="Dark List Accent 1"/&gt;&lt;w:basedOn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w:fill="E61E28" w:themeFill="accent1"/&gt;&lt;/w:tcPr&gt;&lt;w:tblStylePr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w:fill="740D11" w:themeFill="accent1"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w:fill="AF131A" w:themeFill="accent1"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w:fill="AF131A" w:themeFill="accent1" w:themeFillShade="BF"/&gt;&lt;/w:tcPr&gt;&lt;/w:tblStylePr&gt;&lt;w:tblStylePr w:type="band1Vert"&gt;&lt;w:tblPr/&gt;&lt;w:tcPr&gt;&lt;w:tcBorders&gt;&lt;w:top w:val="nil"/&gt;&lt;w:left w:val="nil"/&gt;&lt;w:bottom w:val="nil"/&gt;&lt;w:right w:val="nil"/&gt;&lt;w:insideH w:val="nil"/&gt;&lt;w:insideV w:val="nil"/&gt;&lt;/w:tcBorders&gt;&lt;w:shd w:val="clear" w:color="auto" w:fill="AF131A" w:themeFill="accent1" w:themeFillShade="BF"/&gt;&lt;/w:tcPr&gt;&lt;/w:tblStylePr&gt;&lt;w:tblStylePr w:type="band1Horz"&gt;&lt;w:tblPr/&gt;&lt;w:tcPr&gt;&lt;w:tcBorders&gt;&lt;w:top w:val="nil"/&gt;&lt;w:left w:val="nil"/&gt;&lt;w:bottom w:val="nil"/&gt;&lt;w:right w:val="nil"/&gt;&lt;w:insideH w:val="nil"/&gt;&lt;w:insideV w:val="nil"/&gt;&lt;/w:tcBorders&gt;&lt;w:shd w:val="clear" w:color="auto" w:fill="AF131A" w:themeFill="accent1" w:themeFillShade="BF"/&gt;&lt;/w:tcPr&gt;&lt;/w:tblStylePr&gt;&lt;/w:style&gt;&lt;w:style w:type="table" w:styleId="DarkList-Accent2"&gt;&lt;w:name w:val="Dark List Accent 2"/&gt;&lt;w:basedOn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w:fill="88438B" w:themeFill="accent2"/&gt;&lt;/w:tcPr&gt;&lt;w:tblStylePr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w:fill="432145" w:themeFill="accent2"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w:fill="653267" w:themeFill="accent2"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w:fill="653267" w:themeFill="accent2" w:themeFillShade="BF"/&gt;&lt;/w:tcPr&gt;&lt;/w:tblStylePr&gt;&lt;w:tblStylePr w:type="band1Vert"&gt;&lt;w:tblPr/&gt;&lt;w:tcPr&gt;&lt;w:tcBorders&gt;&lt;w:top w:val="nil"/&gt;&lt;w:left w:val="nil"/&gt;&lt;w:bottom w:val="nil"/&gt;&lt;w:right w:val="nil"/&gt;&lt;w:insideH w:val="nil"/&gt;&lt;w:insideV w:val="nil"/&gt;&lt;/w:tcBorders&gt;&lt;w:shd w:val="clear" w:color="auto" w:fill="653267" w:themeFill="accent2" w:themeFillShade="BF"/&gt;&lt;/w:tcPr&gt;&lt;/w:tblStylePr&gt;&lt;w:tblStylePr w:type="band1Horz"&gt;&lt;w:tblPr/&gt;&lt;w:tcPr&gt;&lt;w:tcBorders&gt;&lt;w:top w:val="nil"/&gt;&lt;w:left w:val="nil"/&gt;&lt;w:bottom w:val="nil"/&gt;&lt;w:right w:val="nil"/&gt;&lt;w:insideH w:val="nil"/&gt;&lt;w:insideV w:val="nil"/&gt;&lt;/w:tcBorders&gt;&lt;w:shd w:val="clear" w:color="auto" w:fill="653267" w:themeFill="accent2" w:themeFillShade="BF"/&gt;&lt;/w:tcPr&gt;&lt;/w:tblStylePr&gt;&lt;/w:style&gt;&lt;w:style w:type="table" w:styleId="DarkList-Accent3"&gt;&lt;w:name w:val="Dark List Accent 3"/&gt;&lt;w:basedOn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w:fill="054CA1" w:themeFill="accent3"/&gt;&lt;/w:tcPr&gt;&lt;w:tblStylePr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w:fill="022550" w:themeFill="accent3"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w:fill="033878" w:themeFill="accent3"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w:fill="033878" w:themeFill="accent3" w:themeFillShade="BF"/&gt;&lt;/w:tcPr&gt;&lt;/w:tblStylePr&gt;&lt;w:tblStylePr w:type="band1Vert"&gt;&lt;w:tblPr/&gt;&lt;w:tcPr&gt;&lt;w:tcBorders&gt;&lt;w:top w:val="nil"/&gt;&lt;w:left w:val="nil"/&gt;&lt;w:bottom w:val="nil"/&gt;&lt;w:right w:val="nil"/&gt;&lt;w:insideH w:val="nil"/&gt;&lt;w:insideV w:val="nil"/&gt;&lt;/w:tcBorders&gt;&lt;w:shd w:val="clear" w:color="auto" w:fill="033878" w:themeFill="accent3" w:themeFillShade="BF"/&gt;&lt;/w:tcPr&gt;&lt;/w:tblStylePr&gt;&lt;w:tblStylePr w:type="band1Horz"&gt;&lt;w:tblPr/&gt;&lt;w:tcPr&gt;&lt;w:tcBorders&gt;&lt;w:top w:val="nil"/&gt;&lt;w:left w:val="nil"/&gt;&lt;w:bottom w:val="nil"/&gt;&lt;w:right w:val="nil"/&gt;&lt;w:insideH w:val="nil"/&gt;&lt;w:insideV w:val="nil"/&gt;&lt;/w:tcBorders&gt;&lt;w:shd w:val="clear" w:color="auto" w:fill="033878" w:themeFill="accent3" w:themeFillShade="BF"/&gt;&lt;/w:tcPr&gt;&lt;/w:tblStylePr&gt;&lt;/w:style&gt;&lt;w:style w:type="table" w:styleId="DarkList-Accent4"&gt;&lt;w:name w:val="Dark List Accent 4"/&gt;&lt;w:basedOn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w:fill="4D9EA9" w:themeFill="accent4"/&gt;&lt;/w:tcPr&gt;&lt;w:tblStylePr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w:fill="264E54" w:themeFill="accent4"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w:fill="39757E" w:themeFill="accent4"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w:fill="39757E" w:themeFill="accent4" w:themeFillShade="BF"/&gt;&lt;/w:tcPr&gt;&lt;/w:tblStylePr&gt;&lt;w:tblStylePr w:type="band1Vert"&gt;&lt;w:tblPr/&gt;&lt;w:tcPr&gt;&lt;w:tcBorders&gt;&lt;w:top w:val="nil"/&gt;&lt;w:left w:val="nil"/&gt;&lt;w:bottom w:val="nil"/&gt;&lt;w:right w:val="nil"/&gt;&lt;w:insideH w:val="nil"/&gt;&lt;w:insideV w:val="nil"/&gt;&lt;/w:tcBorders&gt;&lt;w:shd w:val="clear" w:color="auto" w:fill="39757E" w:themeFill="accent4" w:themeFillShade="BF"/&gt;&lt;/w:tcPr&gt;&lt;/w:tblStylePr&gt;&lt;w:tblStylePr w:type="band1Horz"&gt;&lt;w:tblPr/&gt;&lt;w:tcPr&gt;&lt;w:tcBorders&gt;&lt;w:top w:val="nil"/&gt;&lt;w:left w:val="nil"/&gt;&lt;w:bottom w:val="nil"/&gt;&lt;w:right w:val="nil"/&gt;&lt;w:insideH w:val="nil"/&gt;&lt;w:insideV w:val="nil"/&gt;&lt;/w:tcBorders&gt;&lt;w:shd w:val="clear" w:color="auto" w:fill="39757E" w:themeFill="accent4" w:themeFillShade="BF"/&gt;&lt;/w:tcPr&gt;&lt;/w:tblStylePr&gt;&lt;/w:style&gt;&lt;w:style w:type="table" w:styleId="DarkList-Accent5"&gt;&lt;w:name w:val="Dark List Accent 5"/&gt;&lt;w:basedOn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w:fill="D6488E" w:themeFill="accent5"/&gt;&lt;/w:tcPr&gt;&lt;w:tblStylePr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w:fill="741A46" w:themeFill="accent5"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w:fill="AE2769" w:themeFill="accent5"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w:fill="AE2769" w:themeFill="accent5" w:themeFillShade="BF"/&gt;&lt;/w:tcPr&gt;&lt;/w:tblStylePr&gt;&lt;w:tblStylePr w:type="band1Vert"&gt;&lt;w:tblPr/&gt;&lt;w:tcPr&gt;&lt;w:tcBorders&gt;&lt;w:top w:val="nil"/&gt;&lt;w:left w:val="nil"/&gt;&lt;w:bottom w:val="nil"/&gt;&lt;w:right w:val="nil"/&gt;&lt;w:insideH w:val="nil"/&gt;&lt;w:insideV w:val="nil"/&gt;&lt;/w:tcBorders&gt;&lt;w:shd w:val="clear" w:color="auto" w:fill="AE2769" w:themeFill="accent5" w:themeFillShade="BF"/&gt;&lt;/w:tcPr&gt;&lt;/w:tblStylePr&gt;&lt;w:tblStylePr w:type="band1Horz"&gt;&lt;w:tblPr/&gt;&lt;w:tcPr&gt;&lt;w:tcBorders&gt;&lt;w:top w:val="nil"/&gt;&lt;w:left w:val="nil"/&gt;&lt;w:bottom w:val="nil"/&gt;&lt;w:right w:val="nil"/&gt;&lt;w:insideH w:val="nil"/&gt;&lt;w:insideV w:val="nil"/&gt;&lt;/w:tcBorders&gt;&lt;w:shd w:val="clear" w:color="auto" w:fill="AE2769" w:themeFill="accent5" w:themeFillShade="BF"/&gt;&lt;/w:tcPr&gt;&lt;/w:tblStylePr&gt;&lt;/w:style&gt;&lt;w:style w:type="table" w:styleId="DarkList-Accent6"&gt;&lt;w:name w:val="Dark List Accent 6"/&gt;&lt;w:basedOn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w:fill="428B35" w:themeFill="accent6"/&gt;&lt;/w:tcPr&gt;&lt;w:tblStylePr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w:fill="20451A" w:themeFill="accent6"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w:fill="316727" w:themeFill="accent6"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w:fill="316727" w:themeFill="accent6" w:themeFillShade="BF"/&gt;&lt;/w:tcPr&gt;&lt;/w:tblStylePr&gt;&lt;w:tblStylePr w:type="band1Vert"&gt;&lt;w:tblPr/&gt;&lt;w:tcPr&gt;&lt;w:tcBorders&gt;&lt;w:top w:val="nil"/&gt;&lt;w:left w:val="nil"/&gt;&lt;w:bottom w:val="nil"/&gt;&lt;w:right w:val="nil"/&gt;&lt;w:insideH w:val="nil"/&gt;&lt;w:insideV w:val="nil"/&gt;&lt;/w:tcBorders&gt;&lt;w:shd w:val="clear" w:color="auto" w:fill="316727" w:themeFill="accent6" w:themeFillShade="BF"/&gt;&lt;/w:tcPr&gt;&lt;/w:tblStylePr&gt;&lt;w:tblStylePr w:type="band1Horz"&gt;&lt;w:tblPr/&gt;&lt;w:tcPr&gt;&lt;w:tcBorders&gt;&lt;w:top w:val="nil"/&gt;&lt;w:left w:val="nil"/&gt;&lt;w:bottom w:val="nil"/&gt;&lt;w:right w:val="nil"/&gt;&lt;w:insideH w:val="nil"/&gt;&lt;w:insideV w:val="nil"/&gt;&lt;/w:tcBorders&gt;&lt;w:shd w:val="clear" w:color="auto" w:fill="316727" w:themeFill="accent6" w:themeFillShade="BF"/&gt;&lt;/w:tcPr&gt;&lt;/w:tblStylePr&gt;&lt;/w:style&gt;&lt;w:style w:type="paragraph" w:styleId="Date"&gt;&lt;w:name w:val="Date"/&gt;&lt;w:basedOn w:val="Normal"/&gt;&lt;w:next w:val="Normal"/&gt;&lt;w:link w:val="DateChar"/&gt;&lt;w:uiPriority w:val="99"/&gt;&lt;w:semiHidden/&gt;&lt;w:rsid w:val="00BD3B54"/&gt;&lt;/w:style&gt;&lt;w:style w:type="character" w:customStyle="1" w:styleId="DateChar"&gt;&lt;w:name w:val="Date Char"/&gt;&lt;w:basedOn w:val="DefaultParagraphFont"/&gt;&lt;w:link w:val="Date"/&gt;&lt;w:uiPriority w:val="99"/&gt;&lt;w:semiHidden/&gt;&lt;w:rsid w:val="00BD3B54"/&gt;&lt;w:rPr&gt;&lt;w:rFonts w:ascii="Times New Roman" w:eastAsiaTheme="minorHAnsi" w:hAnsi="Times New Roman"/&gt;&lt;w:lang w:eastAsia="en-US"/&gt;&lt;/w:rPr&gt;&lt;/w:style&gt;&lt;w:style w:type="paragraph" w:customStyle="1" w:styleId="Disclaimer"&gt;&lt;w:name w:val="Disclaimer"/&gt;&lt;w:basedOn w:val="Normal"/&gt;&lt;w:uiPriority w:val="11"/&gt;&lt;w:rsid w:val="00BD3B54"/&gt;&lt;w:pPr&gt;&lt;w:spacing w:after="0" w:line="160" w:lineRule="atLeast"/&gt;&lt;/w:pPr&gt;&lt;w:rPr&gt;&lt;w:sz w:val="14"/&gt;&lt;/w:rPr&gt;&lt;/w:style&gt;&lt;w:style w:type="paragraph" w:styleId="DocumentMap"&gt;&lt;w:name w:val="Document Map"/&gt;&lt;w:basedOn w:val="Normal"/&gt;&lt;w:link w:val="DocumentMapChar"/&gt;&lt;w:uiPriority w:val="99"/&gt;&lt;w:semiHidden/&gt;&lt;w:rsid w:val="00BD3B54"/&gt;&lt;w:rPr&gt;&lt;w:rFonts w:cs="Arial"/&gt;&lt;w:sz w:val="16"/&gt;&lt;w:szCs w:val="16"/&gt;&lt;/w:rPr&gt;&lt;/w:style&gt;&lt;w:style w:type="character" w:customStyle="1" w:styleId="DocumentMapChar"&gt;&lt;w:name w:val="Document Map Char"/&gt;&lt;w:basedOn w:val="DefaultParagraphFont"/&gt;&lt;w:link w:val="DocumentMap"/&gt;&lt;w:uiPriority w:val="99"/&gt;&lt;w:semiHidden/&gt;&lt;w:rsid w:val="00BD3B54"/&gt;&lt;w:rPr&gt;&lt;w:rFonts w:ascii="Times New Roman" w:eastAsiaTheme="minorHAnsi" w:hAnsi="Times New Roman" w:cs="Arial"/&gt;&lt;w:sz w:val="16"/&gt;&lt;w:szCs w:val="16"/&gt;&lt;w:lang w:eastAsia="en-US"/&gt;&lt;/w:rPr&gt;&lt;/w:style&gt;&lt;w:style w:type="paragraph" w:styleId="E-mailSignature"&gt;&lt;w:name w:val="E-mail Signature"/&gt;&lt;w:basedOn w:val="Normal"/&gt;&lt;w:link w:val="E-mailSignatureChar"/&gt;&lt;w:uiPriority w:val="99"/&gt;&lt;w:semiHidden/&gt;&lt;w:rsid w:val="00BD3B54"/&gt;&lt;/w:style&gt;&lt;w:style w:type="character" w:customStyle="1" w:styleId="E-mailSignatureChar"&gt;&lt;w:name w:val="E-mail Signature Char"/&gt;&lt;w:basedOn w:val="DefaultParagraphFont"/&gt;&lt;w:link w:val="E-mailSignature"/&gt;&lt;w:uiPriority w:val="99"/&gt;&lt;w:semiHidden/&gt;&lt;w:rsid w:val="00BD3B54"/&gt;&lt;w:rPr&gt;&lt;w:rFonts w:ascii="Times New Roman" w:eastAsiaTheme="minorHAnsi" w:hAnsi="Times New Roman"/&gt;&lt;w:lang w:eastAsia="en-US"/&gt;&lt;/w:rPr&gt;&lt;/w:style&gt;&lt;w:style w:type="character" w:styleId="Emphasis"&gt;&lt;w:name w:val="Emphasis"/&gt;&lt;w:basedOn w:val="DefaultParagraphFont"/&gt;&lt;w:uiPriority w:val="8"/&gt;&lt;w:semiHidden/&gt;&lt;w:rsid w:val="00BD3B54"/&gt;&lt;w:rPr&gt;&lt;w:i/&gt;&lt;w:iCs/&gt;&lt;/w:rPr&gt;&lt;/w:style&gt;&lt;w:style w:type="character" w:styleId="EndnoteReference"&gt;&lt;w:name w:val="endnote reference"/&gt;&lt;w:basedOn w:val="DefaultParagraphFont"/&gt;&lt;w:uiPriority w:val="13"/&gt;&lt;w:semiHidden/&gt;&lt;w:rsid w:val="00BD3B54"/&gt;&lt;w:rPr&gt;&lt;w:vertAlign w:val="superscript"/&gt;&lt;/w:rPr&gt;&lt;/w:style&gt;&lt;w:style w:type="paragraph" w:styleId="EndnoteText"&gt;&lt;w:name w:val="endnote text"/&gt;&lt;w:basedOn w:val="Normal"/&gt;&lt;w:link w:val="EndnoteTextChar"/&gt;&lt;w:uiPriority w:val="13"/&gt;&lt;w:semiHidden/&gt;&lt;w:qFormat/&gt;&lt;w:rsid w:val="00BD3B54"/&gt;&lt;w:pPr&gt;&lt;w:ind w:left="113" w:hanging="113"/&gt;&lt;/w:pPr&gt;&lt;/w:style&gt;&lt;w:style w:type="character" w:customStyle="1" w:styleId="EndnoteTextChar"&gt;&lt;w:name w:val="Endnote Text Char"/&gt;&lt;w:basedOn w:val="DefaultParagraphFont"/&gt;&lt;w:link w:val="EndnoteText"/&gt;&lt;w:uiPriority w:val="13"/&gt;&lt;w:semiHidden/&gt;&lt;w:rsid w:val="00BD3B54"/&gt;&lt;w:rPr&gt;&lt;w:rFonts w:ascii="Times New Roman" w:eastAsiaTheme="minorHAnsi" w:hAnsi="Times New Roman"/&gt;&lt;w:lang w:eastAsia="en-US"/&gt;&lt;/w:rPr&gt;&lt;/w:style&gt;&lt;w:style w:type="paragraph" w:styleId="EnvelopeAddress"&gt;&lt;w:name w:val="envelope address"/&gt;&lt;w:basedOn w:val="Normal"/&gt;&lt;w:uiPriority w:val="99"/&gt;&lt;w:semiHidden/&gt;&lt;w:rsid w:val="00BD3B54"/&gt;&lt;w:pPr&gt;&lt;w:framePr w:w="7920" w:h="1980" w:hRule="exact" w:hSpace="141" w:wrap="auto" w:hAnchor="page" w:xAlign="center" w:yAlign="bottom"/&gt;&lt;w:ind w:left="2880"/&gt;&lt;/w:pPr&gt;&lt;w:rPr&gt;&lt;w:rFonts w:eastAsiaTheme="majorEastAsia" w:cs="Arial"/&gt;&lt;/w:rPr&gt;&lt;/w:style&gt;&lt;w:style w:type="paragraph" w:styleId="EnvelopeReturn"&gt;&lt;w:name w:val="envelope return"/&gt;&lt;w:basedOn w:val="Normal"/&gt;&lt;w:uiPriority w:val="99"/&gt;&lt;w:semiHidden/&gt;&lt;w:rsid w:val="00BD3B54"/&gt;&lt;w:rPr&gt;&lt;w:rFonts w:eastAsiaTheme="majorEastAsia" w:cs="Arial"/&gt;&lt;/w:rPr&gt;&lt;/w:style&gt;&lt;w:style w:type="paragraph" w:customStyle="1" w:styleId="ExecutiveSummary"&gt;&lt;w:name w:val="Executive Summary"/&gt;&lt;w:next w:val="Normal"/&gt;&lt;w:qFormat/&gt;&lt;w:rsid w:val="00BD3B54"/&gt;&lt;w:pPr&gt;&lt;w:keepNext/&gt;&lt;w:spacing w:after="440"/&gt;&lt;w:outlineLvl w:val="0"/&gt;&lt;/w:pPr&gt;&lt;w:rPr&gt;&lt;w:color w:val="E31F2B"/&gt;&lt;w:sz w:val="40"/&gt;&lt;w:szCs w:val="40"/&gt;&lt;/w:rPr&gt;&lt;/w:style&gt;&lt;w:style w:type="character" w:styleId="FollowedHyperlink"&gt;&lt;w:name w:val="FollowedHyperlink"/&gt;&lt;w:basedOn w:val="DefaultParagraphFont"/&gt;&lt;w:uiPriority w:val="14"/&gt;&lt;w:semiHidden/&gt;&lt;w:rsid w:val="00BD3B54"/&gt;&lt;w:rPr&gt;&lt;w:color w:val="C9C9CA" w:themeColor="followedHyperlink"/&gt;&lt;w:u w:val="single"/&gt;&lt;/w:rPr&gt;&lt;/w:style&gt;&lt;w:style w:type="paragraph" w:styleId="Footer"&gt;&lt;w:name w:val="footer"/&gt;&lt;w:basedOn w:val="Normal"/&gt;&lt;w:link w:val="FooterChar"/&gt;&lt;w:uiPriority w:val="13"/&gt;&lt;w:semiHidden/&gt;&lt;w:rsid w:val="004803AD"/&gt;&lt;w:pPr&gt;&lt;w:spacing w:before="80" w:after="0"/&gt;&lt;/w:pPr&gt;&lt;w:rPr&gt;&lt;w:sz w:val="14"/&gt;&lt;/w:rPr&gt;&lt;/w:style&gt;&lt;w:style w:type="character" w:customStyle="1" w:styleId="FooterChar"&gt;&lt;w:name w:val="Footer Char"/&gt;&lt;w:basedOn w:val="DefaultParagraphFont"/&gt;&lt;w:link w:val="Footer"/&gt;&lt;w:uiPriority w:val="13"/&gt;&lt;w:semiHidden/&gt;&lt;w:rsid w:val="004803AD"/&gt;&lt;w:rPr&gt;&lt;w:rFonts w:ascii="Times New Roman" w:eastAsiaTheme="minorHAnsi" w:hAnsi="Times New Roman"/&gt;&lt;w:sz w:val="14"/&gt;&lt;w:lang w:eastAsia="en-US"/&gt;&lt;/w:rPr&gt;&lt;/w:style&gt;&lt;w:style w:type="paragraph" w:customStyle="1" w:styleId="Footer-PageNumber"&gt;&lt;w:name w:val="Footer - Page Number"/&gt;&lt;w:basedOn w:val="Footer"/&gt;&lt;w:next w:val="Footer"/&gt;&lt;w:uiPriority w:val="13"/&gt;&lt;w:semiHidden/&gt;&lt;w:rsid w:val="00BD3B54"/&gt;&lt;w:pPr&gt;&lt;w:jc w:val="right"/&gt;&lt;/w:pPr&gt;&lt;/w:style&gt;&lt;w:style w:type="character" w:styleId="FootnoteReference"&gt;&lt;w:name w:val="footnote reference"/&gt;&lt;w:basedOn w:val="DefaultParagraphFont"/&gt;&lt;w:uiPriority w:val="13"/&gt;&lt;w:semiHidden/&gt;&lt;w:rsid w:val="00BD3B54"/&gt;&lt;w:rPr&gt;&lt;w:vertAlign w:val="superscript"/&gt;&lt;/w:rPr&gt;&lt;/w:style&gt;&lt;w:style w:type="paragraph" w:styleId="FootnoteText"&gt;&lt;w:name w:val="footnote text"/&gt;&lt;w:basedOn w:val="Normal"/&gt;&lt;w:link w:val="FootnoteTextChar"/&gt;&lt;w:uiPriority w:val="13"/&gt;&lt;w:semiHidden/&gt;&lt;w:rsid w:val="00BD3B54"/&gt;&lt;w:pPr&gt;&lt;w:spacing w:line="200" w:lineRule="atLeast"/&gt;&lt;w:ind w:left="113" w:hanging="113"/&gt;&lt;/w:pPr&gt;&lt;w:rPr&gt;&lt;w:sz w:val="16"/&gt;&lt;/w:rPr&gt;&lt;/w:style&gt;&lt;w:style w:type="character" w:customStyle="1" w:styleId="FootnoteTextChar"&gt;&lt;w:name w:val="Footnote Text Char"/&gt;&lt;w:basedOn w:val="DefaultParagraphFont"/&gt;&lt;w:link w:val="FootnoteText"/&gt;&lt;w:uiPriority w:val="13"/&gt;&lt;w:semiHidden/&gt;&lt;w:rsid w:val="00BD3B54"/&gt;&lt;w:rPr&gt;&lt;w:rFonts w:ascii="Times New Roman" w:eastAsiaTheme="minorHAnsi" w:hAnsi="Times New Roman"/&gt;&lt;w:sz w:val="16"/&gt;&lt;w:lang w:eastAsia="en-US"/&gt;&lt;/w:rPr&gt;&lt;/w:style&gt;&lt;w:style w:type="paragraph" w:customStyle="1" w:styleId="FormText"&gt;&lt;w:name w:val="Form Text"/&gt;&lt;w:next w:val="Normal"/&gt;&lt;w:uiPriority w:val="19"/&gt;&lt;w:rsid w:val="00BD3B54"/&gt;&lt;w:pPr&gt;&lt;w:spacing w:before="56" w:after="56"/&gt;&lt;/w:pPr&gt;&lt;w:rPr&gt;&lt;w:rFonts w:ascii="Arial" w:hAnsi="Arial" w:cs="Times New Roman"/&gt;&lt;w:b/&gt;&lt;w:sz w:val="17"/&gt;&lt;w:lang w:eastAsia="en-GB"/&gt;&lt;/w:rPr&gt;&lt;/w:style&gt;&lt;w:style w:type="paragraph" w:customStyle="1" w:styleId="FormText-Red"&gt;&lt;w:name w:val="Form Text - Red"/&gt;&lt;w:basedOn w:val="FormText"/&gt;&lt;w:next w:val="FormUserText"/&gt;&lt;w:uiPriority w:val="19"/&gt;&lt;w:rsid w:val="00BD3B54"/&gt;&lt;w:rPr&gt;&lt;w:color w:val="E31F2B"/&gt;&lt;/w:rPr&gt;&lt;/w:style&gt;&lt;w:style w:type="paragraph" w:customStyle="1" w:styleId="FormTitle"&gt;&lt;w:name w:val="Form Title"/&gt;&lt;w:uiPriority w:val="19"/&gt;&lt;w:rsid w:val="00BD3B54"/&gt;&lt;w:rPr&gt;&lt;w:rFonts w:ascii="Times New Roman" w:eastAsia="Times New Roman" w:hAnsi="Times New Roman" w:cs="Times New Roman"/&gt;&lt;w:color w:val="E31F2B"/&gt;&lt;w:sz w:val="40"/&gt;&lt;w:szCs w:val="44"/&gt;&lt;w:lang w:eastAsia="en-US"/&gt;&lt;/w:rPr&gt;&lt;/w:style&gt;&lt;w:style w:type="paragraph" w:customStyle="1" w:styleId="FormUserText"&gt;&lt;w:name w:val="Form User Text"/&gt;&lt;w:uiPriority w:val="19"/&gt;&lt;w:rsid w:val="00BD3B54"/&gt;&lt;w:pPr&gt;&lt;w:spacing w:before="40"/&gt;&lt;/w:pPr&gt;&lt;/w:style&gt;&lt;w:style w:type="table" w:styleId="GridTable1Light"&gt;&lt;w:name w:val="Grid Table 1 Light"/&gt;&lt;w:basedOn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w:color="A9A9AB" w:themeColor="text1" w:themeTint="66"/&gt;&lt;w:left w:val="single" w:sz="4" w:space="0" w:color="A9A9AB" w:themeColor="text1" w:themeTint="66"/&gt;&lt;w:bottom w:val="single" w:sz="4" w:space="0" w:color="A9A9AB" w:themeColor="text1" w:themeTint="66"/&gt;&lt;w:right w:val="single" w:sz="4" w:space="0" w:color="A9A9AB" w:themeColor="text1" w:themeTint="66"/&gt;&lt;w:insideH w:val="single" w:sz="4" w:space="0" w:color="A9A9AB" w:themeColor="text1" w:themeTint="66"/&gt;&lt;w:insideV w:val="single" w:sz="4" w:space="0" w:color="A9A9AB" w:themeColor="text1" w:themeTint="66"/&gt;&lt;/w:tblBorders&gt;&lt;/w:tblPr&gt;&lt;w:tblStylePr w:type="firstRow"&gt;&lt;w:rPr&gt;&lt;w:b/&gt;&lt;w:bCs/&gt;&lt;/w:rPr&gt;&lt;w:tblPr/&gt;&lt;w:tcPr&gt;&lt;w:tcBorders&gt;&lt;w:bottom w:val="single" w:sz="12" w:space="0" w:color="7F7F82" w:themeColor="text1" w:themeTint="99"/&gt;&lt;/w:tcBorders&gt;&lt;/w:tcPr&gt;&lt;/w:tblStylePr&gt;&lt;w:tblStylePr w:type="lastRow"&gt;&lt;w:rPr&gt;&lt;w:b/&gt;&lt;w:bCs/&gt;&lt;/w:rPr&gt;&lt;w:tblPr/&gt;&lt;w:tcPr&gt;&lt;w:tcBorders&gt;&lt;w:top w:val="double" w:sz="2" w:space="0" w:color="7F7F82" w:themeColor="text1" w:themeTint="99"/&gt;&lt;/w:tcBorders&gt;&lt;/w:tcPr&gt;&lt;/w:tblStylePr&gt;&lt;w:tblStylePr w:type="firstCol"&gt;&lt;w:rPr&gt;&lt;w:b/&gt;&lt;w:bCs/&gt;&lt;/w:rPr&gt;&lt;/w:tblStylePr&gt;&lt;w:tblStylePr w:type="lastCol"&gt;&lt;w:rPr&gt;&lt;w:b/&gt;&lt;w:bCs/&gt;&lt;/w:rPr&gt;&lt;/w:tblStylePr&gt;&lt;/w:style&gt;&lt;w:style w:type="table" w:styleId="GridTable1Light-Accent1"&gt;&lt;w:name w:val="Grid Table 1 Light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w:color="F5A5A8" w:themeColor="accent1" w:themeTint="66"/&gt;&lt;w:left w:val="single" w:sz="4" w:space="0" w:color="F5A5A8" w:themeColor="accent1" w:themeTint="66"/&gt;&lt;w:bottom w:val="single" w:sz="4" w:space="0" w:color="F5A5A8" w:themeColor="accent1" w:themeTint="66"/&gt;&lt;w:right w:val="single" w:sz="4" w:space="0" w:color="F5A5A8" w:themeColor="accent1" w:themeTint="66"/&gt;&lt;w:insideH w:val="single" w:sz="4" w:space="0" w:color="F5A5A8" w:themeColor="accent1" w:themeTint="66"/&gt;&lt;w:insideV w:val="single" w:sz="4" w:space="0" w:color="F5A5A8" w:themeColor="accent1" w:themeTint="66"/&gt;&lt;/w:tblBorders&gt;&lt;/w:tblPr&gt;&lt;w:tblStylePr w:type="firstRow"&gt;&lt;w:rPr&gt;&lt;w:b/&gt;&lt;w:bCs/&gt;&lt;/w:rPr&gt;&lt;w:tblPr/&gt;&lt;w:tcPr&gt;&lt;w:tcBorders&gt;&lt;w:bottom w:val="single" w:sz="12" w:space="0" w:color="F0787D" w:themeColor="accent1" w:themeTint="99"/&gt;&lt;/w:tcBorders&gt;&lt;/w:tcPr&gt;&lt;/w:tblStylePr&gt;&lt;w:tblStylePr w:type="lastRow"&gt;&lt;w:rPr&gt;&lt;w:b/&gt;&lt;w:bCs/&gt;&lt;/w:rPr&gt;&lt;w:tblPr/&gt;&lt;w:tcPr&gt;&lt;w:tcBorders&gt;&lt;w:top w:val="double" w:sz="2" w:space="0" w:color="F0787D" w:themeColor="accent1" w:themeTint="99"/&gt;&lt;/w:tcBorders&gt;&lt;/w:tcPr&gt;&lt;/w:tblStylePr&gt;&lt;w:tblStylePr w:type="firstCol"&gt;&lt;w:rPr&gt;&lt;w:b/&gt;&lt;w:bCs/&gt;&lt;/w:rPr&gt;&lt;/w:tblStylePr&gt;&lt;w:tblStylePr w:type="lastCol"&gt;&lt;w:rPr&gt;&lt;w:b/&gt;&lt;w:bCs/&gt;&lt;/w:rPr&gt;&lt;/w:tblStylePr&gt;&lt;/w:style&gt;&lt;w:style w:type="table" w:styleId="GridTable1Light-Accent2"&gt;&lt;w:name w:val="Grid Table 1 Light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w:color="D5ACD7" w:themeColor="accent2" w:themeTint="66"/&gt;&lt;w:left w:val="single" w:sz="4" w:space="0" w:color="D5ACD7" w:themeColor="accent2" w:themeTint="66"/&gt;&lt;w:bottom w:val="single" w:sz="4" w:space="0" w:color="D5ACD7" w:themeColor="accent2" w:themeTint="66"/&gt;&lt;w:right w:val="single" w:sz="4" w:space="0" w:color="D5ACD7" w:themeColor="accent2" w:themeTint="66"/&gt;&lt;w:insideH w:val="single" w:sz="4" w:space="0" w:color="D5ACD7" w:themeColor="accent2" w:themeTint="66"/&gt;&lt;w:insideV w:val="single" w:sz="4" w:space="0" w:color="D5ACD7" w:themeColor="accent2" w:themeTint="66"/&gt;&lt;/w:tblBorders&gt;&lt;/w:tblPr&gt;&lt;w:tblStylePr w:type="firstRow"&gt;&lt;w:rPr&gt;&lt;w:b/&gt;&lt;w:bCs/&gt;&lt;/w:rPr&gt;&lt;w:tblPr/&gt;&lt;w:tcPr&gt;&lt;w:tcBorders&gt;&lt;w:bottom w:val="single" w:sz="12" w:space="0" w:color="C083C3" w:themeColor="accent2" w:themeTint="99"/&gt;&lt;/w:tcBorders&gt;&lt;/w:tcPr&gt;&lt;/w:tblStylePr&gt;&lt;w:tblStylePr w:type="lastRow"&gt;&lt;w:rPr&gt;&lt;w:b/&gt;&lt;w:bCs/&gt;&lt;/w:rPr&gt;&lt;w:tblPr/&gt;&lt;w:tcPr&gt;&lt;w:tcBorders&gt;&lt;w:top w:val="double" w:sz="2" w:space="0" w:color="C083C3" w:themeColor="accent2" w:themeTint="99"/&gt;&lt;/w:tcBorders&gt;&lt;/w:tcPr&gt;&lt;/w:tblStylePr&gt;&lt;w:tblStylePr w:type="firstCol"&gt;&lt;w:rPr&gt;&lt;w:b/&gt;&lt;w:bCs/&gt;&lt;/w:rPr&gt;&lt;/w:tblStylePr&gt;&lt;w:tblStylePr w:type="lastCol"&gt;&lt;w:rPr&gt;&lt;w:b/&gt;&lt;w:bCs/&gt;&lt;/w:rPr&gt;&lt;/w:tblStylePr&gt;&lt;/w:style&gt;&lt;w:style w:type="table" w:styleId="GridTable1Light-Accent3"&gt;&lt;w:name w:val="Grid Table 1 Light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w:color="79B4FA" w:themeColor="accent3" w:themeTint="66"/&gt;&lt;w:left w:val="single" w:sz="4" w:space="0" w:color="79B4FA" w:themeColor="accent3" w:themeTint="66"/&gt;&lt;w:bottom w:val="single" w:sz="4" w:space="0" w:color="79B4FA" w:themeColor="accent3" w:themeTint="66"/&gt;&lt;w:right w:val="single" w:sz="4" w:space="0" w:color="79B4FA" w:themeColor="accent3" w:themeTint="66"/&gt;&lt;w:insideH w:val="single" w:sz="4" w:space="0" w:color="79B4FA" w:themeColor="accent3" w:themeTint="66"/&gt;&lt;w:insideV w:val="single" w:sz="4" w:space="0" w:color="79B4FA" w:themeColor="accent3" w:themeTint="66"/&gt;&lt;/w:tblBorders&gt;&lt;/w:tblPr&gt;&lt;w:tblStylePr w:type="firstRow"&gt;&lt;w:rPr&gt;&lt;w:b/&gt;&lt;w:bCs/&gt;&lt;/w:rPr&gt;&lt;w:tblPr/&gt;&lt;w:tcPr&gt;&lt;w:tcBorders&gt;&lt;w:bottom w:val="single" w:sz="12" w:space="0" w:color="368EF8" w:themeColor="accent3" w:themeTint="99"/&gt;&lt;/w:tcBorders&gt;&lt;/w:tcPr&gt;&lt;/w:tblStylePr&gt;&lt;w:tblStylePr w:type="lastRow"&gt;&lt;w:rPr&gt;&lt;w:b/&gt;&lt;w:bCs/&gt;&lt;/w:rPr&gt;&lt;w:tblPr/&gt;&lt;w:tcPr&gt;&lt;w:tcBorders&gt;&lt;w:top w:val="double" w:sz="2" w:space="0" w:color="368EF8" w:themeColor="accent3" w:themeTint="99"/&gt;&lt;/w:tcBorders&gt;&lt;/w:tcPr&gt;&lt;/w:tblStylePr&gt;&lt;w:tblStylePr w:type="firstCol"&gt;&lt;w:rPr&gt;&lt;w:b/&gt;&lt;w:bCs/&gt;&lt;/w:rPr&gt;&lt;/w:tblStylePr&gt;&lt;w:tblStylePr w:type="lastCol"&gt;&lt;w:rPr&gt;&lt;w:b/&gt;&lt;w:bCs/&gt;&lt;/w:rPr&gt;&lt;/w:tblStylePr&gt;&lt;/w:style&gt;&lt;w:style w:type="table" w:styleId="GridTable1Light-Accent4"&gt;&lt;w:name w:val="Grid Table 1 Light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w:color="B6D9DE" w:themeColor="accent4" w:themeTint="66"/&gt;&lt;w:left w:val="single" w:sz="4" w:space="0" w:color="B6D9DE" w:themeColor="accent4" w:themeTint="66"/&gt;&lt;w:bottom w:val="single" w:sz="4" w:space="0" w:color="B6D9DE" w:themeColor="accent4" w:themeTint="66"/&gt;&lt;w:right w:val="single" w:sz="4" w:space="0" w:color="B6D9DE" w:themeColor="accent4" w:themeTint="66"/&gt;&lt;w:insideH w:val="single" w:sz="4" w:space="0" w:color="B6D9DE" w:themeColor="accent4" w:themeTint="66"/&gt;&lt;w:insideV w:val="single" w:sz="4" w:space="0" w:color="B6D9DE" w:themeColor="accent4" w:themeTint="66"/&gt;&lt;/w:tblBorders&gt;&lt;/w:tblPr&gt;&lt;w:tblStylePr w:type="firstRow"&gt;&lt;w:rPr&gt;&lt;w:b/&gt;&lt;w:bCs/&gt;&lt;/w:rPr&gt;&lt;w:tblPr/&gt;&lt;w:tcPr&gt;&lt;w:tcBorders&gt;&lt;w:bottom w:val="single" w:sz="12" w:space="0" w:color="92C6CD" w:themeColor="accent4" w:themeTint="99"/&gt;&lt;/w:tcBorders&gt;&lt;/w:tcPr&gt;&lt;/w:tblStylePr&gt;&lt;w:tblStylePr w:type="lastRow"&gt;&lt;w:rPr&gt;&lt;w:b/&gt;&lt;w:bCs/&gt;&lt;/w:rPr&gt;&lt;w:tblPr/&gt;&lt;w:tcPr&gt;&lt;w:tcBorders&gt;&lt;w:top w:val="double" w:sz="2" w:space="0" w:color="92C6CD" w:themeColor="accent4" w:themeTint="99"/&gt;&lt;/w:tcBorders&gt;&lt;/w:tcPr&gt;&lt;/w:tblStylePr&gt;&lt;w:tblStylePr w:type="firstCol"&gt;&lt;w:rPr&gt;&lt;w:b/&gt;&lt;w:bCs/&gt;&lt;/w:rPr&gt;&lt;/w:tblStylePr&gt;&lt;w:tblStylePr w:type="lastCol"&gt;&lt;w:rPr&gt;&lt;w:b/&gt;&lt;w:bCs/&gt;&lt;/w:rPr&gt;&lt;/w:tblStylePr&gt;&lt;/w:style&gt;&lt;w:style w:type="table" w:styleId="GridTable1Light-Accent5"&gt;&lt;w:name w:val="Grid Table 1 Light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w:color="EEB5D1" w:themeColor="accent5" w:themeTint="66"/&gt;&lt;w:left w:val="single" w:sz="4" w:space="0" w:color="EEB5D1" w:themeColor="accent5" w:themeTint="66"/&gt;&lt;w:bottom w:val="single" w:sz="4" w:space="0" w:color="EEB5D1" w:themeColor="accent5" w:themeTint="66"/&gt;&lt;w:right w:val="single" w:sz="4" w:space="0" w:color="EEB5D1" w:themeColor="accent5" w:themeTint="66"/&gt;&lt;w:insideH w:val="single" w:sz="4" w:space="0" w:color="EEB5D1" w:themeColor="accent5" w:themeTint="66"/&gt;&lt;w:insideV w:val="single" w:sz="4" w:space="0" w:color="EEB5D1" w:themeColor="accent5" w:themeTint="66"/&gt;&lt;/w:tblBorders&gt;&lt;/w:tblPr&gt;&lt;w:tblStylePr w:type="firstRow"&gt;&lt;w:rPr&gt;&lt;w:b/&gt;&lt;w:bCs/&gt;&lt;/w:rPr&gt;&lt;w:tblPr/&gt;&lt;w:tcPr&gt;&lt;w:tcBorders&gt;&lt;w:bottom w:val="single" w:sz="12" w:space="0" w:color="E691BA" w:themeColor="accent5" w:themeTint="99"/&gt;&lt;/w:tcBorders&gt;&lt;/w:tcPr&gt;&lt;/w:tblStylePr&gt;&lt;w:tblStylePr w:type="lastRow"&gt;&lt;w:rPr&gt;&lt;w:b/&gt;&lt;w:bCs/&gt;&lt;/w:rPr&gt;&lt;w:tblPr/&gt;&lt;w:tcPr&gt;&lt;w:tcBorders&gt;&lt;w:top w:val="double" w:sz="2" w:space="0" w:color="E691BA" w:themeColor="accent5" w:themeTint="99"/&gt;&lt;/w:tcBorders&gt;&lt;/w:tcPr&gt;&lt;/w:tblStylePr&gt;&lt;w:tblStylePr w:type="firstCol"&gt;&lt;w:rPr&gt;&lt;w:b/&gt;&lt;w:bCs/&gt;&lt;/w:rPr&gt;&lt;/w:tblStylePr&gt;&lt;w:tblStylePr w:type="lastCol"&gt;&lt;w:rPr&gt;&lt;w:b/&gt;&lt;w:bCs/&gt;&lt;/w:rPr&gt;&lt;/w:tblStylePr&gt;&lt;/w:style&gt;&lt;w:style w:type="table" w:styleId="GridTable1Light-Accent6"&gt;&lt;w:name w:val="Grid Table 1 Light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w:color="ABDCA2" w:themeColor="accent6" w:themeTint="66"/&gt;&lt;w:left w:val="single" w:sz="4" w:space="0" w:color="ABDCA2" w:themeColor="accent6" w:themeTint="66"/&gt;&lt;w:bottom w:val="single" w:sz="4" w:space="0" w:color="ABDCA2" w:themeColor="accent6" w:themeTint="66"/&gt;&lt;w:right w:val="single" w:sz="4" w:space="0" w:color="ABDCA2" w:themeColor="accent6" w:themeTint="66"/&gt;&lt;w:insideH w:val="single" w:sz="4" w:space="0" w:color="ABDCA2" w:themeColor="accent6" w:themeTint="66"/&gt;&lt;w:insideV w:val="single" w:sz="4" w:space="0" w:color="ABDCA2" w:themeColor="accent6" w:themeTint="66"/&gt;&lt;/w:tblBorders&gt;&lt;/w:tblPr&gt;&lt;w:tblStylePr w:type="firstRow"&gt;&lt;w:rPr&gt;&lt;w:b/&gt;&lt;w:bCs/&gt;&lt;/w:rPr&gt;&lt;w:tblPr/&gt;&lt;w:tcPr&gt;&lt;w:tcBorders&gt;&lt;w:bottom w:val="single" w:sz="12" w:space="0" w:color="81CA74" w:themeColor="accent6" w:themeTint="99"/&gt;&lt;/w:tcBorders&gt;&lt;/w:tcPr&gt;&lt;/w:tblStylePr&gt;&lt;w:tblStylePr w:type="lastRow"&gt;&lt;w:rPr&gt;&lt;w:b/&gt;&lt;w:bCs/&gt;&lt;/w:rPr&gt;&lt;w:tblPr/&gt;&lt;w:tcPr&gt;&lt;w:tcBorders&gt;&lt;w:top w:val="double" w:sz="2" w:space="0" w:color="81CA74" w:themeColor="accent6" w:themeTint="99"/&gt;&lt;/w:tcBorders&gt;&lt;/w:tcPr&gt;&lt;/w:tblStylePr&gt;&lt;w:tblStylePr w:type="firstCol"&gt;&lt;w:rPr&gt;&lt;w:b/&gt;&lt;w:bCs/&gt;&lt;/w:rPr&gt;&lt;/w:tblStylePr&gt;&lt;w:tblStylePr w:type="lastCol"&gt;&lt;w:rPr&gt;&lt;w:b/&gt;&lt;w:bCs/&gt;&lt;/w:rPr&gt;&lt;/w:tblStylePr&gt;&lt;/w:style&gt;&lt;w:style w:type="table" w:styleId="GridTable2"&gt;&lt;w:name w:val="Grid Table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w:color="7F7F82" w:themeColor="text1" w:themeTint="99"/&gt;&lt;w:bottom w:val="single" w:sz="2" w:space="0" w:color="7F7F82" w:themeColor="text1" w:themeTint="99"/&gt;&lt;w:insideH w:val="single" w:sz="2" w:space="0" w:color="7F7F82" w:themeColor="text1" w:themeTint="99"/&gt;&lt;w:insideV w:val="single" w:sz="2" w:space="0" w:color="7F7F82" w:themeColor="text1" w:themeTint="99"/&gt;&lt;/w:tblBorders&gt;&lt;/w:tblPr&gt;&lt;w:tblStylePr w:type="firstRow"&gt;&lt;w:rPr&gt;&lt;w:b/&gt;&lt;w:bCs/&gt;&lt;/w:rPr&gt;&lt;w:tblPr/&gt;&lt;w:tcPr&gt;&lt;w:tcBorders&gt;&lt;w:top w:val="nil"/&gt;&lt;w:bottom w:val="single" w:sz="12" w:space="0" w:color="7F7F82" w:themeColor="text1"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w:color="7F7F82" w:themeColor="text1"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w:styleId="GridTable2-Accent1"&gt;&lt;w:name w:val="Grid Table 2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w:color="F0787D" w:themeColor="accent1" w:themeTint="99"/&gt;&lt;w:bottom w:val="single" w:sz="2" w:space="0" w:color="F0787D" w:themeColor="accent1" w:themeTint="99"/&gt;&lt;w:insideH w:val="single" w:sz="2" w:space="0" w:color="F0787D" w:themeColor="accent1" w:themeTint="99"/&gt;&lt;w:insideV w:val="single" w:sz="2" w:space="0" w:color="F0787D" w:themeColor="accent1" w:themeTint="99"/&gt;&lt;/w:tblBorders&gt;&lt;/w:tblPr&gt;&lt;w:tblStylePr w:type="firstRow"&gt;&lt;w:rPr&gt;&lt;w:b/&gt;&lt;w:bCs/&gt;&lt;/w:rPr&gt;&lt;w:tblPr/&gt;&lt;w:tcPr&gt;&lt;w:tcBorders&gt;&lt;w:top w:val="nil"/&gt;&lt;w:bottom w:val="single" w:sz="12" w:space="0" w:color="F0787D" w:themeColor="accent1"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w:color="F0787D" w:themeColor="accent1"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w:styleId="GridTable2-Accent2"&gt;&lt;w:name w:val="Grid Table 2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w:color="C083C3" w:themeColor="accent2" w:themeTint="99"/&gt;&lt;w:bottom w:val="single" w:sz="2" w:space="0" w:color="C083C3" w:themeColor="accent2" w:themeTint="99"/&gt;&lt;w:insideH w:val="single" w:sz="2" w:space="0" w:color="C083C3" w:themeColor="accent2" w:themeTint="99"/&gt;&lt;w:insideV w:val="single" w:sz="2" w:space="0" w:color="C083C3" w:themeColor="accent2" w:themeTint="99"/&gt;&lt;/w:tblBorders&gt;&lt;/w:tblPr&gt;&lt;w:tblStylePr w:type="firstRow"&gt;&lt;w:rPr&gt;&lt;w:b/&gt;&lt;w:bCs/&gt;&lt;/w:rPr&gt;&lt;w:tblPr/&gt;&lt;w:tcPr&gt;&lt;w:tcBorders&gt;&lt;w:top w:val="nil"/&gt;&lt;w:bottom w:val="single" w:sz="12" w:space="0" w:color="C083C3" w:themeColor="accent2"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w:color="C083C3" w:themeColor="accent2"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w:styleId="GridTable2-Accent3"&gt;&lt;w:name w:val="Grid Table 2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w:color="368EF8" w:themeColor="accent3" w:themeTint="99"/&gt;&lt;w:bottom w:val="single" w:sz="2" w:space="0" w:color="368EF8" w:themeColor="accent3" w:themeTint="99"/&gt;&lt;w:insideH w:val="single" w:sz="2" w:space="0" w:color="368EF8" w:themeColor="accent3" w:themeTint="99"/&gt;&lt;w:insideV w:val="single" w:sz="2" w:space="0" w:color="368EF8" w:themeColor="accent3" w:themeTint="99"/&gt;&lt;/w:tblBorders&gt;&lt;/w:tblPr&gt;&lt;w:tblStylePr w:type="firstRow"&gt;&lt;w:rPr&gt;&lt;w:b/&gt;&lt;w:bCs/&gt;&lt;/w:rPr&gt;&lt;w:tblPr/&gt;&lt;w:tcPr&gt;&lt;w:tcBorders&gt;&lt;w:top w:val="nil"/&gt;&lt;w:bottom w:val="single" w:sz="12" w:space="0" w:color="368EF8" w:themeColor="accent3"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w:color="368EF8" w:themeColor="accent3"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w:styleId="GridTable2-Accent4"&gt;&lt;w:name w:val="Grid Table 2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w:color="92C6CD" w:themeColor="accent4" w:themeTint="99"/&gt;&lt;w:bottom w:val="single" w:sz="2" w:space="0" w:color="92C6CD" w:themeColor="accent4" w:themeTint="99"/&gt;&lt;w:insideH w:val="single" w:sz="2" w:space="0" w:color="92C6CD" w:themeColor="accent4" w:themeTint="99"/&gt;&lt;w:insideV w:val="single" w:sz="2" w:space="0" w:color="92C6CD" w:themeColor="accent4" w:themeTint="99"/&gt;&lt;/w:tblBorders&gt;&lt;/w:tblPr&gt;&lt;w:tblStylePr w:type="firstRow"&gt;&lt;w:rPr&gt;&lt;w:b/&gt;&lt;w:bCs/&gt;&lt;/w:rPr&gt;&lt;w:tblPr/&gt;&lt;w:tcPr&gt;&lt;w:tcBorders&gt;&lt;w:top w:val="nil"/&gt;&lt;w:bottom w:val="single" w:sz="12" w:space="0" w:color="92C6CD" w:themeColor="accent4"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w:color="92C6CD" w:themeColor="accent4"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w:styleId="GridTable2-Accent5"&gt;&lt;w:name w:val="Grid Table 2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w:color="E691BA" w:themeColor="accent5" w:themeTint="99"/&gt;&lt;w:bottom w:val="single" w:sz="2" w:space="0" w:color="E691BA" w:themeColor="accent5" w:themeTint="99"/&gt;&lt;w:insideH w:val="single" w:sz="2" w:space="0" w:color="E691BA" w:themeColor="accent5" w:themeTint="99"/&gt;&lt;w:insideV w:val="single" w:sz="2" w:space="0" w:color="E691BA" w:themeColor="accent5" w:themeTint="99"/&gt;&lt;/w:tblBorders&gt;&lt;/w:tblPr&gt;&lt;w:tblStylePr w:type="firstRow"&gt;&lt;w:rPr&gt;&lt;w:b/&gt;&lt;w:bCs/&gt;&lt;/w:rPr&gt;&lt;w:tblPr/&gt;&lt;w:tcPr&gt;&lt;w:tcBorders&gt;&lt;w:top w:val="nil"/&gt;&lt;w:bottom w:val="single" w:sz="12" w:space="0" w:color="E691BA" w:themeColor="accent5"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w:color="E691BA" w:themeColor="accent5"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w:styleId="GridTable2-Accent6"&gt;&lt;w:name w:val="Grid Table 2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w:color="81CA74" w:themeColor="accent6" w:themeTint="99"/&gt;&lt;w:bottom w:val="single" w:sz="2" w:space="0" w:color="81CA74" w:themeColor="accent6" w:themeTint="99"/&gt;&lt;w:insideH w:val="single" w:sz="2" w:space="0" w:color="81CA74" w:themeColor="accent6" w:themeTint="99"/&gt;&lt;w:insideV w:val="single" w:sz="2" w:space="0" w:color="81CA74" w:themeColor="accent6" w:themeTint="99"/&gt;&lt;/w:tblBorders&gt;&lt;/w:tblPr&gt;&lt;w:tblStylePr w:type="firstRow"&gt;&lt;w:rPr&gt;&lt;w:b/&gt;&lt;w:bCs/&gt;&lt;/w:rPr&gt;&lt;w:tblPr/&gt;&lt;w:tcPr&gt;&lt;w:tcBorders&gt;&lt;w:top w:val="nil"/&gt;&lt;w:bottom w:val="single" w:sz="12" w:space="0" w:color="81CA74" w:themeColor="accent6"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w:color="81CA74" w:themeColor="accent6"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w:styleId="GridTable3"&gt;&lt;w:name w:val="Grid Table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w:themeFillTint="33"/&gt;&lt;/w:tcPr&gt;&lt;/w:tblStylePr&gt;&lt;w:tblStylePr w:type="neCell"&gt;&lt;w:tblPr/&gt;&lt;w:tcPr&gt;&lt;w:tcBorders&gt;&lt;w:bottom w:val="single" w:sz="4" w:space="0" w:color="7F7F82" w:themeColor="text1" w:themeTint="99"/&gt;&lt;/w:tcBorders&gt;&lt;/w:tcPr&gt;&lt;/w:tblStylePr&gt;&lt;w:tblStylePr w:type="nwCell"&gt;&lt;w:tblPr/&gt;&lt;w:tcPr&gt;&lt;w:tcBorders&gt;&lt;w:bottom w:val="single" w:sz="4" w:space="0" w:color="7F7F82" w:themeColor="text1" w:themeTint="99"/&gt;&lt;/w:tcBorders&gt;&lt;/w:tcPr&gt;&lt;/w:tblStylePr&gt;&lt;w:tblStylePr w:type="seCell"&gt;&lt;w:tblPr/&gt;&lt;w:tcPr&gt;&lt;w:tcBorders&gt;&lt;w:top w:val="single" w:sz="4" w:space="0" w:color="7F7F82" w:themeColor="text1" w:themeTint="99"/&gt;&lt;/w:tcBorders&gt;&lt;/w:tcPr&gt;&lt;/w:tblStylePr&gt;&lt;w:tblStylePr w:type="swCell"&gt;&lt;w:tblPr/&gt;&lt;w:tcPr&gt;&lt;w:tcBorders&gt;&lt;w:top w:val="single" w:sz="4" w:space="0" w:color="7F7F82" w:themeColor="text1" w:themeTint="99"/&gt;&lt;/w:tcBorders&gt;&lt;/w:tcPr&gt;&lt;/w:tblStylePr&gt;&lt;/w:style&gt;&lt;w:style w:type="table" w:styleId="GridTable3-Accent1"&gt;&lt;w:name w:val="Grid Table 3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w:themeFillTint="33"/&gt;&lt;/w:tcPr&gt;&lt;/w:tblStylePr&gt;&lt;w:tblStylePr w:type="neCell"&gt;&lt;w:tblPr/&gt;&lt;w:tcPr&gt;&lt;w:tcBorders&gt;&lt;w:bottom w:val="single" w:sz="4" w:space="0" w:color="F0787D" w:themeColor="accent1" w:themeTint="99"/&gt;&lt;/w:tcBorders&gt;&lt;/w:tcPr&gt;&lt;/w:tblStylePr&gt;&lt;w:tblStylePr w:type="nwCell"&gt;&lt;w:tblPr/&gt;&lt;w:tcPr&gt;&lt;w:tcBorders&gt;&lt;w:bottom w:val="single" w:sz="4" w:space="0" w:color="F0787D" w:themeColor="accent1" w:themeTint="99"/&gt;&lt;/w:tcBorders&gt;&lt;/w:tcPr&gt;&lt;/w:tblStylePr&gt;&lt;w:tblStylePr w:type="seCell"&gt;&lt;w:tblPr/&gt;&lt;w:tcPr&gt;&lt;w:tcBorders&gt;&lt;w:top w:val="single" w:sz="4" w:space="0" w:color="F0787D" w:themeColor="accent1" w:themeTint="99"/&gt;&lt;/w:tcBorders&gt;&lt;/w:tcPr&gt;&lt;/w:tblStylePr&gt;&lt;w:tblStylePr w:type="swCell"&gt;&lt;w:tblPr/&gt;&lt;w:tcPr&gt;&lt;w:tcBorders&gt;&lt;w:top w:val="single" w:sz="4" w:space="0" w:color="F0787D" w:themeColor="accent1" w:themeTint="99"/&gt;&lt;/w:tcBorders&gt;&lt;/w:tcPr&gt;&lt;/w:tblStylePr&gt;&lt;/w:style&gt;&lt;w:style w:type="table" w:styleId="GridTable3-Accent2"&gt;&lt;w:name w:val="Grid Table 3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w:themeFillTint="33"/&gt;&lt;/w:tcPr&gt;&lt;/w:tblStylePr&gt;&lt;w:tblStylePr w:type="neCell"&gt;&lt;w:tblPr/&gt;&lt;w:tcPr&gt;&lt;w:tcBorders&gt;&lt;w:bottom w:val="single" w:sz="4" w:space="0" w:color="C083C3" w:themeColor="accent2" w:themeTint="99"/&gt;&lt;/w:tcBorders&gt;&lt;/w:tcPr&gt;&lt;/w:tblStylePr&gt;&lt;w:tblStylePr w:type="nwCell"&gt;&lt;w:tblPr/&gt;&lt;w:tcPr&gt;&lt;w:tcBorders&gt;&lt;w:bottom w:val="single" w:sz="4" w:space="0" w:color="C083C3" w:themeColor="accent2" w:themeTint="99"/&gt;&lt;/w:tcBorders&gt;&lt;/w:tcPr&gt;&lt;/w:tblStylePr&gt;&lt;w:tblStylePr w:type="seCell"&gt;&lt;w:tblPr/&gt;&lt;w:tcPr&gt;&lt;w:tcBorders&gt;&lt;w:top w:val="single" w:sz="4" w:space="0" w:color="C083C3" w:themeColor="accent2" w:themeTint="99"/&gt;&lt;/w:tcBorders&gt;&lt;/w:tcPr&gt;&lt;/w:tblStylePr&gt;&lt;w:tblStylePr w:type="swCell"&gt;&lt;w:tblPr/&gt;&lt;w:tcPr&gt;&lt;w:tcBorders&gt;&lt;w:top w:val="single" w:sz="4" w:space="0" w:color="C083C3" w:themeColor="accent2" w:themeTint="99"/&gt;&lt;/w:tcBorders&gt;&lt;/w:tcPr&gt;&lt;/w:tblStylePr&gt;&lt;/w:style&gt;&lt;w:style w:type="table" w:styleId="GridTable3-Accent3"&gt;&lt;w:name w:val="Grid Table 3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w:themeFillTint="33"/&gt;&lt;/w:tcPr&gt;&lt;/w:tblStylePr&gt;&lt;w:tblStylePr w:type="neCell"&gt;&lt;w:tblPr/&gt;&lt;w:tcPr&gt;&lt;w:tcBorders&gt;&lt;w:bottom w:val="single" w:sz="4" w:space="0" w:color="368EF8" w:themeColor="accent3" w:themeTint="99"/&gt;&lt;/w:tcBorders&gt;&lt;/w:tcPr&gt;&lt;/w:tblStylePr&gt;&lt;w:tblStylePr w:type="nwCell"&gt;&lt;w:tblPr/&gt;&lt;w:tcPr&gt;&lt;w:tcBorders&gt;&lt;w:bottom w:val="single" w:sz="4" w:space="0" w:color="368EF8" w:themeColor="accent3" w:themeTint="99"/&gt;&lt;/w:tcBorders&gt;&lt;/w:tcPr&gt;&lt;/w:tblStylePr&gt;&lt;w:tblStylePr w:type="seCell"&gt;&lt;w:tblPr/&gt;&lt;w:tcPr&gt;&lt;w:tcBorders&gt;&lt;w:top w:val="single" w:sz="4" w:space="0" w:color="368EF8" w:themeColor="accent3" w:themeTint="99"/&gt;&lt;/w:tcBorders&gt;&lt;/w:tcPr&gt;&lt;/w:tblStylePr&gt;&lt;w:tblStylePr w:type="swCell"&gt;&lt;w:tblPr/&gt;&lt;w:tcPr&gt;&lt;w:tcBorders&gt;&lt;w:top w:val="single" w:sz="4" w:space="0" w:color="368EF8" w:themeColor="accent3" w:themeTint="99"/&gt;&lt;/w:tcBorders&gt;&lt;/w:tcPr&gt;&lt;/w:tblStylePr&gt;&lt;/w:style&gt;&lt;w:style w:type="table" w:styleId="GridTable3-Accent4"&gt;&lt;w:name w:val="Grid Table 3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w:themeFillTint="33"/&gt;&lt;/w:tcPr&gt;&lt;/w:tblStylePr&gt;&lt;w:tblStylePr w:type="neCell"&gt;&lt;w:tblPr/&gt;&lt;w:tcPr&gt;&lt;w:tcBorders&gt;&lt;w:bottom w:val="single" w:sz="4" w:space="0" w:color="92C6CD" w:themeColor="accent4" w:themeTint="99"/&gt;&lt;/w:tcBorders&gt;&lt;/w:tcPr&gt;&lt;/w:tblStylePr&gt;&lt;w:tblStylePr w:type="nwCell"&gt;&lt;w:tblPr/&gt;&lt;w:tcPr&gt;&lt;w:tcBorders&gt;&lt;w:bottom w:val="single" w:sz="4" w:space="0" w:color="92C6CD" w:themeColor="accent4" w:themeTint="99"/&gt;&lt;/w:tcBorders&gt;&lt;/w:tcPr&gt;&lt;/w:tblStylePr&gt;&lt;w:tblStylePr w:type="seCell"&gt;&lt;w:tblPr/&gt;&lt;w:tcPr&gt;&lt;w:tcBorders&gt;&lt;w:top w:val="single" w:sz="4" w:space="0" w:color="92C6CD" w:themeColor="accent4" w:themeTint="99"/&gt;&lt;/w:tcBorders&gt;&lt;/w:tcPr&gt;&lt;/w:tblStylePr&gt;&lt;w:tblStylePr w:type="swCell"&gt;&lt;w:tblPr/&gt;&lt;w:tcPr&gt;&lt;w:tcBorders&gt;&lt;w:top w:val="single" w:sz="4" w:space="0" w:color="92C6CD" w:themeColor="accent4" w:themeTint="99"/&gt;&lt;/w:tcBorders&gt;&lt;/w:tcPr&gt;&lt;/w:tblStylePr&gt;&lt;/w:style&gt;&lt;w:style w:type="table" w:styleId="GridTable3-Accent5"&gt;&lt;w:name w:val="Grid Table 3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w:themeFillTint="33"/&gt;&lt;/w:tcPr&gt;&lt;/w:tblStylePr&gt;&lt;w:tblStylePr w:type="neCell"&gt;&lt;w:tblPr/&gt;&lt;w:tcPr&gt;&lt;w:tcBorders&gt;&lt;w:bottom w:val="single" w:sz="4" w:space="0" w:color="E691BA" w:themeColor="accent5" w:themeTint="99"/&gt;&lt;/w:tcBorders&gt;&lt;/w:tcPr&gt;&lt;/w:tblStylePr&gt;&lt;w:tblStylePr w:type="nwCell"&gt;&lt;w:tblPr/&gt;&lt;w:tcPr&gt;&lt;w:tcBorders&gt;&lt;w:bottom w:val="single" w:sz="4" w:space="0" w:color="E691BA" w:themeColor="accent5" w:themeTint="99"/&gt;&lt;/w:tcBorders&gt;&lt;/w:tcPr&gt;&lt;/w:tblStylePr&gt;&lt;w:tblStylePr w:type="seCell"&gt;&lt;w:tblPr/&gt;&lt;w:tcPr&gt;&lt;w:tcBorders&gt;&lt;w:top w:val="single" w:sz="4" w:space="0" w:color="E691BA" w:themeColor="accent5" w:themeTint="99"/&gt;&lt;/w:tcBorders&gt;&lt;/w:tcPr&gt;&lt;/w:tblStylePr&gt;&lt;w:tblStylePr w:type="swCell"&gt;&lt;w:tblPr/&gt;&lt;w:tcPr&gt;&lt;w:tcBorders&gt;&lt;w:top w:val="single" w:sz="4" w:space="0" w:color="E691BA" w:themeColor="accent5" w:themeTint="99"/&gt;&lt;/w:tcBorders&gt;&lt;/w:tcPr&gt;&lt;/w:tblStylePr&gt;&lt;/w:style&gt;&lt;w:style w:type="table" w:styleId="GridTable3-Accent6"&gt;&lt;w:name w:val="Grid Table 3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w:themeFillTint="33"/&gt;&lt;/w:tcPr&gt;&lt;/w:tblStylePr&gt;&lt;w:tblStylePr w:type="neCell"&gt;&lt;w:tblPr/&gt;&lt;w:tcPr&gt;&lt;w:tcBorders&gt;&lt;w:bottom w:val="single" w:sz="4" w:space="0" w:color="81CA74" w:themeColor="accent6" w:themeTint="99"/&gt;&lt;/w:tcBorders&gt;&lt;/w:tcPr&gt;&lt;/w:tblStylePr&gt;&lt;w:tblStylePr w:type="nwCell"&gt;&lt;w:tblPr/&gt;&lt;w:tcPr&gt;&lt;w:tcBorders&gt;&lt;w:bottom w:val="single" w:sz="4" w:space="0" w:color="81CA74" w:themeColor="accent6" w:themeTint="99"/&gt;&lt;/w:tcBorders&gt;&lt;/w:tcPr&gt;&lt;/w:tblStylePr&gt;&lt;w:tblStylePr w:type="seCell"&gt;&lt;w:tblPr/&gt;&lt;w:tcPr&gt;&lt;w:tcBorders&gt;&lt;w:top w:val="single" w:sz="4" w:space="0" w:color="81CA74" w:themeColor="accent6" w:themeTint="99"/&gt;&lt;/w:tcBorders&gt;&lt;/w:tcPr&gt;&lt;/w:tblStylePr&gt;&lt;w:tblStylePr w:type="swCell"&gt;&lt;w:tblPr/&gt;&lt;w:tcPr&gt;&lt;w:tcBorders&gt;&lt;w:top w:val="single" w:sz="4" w:space="0" w:color="81CA74" w:themeColor="accent6" w:themeTint="99"/&gt;&lt;/w:tcBorders&gt;&lt;/w:tcPr&gt;&lt;/w:tblStylePr&gt;&lt;/w:style&gt;&lt;w:style w:type="table" w:styleId="GridTable4"&gt;&lt;w:name w:val="Grid Table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w:type="firstRow"&gt;&lt;w:rPr&gt;&lt;w:b/&gt;&lt;w:bCs/&gt;&lt;w:color w:val="FFFFFF" w:themeColor="background1"/&gt;&lt;/w:rPr&gt;&lt;w:tblPr/&gt;&lt;w:tcPr&gt;&lt;w:tcBorders&gt;&lt;w:top w:val="single" w:sz="4" w:space="0" w:color="2C2C2D" w:themeColor="text1"/&gt;&lt;w:left w:val="single" w:sz="4" w:space="0" w:color="2C2C2D" w:themeColor="text1"/&gt;&lt;w:bottom w:val="single" w:sz="4" w:space="0" w:color="2C2C2D" w:themeColor="text1"/&gt;&lt;w:right w:val="single" w:sz="4" w:space="0" w:color="2C2C2D" w:themeColor="text1"/&gt;&lt;w:insideH w:val="nil"/&gt;&lt;w:insideV w:val="nil"/&gt;&lt;/w:tcBorders&gt;&lt;w:shd w:val="clear" w:color="auto" w:fill="2C2C2D" w:themeFill="text1"/&gt;&lt;/w:tcPr&gt;&lt;/w:tblStylePr&gt;&lt;w:tblStylePr w:type="lastRow"&gt;&lt;w:rPr&gt;&lt;w:b/&gt;&lt;w:bCs/&gt;&lt;/w:rPr&gt;&lt;w:tblPr/&gt;&lt;w:tcPr&gt;&lt;w:tcBorders&gt;&lt;w:top w:val="double" w:sz="4" w:space="0" w:color="2C2C2D" w:themeColor="text1"/&gt;&lt;/w:tcBorders&gt;&lt;/w:tcPr&gt;&lt;/w:tblStylePr&gt;&lt;w:tblStylePr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w:styleId="GridTable4-Accent1"&gt;&lt;w:name w:val="Grid Table 4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w:type="firstRow"&gt;&lt;w:rPr&gt;&lt;w:b/&gt;&lt;w:bCs/&gt;&lt;w:color w:val="FFFFFF" w:themeColor="background1"/&gt;&lt;/w:rPr&gt;&lt;w:tblPr/&gt;&lt;w:tcPr&gt;&lt;w:tcBorders&gt;&lt;w:top w:val="single" w:sz="4" w:space="0" w:color="E61E28" w:themeColor="accent1"/&gt;&lt;w:left w:val="single" w:sz="4" w:space="0" w:color="E61E28" w:themeColor="accent1"/&gt;&lt;w:bottom w:val="single" w:sz="4" w:space="0" w:color="E61E28" w:themeColor="accent1"/&gt;&lt;w:right w:val="single" w:sz="4" w:space="0" w:color="E61E28" w:themeColor="accent1"/&gt;&lt;w:insideH w:val="nil"/&gt;&lt;w:insideV w:val="nil"/&gt;&lt;/w:tcBorders&gt;&lt;w:shd w:val="clear" w:color="auto" w:fill="E61E28" w:themeFill="accent1"/&gt;&lt;/w:tcPr&gt;&lt;/w:tblStylePr&gt;&lt;w:tblStylePr w:type="lastRow"&gt;&lt;w:rPr&gt;&lt;w:b/&gt;&lt;w:bCs/&gt;&lt;/w:rPr&gt;&lt;w:tblPr/&gt;&lt;w:tcPr&gt;&lt;w:tcBorders&gt;&lt;w:top w:val="double" w:sz="4" w:space="0" w:color="E61E28" w:themeColor="accent1"/&gt;&lt;/w:tcBorders&gt;&lt;/w:tcPr&gt;&lt;/w:tblStylePr&gt;&lt;w:tblStylePr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w:styleId="GridTable4-Accent2"&gt;&lt;w:name w:val="Grid Table 4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w:type="firstRow"&gt;&lt;w:rPr&gt;&lt;w:b/&gt;&lt;w:bCs/&gt;&lt;w:color w:val="FFFFFF" w:themeColor="background1"/&gt;&lt;/w:rPr&gt;&lt;w:tblPr/&gt;&lt;w:tcPr&gt;&lt;w:tcBorders&gt;&lt;w:top w:val="single" w:sz="4" w:space="0" w:color="88438B" w:themeColor="accent2"/&gt;&lt;w:left w:val="single" w:sz="4" w:space="0" w:color="88438B" w:themeColor="accent2"/&gt;&lt;w:bottom w:val="single" w:sz="4" w:space="0" w:color="88438B" w:themeColor="accent2"/&gt;&lt;w:right w:val="single" w:sz="4" w:space="0" w:color="88438B" w:themeColor="accent2"/&gt;&lt;w:insideH w:val="nil"/&gt;&lt;w:insideV w:val="nil"/&gt;&lt;/w:tcBorders&gt;&lt;w:shd w:val="clear" w:color="auto" w:fill="88438B" w:themeFill="accent2"/&gt;&lt;/w:tcPr&gt;&lt;/w:tblStylePr&gt;&lt;w:tblStylePr w:type="lastRow"&gt;&lt;w:rPr&gt;&lt;w:b/&gt;&lt;w:bCs/&gt;&lt;/w:rPr&gt;&lt;w:tblPr/&gt;&lt;w:tcPr&gt;&lt;w:tcBorders&gt;&lt;w:top w:val="double" w:sz="4" w:space="0" w:color="88438B" w:themeColor="accent2"/&gt;&lt;/w:tcBorders&gt;&lt;/w:tcPr&gt;&lt;/w:tblStylePr&gt;&lt;w:tblStylePr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w:styleId="GridTable4-Accent3"&gt;&lt;w:name w:val="Grid Table 4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w:type="firstRow"&gt;&lt;w:rPr&gt;&lt;w:b/&gt;&lt;w:bCs/&gt;&lt;w:color w:val="FFFFFF" w:themeColor="background1"/&gt;&lt;/w:rPr&gt;&lt;w:tblPr/&gt;&lt;w:tcPr&gt;&lt;w:tcBorders&gt;&lt;w:top w:val="single" w:sz="4" w:space="0" w:color="054CA1" w:themeColor="accent3"/&gt;&lt;w:left w:val="single" w:sz="4" w:space="0" w:color="054CA1" w:themeColor="accent3"/&gt;&lt;w:bottom w:val="single" w:sz="4" w:space="0" w:color="054CA1" w:themeColor="accent3"/&gt;&lt;w:right w:val="single" w:sz="4" w:space="0" w:color="054CA1" w:themeColor="accent3"/&gt;&lt;w:insideH w:val="nil"/&gt;&lt;w:insideV w:val="nil"/&gt;&lt;/w:tcBorders&gt;&lt;w:shd w:val="clear" w:color="auto" w:fill="054CA1" w:themeFill="accent3"/&gt;&lt;/w:tcPr&gt;&lt;/w:tblStylePr&gt;&lt;w:tblStylePr w:type="lastRow"&gt;&lt;w:rPr&gt;&lt;w:b/&gt;&lt;w:bCs/&gt;&lt;/w:rPr&gt;&lt;w:tblPr/&gt;&lt;w:tcPr&gt;&lt;w:tcBorders&gt;&lt;w:top w:val="double" w:sz="4" w:space="0" w:color="054CA1" w:themeColor="accent3"/&gt;&lt;/w:tcBorders&gt;&lt;/w:tcPr&gt;&lt;/w:tblStylePr&gt;&lt;w:tblStylePr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w:styleId="GridTable4-Accent4"&gt;&lt;w:name w:val="Grid Table 4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w:type="firstRow"&gt;&lt;w:rPr&gt;&lt;w:b/&gt;&lt;w:bCs/&gt;&lt;w:color w:val="FFFFFF" w:themeColor="background1"/&gt;&lt;/w:rPr&gt;&lt;w:tblPr/&gt;&lt;w:tcPr&gt;&lt;w:tcBorders&gt;&lt;w:top w:val="single" w:sz="4" w:space="0" w:color="4D9EA9" w:themeColor="accent4"/&gt;&lt;w:left w:val="single" w:sz="4" w:space="0" w:color="4D9EA9" w:themeColor="accent4"/&gt;&lt;w:bottom w:val="single" w:sz="4" w:space="0" w:color="4D9EA9" w:themeColor="accent4"/&gt;&lt;w:right w:val="single" w:sz="4" w:space="0" w:color="4D9EA9" w:themeColor="accent4"/&gt;&lt;w:insideH w:val="nil"/&gt;&lt;w:insideV w:val="nil"/&gt;&lt;/w:tcBorders&gt;&lt;w:shd w:val="clear" w:color="auto" w:fill="4D9EA9" w:themeFill="accent4"/&gt;&lt;/w:tcPr&gt;&lt;/w:tblStylePr&gt;&lt;w:tblStylePr w:type="lastRow"&gt;&lt;w:rPr&gt;&lt;w:b/&gt;&lt;w:bCs/&gt;&lt;/w:rPr&gt;&lt;w:tblPr/&gt;&lt;w:tcPr&gt;&lt;w:tcBorders&gt;&lt;w:top w:val="double" w:sz="4" w:space="0" w:color="4D9EA9" w:themeColor="accent4"/&gt;&lt;/w:tcBorders&gt;&lt;/w:tcPr&gt;&lt;/w:tblStylePr&gt;&lt;w:tblStylePr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w:styleId="GridTable4-Accent5"&gt;&lt;w:name w:val="Grid Table 4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w:type="firstRow"&gt;&lt;w:rPr&gt;&lt;w:b/&gt;&lt;w:bCs/&gt;&lt;w:color w:val="FFFFFF" w:themeColor="background1"/&gt;&lt;/w:rPr&gt;&lt;w:tblPr/&gt;&lt;w:tcPr&gt;&lt;w:tcBorders&gt;&lt;w:top w:val="single" w:sz="4" w:space="0" w:color="D6488E" w:themeColor="accent5"/&gt;&lt;w:left w:val="single" w:sz="4" w:space="0" w:color="D6488E" w:themeColor="accent5"/&gt;&lt;w:bottom w:val="single" w:sz="4" w:space="0" w:color="D6488E" w:themeColor="accent5"/&gt;&lt;w:right w:val="single" w:sz="4" w:space="0" w:color="D6488E" w:themeColor="accent5"/&gt;&lt;w:insideH w:val="nil"/&gt;&lt;w:insideV w:val="nil"/&gt;&lt;/w:tcBorders&gt;&lt;w:shd w:val="clear" w:color="auto" w:fill="D6488E" w:themeFill="accent5"/&gt;&lt;/w:tcPr&gt;&lt;/w:tblStylePr&gt;&lt;w:tblStylePr w:type="lastRow"&gt;&lt;w:rPr&gt;&lt;w:b/&gt;&lt;w:bCs/&gt;&lt;/w:rPr&gt;&lt;w:tblPr/&gt;&lt;w:tcPr&gt;&lt;w:tcBorders&gt;&lt;w:top w:val="double" w:sz="4" w:space="0" w:color="D6488E" w:themeColor="accent5"/&gt;&lt;/w:tcBorders&gt;&lt;/w:tcPr&gt;&lt;/w:tblStylePr&gt;&lt;w:tblStylePr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w:styleId="GridTable4-Accent6"&gt;&lt;w:name w:val="Grid Table 4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w:type="firstRow"&gt;&lt;w:rPr&gt;&lt;w:b/&gt;&lt;w:bCs/&gt;&lt;w:color w:val="FFFFFF" w:themeColor="background1"/&gt;&lt;/w:rPr&gt;&lt;w:tblPr/&gt;&lt;w:tcPr&gt;&lt;w:tcBorders&gt;&lt;w:top w:val="single" w:sz="4" w:space="0" w:color="428B35" w:themeColor="accent6"/&gt;&lt;w:left w:val="single" w:sz="4" w:space="0" w:color="428B35" w:themeColor="accent6"/&gt;&lt;w:bottom w:val="single" w:sz="4" w:space="0" w:color="428B35" w:themeColor="accent6"/&gt;&lt;w:right w:val="single" w:sz="4" w:space="0" w:color="428B35" w:themeColor="accent6"/&gt;&lt;w:insideH w:val="nil"/&gt;&lt;w:insideV w:val="nil"/&gt;&lt;/w:tcBorders&gt;&lt;w:shd w:val="clear" w:color="auto" w:fill="428B35" w:themeFill="accent6"/&gt;&lt;/w:tcPr&gt;&lt;/w:tblStylePr&gt;&lt;w:tblStylePr w:type="lastRow"&gt;&lt;w:rPr&gt;&lt;w:b/&gt;&lt;w:bCs/&gt;&lt;/w:rPr&gt;&lt;w:tblPr/&gt;&lt;w:tcPr&gt;&lt;w:tcBorders&gt;&lt;w:top w:val="double" w:sz="4" w:space="0" w:color="428B35" w:themeColor="accent6"/&gt;&lt;/w:tcBorders&gt;&lt;/w:tcPr&gt;&lt;/w:tblStylePr&gt;&lt;w:tblStylePr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w:styleId="GridTable5Dark"&gt;&lt;w:name w:val="Grid Table 5 Dark"/&gt;&lt;w:basedOn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w:fill="D4D4D5" w:themeFill="text1"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w:fill="2C2C2D" w:themeFill="text1"/&gt;&lt;/w:tcPr&gt;&lt;/w:tblStylePr&gt;&lt;w:tblStylePr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w:fill="2C2C2D" w:themeFill="text1"/&gt;&lt;/w:tcPr&gt;&lt;/w:tblStylePr&gt;&lt;w:tblStylePr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w:fill="2C2C2D" w:themeFill="text1"/&gt;&lt;/w:tcPr&gt;&lt;/w:tblStylePr&gt;&lt;w:tblStylePr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w:fill="2C2C2D" w:themeFill="text1"/&gt;&lt;/w:tcPr&gt;&lt;/w:tblStylePr&gt;&lt;w:tblStylePr w:type="band1Vert"&gt;&lt;w:tblPr/&gt;&lt;w:tcPr&gt;&lt;w:shd w:val="clear" w:color="auto" w:fill="A9A9AB" w:themeFill="text1" w:themeFillTint="66"/&gt;&lt;/w:tcPr&gt;&lt;/w:tblStylePr&gt;&lt;w:tblStylePr w:type="band1Horz"&gt;&lt;w:tblPr/&gt;&lt;w:tcPr&gt;&lt;w:shd w:val="clear" w:color="auto" w:fill="A9A9AB" w:themeFill="text1" w:themeFillTint="66"/&gt;&lt;/w:tcPr&gt;&lt;/w:tblStylePr&gt;&lt;/w:style&gt;&lt;w:style w:type="table" w:styleId="GridTable5Dark-Accent1"&gt;&lt;w:name w:val="Grid Table 5 Dark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w:fill="FAD2D3" w:themeFill="accent1"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w:fill="E61E28" w:themeFill="accent1"/&gt;&lt;/w:tcPr&gt;&lt;/w:tblStylePr&gt;&lt;w:tblStylePr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w:fill="E61E28" w:themeFill="accent1"/&gt;&lt;/w:tcPr&gt;&lt;/w:tblStylePr&gt;&lt;w:tblStylePr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w:fill="E61E28" w:themeFill="accent1"/&gt;&lt;/w:tcPr&gt;&lt;/w:tblStylePr&gt;&lt;w:tblStylePr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w:fill="E61E28" w:themeFill="accent1"/&gt;&lt;/w:tcPr&gt;&lt;/w:tblStylePr&gt;&lt;w:tblStylePr w:type="band1Vert"&gt;&lt;w:tblPr/&gt;&lt;w:tcPr&gt;&lt;w:shd w:val="clear" w:color="auto" w:fill="F5A5A8" w:themeFill="accent1" w:themeFillTint="66"/&gt;&lt;/w:tcPr&gt;&lt;/w:tblStylePr&gt;&lt;w:tblStylePr w:type="band1Horz"&gt;&lt;w:tblPr/&gt;&lt;w:tcPr&gt;&lt;w:shd w:val="clear" w:color="auto" w:fill="F5A5A8" w:themeFill="accent1" w:themeFillTint="66"/&gt;&lt;/w:tcPr&gt;&lt;/w:tblStylePr&gt;&lt;/w:style&gt;&lt;w:style w:type="table" w:styleId="GridTable5Dark-Accent2"&gt;&lt;w:name w:val="Grid Table 5 Dark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w:fill="EAD5EB" w:themeFill="accent2"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w:fill="88438B" w:themeFill="accent2"/&gt;&lt;/w:tcPr&gt;&lt;/w:tblStylePr&gt;&lt;w:tblStylePr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w:fill="88438B" w:themeFill="accent2"/&gt;&lt;/w:tcPr&gt;&lt;/w:tblStylePr&gt;&lt;w:tblStylePr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w:fill="88438B" w:themeFill="accent2"/&gt;&lt;/w:tcPr&gt;&lt;/w:tblStylePr&gt;&lt;w:tblStylePr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w:fill="88438B" w:themeFill="accent2"/&gt;&lt;/w:tcPr&gt;&lt;/w:tblStylePr&gt;&lt;w:tblStylePr w:type="band1Vert"&gt;&lt;w:tblPr/&gt;&lt;w:tcPr&gt;&lt;w:shd w:val="clear" w:color="auto" w:fill="D5ACD7" w:themeFill="accent2" w:themeFillTint="66"/&gt;&lt;/w:tcPr&gt;&lt;/w:tblStylePr&gt;&lt;w:tblStylePr w:type="band1Horz"&gt;&lt;w:tblPr/&gt;&lt;w:tcPr&gt;&lt;w:shd w:val="clear" w:color="auto" w:fill="D5ACD7" w:themeFill="accent2" w:themeFillTint="66"/&gt;&lt;/w:tcPr&gt;&lt;/w:tblStylePr&gt;&lt;/w:style&gt;&lt;w:style w:type="table" w:styleId="GridTable5Dark-Accent3"&gt;&lt;w:name w:val="Grid Table 5 Dark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w:fill="BCD9FD" w:themeFill="accent3"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w:fill="054CA1" w:themeFill="accent3"/&gt;&lt;/w:tcPr&gt;&lt;/w:tblStylePr&gt;&lt;w:tblStylePr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w:fill="054CA1" w:themeFill="accent3"/&gt;&lt;/w:tcPr&gt;&lt;/w:tblStylePr&gt;&lt;w:tblStylePr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w:fill="054CA1" w:themeFill="accent3"/&gt;&lt;/w:tcPr&gt;&lt;/w:tblStylePr&gt;&lt;w:tblStylePr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w:fill="054CA1" w:themeFill="accent3"/&gt;&lt;/w:tcPr&gt;&lt;/w:tblStylePr&gt;&lt;w:tblStylePr w:type="band1Vert"&gt;&lt;w:tblPr/&gt;&lt;w:tcPr&gt;&lt;w:shd w:val="clear" w:color="auto" w:fill="79B4FA" w:themeFill="accent3" w:themeFillTint="66"/&gt;&lt;/w:tcPr&gt;&lt;/w:tblStylePr&gt;&lt;w:tblStylePr w:type="band1Horz"&gt;&lt;w:tblPr/&gt;&lt;w:tcPr&gt;&lt;w:shd w:val="clear" w:color="auto" w:fill="79B4FA" w:themeFill="accent3" w:themeFillTint="66"/&gt;&lt;/w:tcPr&gt;&lt;/w:tblStylePr&gt;&lt;/w:style&gt;&lt;w:style w:type="table" w:styleId="GridTable5Dark-Accent4"&gt;&lt;w:name w:val="Grid Table 5 Dark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w:fill="DAECEE" w:themeFill="accent4"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w:fill="4D9EA9" w:themeFill="accent4"/&gt;&lt;/w:tcPr&gt;&lt;/w:tblStylePr&gt;&lt;w:tblStylePr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w:fill="4D9EA9" w:themeFill="accent4"/&gt;&lt;/w:tcPr&gt;&lt;/w:tblStylePr&gt;&lt;w:tblStylePr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w:fill="4D9EA9" w:themeFill="accent4"/&gt;&lt;/w:tcPr&gt;&lt;/w:tblStylePr&gt;&lt;w:tblStylePr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w:fill="4D9EA9" w:themeFill="accent4"/&gt;&lt;/w:tcPr&gt;&lt;/w:tblStylePr&gt;&lt;w:tblStylePr w:type="band1Vert"&gt;&lt;w:tblPr/&gt;&lt;w:tcPr&gt;&lt;w:shd w:val="clear" w:color="auto" w:fill="B6D9DE" w:themeFill="accent4" w:themeFillTint="66"/&gt;&lt;/w:tcPr&gt;&lt;/w:tblStylePr&gt;&lt;w:tblStylePr w:type="band1Horz"&gt;&lt;w:tblPr/&gt;&lt;w:tcPr&gt;&lt;w:shd w:val="clear" w:color="auto" w:fill="B6D9DE" w:themeFill="accent4" w:themeFillTint="66"/&gt;&lt;/w:tcPr&gt;&lt;/w:tblStylePr&gt;&lt;/w:style&gt;&lt;w:style w:type="table" w:styleId="GridTable5Dark-Accent5"&gt;&lt;w:name w:val="Grid Table 5 Dark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w:fill="F6DAE8" w:themeFill="accent5"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w:fill="D6488E" w:themeFill="accent5"/&gt;&lt;/w:tcPr&gt;&lt;/w:tblStylePr&gt;&lt;w:tblStylePr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w:fill="D6488E" w:themeFill="accent5"/&gt;&lt;/w:tcPr&gt;&lt;/w:tblStylePr&gt;&lt;w:tblStylePr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w:fill="D6488E" w:themeFill="accent5"/&gt;&lt;/w:tcPr&gt;&lt;/w:tblStylePr&gt;&lt;w:tblStylePr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w:fill="D6488E" w:themeFill="accent5"/&gt;&lt;/w:tcPr&gt;&lt;/w:tblStylePr&gt;&lt;w:tblStylePr w:type="band1Vert"&gt;&lt;w:tblPr/&gt;&lt;w:tcPr&gt;&lt;w:shd w:val="clear" w:color="auto" w:fill="EEB5D1" w:themeFill="accent5" w:themeFillTint="66"/&gt;&lt;/w:tcPr&gt;&lt;/w:tblStylePr&gt;&lt;w:tblStylePr w:type="band1Horz"&gt;&lt;w:tblPr/&gt;&lt;w:tcPr&gt;&lt;w:shd w:val="clear" w:color="auto" w:fill="EEB5D1" w:themeFill="accent5" w:themeFillTint="66"/&gt;&lt;/w:tcPr&gt;&lt;/w:tblStylePr&gt;&lt;/w:style&gt;&lt;w:style w:type="table" w:styleId="GridTable5Dark-Accent6"&gt;&lt;w:name w:val="Grid Table 5 Dark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w:fill="D5EDD0" w:themeFill="accent6"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w:fill="428B35" w:themeFill="accent6"/&gt;&lt;/w:tcPr&gt;&lt;/w:tblStylePr&gt;&lt;w:tblStylePr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w:fill="428B35" w:themeFill="accent6"/&gt;&lt;/w:tcPr&gt;&lt;/w:tblStylePr&gt;&lt;w:tblStylePr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w:fill="428B35" w:themeFill="accent6"/&gt;&lt;/w:tcPr&gt;&lt;/w:tblStylePr&gt;&lt;w:tblStylePr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w:fill="428B35" w:themeFill="accent6"/&gt;&lt;/w:tcPr&gt;&lt;/w:tblStylePr&gt;&lt;w:tblStylePr w:type="band1Vert"&gt;&lt;w:tblPr/&gt;&lt;w:tcPr&gt;&lt;w:shd w:val="clear" w:color="auto" w:fill="ABDCA2" w:themeFill="accent6" w:themeFillTint="66"/&gt;&lt;/w:tcPr&gt;&lt;/w:tblStylePr&gt;&lt;w:tblStylePr w:type="band1Horz"&gt;&lt;w:tblPr/&gt;&lt;w:tcPr&gt;&lt;w:shd w:val="clear" w:color="auto" w:fill="ABDCA2" w:themeFill="accent6" w:themeFillTint="66"/&gt;&lt;/w:tcPr&gt;&lt;/w:tblStylePr&gt;&lt;/w:style&gt;&lt;w:style w:type="table" w:styleId="GridTable6Colorful"&gt;&lt;w:name w:val="Grid Table 6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w:type="firstRow"&gt;&lt;w:rPr&gt;&lt;w:b/&gt;&lt;w:bCs/&gt;&lt;/w:rPr&gt;&lt;w:tblPr/&gt;&lt;w:tcPr&gt;&lt;w:tcBorders&gt;&lt;w:bottom w:val="single" w:sz="12" w:space="0" w:color="7F7F82" w:themeColor="text1" w:themeTint="99"/&gt;&lt;/w:tcBorders&gt;&lt;/w:tcPr&gt;&lt;/w:tblStylePr&gt;&lt;w:tblStylePr w:type="lastRow"&gt;&lt;w:rPr&gt;&lt;w:b/&gt;&lt;w:bCs/&gt;&lt;/w:rPr&gt;&lt;w:tblPr/&gt;&lt;w:tcPr&gt;&lt;w:tcBorders&gt;&lt;w:top w:val="double" w:sz="4" w:space="0" w:color="7F7F82" w:themeColor="text1"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w:styleId="GridTable6Colorful-Accent1"&gt;&lt;w:name w:val="Grid Table 6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w:type="firstRow"&gt;&lt;w:rPr&gt;&lt;w:b/&gt;&lt;w:bCs/&gt;&lt;/w:rPr&gt;&lt;w:tblPr/&gt;&lt;w:tcPr&gt;&lt;w:tcBorders&gt;&lt;w:bottom w:val="single" w:sz="12" w:space="0" w:color="F0787D" w:themeColor="accent1" w:themeTint="99"/&gt;&lt;/w:tcBorders&gt;&lt;/w:tcPr&gt;&lt;/w:tblStylePr&gt;&lt;w:tblStylePr w:type="lastRow"&gt;&lt;w:rPr&gt;&lt;w:b/&gt;&lt;w:bCs/&gt;&lt;/w:rPr&gt;&lt;w:tblPr/&gt;&lt;w:tcPr&gt;&lt;w:tcBorders&gt;&lt;w:top w:val="double" w:sz="4" w:space="0" w:color="F0787D" w:themeColor="accent1"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w:styleId="GridTable6Colorful-Accent2"&gt;&lt;w:name w:val="Grid Table 6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w:type="firstRow"&gt;&lt;w:rPr&gt;&lt;w:b/&gt;&lt;w:bCs/&gt;&lt;/w:rPr&gt;&lt;w:tblPr/&gt;&lt;w:tcPr&gt;&lt;w:tcBorders&gt;&lt;w:bottom w:val="single" w:sz="12" w:space="0" w:color="C083C3" w:themeColor="accent2" w:themeTint="99"/&gt;&lt;/w:tcBorders&gt;&lt;/w:tcPr&gt;&lt;/w:tblStylePr&gt;&lt;w:tblStylePr w:type="lastRow"&gt;&lt;w:rPr&gt;&lt;w:b/&gt;&lt;w:bCs/&gt;&lt;/w:rPr&gt;&lt;w:tblPr/&gt;&lt;w:tcPr&gt;&lt;w:tcBorders&gt;&lt;w:top w:val="double" w:sz="4" w:space="0" w:color="C083C3" w:themeColor="accent2"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w:styleId="GridTable6Colorful-Accent3"&gt;&lt;w:name w:val="Grid Table 6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w:type="firstRow"&gt;&lt;w:rPr&gt;&lt;w:b/&gt;&lt;w:bCs/&gt;&lt;/w:rPr&gt;&lt;w:tblPr/&gt;&lt;w:tcPr&gt;&lt;w:tcBorders&gt;&lt;w:bottom w:val="single" w:sz="12" w:space="0" w:color="368EF8" w:themeColor="accent3" w:themeTint="99"/&gt;&lt;/w:tcBorders&gt;&lt;/w:tcPr&gt;&lt;/w:tblStylePr&gt;&lt;w:tblStylePr w:type="lastRow"&gt;&lt;w:rPr&gt;&lt;w:b/&gt;&lt;w:bCs/&gt;&lt;/w:rPr&gt;&lt;w:tblPr/&gt;&lt;w:tcPr&gt;&lt;w:tcBorders&gt;&lt;w:top w:val="double" w:sz="4" w:space="0" w:color="368EF8" w:themeColor="accent3"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w:styleId="GridTable6Colorful-Accent4"&gt;&lt;w:name w:val="Grid Table 6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w:type="firstRow"&gt;&lt;w:rPr&gt;&lt;w:b/&gt;&lt;w:bCs/&gt;&lt;/w:rPr&gt;&lt;w:tblPr/&gt;&lt;w:tcPr&gt;&lt;w:tcBorders&gt;&lt;w:bottom w:val="single" w:sz="12" w:space="0" w:color="92C6CD" w:themeColor="accent4" w:themeTint="99"/&gt;&lt;/w:tcBorders&gt;&lt;/w:tcPr&gt;&lt;/w:tblStylePr&gt;&lt;w:tblStylePr w:type="lastRow"&gt;&lt;w:rPr&gt;&lt;w:b/&gt;&lt;w:bCs/&gt;&lt;/w:rPr&gt;&lt;w:tblPr/&gt;&lt;w:tcPr&gt;&lt;w:tcBorders&gt;&lt;w:top w:val="double" w:sz="4" w:space="0" w:color="92C6CD" w:themeColor="accent4"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w:styleId="GridTable6Colorful-Accent5"&gt;&lt;w:name w:val="Grid Table 6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w:type="firstRow"&gt;&lt;w:rPr&gt;&lt;w:b/&gt;&lt;w:bCs/&gt;&lt;/w:rPr&gt;&lt;w:tblPr/&gt;&lt;w:tcPr&gt;&lt;w:tcBorders&gt;&lt;w:bottom w:val="single" w:sz="12" w:space="0" w:color="E691BA" w:themeColor="accent5" w:themeTint="99"/&gt;&lt;/w:tcBorders&gt;&lt;/w:tcPr&gt;&lt;/w:tblStylePr&gt;&lt;w:tblStylePr w:type="lastRow"&gt;&lt;w:rPr&gt;&lt;w:b/&gt;&lt;w:bCs/&gt;&lt;/w:rPr&gt;&lt;w:tblPr/&gt;&lt;w:tcPr&gt;&lt;w:tcBorders&gt;&lt;w:top w:val="double" w:sz="4" w:space="0" w:color="E691BA" w:themeColor="accent5"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w:styleId="GridTable6Colorful-Accent6"&gt;&lt;w:name w:val="Grid Table 6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w:type="firstRow"&gt;&lt;w:rPr&gt;&lt;w:b/&gt;&lt;w:bCs/&gt;&lt;/w:rPr&gt;&lt;w:tblPr/&gt;&lt;w:tcPr&gt;&lt;w:tcBorders&gt;&lt;w:bottom w:val="single" w:sz="12" w:space="0" w:color="81CA74" w:themeColor="accent6" w:themeTint="99"/&gt;&lt;/w:tcBorders&gt;&lt;/w:tcPr&gt;&lt;/w:tblStylePr&gt;&lt;w:tblStylePr w:type="lastRow"&gt;&lt;w:rPr&gt;&lt;w:b/&gt;&lt;w:bCs/&gt;&lt;/w:rPr&gt;&lt;w:tblPr/&gt;&lt;w:tcPr&gt;&lt;w:tcBorders&gt;&lt;w:top w:val="double" w:sz="4" w:space="0" w:color="81CA74"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w:styleId="GridTable7Colorful"&gt;&lt;w:name w:val="Grid Table 7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w:themeFillTint="33"/&gt;&lt;/w:tcPr&gt;&lt;/w:tblStylePr&gt;&lt;w:tblStylePr w:type="neCell"&gt;&lt;w:tblPr/&gt;&lt;w:tcPr&gt;&lt;w:tcBorders&gt;&lt;w:bottom w:val="single" w:sz="4" w:space="0" w:color="7F7F82" w:themeColor="text1" w:themeTint="99"/&gt;&lt;/w:tcBorders&gt;&lt;/w:tcPr&gt;&lt;/w:tblStylePr&gt;&lt;w:tblStylePr w:type="nwCell"&gt;&lt;w:tblPr/&gt;&lt;w:tcPr&gt;&lt;w:tcBorders&gt;&lt;w:bottom w:val="single" w:sz="4" w:space="0" w:color="7F7F82" w:themeColor="text1" w:themeTint="99"/&gt;&lt;/w:tcBorders&gt;&lt;/w:tcPr&gt;&lt;/w:tblStylePr&gt;&lt;w:tblStylePr w:type="seCell"&gt;&lt;w:tblPr/&gt;&lt;w:tcPr&gt;&lt;w:tcBorders&gt;&lt;w:top w:val="single" w:sz="4" w:space="0" w:color="7F7F82" w:themeColor="text1" w:themeTint="99"/&gt;&lt;/w:tcBorders&gt;&lt;/w:tcPr&gt;&lt;/w:tblStylePr&gt;&lt;w:tblStylePr w:type="swCell"&gt;&lt;w:tblPr/&gt;&lt;w:tcPr&gt;&lt;w:tcBorders&gt;&lt;w:top w:val="single" w:sz="4" w:space="0" w:color="7F7F82" w:themeColor="text1" w:themeTint="99"/&gt;&lt;/w:tcBorders&gt;&lt;/w:tcPr&gt;&lt;/w:tblStylePr&gt;&lt;/w:style&gt;&lt;w:style w:type="table" w:styleId="GridTable7Colorful-Accent1"&gt;&lt;w:name w:val="Grid Table 7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w:themeFillTint="33"/&gt;&lt;/w:tcPr&gt;&lt;/w:tblStylePr&gt;&lt;w:tblStylePr w:type="neCell"&gt;&lt;w:tblPr/&gt;&lt;w:tcPr&gt;&lt;w:tcBorders&gt;&lt;w:bottom w:val="single" w:sz="4" w:space="0" w:color="F0787D" w:themeColor="accent1" w:themeTint="99"/&gt;&lt;/w:tcBorders&gt;&lt;/w:tcPr&gt;&lt;/w:tblStylePr&gt;&lt;w:tblStylePr w:type="nwCell"&gt;&lt;w:tblPr/&gt;&lt;w:tcPr&gt;&lt;w:tcBorders&gt;&lt;w:bottom w:val="single" w:sz="4" w:space="0" w:color="F0787D" w:themeColor="accent1" w:themeTint="99"/&gt;&lt;/w:tcBorders&gt;&lt;/w:tcPr&gt;&lt;/w:tblStylePr&gt;&lt;w:tblStylePr w:type="seCell"&gt;&lt;w:tblPr/&gt;&lt;w:tcPr&gt;&lt;w:tcBorders&gt;&lt;w:top w:val="single" w:sz="4" w:space="0" w:color="F0787D" w:themeColor="accent1" w:themeTint="99"/&gt;&lt;/w:tcBorders&gt;&lt;/w:tcPr&gt;&lt;/w:tblStylePr&gt;&lt;w:tblStylePr w:type="swCell"&gt;&lt;w:tblPr/&gt;&lt;w:tcPr&gt;&lt;w:tcBorders&gt;&lt;w:top w:val="single" w:sz="4" w:space="0" w:color="F0787D" w:themeColor="accent1" w:themeTint="99"/&gt;&lt;/w:tcBorders&gt;&lt;/w:tcPr&gt;&lt;/w:tblStylePr&gt;&lt;/w:style&gt;&lt;w:style w:type="table" w:styleId="GridTable7Colorful-Accent2"&gt;&lt;w:name w:val="Grid Table 7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w:themeFillTint="33"/&gt;&lt;/w:tcPr&gt;&lt;/w:tblStylePr&gt;&lt;w:tblStylePr w:type="neCell"&gt;&lt;w:tblPr/&gt;&lt;w:tcPr&gt;&lt;w:tcBorders&gt;&lt;w:bottom w:val="single" w:sz="4" w:space="0" w:color="C083C3" w:themeColor="accent2" w:themeTint="99"/&gt;&lt;/w:tcBorders&gt;&lt;/w:tcPr&gt;&lt;/w:tblStylePr&gt;&lt;w:tblStylePr w:type="nwCell"&gt;&lt;w:tblPr/&gt;&lt;w:tcPr&gt;&lt;w:tcBorders&gt;&lt;w:bottom w:val="single" w:sz="4" w:space="0" w:color="C083C3" w:themeColor="accent2" w:themeTint="99"/&gt;&lt;/w:tcBorders&gt;&lt;/w:tcPr&gt;&lt;/w:tblStylePr&gt;&lt;w:tblStylePr w:type="seCell"&gt;&lt;w:tblPr/&gt;&lt;w:tcPr&gt;&lt;w:tcBorders&gt;&lt;w:top w:val="single" w:sz="4" w:space="0" w:color="C083C3" w:themeColor="accent2" w:themeTint="99"/&gt;&lt;/w:tcBorders&gt;&lt;/w:tcPr&gt;&lt;/w:tblStylePr&gt;&lt;w:tblStylePr w:type="swCell"&gt;&lt;w:tblPr/&gt;&lt;w:tcPr&gt;&lt;w:tcBorders&gt;&lt;w:top w:val="single" w:sz="4" w:space="0" w:color="C083C3" w:themeColor="accent2" w:themeTint="99"/&gt;&lt;/w:tcBorders&gt;&lt;/w:tcPr&gt;&lt;/w:tblStylePr&gt;&lt;/w:style&gt;&lt;w:style w:type="table" w:styleId="GridTable7Colorful-Accent3"&gt;&lt;w:name w:val="Grid Table 7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w:themeFillTint="33"/&gt;&lt;/w:tcPr&gt;&lt;/w:tblStylePr&gt;&lt;w:tblStylePr w:type="neCell"&gt;&lt;w:tblPr/&gt;&lt;w:tcPr&gt;&lt;w:tcBorders&gt;&lt;w:bottom w:val="single" w:sz="4" w:space="0" w:color="368EF8" w:themeColor="accent3" w:themeTint="99"/&gt;&lt;/w:tcBorders&gt;&lt;/w:tcPr&gt;&lt;/w:tblStylePr&gt;&lt;w:tblStylePr w:type="nwCell"&gt;&lt;w:tblPr/&gt;&lt;w:tcPr&gt;&lt;w:tcBorders&gt;&lt;w:bottom w:val="single" w:sz="4" w:space="0" w:color="368EF8" w:themeColor="accent3" w:themeTint="99"/&gt;&lt;/w:tcBorders&gt;&lt;/w:tcPr&gt;&lt;/w:tblStylePr&gt;&lt;w:tblStylePr w:type="seCell"&gt;&lt;w:tblPr/&gt;&lt;w:tcPr&gt;&lt;w:tcBorders&gt;&lt;w:top w:val="single" w:sz="4" w:space="0" w:color="368EF8" w:themeColor="accent3" w:themeTint="99"/&gt;&lt;/w:tcBorders&gt;&lt;/w:tcPr&gt;&lt;/w:tblStylePr&gt;&lt;w:tblStylePr w:type="swCell"&gt;&lt;w:tblPr/&gt;&lt;w:tcPr&gt;&lt;w:tcBorders&gt;&lt;w:top w:val="single" w:sz="4" w:space="0" w:color="368EF8" w:themeColor="accent3" w:themeTint="99"/&gt;&lt;/w:tcBorders&gt;&lt;/w:tcPr&gt;&lt;/w:tblStylePr&gt;&lt;/w:style&gt;&lt;w:style w:type="table" w:styleId="GridTable7Colorful-Accent4"&gt;&lt;w:name w:val="Grid Table 7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w:themeFillTint="33"/&gt;&lt;/w:tcPr&gt;&lt;/w:tblStylePr&gt;&lt;w:tblStylePr w:type="neCell"&gt;&lt;w:tblPr/&gt;&lt;w:tcPr&gt;&lt;w:tcBorders&gt;&lt;w:bottom w:val="single" w:sz="4" w:space="0" w:color="92C6CD" w:themeColor="accent4" w:themeTint="99"/&gt;&lt;/w:tcBorders&gt;&lt;/w:tcPr&gt;&lt;/w:tblStylePr&gt;&lt;w:tblStylePr w:type="nwCell"&gt;&lt;w:tblPr/&gt;&lt;w:tcPr&gt;&lt;w:tcBorders&gt;&lt;w:bottom w:val="single" w:sz="4" w:space="0" w:color="92C6CD" w:themeColor="accent4" w:themeTint="99"/&gt;&lt;/w:tcBorders&gt;&lt;/w:tcPr&gt;&lt;/w:tblStylePr&gt;&lt;w:tblStylePr w:type="seCell"&gt;&lt;w:tblPr/&gt;&lt;w:tcPr&gt;&lt;w:tcBorders&gt;&lt;w:top w:val="single" w:sz="4" w:space="0" w:color="92C6CD" w:themeColor="accent4" w:themeTint="99"/&gt;&lt;/w:tcBorders&gt;&lt;/w:tcPr&gt;&lt;/w:tblStylePr&gt;&lt;w:tblStylePr w:type="swCell"&gt;&lt;w:tblPr/&gt;&lt;w:tcPr&gt;&lt;w:tcBorders&gt;&lt;w:top w:val="single" w:sz="4" w:space="0" w:color="92C6CD" w:themeColor="accent4" w:themeTint="99"/&gt;&lt;/w:tcBorders&gt;&lt;/w:tcPr&gt;&lt;/w:tblStylePr&gt;&lt;/w:style&gt;&lt;w:style w:type="table" w:styleId="GridTable7Colorful-Accent5"&gt;&lt;w:name w:val="Grid Table 7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w:themeFillTint="33"/&gt;&lt;/w:tcPr&gt;&lt;/w:tblStylePr&gt;&lt;w:tblStylePr w:type="neCell"&gt;&lt;w:tblPr/&gt;&lt;w:tcPr&gt;&lt;w:tcBorders&gt;&lt;w:bottom w:val="single" w:sz="4" w:space="0" w:color="E691BA" w:themeColor="accent5" w:themeTint="99"/&gt;&lt;/w:tcBorders&gt;&lt;/w:tcPr&gt;&lt;/w:tblStylePr&gt;&lt;w:tblStylePr w:type="nwCell"&gt;&lt;w:tblPr/&gt;&lt;w:tcPr&gt;&lt;w:tcBorders&gt;&lt;w:bottom w:val="single" w:sz="4" w:space="0" w:color="E691BA" w:themeColor="accent5" w:themeTint="99"/&gt;&lt;/w:tcBorders&gt;&lt;/w:tcPr&gt;&lt;/w:tblStylePr&gt;&lt;w:tblStylePr w:type="seCell"&gt;&lt;w:tblPr/&gt;&lt;w:tcPr&gt;&lt;w:tcBorders&gt;&lt;w:top w:val="single" w:sz="4" w:space="0" w:color="E691BA" w:themeColor="accent5" w:themeTint="99"/&gt;&lt;/w:tcBorders&gt;&lt;/w:tcPr&gt;&lt;/w:tblStylePr&gt;&lt;w:tblStylePr w:type="swCell"&gt;&lt;w:tblPr/&gt;&lt;w:tcPr&gt;&lt;w:tcBorders&gt;&lt;w:top w:val="single" w:sz="4" w:space="0" w:color="E691BA" w:themeColor="accent5" w:themeTint="99"/&gt;&lt;/w:tcBorders&gt;&lt;/w:tcPr&gt;&lt;/w:tblStylePr&gt;&lt;/w:style&gt;&lt;w:style w:type="table" w:styleId="GridTable7Colorful-Accent6"&gt;&lt;w:name w:val="Grid Table 7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w:themeFillTint="33"/&gt;&lt;/w:tcPr&gt;&lt;/w:tblStylePr&gt;&lt;w:tblStylePr w:type="neCell"&gt;&lt;w:tblPr/&gt;&lt;w:tcPr&gt;&lt;w:tcBorders&gt;&lt;w:bottom w:val="single" w:sz="4" w:space="0" w:color="81CA74" w:themeColor="accent6" w:themeTint="99"/&gt;&lt;/w:tcBorders&gt;&lt;/w:tcPr&gt;&lt;/w:tblStylePr&gt;&lt;w:tblStylePr w:type="nwCell"&gt;&lt;w:tblPr/&gt;&lt;w:tcPr&gt;&lt;w:tcBorders&gt;&lt;w:bottom w:val="single" w:sz="4" w:space="0" w:color="81CA74" w:themeColor="accent6" w:themeTint="99"/&gt;&lt;/w:tcBorders&gt;&lt;/w:tcPr&gt;&lt;/w:tblStylePr&gt;&lt;w:tblStylePr w:type="seCell"&gt;&lt;w:tblPr/&gt;&lt;w:tcPr&gt;&lt;w:tcBorders&gt;&lt;w:top w:val="single" w:sz="4" w:space="0" w:color="81CA74" w:themeColor="accent6" w:themeTint="99"/&gt;&lt;/w:tcBorders&gt;&lt;/w:tcPr&gt;&lt;/w:tblStylePr&gt;&lt;w:tblStylePr w:type="swCell"&gt;&lt;w:tblPr/&gt;&lt;w:tcPr&gt;&lt;w:tcBorders&gt;&lt;w:top w:val="single" w:sz="4" w:space="0" w:color="81CA74" w:themeColor="accent6" w:themeTint="99"/&gt;&lt;/w:tcBorders&gt;&lt;/w:tcPr&gt;&lt;/w:tblStylePr&gt;&lt;/w:style&gt;&lt;w:style w:type="character" w:styleId="Hashtag"&gt;&lt;w:name w:val="Hashtag"/&gt;&lt;w:basedOn w:val="DefaultParagraphFont"/&gt;&lt;w:uiPriority w:val="99"/&gt;&lt;w:semiHidden/&gt;&lt;w:rsid w:val="00BD3B54"/&gt;&lt;w:rPr&gt;&lt;w:color w:val="2B579A"/&gt;&lt;w:shd w:val="clear" w:color="auto" w:fill="E1DFDD"/&gt;&lt;/w:rPr&gt;&lt;/w:style&gt;&lt;w:style w:type="paragraph" w:styleId="Header"&gt;&lt;w:name w:val="header"/&gt;&lt;w:basedOn w:val="Normal"/&gt;&lt;w:link w:val="HeaderChar"/&gt;&lt;w:uiPriority w:val="13"/&gt;&lt;w:semiHidden/&gt;&lt;w:rsid w:val="00BD3B54"/&gt;&lt;w:pPr&gt;&lt;w:spacing w:after="0"/&gt;&lt;/w:pPr&gt;&lt;/w:style&gt;&lt;w:style w:type="character" w:customStyle="1" w:styleId="HeaderChar"&gt;&lt;w:name w:val="Header Char"/&gt;&lt;w:basedOn w:val="DefaultParagraphFont"/&gt;&lt;w:link w:val="Header"/&gt;&lt;w:uiPriority w:val="13"/&gt;&lt;w:semiHidden/&gt;&lt;w:rsid w:val="00BD3B54"/&gt;&lt;w:rPr&gt;&lt;w:rFonts w:ascii="Times New Roman" w:eastAsiaTheme="minorHAnsi" w:hAnsi="Times New Roman"/&gt;&lt;w:lang w:eastAsia="en-US"/&gt;&lt;/w:rPr&gt;&lt;/w:style&gt;&lt;w:style w:type="paragraph" w:customStyle="1" w:styleId="Heading1NoNumber"&gt;&lt;w:name w:val="Heading 1 No Number"/&gt;&lt;w:basedOn w:val="Heading1"/&gt;&lt;w:next w:val="Normal"/&gt;&lt;w:uiPriority w:val="1"/&gt;&lt;w:qFormat/&gt;&lt;w:rsid w:val="002860EE"/&gt;&lt;w:pPr&gt;&lt;w:numPr&gt;&lt;w:numId w:val="22"/&gt;&lt;/w:numPr&gt;&lt;/w:pPr&gt;&lt;/w:style&gt;&lt;w:style w:type="paragraph" w:customStyle="1" w:styleId="Heading2NoNumber"&gt;&lt;w:name w:val="Heading 2 No Number"/&gt;&lt;w:basedOn w:val="Heading2"/&gt;&lt;w:next w:val="Normal"/&gt;&lt;w:uiPriority w:val="1"/&gt;&lt;w:qFormat/&gt;&lt;w:rsid w:val="005A4551"/&gt;&lt;w:pPr&gt;&lt;w:numPr&gt;&lt;w:numId w:val="22"/&gt;&lt;/w:numPr&gt;&lt;w:spacing w:before="280"/&gt;&lt;/w:pPr&gt;&lt;/w:style&gt;&lt;w:style w:type="paragraph" w:customStyle="1" w:styleId="Heading3NoNumber"&gt;&lt;w:name w:val="Heading 3 No Number"/&gt;&lt;w:basedOn w:val="Heading3"/&gt;&lt;w:next w:val="Normal"/&gt;&lt;w:uiPriority w:val="1"/&gt;&lt;w:qFormat/&gt;&lt;w:rsid w:val="005A4551"/&gt;&lt;w:pPr&gt;&lt;w:numPr&gt;&lt;w:numId w:val="22"/&gt;&lt;/w:numPr&gt;&lt;/w:pPr&gt;&lt;/w:style&gt;&lt;w:style w:type="paragraph" w:customStyle="1" w:styleId="Heading4NoNumber"&gt;&lt;w:name w:val="Heading 4 No Number"/&gt;&lt;w:basedOn w:val="Heading4"/&gt;&lt;w:next w:val="Normal"/&gt;&lt;w:uiPriority w:val="1"/&gt;&lt;w:rsid w:val="005A4551"/&gt;&lt;w:pPr&gt;&lt;w:numPr&gt;&lt;w:numId w:val="22"/&gt;&lt;/w:numPr&gt;&lt;/w:pPr&gt;&lt;/w:style&gt;&lt;w:style w:type="character" w:customStyle="1" w:styleId="Heading5Char"&gt;&lt;w:name w:val="Heading 5 Char"/&gt;&lt;w:basedOn w:val="DefaultParagraphFont"/&gt;&lt;w:link w:val="Heading5"/&gt;&lt;w:semiHidden/&gt;&lt;w:rsid w:val="001154EC"/&gt;&lt;w:rPr&gt;&lt;w:rFonts w:ascii="Times New Roman" w:eastAsiaTheme="majorEastAsia" w:hAnsi="Times New Roman" w:cs="Times New Roman"/&gt;&lt;w:b/&gt;&lt;w:sz w:val="20"/&gt;&lt;w:szCs w:val="20"/&gt;&lt;w:lang w:eastAsia="en-US"/&gt;&lt;/w:rPr&gt;&lt;/w:style&gt;&lt;w:style w:type="paragraph" w:customStyle="1" w:styleId="Heading5NoNumber"&gt;&lt;w:name w:val="Heading 5 No Number"/&gt;&lt;w:basedOn w:val="Heading5"/&gt;&lt;w:next w:val="Normal"/&gt;&lt;w:uiPriority w:val="1"/&gt;&lt;w:qFormat/&gt;&lt;w:rsid w:val="002329CF"/&gt;&lt;w:pPr&gt;&lt;w:numPr&gt;&lt;w:numId w:val="22"/&gt;&lt;/w:numPr&gt;&lt;w:spacing w:before="320" w:after="30"/&gt;&lt;/w:pPr&gt;&lt;w:rPr&gt;&lt;w:i/&gt;&lt;w:sz w:val="22"/&gt;&lt;/w:rPr&gt;&lt;/w:style&gt;&lt;w:style w:type="paragraph" w:customStyle="1" w:styleId="Heading6NoNumber"&gt;&lt;w:name w:val="Heading 6 No Number"/&gt;&lt;w:basedOn w:val="Heading6"/&gt;&lt;w:next w:val="Normal"/&gt;&lt;w:uiPriority w:val="1"/&gt;&lt;w:qFormat/&gt;&lt;w:rsid w:val="00D8694F"/&gt;&lt;w:pPr&gt;&lt;w:numPr&gt;&lt;w:numId w:val="22"/&gt;&lt;/w:numPr&gt;&lt;w:spacing w:before="320" w:after="30"/&gt;&lt;/w:pPr&gt;&lt;w:rPr&gt;&lt;w:i/&gt;&lt;w:sz w:val="22"/&gt;&lt;/w:rPr&gt;&lt;/w:style&gt;&lt;w:style w:type="character" w:customStyle="1" w:styleId="Heading7Char"&gt;&lt;w:name w:val="Heading 7 Char"/&gt;&lt;w:aliases w:val="Appendix Heading Char"/&gt;&lt;w:basedOn w:val="DefaultParagraphFont"/&gt;&lt;w:link w:val="Heading7"/&gt;&lt;w:uiPriority w:val="10"/&gt;&lt;w:rsid w:val="003E5A90"/&gt;&lt;w:rPr&gt;&lt;w:rFonts w:ascii="Times New Roman" w:eastAsiaTheme="majorEastAsia" w:hAnsi="Times New Roman" w:cs="Times New Roman"/&gt;&lt;w:iCs/&gt;&lt;w:color w:val="E61E28" w:themeColor="accent1"/&gt;&lt;w:sz w:val="44"/&gt;&lt;w:szCs w:val="20"/&gt;&lt;w:lang w:eastAsia="en-US"/&gt;&lt;/w:rPr&gt;&lt;/w:style&gt;&lt;w:style w:type="character" w:customStyle="1" w:styleId="Heading8Char"&gt;&lt;w:name w:val="Heading 8 Char"/&gt;&lt;w:basedOn w:val="DefaultParagraphFont"/&gt;&lt;w:link w:val="Heading8"/&gt;&lt;w:semiHidden/&gt;&lt;w:rsid w:val="001154EC"/&gt;&lt;w:rPr&gt;&lt;w:rFonts w:ascii="Times New Roman" w:eastAsiaTheme="majorEastAsia" w:hAnsi="Times New Roman" w:cs="Times New Roman"/&gt;&lt;w:b/&gt;&lt;w:sz w:val="20"/&gt;&lt;w:szCs w:val="21"/&gt;&lt;w:lang w:eastAsia="en-US"/&gt;&lt;/w:rPr&gt;&lt;/w:style&gt;&lt;w:style w:type="character" w:customStyle="1" w:styleId="Heading9Char"&gt;&lt;w:name w:val="Heading 9 Char"/&gt;&lt;w:basedOn w:val="DefaultParagraphFont"/&gt;&lt;w:link w:val="Heading9"/&gt;&lt;w:semiHidden/&gt;&lt;w:rsid w:val="001154EC"/&gt;&lt;w:rPr&gt;&lt;w:rFonts w:ascii="Times New Roman" w:eastAsiaTheme="majorEastAsia" w:hAnsi="Times New Roman" w:cs="Times New Roman"/&gt;&lt;w:b/&gt;&lt;w:iCs/&gt;&lt;w:sz w:val="20"/&gt;&lt;w:szCs w:val="21"/&gt;&lt;w:lang w:eastAsia="en-US"/&gt;&lt;/w:rPr&gt;&lt;/w:style&gt;&lt;w:style w:type="character" w:styleId="HTMLAcronym"&gt;&lt;w:name w:val="HTML Acronym"/&gt;&lt;w:basedOn w:val="DefaultParagraphFont"/&gt;&lt;w:uiPriority w:val="99"/&gt;&lt;w:semiHidden/&gt;&lt;w:rsid w:val="00BD3B54"/&gt;&lt;/w:style&gt;&lt;w:style w:type="paragraph" w:styleId="HTMLAddress"&gt;&lt;w:name w:val="HTML Address"/&gt;&lt;w:basedOn w:val="Normal"/&gt;&lt;w:link w:val="HTMLAddressChar"/&gt;&lt;w:uiPriority w:val="99"/&gt;&lt;w:semiHidden/&gt;&lt;w:rsid w:val="00BD3B54"/&gt;&lt;w:rPr&gt;&lt;w:i/&gt;&lt;w:iCs/&gt;&lt;/w:rPr&gt;&lt;/w:style&gt;&lt;w:style w:type="character" w:customStyle="1" w:styleId="HTMLAddressChar"&gt;&lt;w:name w:val="HTML Address Char"/&gt;&lt;w:basedOn w:val="DefaultParagraphFont"/&gt;&lt;w:link w:val="HTMLAddress"/&gt;&lt;w:uiPriority w:val="99"/&gt;&lt;w:semiHidden/&gt;&lt;w:rsid w:val="00BD3B54"/&gt;&lt;w:rPr&gt;&lt;w:rFonts w:ascii="Times New Roman" w:eastAsiaTheme="minorHAnsi" w:hAnsi="Times New Roman"/&gt;&lt;w:i/&gt;&lt;w:iCs/&gt;&lt;w:lang w:eastAsia="en-US"/&gt;&lt;/w:rPr&gt;&lt;/w:style&gt;&lt;w:style w:type="character" w:styleId="HTMLCite"&gt;&lt;w:name w:val="HTML Cite"/&gt;&lt;w:basedOn w:val="DefaultParagraphFont"/&gt;&lt;w:uiPriority w:val="99"/&gt;&lt;w:semiHidden/&gt;&lt;w:rsid w:val="00BD3B54"/&gt;&lt;w:rPr&gt;&lt;w:i/&gt;&lt;w:iCs/&gt;&lt;/w:rPr&gt;&lt;/w:style&gt;&lt;w:style w:type="character" w:styleId="HTMLCode"&gt;&lt;w:name w:val="HTML Code"/&gt;&lt;w:basedOn w:val="DefaultParagraphFont"/&gt;&lt;w:uiPriority w:val="99"/&gt;&lt;w:semiHidden/&gt;&lt;w:rsid w:val="00BD3B54"/&gt;&lt;w:rPr&gt;&lt;w:rFonts w:ascii="Times New Roman" w:hAnsi="Times New Roman" w:cs="Times New Roman"/&gt;&lt;w:sz w:val="20"/&gt;&lt;w:szCs w:val="20"/&gt;&lt;/w:rPr&gt;&lt;/w:style&gt;&lt;w:style w:type="character" w:styleId="HTMLDefinition"&gt;&lt;w:name w:val="HTML Definition"/&gt;&lt;w:basedOn w:val="DefaultParagraphFont"/&gt;&lt;w:uiPriority w:val="99"/&gt;&lt;w:semiHidden/&gt;&lt;w:rsid w:val="00BD3B54"/&gt;&lt;w:rPr&gt;&lt;w:i/&gt;&lt;w:iCs/&gt;&lt;/w:rPr&gt;&lt;/w:style&gt;&lt;w:style w:type="character" w:styleId="HTMLKeyboard"&gt;&lt;w:name w:val="HTML Keyboard"/&gt;&lt;w:basedOn w:val="DefaultParagraphFont"/&gt;&lt;w:uiPriority w:val="99"/&gt;&lt;w:semiHidden/&gt;&lt;w:rsid w:val="00BD3B54"/&gt;&lt;w:rPr&gt;&lt;w:rFonts w:ascii="Times New Roman" w:hAnsi="Times New Roman" w:cs="Times New Roman"/&gt;&lt;w:sz w:val="20"/&gt;&lt;w:szCs w:val="20"/&gt;&lt;/w:rPr&gt;&lt;/w:style&gt;&lt;w:style w:type="paragraph" w:styleId="HTMLPreformatted"&gt;&lt;w:name w:val="HTML Preformatted"/&gt;&lt;w:basedOn w:val="Normal"/&gt;&lt;w:link w:val="HTMLPreformattedChar"/&gt;&lt;w:uiPriority w:val="99"/&gt;&lt;w:semiHidden/&gt;&lt;w:rsid w:val="00BD3B54"/&gt;&lt;w:rPr&gt;&lt;w:rFonts w:cs="Arial"/&gt;&lt;/w:rPr&gt;&lt;/w:style&gt;&lt;w:style w:type="character" w:customStyle="1" w:styleId="HTMLPreformattedChar"&gt;&lt;w:name w:val="HTML Preformatted Char"/&gt;&lt;w:basedOn w:val="DefaultParagraphFont"/&gt;&lt;w:link w:val="HTMLPreformatted"/&gt;&lt;w:uiPriority w:val="99"/&gt;&lt;w:semiHidden/&gt;&lt;w:rsid w:val="00BD3B54"/&gt;&lt;w:rPr&gt;&lt;w:rFonts w:ascii="Times New Roman" w:eastAsiaTheme="minorHAnsi" w:hAnsi="Times New Roman" w:cs="Arial"/&gt;&lt;w:lang w:eastAsia="en-US"/&gt;&lt;/w:rPr&gt;&lt;/w:style&gt;&lt;w:style w:type="character" w:styleId="HTMLSample"&gt;&lt;w:name w:val="HTML Sample"/&gt;&lt;w:basedOn w:val="DefaultParagraphFont"/&gt;&lt;w:uiPriority w:val="99"/&gt;&lt;w:semiHidden/&gt;&lt;w:rsid w:val="00BD3B54"/&gt;&lt;w:rPr&gt;&lt;w:rFonts w:ascii="Times New Roman" w:hAnsi="Times New Roman" w:cs="Times New Roman"/&gt;&lt;w:sz w:val="24"/&gt;&lt;w:szCs w:val="24"/&gt;&lt;/w:rPr&gt;&lt;/w:style&gt;&lt;w:style w:type="character" w:styleId="HTMLTypewriter"&gt;&lt;w:name w:val="HTML Typewriter"/&gt;&lt;w:basedOn w:val="DefaultParagraphFont"/&gt;&lt;w:uiPriority w:val="99"/&gt;&lt;w:semiHidden/&gt;&lt;w:rsid w:val="00BD3B54"/&gt;&lt;w:rPr&gt;&lt;w:rFonts w:ascii="Times New Roman" w:hAnsi="Times New Roman" w:cs="Times New Roman"/&gt;&lt;w:sz w:val="20"/&gt;&lt;w:szCs w:val="20"/&gt;&lt;/w:rPr&gt;&lt;/w:style&gt;&lt;w:style w:type="character" w:styleId="HTMLVariable"&gt;&lt;w:name w:val="HTML Variable"/&gt;&lt;w:basedOn w:val="DefaultParagraphFont"/&gt;&lt;w:uiPriority w:val="99"/&gt;&lt;w:semiHidden/&gt;&lt;w:rsid w:val="00BD3B54"/&gt;&lt;w:rPr&gt;&lt;w:i/&gt;&lt;w:iCs/&gt;&lt;/w:rPr&gt;&lt;/w:style&gt;&lt;w:style w:type="character" w:styleId="Hyperlink"&gt;&lt;w:name w:val="Hyperlink"/&gt;&lt;w:basedOn w:val="DefaultParagraphFont"/&gt;&lt;w:uiPriority w:val="99"/&gt;&lt;w:unhideWhenUsed/&gt;&lt;w:rsid w:val="00BD3B54"/&gt;&lt;w:rPr&gt;&lt;w:color w:val="auto"/&gt;&lt;w:u w:val="single"/&gt;&lt;/w:rPr&gt;&lt;/w:style&gt;&lt;w:style w:type="paragraph" w:styleId="Index1"&gt;&lt;w:name w:val="index 1"/&gt;&lt;w:basedOn w:val="Normal"/&gt;&lt;w:next w:val="Normal"/&gt;&lt;w:autoRedefine/&gt;&lt;w:uiPriority w:val="99"/&gt;&lt;w:semiHidden/&gt;&lt;w:rsid w:val="00BD3B54"/&gt;&lt;w:pPr&gt;&lt;w:ind w:left="200" w:hanging="200"/&gt;&lt;/w:pPr&gt;&lt;/w:style&gt;&lt;w:style w:type="paragraph" w:styleId="Index2"&gt;&lt;w:name w:val="index 2"/&gt;&lt;w:basedOn w:val="Normal"/&gt;&lt;w:next w:val="Normal"/&gt;&lt;w:autoRedefine/&gt;&lt;w:uiPriority w:val="99"/&gt;&lt;w:semiHidden/&gt;&lt;w:rsid w:val="00BD3B54"/&gt;&lt;w:pPr&gt;&lt;w:ind w:left="400" w:hanging="200"/&gt;&lt;/w:pPr&gt;&lt;/w:style&gt;&lt;w:style w:type="paragraph" w:styleId="Index3"&gt;&lt;w:name w:val="index 3"/&gt;&lt;w:basedOn w:val="Normal"/&gt;&lt;w:next w:val="Normal"/&gt;&lt;w:autoRedefine/&gt;&lt;w:uiPriority w:val="99"/&gt;&lt;w:semiHidden/&gt;&lt;w:rsid w:val="00BD3B54"/&gt;&lt;w:pPr&gt;&lt;w:ind w:left="600" w:hanging="200"/&gt;&lt;/w:pPr&gt;&lt;/w:style&gt;&lt;w:style w:type="paragraph" w:styleId="Index4"&gt;&lt;w:name w:val="index 4"/&gt;&lt;w:basedOn w:val="Normal"/&gt;&lt;w:next w:val="Normal"/&gt;&lt;w:autoRedefine/&gt;&lt;w:uiPriority w:val="99"/&gt;&lt;w:semiHidden/&gt;&lt;w:rsid w:val="00BD3B54"/&gt;&lt;w:pPr&gt;&lt;w:ind w:left="800" w:hanging="200"/&gt;&lt;/w:pPr&gt;&lt;/w:style&gt;&lt;w:style w:type="paragraph" w:styleId="Index5"&gt;&lt;w:name w:val="index 5"/&gt;&lt;w:basedOn w:val="Normal"/&gt;&lt;w:next w:val="Normal"/&gt;&lt;w:autoRedefine/&gt;&lt;w:uiPriority w:val="99"/&gt;&lt;w:semiHidden/&gt;&lt;w:rsid w:val="00BD3B54"/&gt;&lt;w:pPr&gt;&lt;w:ind w:left="1000" w:hanging="200"/&gt;&lt;/w:pPr&gt;&lt;/w:style&gt;&lt;w:style w:type="paragraph" w:styleId="Index6"&gt;&lt;w:name w:val="index 6"/&gt;&lt;w:basedOn w:val="Normal"/&gt;&lt;w:next w:val="Normal"/&gt;&lt;w:autoRedefine/&gt;&lt;w:uiPriority w:val="99"/&gt;&lt;w:semiHidden/&gt;&lt;w:rsid w:val="00BD3B54"/&gt;&lt;w:pPr&gt;&lt;w:ind w:left="1200" w:hanging="200"/&gt;&lt;/w:pPr&gt;&lt;/w:style&gt;&lt;w:style w:type="paragraph" w:styleId="Index7"&gt;&lt;w:name w:val="index 7"/&gt;&lt;w:basedOn w:val="Normal"/&gt;&lt;w:next w:val="Normal"/&gt;&lt;w:autoRedefine/&gt;&lt;w:uiPriority w:val="99"/&gt;&lt;w:semiHidden/&gt;&lt;w:rsid w:val="00BD3B54"/&gt;&lt;w:pPr&gt;&lt;w:ind w:left="1400" w:hanging="200"/&gt;&lt;/w:pPr&gt;&lt;/w:style&gt;&lt;w:style w:type="paragraph" w:styleId="Index8"&gt;&lt;w:name w:val="index 8"/&gt;&lt;w:basedOn w:val="Normal"/&gt;&lt;w:next w:val="Normal"/&gt;&lt;w:autoRedefine/&gt;&lt;w:uiPriority w:val="99"/&gt;&lt;w:semiHidden/&gt;&lt;w:rsid w:val="00BD3B54"/&gt;&lt;w:pPr&gt;&lt;w:ind w:left="1600" w:hanging="200"/&gt;&lt;/w:pPr&gt;&lt;/w:style&gt;&lt;w:style w:type="paragraph" w:styleId="Index9"&gt;&lt;w:name w:val="index 9"/&gt;&lt;w:basedOn w:val="Normal"/&gt;&lt;w:next w:val="Normal"/&gt;&lt;w:autoRedefine/&gt;&lt;w:uiPriority w:val="99"/&gt;&lt;w:semiHidden/&gt;&lt;w:rsid w:val="00BD3B54"/&gt;&lt;w:pPr&gt;&lt;w:ind w:left="1800" w:hanging="200"/&gt;&lt;/w:pPr&gt;&lt;/w:style&gt;&lt;w:style w:type="paragraph" w:styleId="IndexHeading"&gt;&lt;w:name w:val="index heading"/&gt;&lt;w:basedOn w:val="Normal"/&gt;&lt;w:next w:val="Index1"/&gt;&lt;w:uiPriority w:val="99"/&gt;&lt;w:semiHidden/&gt;&lt;w:rsid w:val="00BD3B54"/&gt;&lt;w:rPr&gt;&lt;w:rFonts w:eastAsiaTheme="majorEastAsia" w:cs="Arial"/&gt;&lt;w:b/&gt;&lt;w:bCs/&gt;&lt;/w:rPr&gt;&lt;/w:style&gt;&lt;w:style w:type="character" w:styleId="IntenseEmphasis"&gt;&lt;w:name w:val="Intense Emphasis"/&gt;&lt;w:basedOn w:val="DefaultParagraphFont"/&gt;&lt;w:uiPriority w:val="99"/&gt;&lt;w:semiHidden/&gt;&lt;w:qFormat/&gt;&lt;w:rsid w:val="00BD3B54"/&gt;&lt;w:rPr&gt;&lt;w:i/&gt;&lt;w:iCs/&gt;&lt;w:color w:val="E61E28" w:themeColor="accent1"/&gt;&lt;/w:rPr&gt;&lt;/w:style&gt;&lt;w:style w:type="paragraph" w:styleId="IntenseQuote"&gt;&lt;w:name w:val="Intense Quote"/&gt;&lt;w:basedOn w:val="Normal"/&gt;&lt;w:next w:val="Normal"/&gt;&lt;w:link w:val="IntenseQuoteChar"/&gt;&lt;w:uiPriority w:val="99"/&gt;&lt;w:semiHidden/&gt;&lt;w:qFormat/&gt;&lt;w:rsid w:val="00BD3B54"/&gt;&lt;w:pPr&gt;&lt;w:pBdr&gt;&lt;w:top w:val="single" w:sz="4" w:space="10" w:color="E61E28" w:themeColor="accent1"/&gt;&lt;w:bottom w:val="single" w:sz="4" w:space="10" w:color="E61E28" w:themeColor="accent1"/&gt;&lt;/w:pBdr&gt;&lt;w:spacing w:before="360" w:after="360"/&gt;&lt;w:ind w:left="864" w:right="864"/&gt;&lt;w:jc w:val="center"/&gt;&lt;/w:pPr&gt;&lt;w:rPr&gt;&lt;w:i/&gt;&lt;w:iCs/&gt;&lt;w:color w:val="E61E28" w:themeColor="accent1"/&gt;&lt;/w:rPr&gt;&lt;/w:style&gt;&lt;w:style w:type="character" w:customStyle="1" w:styleId="IntenseQuoteChar"&gt;&lt;w:name w:val="Intense Quote Char"/&gt;&lt;w:basedOn w:val="DefaultParagraphFont"/&gt;&lt;w:link w:val="IntenseQuote"/&gt;&lt;w:uiPriority w:val="99"/&gt;&lt;w:semiHidden/&gt;&lt;w:rsid w:val="00BD3B54"/&gt;&lt;w:rPr&gt;&lt;w:rFonts w:ascii="Times New Roman" w:eastAsiaTheme="minorHAnsi" w:hAnsi="Times New Roman"/&gt;&lt;w:i/&gt;&lt;w:iCs/&gt;&lt;w:color w:val="E61E28" w:themeColor="accent1"/&gt;&lt;w:lang w:eastAsia="en-US"/&gt;&lt;/w:rPr&gt;&lt;/w:style&gt;&lt;w:style w:type="character" w:styleId="IntenseReference"&gt;&lt;w:name w:val="Intense Reference"/&gt;&lt;w:basedOn w:val="DefaultParagraphFont"/&gt;&lt;w:uiPriority w:val="99"/&gt;&lt;w:semiHidden/&gt;&lt;w:qFormat/&gt;&lt;w:rsid w:val="00BD3B54"/&gt;&lt;w:rPr&gt;&lt;w:b/&gt;&lt;w:bCs/&gt;&lt;w:smallCaps/&gt;&lt;w:color w:val="E61E28" w:themeColor="accent1"/&gt;&lt;w:spacing w:val="5"/&gt;&lt;/w:rPr&gt;&lt;/w:style&gt;&lt;w:style w:type="paragraph" w:customStyle="1" w:styleId="IntroText"&gt;&lt;w:name w:val="Intro Text"/&gt;&lt;w:basedOn w:val="Normal"/&gt;&lt;w:next w:val="Normal"/&gt;&lt;w:uiPriority w:val="12"/&gt;&lt;w:semiHidden/&gt;&lt;w:rsid w:val="00BD3B54"/&gt;&lt;w:pPr&gt;&lt;w:spacing w:line="280" w:lineRule="atLeast"/&gt;&lt;/w:pPr&gt;&lt;w:rPr&gt;&lt;w:sz w:val="28"/&gt;&lt;/w:rPr&gt;&lt;/w:style&gt;&lt;w:style w:type="table" w:styleId="LightGrid"&gt;&lt;w:name w:val="Light Grid"/&gt;&lt;w:basedOn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w:themeColor="text1"/&gt;&lt;w:insideH w:val="single" w:sz="8" w:space="0" w:color="2C2C2D" w:themeColor="text1"/&gt;&lt;w:insideV w:val="single" w:sz="8" w:space="0" w:color="2C2C2D" w:themeColor="text1"/&gt;&lt;/w:tblBorders&gt;&lt;/w:tblPr&gt;&lt;w:tblStylePr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w:color="2C2C2D" w:themeColor="text1"/&gt;&lt;w:left w:val="single" w:sz="8" w:space="0" w:color="2C2C2D" w:themeColor="text1"/&gt;&lt;w:bottom w:val="single" w:sz="18" w:space="0" w:color="2C2C2D" w:themeColor="text1"/&gt;&lt;w:right w:val="single" w:sz="8" w:space="0" w:color="2C2C2D" w:themeColor="text1"/&gt;&lt;w:insideH w:val="nil"/&gt;&lt;w:insideV w:val="single" w:sz="8" w:space="0" w:color="2C2C2D" w:themeColor="text1"/&gt;&lt;/w:tcBorders&gt;&lt;/w:tcPr&gt;&lt;/w:tblStylePr&gt;&lt;w:tblStylePr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w:color="2C2C2D" w:themeColor="text1"/&gt;&lt;w:left w:val="single" w:sz="8" w:space="0" w:color="2C2C2D" w:themeColor="text1"/&gt;&lt;w:bottom w:val="single" w:sz="8" w:space="0" w:color="2C2C2D" w:themeColor="text1"/&gt;&lt;w:right w:val="single" w:sz="8" w:space="0" w:color="2C2C2D" w:themeColor="text1"/&gt;&lt;w:insideH w:val="nil"/&gt;&lt;w:insideV w:val="single" w:sz="8" w:space="0" w:color="2C2C2D" w:themeColor="text1"/&gt;&lt;/w:tcBorders&gt;&lt;/w:tcPr&gt;&lt;/w:tblStylePr&gt;&lt;w:tblStylePr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w:themeColor="text1"/&gt;&lt;/w:tcBorders&gt;&lt;/w:tcPr&gt;&lt;/w:tblStylePr&gt;&lt;w:tblStylePr w:type="band1Vert"&gt;&lt;w:tblPr/&gt;&lt;w:tcPr&gt;&lt;w:tcBorders&gt;&lt;w:top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w:themeColor="text1"/&gt;&lt;/w:tcBorders&gt;&lt;w:shd w:val="clear" w:color="auto" w:fill="CACACB" w:themeFill="text1" w:themeFillTint="3F"/&gt;&lt;/w:tcPr&gt;&lt;/w:tblStylePr&gt;&lt;w:tblStylePr w:type="band1Horz"&gt;&lt;w:tblPr/&gt;&lt;w:tcPr&gt;&lt;w:tcBorders&gt;&lt;w:top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w:themeColor="text1"/&gt;&lt;w:insideV w:val="single" w:sz="8" w:space="0" w:color="2C2C2D" w:themeColor="text1"/&gt;&lt;/w:tcBorders&gt;&lt;w:shd w:val="clear" w:color="auto" w:fill="CACACB" w:themeFill="text1" w:themeFillTint="3F"/&gt;&lt;/w:tcPr&gt;&lt;/w:tblStylePr&gt;&lt;w:tblStylePr w:type="band2Horz"&gt;&lt;w:tblPr/&gt;&lt;w:tcPr&gt;&lt;w:tcBorders&gt;&lt;w:top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w:themeColor="text1"/&gt;&lt;w:insideV w:val="single" w:sz="8" w:space="0" w:color="2C2C2D" w:themeColor="text1"/&gt;&lt;/w:tcBorders&gt;&lt;/w:tcPr&gt;&lt;/w:tblStylePr&gt;&lt;/w:style&gt;&lt;w:style w:type="table" w:styleId="LightGrid-Accent1"&gt;&lt;w:name w:val="Light Grid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w:themeColor="accent1"/&gt;&lt;w:insideH w:val="single" w:sz="8" w:space="0" w:color="E61E28" w:themeColor="accent1"/&gt;&lt;w:insideV w:val="single" w:sz="8" w:space="0" w:color="E61E28" w:themeColor="accent1"/&gt;&lt;/w:tblBorders&gt;&lt;/w:tblPr&gt;&lt;w:tblStylePr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w:color="E61E28" w:themeColor="accent1"/&gt;&lt;w:left w:val="single" w:sz="8" w:space="0" w:color="E61E28" w:themeColor="accent1"/&gt;&lt;w:bottom w:val="single" w:sz="18" w:space="0" w:color="E61E28" w:themeColor="accent1"/&gt;&lt;w:right w:val="single" w:sz="8" w:space="0" w:color="E61E28" w:themeColor="accent1"/&gt;&lt;w:insideH w:val="nil"/&gt;&lt;w:insideV w:val="single" w:sz="8" w:space="0" w:color="E61E28" w:themeColor="accent1"/&gt;&lt;/w:tcBorders&gt;&lt;/w:tcPr&gt;&lt;/w:tblStylePr&gt;&lt;w:tblStylePr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w:color="E61E28" w:themeColor="accent1"/&gt;&lt;w:left w:val="single" w:sz="8" w:space="0" w:color="E61E28" w:themeColor="accent1"/&gt;&lt;w:bottom w:val="single" w:sz="8" w:space="0" w:color="E61E28" w:themeColor="accent1"/&gt;&lt;w:right w:val="single" w:sz="8" w:space="0" w:color="E61E28" w:themeColor="accent1"/&gt;&lt;w:insideH w:val="nil"/&gt;&lt;w:insideV w:val="single" w:sz="8" w:space="0" w:color="E61E28" w:themeColor="accent1"/&gt;&lt;/w:tcBorders&gt;&lt;/w:tcPr&gt;&lt;/w:tblStylePr&gt;&lt;w:tblStylePr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w:themeColor="accent1"/&gt;&lt;/w:tcBorders&gt;&lt;/w:tcPr&gt;&lt;/w:tblStylePr&gt;&lt;w:tblStylePr w:type="band1Vert"&gt;&lt;w:tblPr/&gt;&lt;w:tcPr&gt;&lt;w:tcBorders&gt;&lt;w:top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w:themeColor="accent1"/&gt;&lt;/w:tcBorders&gt;&lt;w:shd w:val="clear" w:color="auto" w:fill="F8C7C9" w:themeFill="accent1" w:themeFillTint="3F"/&gt;&lt;/w:tcPr&gt;&lt;/w:tblStylePr&gt;&lt;w:tblStylePr w:type="band1Horz"&gt;&lt;w:tblPr/&gt;&lt;w:tcPr&gt;&lt;w:tcBorders&gt;&lt;w:top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w:themeColor="accent1"/&gt;&lt;w:insideV w:val="single" w:sz="8" w:space="0" w:color="E61E28" w:themeColor="accent1"/&gt;&lt;/w:tcBorders&gt;&lt;w:shd w:val="clear" w:color="auto" w:fill="F8C7C9" w:themeFill="accent1" w:themeFillTint="3F"/&gt;&lt;/w:tcPr&gt;&lt;/w:tblStylePr&gt;&lt;w:tblStylePr w:type="band2Horz"&gt;&lt;w:tblPr/&gt;&lt;w:tcPr&gt;&lt;w:tcBorders&gt;&lt;w:top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w:themeColor="accent1"/&gt;&lt;w:insideV w:val="single" w:sz="8" w:space="0" w:color="E61E28" w:themeColor="accent1"/&gt;&lt;/w:tcBorders&gt;&lt;/w:tcPr&gt;&lt;/w:tblStylePr&gt;&lt;/w:style&gt;&lt;w:style w:type="table" w:styleId="LightGrid-Accent2"&gt;&lt;w:name w:val="Light Grid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w:themeColor="accent2"/&gt;&lt;w:insideH w:val="single" w:sz="8" w:space="0" w:color="88438B" w:themeColor="accent2"/&gt;&lt;w:insideV w:val="single" w:sz="8" w:space="0" w:color="88438B" w:themeColor="accent2"/&gt;&lt;/w:tblBorders&gt;&lt;/w:tblPr&gt;&lt;w:tblStylePr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w:color="88438B" w:themeColor="accent2"/&gt;&lt;w:left w:val="single" w:sz="8" w:space="0" w:color="88438B" w:themeColor="accent2"/&gt;&lt;w:bottom w:val="single" w:sz="18" w:space="0" w:color="88438B" w:themeColor="accent2"/&gt;&lt;w:right w:val="single" w:sz="8" w:space="0" w:color="88438B" w:themeColor="accent2"/&gt;&lt;w:insideH w:val="nil"/&gt;&lt;w:insideV w:val="single" w:sz="8" w:space="0" w:color="88438B" w:themeColor="accent2"/&gt;&lt;/w:tcBorders&gt;&lt;/w:tcPr&gt;&lt;/w:tblStylePr&gt;&lt;w:tblStylePr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w:color="88438B" w:themeColor="accent2"/&gt;&lt;w:left w:val="single" w:sz="8" w:space="0" w:color="88438B" w:themeColor="accent2"/&gt;&lt;w:bottom w:val="single" w:sz="8" w:space="0" w:color="88438B" w:themeColor="accent2"/&gt;&lt;w:right w:val="single" w:sz="8" w:space="0" w:color="88438B" w:themeColor="accent2"/&gt;&lt;w:insideH w:val="nil"/&gt;&lt;w:insideV w:val="single" w:sz="8" w:space="0" w:color="88438B" w:themeColor="accent2"/&gt;&lt;/w:tcBorders&gt;&lt;/w:tcPr&gt;&lt;/w:tblStylePr&gt;&lt;w:tblStylePr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w:themeColor="accent2"/&gt;&lt;/w:tcBorders&gt;&lt;/w:tcPr&gt;&lt;/w:tblStylePr&gt;&lt;w:tblStylePr w:type="band1Vert"&gt;&lt;w:tblPr/&gt;&lt;w:tcPr&gt;&lt;w:tcBorders&gt;&lt;w:top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w:themeColor="accent2"/&gt;&lt;/w:tcBorders&gt;&lt;w:shd w:val="clear" w:color="auto" w:fill="E5CCE6" w:themeFill="accent2" w:themeFillTint="3F"/&gt;&lt;/w:tcPr&gt;&lt;/w:tblStylePr&gt;&lt;w:tblStylePr w:type="band1Horz"&gt;&lt;w:tblPr/&gt;&lt;w:tcPr&gt;&lt;w:tcBorders&gt;&lt;w:top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w:themeColor="accent2"/&gt;&lt;w:insideV w:val="single" w:sz="8" w:space="0" w:color="88438B" w:themeColor="accent2"/&gt;&lt;/w:tcBorders&gt;&lt;w:shd w:val="clear" w:color="auto" w:fill="E5CCE6" w:themeFill="accent2" w:themeFillTint="3F"/&gt;&lt;/w:tcPr&gt;&lt;/w:tblStylePr&gt;&lt;w:tblStylePr w:type="band2Horz"&gt;&lt;w:tblPr/&gt;&lt;w:tcPr&gt;&lt;w:tcBorders&gt;&lt;w:top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w:themeColor="accent2"/&gt;&lt;w:insideV w:val="single" w:sz="8" w:space="0" w:color="88438B" w:themeColor="accent2"/&gt;&lt;/w:tcBorders&gt;&lt;/w:tcPr&gt;&lt;/w:tblStylePr&gt;&lt;/w:style&gt;&lt;w:style w:type="table" w:styleId="LightGrid-Accent3"&gt;&lt;w:name w:val="Light Grid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w:themeColor="accent3"/&gt;&lt;w:insideH w:val="single" w:sz="8" w:space="0" w:color="054CA1" w:themeColor="accent3"/&gt;&lt;w:insideV w:val="single" w:sz="8" w:space="0" w:color="054CA1" w:themeColor="accent3"/&gt;&lt;/w:tblBorders&gt;&lt;/w:tblPr&gt;&lt;w:tblStylePr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w:color="054CA1" w:themeColor="accent3"/&gt;&lt;w:left w:val="single" w:sz="8" w:space="0" w:color="054CA1" w:themeColor="accent3"/&gt;&lt;w:bottom w:val="single" w:sz="18" w:space="0" w:color="054CA1" w:themeColor="accent3"/&gt;&lt;w:right w:val="single" w:sz="8" w:space="0" w:color="054CA1" w:themeColor="accent3"/&gt;&lt;w:insideH w:val="nil"/&gt;&lt;w:insideV w:val="single" w:sz="8" w:space="0" w:color="054CA1" w:themeColor="accent3"/&gt;&lt;/w:tcBorders&gt;&lt;/w:tcPr&gt;&lt;/w:tblStylePr&gt;&lt;w:tblStylePr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w:color="054CA1" w:themeColor="accent3"/&gt;&lt;w:left w:val="single" w:sz="8" w:space="0" w:color="054CA1" w:themeColor="accent3"/&gt;&lt;w:bottom w:val="single" w:sz="8" w:space="0" w:color="054CA1" w:themeColor="accent3"/&gt;&lt;w:right w:val="single" w:sz="8" w:space="0" w:color="054CA1" w:themeColor="accent3"/&gt;&lt;w:insideH w:val="nil"/&gt;&lt;w:insideV w:val="single" w:sz="8" w:space="0" w:color="054CA1" w:themeColor="accent3"/&gt;&lt;/w:tcBorders&gt;&lt;/w:tcPr&gt;&lt;/w:tblStylePr&gt;&lt;w:tblStylePr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w:themeColor="accent3"/&gt;&lt;/w:tcBorders&gt;&lt;/w:tcPr&gt;&lt;/w:tblStylePr&gt;&lt;w:tblStylePr w:type="band1Vert"&gt;&lt;w:tblPr/&gt;&lt;w:tcPr&gt;&lt;w:tcBorders&gt;&lt;w:top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w:themeColor="accent3"/&gt;&lt;/w:tcBorders&gt;&lt;w:shd w:val="clear" w:color="auto" w:fill="ACD0FC" w:themeFill="accent3" w:themeFillTint="3F"/&gt;&lt;/w:tcPr&gt;&lt;/w:tblStylePr&gt;&lt;w:tblStylePr w:type="band1Horz"&gt;&lt;w:tblPr/&gt;&lt;w:tcPr&gt;&lt;w:tcBorders&gt;&lt;w:top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w:themeColor="accent3"/&gt;&lt;w:insideV w:val="single" w:sz="8" w:space="0" w:color="054CA1" w:themeColor="accent3"/&gt;&lt;/w:tcBorders&gt;&lt;w:shd w:val="clear" w:color="auto" w:fill="ACD0FC" w:themeFill="accent3" w:themeFillTint="3F"/&gt;&lt;/w:tcPr&gt;&lt;/w:tblStylePr&gt;&lt;w:tblStylePr w:type="band2Horz"&gt;&lt;w:tblPr/&gt;&lt;w:tcPr&gt;&lt;w:tcBorders&gt;&lt;w:top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w:themeColor="accent3"/&gt;&lt;w:insideV w:val="single" w:sz="8" w:space="0" w:color="054CA1" w:themeColor="accent3"/&gt;&lt;/w:tcBorders&gt;&lt;/w:tcPr&gt;&lt;/w:tblStylePr&gt;&lt;/w:style&gt;&lt;w:style w:type="table" w:styleId="LightGrid-Accent4"&gt;&lt;w:name w:val="Light Grid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w:themeColor="accent4"/&gt;&lt;w:insideH w:val="single" w:sz="8" w:space="0" w:color="4D9EA9" w:themeColor="accent4"/&gt;&lt;w:insideV w:val="single" w:sz="8" w:space="0" w:color="4D9EA9" w:themeColor="accent4"/&gt;&lt;/w:tblBorders&gt;&lt;/w:tblPr&gt;&lt;w:tblStylePr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w:color="4D9EA9" w:themeColor="accent4"/&gt;&lt;w:left w:val="single" w:sz="8" w:space="0" w:color="4D9EA9" w:themeColor="accent4"/&gt;&lt;w:bottom w:val="single" w:sz="18" w:space="0" w:color="4D9EA9" w:themeColor="accent4"/&gt;&lt;w:right w:val="single" w:sz="8" w:space="0" w:color="4D9EA9" w:themeColor="accent4"/&gt;&lt;w:insideH w:val="nil"/&gt;&lt;w:insideV w:val="single" w:sz="8" w:space="0" w:color="4D9EA9" w:themeColor="accent4"/&gt;&lt;/w:tcBorders&gt;&lt;/w:tcPr&gt;&lt;/w:tblStylePr&gt;&lt;w:tblStylePr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w:color="4D9EA9" w:themeColor="accent4"/&gt;&lt;w:left w:val="single" w:sz="8" w:space="0" w:color="4D9EA9" w:themeColor="accent4"/&gt;&lt;w:bottom w:val="single" w:sz="8" w:space="0" w:color="4D9EA9" w:themeColor="accent4"/&gt;&lt;w:right w:val="single" w:sz="8" w:space="0" w:color="4D9EA9" w:themeColor="accent4"/&gt;&lt;w:insideH w:val="nil"/&gt;&lt;w:insideV w:val="single" w:sz="8" w:space="0" w:color="4D9EA9" w:themeColor="accent4"/&gt;&lt;/w:tcBorders&gt;&lt;/w:tcPr&gt;&lt;/w:tblStylePr&gt;&lt;w:tblStylePr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w:themeColor="accent4"/&gt;&lt;/w:tcBorders&gt;&lt;/w:tcPr&gt;&lt;/w:tblStylePr&gt;&lt;w:tblStylePr w:type="band1Vert"&gt;&lt;w:tblPr/&gt;&lt;w:tcPr&gt;&lt;w:tcBorders&gt;&lt;w:top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w:themeColor="accent4"/&gt;&lt;/w:tcBorders&gt;&lt;w:shd w:val="clear" w:color="auto" w:fill="D2E7EA" w:themeFill="accent4" w:themeFillTint="3F"/&gt;&lt;/w:tcPr&gt;&lt;/w:tblStylePr&gt;&lt;w:tblStylePr w:type="band1Horz"&gt;&lt;w:tblPr/&gt;&lt;w:tcPr&gt;&lt;w:tcBorders&gt;&lt;w:top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w:themeColor="accent4"/&gt;&lt;w:insideV w:val="single" w:sz="8" w:space="0" w:color="4D9EA9" w:themeColor="accent4"/&gt;&lt;/w:tcBorders&gt;&lt;w:shd w:val="clear" w:color="auto" w:fill="D2E7EA" w:themeFill="accent4" w:themeFillTint="3F"/&gt;&lt;/w:tcPr&gt;&lt;/w:tblStylePr&gt;&lt;w:tblStylePr w:type="band2Horz"&gt;&lt;w:tblPr/&gt;&lt;w:tcPr&gt;&lt;w:tcBorders&gt;&lt;w:top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w:themeColor="accent4"/&gt;&lt;w:insideV w:val="single" w:sz="8" w:space="0" w:color="4D9EA9" w:themeColor="accent4"/&gt;&lt;/w:tcBorders&gt;&lt;/w:tcPr&gt;&lt;/w:tblStylePr&gt;&lt;/w:style&gt;&lt;w:style w:type="table" w:styleId="LightGrid-Accent5"&gt;&lt;w:name w:val="Light Grid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w:themeColor="accent5"/&gt;&lt;w:insideH w:val="single" w:sz="8" w:space="0" w:color="D6488E" w:themeColor="accent5"/&gt;&lt;w:insideV w:val="single" w:sz="8" w:space="0" w:color="D6488E" w:themeColor="accent5"/&gt;&lt;/w:tblBorders&gt;&lt;/w:tblPr&gt;&lt;w:tblStylePr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w:color="D6488E" w:themeColor="accent5"/&gt;&lt;w:left w:val="single" w:sz="8" w:space="0" w:color="D6488E" w:themeColor="accent5"/&gt;&lt;w:bottom w:val="single" w:sz="18" w:space="0" w:color="D6488E" w:themeColor="accent5"/&gt;&lt;w:right w:val="single" w:sz="8" w:space="0" w:color="D6488E" w:themeColor="accent5"/&gt;&lt;w:insideH w:val="nil"/&gt;&lt;w:insideV w:val="single" w:sz="8" w:space="0" w:color="D6488E" w:themeColor="accent5"/&gt;&lt;/w:tcBorders&gt;&lt;/w:tcPr&gt;&lt;/w:tblStylePr&gt;&lt;w:tblStylePr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w:color="D6488E" w:themeColor="accent5"/&gt;&lt;w:left w:val="single" w:sz="8" w:space="0" w:color="D6488E" w:themeColor="accent5"/&gt;&lt;w:bottom w:val="single" w:sz="8" w:space="0" w:color="D6488E" w:themeColor="accent5"/&gt;&lt;w:right w:val="single" w:sz="8" w:space="0" w:color="D6488E" w:themeColor="accent5"/&gt;&lt;w:insideH w:val="nil"/&gt;&lt;w:insideV w:val="single" w:sz="8" w:space="0" w:color="D6488E" w:themeColor="accent5"/&gt;&lt;/w:tcBorders&gt;&lt;/w:tcPr&gt;&lt;/w:tblStylePr&gt;&lt;w:tblStylePr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w:themeColor="accent5"/&gt;&lt;/w:tcBorders&gt;&lt;/w:tcPr&gt;&lt;/w:tblStylePr&gt;&lt;w:tblStylePr w:type="band1Vert"&gt;&lt;w:tblPr/&gt;&lt;w:tcPr&gt;&lt;w:tcBorders&gt;&lt;w:top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w:themeColor="accent5"/&gt;&lt;/w:tcBorders&gt;&lt;w:shd w:val="clear" w:color="auto" w:fill="F4D1E2" w:themeFill="accent5" w:themeFillTint="3F"/&gt;&lt;/w:tcPr&gt;&lt;/w:tblStylePr&gt;&lt;w:tblStylePr w:type="band1Horz"&gt;&lt;w:tblPr/&gt;&lt;w:tcPr&gt;&lt;w:tcBorders&gt;&lt;w:top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w:themeColor="accent5"/&gt;&lt;w:insideV w:val="single" w:sz="8" w:space="0" w:color="D6488E" w:themeColor="accent5"/&gt;&lt;/w:tcBorders&gt;&lt;w:shd w:val="clear" w:color="auto" w:fill="F4D1E2" w:themeFill="accent5" w:themeFillTint="3F"/&gt;&lt;/w:tcPr&gt;&lt;/w:tblStylePr&gt;&lt;w:tblStylePr w:type="band2Horz"&gt;&lt;w:tblPr/&gt;&lt;w:tcPr&gt;&lt;w:tcBorders&gt;&lt;w:top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w:themeColor="accent5"/&gt;&lt;w:insideV w:val="single" w:sz="8" w:space="0" w:color="D6488E" w:themeColor="accent5"/&gt;&lt;/w:tcBorders&gt;&lt;/w:tcPr&gt;&lt;/w:tblStylePr&gt;&lt;/w:style&gt;&lt;w:style w:type="table" w:styleId="LightGrid-Accent6"&gt;&lt;w:name w:val="Light Grid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w:themeColor="accent6"/&gt;&lt;w:insideH w:val="single" w:sz="8" w:space="0" w:color="428B35" w:themeColor="accent6"/&gt;&lt;w:insideV w:val="single" w:sz="8" w:space="0" w:color="428B35" w:themeColor="accent6"/&gt;&lt;/w:tblBorders&gt;&lt;/w:tblPr&gt;&lt;w:tblStylePr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w:color="428B35" w:themeColor="accent6"/&gt;&lt;w:left w:val="single" w:sz="8" w:space="0" w:color="428B35" w:themeColor="accent6"/&gt;&lt;w:bottom w:val="single" w:sz="18" w:space="0" w:color="428B35" w:themeColor="accent6"/&gt;&lt;w:right w:val="single" w:sz="8" w:space="0" w:color="428B35" w:themeColor="accent6"/&gt;&lt;w:insideH w:val="nil"/&gt;&lt;w:insideV w:val="single" w:sz="8" w:space="0" w:color="428B35" w:themeColor="accent6"/&gt;&lt;/w:tcBorders&gt;&lt;/w:tcPr&gt;&lt;/w:tblStylePr&gt;&lt;w:tblStylePr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w:color="428B35" w:themeColor="accent6"/&gt;&lt;w:left w:val="single" w:sz="8" w:space="0" w:color="428B35" w:themeColor="accent6"/&gt;&lt;w:bottom w:val="single" w:sz="8" w:space="0" w:color="428B35" w:themeColor="accent6"/&gt;&lt;w:right w:val="single" w:sz="8" w:space="0" w:color="428B35" w:themeColor="accent6"/&gt;&lt;w:insideH w:val="nil"/&gt;&lt;w:insideV w:val="single" w:sz="8" w:space="0" w:color="428B35" w:themeColor="accent6"/&gt;&lt;/w:tcBorders&gt;&lt;/w:tcPr&gt;&lt;/w:tblStylePr&gt;&lt;w:tblStylePr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w:themeColor="accent6"/&gt;&lt;/w:tcBorders&gt;&lt;/w:tcPr&gt;&lt;/w:tblStylePr&gt;&lt;w:tblStylePr w:type="band1Vert"&gt;&lt;w:tblPr/&gt;&lt;w:tcPr&gt;&lt;w:tcBorders&gt;&lt;w:top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w:themeColor="accent6"/&gt;&lt;/w:tcBorders&gt;&lt;w:shd w:val="clear" w:color="auto" w:fill="CBE9C6" w:themeFill="accent6" w:themeFillTint="3F"/&gt;&lt;/w:tcPr&gt;&lt;/w:tblStylePr&gt;&lt;w:tblStylePr w:type="band1Horz"&gt;&lt;w:tblPr/&gt;&lt;w:tcPr&gt;&lt;w:tcBorders&gt;&lt;w:top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w:themeColor="accent6"/&gt;&lt;w:insideV w:val="single" w:sz="8" w:space="0" w:color="428B35" w:themeColor="accent6"/&gt;&lt;/w:tcBorders&gt;&lt;w:shd w:val="clear" w:color="auto" w:fill="CBE9C6" w:themeFill="accent6" w:themeFillTint="3F"/&gt;&lt;/w:tcPr&gt;&lt;/w:tblStylePr&gt;&lt;w:tblStylePr w:type="band2Horz"&gt;&lt;w:tblPr/&gt;&lt;w:tcPr&gt;&lt;w:tcBorders&gt;&lt;w:top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w:themeColor="accent6"/&gt;&lt;w:insideV w:val="single" w:sz="8" w:space="0" w:color="428B35" w:themeColor="accent6"/&gt;&lt;/w:tcBorders&gt;&lt;/w:tcPr&gt;&lt;/w:tblStylePr&gt;&lt;/w:style&gt;&lt;w:style w:type="table" w:styleId="LightList"&gt;&lt;w:name w:val="Light List"/&gt;&lt;w:basedOn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w:themeColor="text1"/&gt;&lt;/w:tblBorders&gt;&lt;/w:tblPr&gt;&lt;w:tblStylePr w:type="firstRow"&gt;&lt;w:pPr&gt;&lt;w:spacing w:before="0" w:after="0" w:line="240" w:lineRule="auto"/&gt;&lt;/w:pPr&gt;&lt;w:rPr&gt;&lt;w:b/&gt;&lt;w:bCs/&gt;&lt;w:color w:val="FFFFFF" w:themeColor="background1"/&gt;&lt;/w:rPr&gt;&lt;w:tblPr/&gt;&lt;w:tcPr&gt;&lt;w:shd w:val="clear" w:color="auto" w:fill="2C2C2D" w:themeFill="text1"/&gt;&lt;/w:tcPr&gt;&lt;/w:tblStylePr&gt;&lt;w:tblStylePr w:type="lastRow"&gt;&lt;w:pPr&gt;&lt;w:spacing w:before="0" w:after="0" w:line="240" w:lineRule="auto"/&gt;&lt;/w:pPr&gt;&lt;w:rPr&gt;&lt;w:b/&gt;&lt;w:bCs/&gt;&lt;/w:rPr&gt;&lt;w:tblPr/&gt;&lt;w:tcPr&gt;&lt;w:tcBorders&gt;&lt;w:top w:val="double" w:sz="6" w:space="0" w:color="2C2C2D" w:themeColor="text1"/&gt;&lt;w:left w:val="single" w:sz="8" w:space="0" w:color="2C2C2D" w:themeColor="text1"/&gt;&lt;w:bottom w:val="single" w:sz="8" w:space="0" w:color="2C2C2D" w:themeColor="text1"/&gt;&lt;w:right w:val="single" w:sz="8" w:space="0" w:color="2C2C2D" w:themeColor="text1"/&gt;&lt;/w:tcBorders&gt;&lt;/w:tcPr&gt;&lt;/w:tblStylePr&gt;&lt;w:tblStylePr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w:themeColor="text1"/&gt;&lt;/w:tcBorders&gt;&lt;/w:tcPr&gt;&lt;/w:tblStylePr&gt;&lt;w:tblStylePr w:type="band1Horz"&gt;&lt;w:tblPr/&gt;&lt;w:tcPr&gt;&lt;w:tcBorders&gt;&lt;w:top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w:themeColor="text1"/&gt;&lt;/w:tcBorders&gt;&lt;/w:tcPr&gt;&lt;/w:tblStylePr&gt;&lt;/w:style&gt;&lt;w:style w:type="table" w:styleId="LightList-Accent1"&gt;&lt;w:name w:val="Light List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w:themeColor="accent1"/&gt;&lt;/w:tblBorders&gt;&lt;/w:tblPr&gt;&lt;w:tblStylePr w:type="firstRow"&gt;&lt;w:pPr&gt;&lt;w:spacing w:before="0" w:after="0" w:line="240" w:lineRule="auto"/&gt;&lt;/w:pPr&gt;&lt;w:rPr&gt;&lt;w:b/&gt;&lt;w:bCs/&gt;&lt;w:color w:val="FFFFFF" w:themeColor="background1"/&gt;&lt;/w:rPr&gt;&lt;w:tblPr/&gt;&lt;w:tcPr&gt;&lt;w:shd w:val="clear" w:color="auto" w:fill="E61E28" w:themeFill="accent1"/&gt;&lt;/w:tcPr&gt;&lt;/w:tblStylePr&gt;&lt;w:tblStylePr w:type="lastRow"&gt;&lt;w:pPr&gt;&lt;w:spacing w:before="0" w:after="0" w:line="240" w:lineRule="auto"/&gt;&lt;/w:pPr&gt;&lt;w:rPr&gt;&lt;w:b/&gt;&lt;w:bCs/&gt;&lt;/w:rPr&gt;&lt;w:tblPr/&gt;&lt;w:tcPr&gt;&lt;w:tcBorders&gt;&lt;w:top w:val="double" w:sz="6"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w:themeColor="accent1"/&gt;&lt;/w:tcBorders&gt;&lt;/w:tcPr&gt;&lt;/w:tblStylePr&gt;&lt;w:tblStylePr w:type="band1Horz"&gt;&lt;w:tblPr/&gt;&lt;w:tcPr&gt;&lt;w:tcBorders&gt;&lt;w:top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w:themeColor="accent1"/&gt;&lt;/w:tcBorders&gt;&lt;/w:tcPr&gt;&lt;/w:tblStylePr&gt;&lt;/w:style&gt;&lt;w:style w:type="table" w:styleId="LightList-Accent2"&gt;&lt;w:name w:val="Light List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w:themeColor="accent2"/&gt;&lt;/w:tblBorders&gt;&lt;/w:tblPr&gt;&lt;w:tblStylePr w:type="firstRow"&gt;&lt;w:pPr&gt;&lt;w:spacing w:before="0" w:after="0" w:line="240" w:lineRule="auto"/&gt;&lt;/w:pPr&gt;&lt;w:rPr&gt;&lt;w:b/&gt;&lt;w:bCs/&gt;&lt;w:color w:val="FFFFFF" w:themeColor="background1"/&gt;&lt;/w:rPr&gt;&lt;w:tblPr/&gt;&lt;w:tcPr&gt;&lt;w:shd w:val="clear" w:color="auto" w:fill="88438B" w:themeFill="accent2"/&gt;&lt;/w:tcPr&gt;&lt;/w:tblStylePr&gt;&lt;w:tblStylePr w:type="lastRow"&gt;&lt;w:pPr&gt;&lt;w:spacing w:before="0" w:after="0" w:line="240" w:lineRule="auto"/&gt;&lt;/w:pPr&gt;&lt;w:rPr&gt;&lt;w:b/&gt;&lt;w:bCs/&gt;&lt;/w:rPr&gt;&lt;w:tblPr/&gt;&lt;w:tcPr&gt;&lt;w:tcBorders&gt;&lt;w:top w:val="double" w:sz="6"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w:themeColor="accent2"/&gt;&lt;/w:tcBorders&gt;&lt;/w:tcPr&gt;&lt;/w:tblStylePr&gt;&lt;w:tblStylePr w:type="band1Horz"&gt;&lt;w:tblPr/&gt;&lt;w:tcPr&gt;&lt;w:tcBorders&gt;&lt;w:top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w:themeColor="accent2"/&gt;&lt;/w:tcBorders&gt;&lt;/w:tcPr&gt;&lt;/w:tblStylePr&gt;&lt;/w:style&gt;&lt;w:style w:type="table" w:styleId="LightList-Accent3"&gt;&lt;w:name w:val="Light List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w:themeColor="accent3"/&gt;&lt;/w:tblBorders&gt;&lt;/w:tblPr&gt;&lt;w:tblStylePr w:type="firstRow"&gt;&lt;w:pPr&gt;&lt;w:spacing w:before="0" w:after="0" w:line="240" w:lineRule="auto"/&gt;&lt;/w:pPr&gt;&lt;w:rPr&gt;&lt;w:b/&gt;&lt;w:bCs/&gt;&lt;w:color w:val="FFFFFF" w:themeColor="background1"/&gt;&lt;/w:rPr&gt;&lt;w:tblPr/&gt;&lt;w:tcPr&gt;&lt;w:shd w:val="clear" w:color="auto" w:fill="054CA1" w:themeFill="accent3"/&gt;&lt;/w:tcPr&gt;&lt;/w:tblStylePr&gt;&lt;w:tblStylePr w:type="lastRow"&gt;&lt;w:pPr&gt;&lt;w:spacing w:before="0" w:after="0" w:line="240" w:lineRule="auto"/&gt;&lt;/w:pPr&gt;&lt;w:rPr&gt;&lt;w:b/&gt;&lt;w:bCs/&gt;&lt;/w:rPr&gt;&lt;w:tblPr/&gt;&lt;w:tcPr&gt;&lt;w:tcBorders&gt;&lt;w:top w:val="double" w:sz="6"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w:themeColor="accent3"/&gt;&lt;/w:tcBorders&gt;&lt;/w:tcPr&gt;&lt;/w:tblStylePr&gt;&lt;w:tblStylePr w:type="band1Horz"&gt;&lt;w:tblPr/&gt;&lt;w:tcPr&gt;&lt;w:tcBorders&gt;&lt;w:top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w:themeColor="accent3"/&gt;&lt;/w:tcBorders&gt;&lt;/w:tcPr&gt;&lt;/w:tblStylePr&gt;&lt;/w:style&gt;&lt;w:style w:type="table" w:styleId="LightList-Accent4"&gt;&lt;w:name w:val="Light List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w:themeColor="accent4"/&gt;&lt;/w:tblBorders&gt;&lt;/w:tblPr&gt;&lt;w:tblStylePr w:type="firstRow"&gt;&lt;w:pPr&gt;&lt;w:spacing w:before="0" w:after="0" w:line="240" w:lineRule="auto"/&gt;&lt;/w:pPr&gt;&lt;w:rPr&gt;&lt;w:b/&gt;&lt;w:bCs/&gt;&lt;w:color w:val="FFFFFF" w:themeColor="background1"/&gt;&lt;/w:rPr&gt;&lt;w:tblPr/&gt;&lt;w:tcPr&gt;&lt;w:shd w:val="clear" w:color="auto" w:fill="4D9EA9" w:themeFill="accent4"/&gt;&lt;/w:tcPr&gt;&lt;/w:tblStylePr&gt;&lt;w:tblStylePr w:type="lastRow"&gt;&lt;w:pPr&gt;&lt;w:spacing w:before="0" w:after="0" w:line="240" w:lineRule="auto"/&gt;&lt;/w:pPr&gt;&lt;w:rPr&gt;&lt;w:b/&gt;&lt;w:bCs/&gt;&lt;/w:rPr&gt;&lt;w:tblPr/&gt;&lt;w:tcPr&gt;&lt;w:tcBorders&gt;&lt;w:top w:val="double" w:sz="6"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w:themeColor="accent4"/&gt;&lt;/w:tcBorders&gt;&lt;/w:tcPr&gt;&lt;/w:tblStylePr&gt;&lt;w:tblStylePr w:type="band1Horz"&gt;&lt;w:tblPr/&gt;&lt;w:tcPr&gt;&lt;w:tcBorders&gt;&lt;w:top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w:themeColor="accent4"/&gt;&lt;/w:tcBorders&gt;&lt;/w:tcPr&gt;&lt;/w:tblStylePr&gt;&lt;/w:style&gt;&lt;w:style w:type="table" w:styleId="LightList-Accent5"&gt;&lt;w:name w:val="Light List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w:themeColor="accent5"/&gt;&lt;/w:tblBorders&gt;&lt;/w:tblPr&gt;&lt;w:tblStylePr w:type="firstRow"&gt;&lt;w:pPr&gt;&lt;w:spacing w:before="0" w:after="0" w:line="240" w:lineRule="auto"/&gt;&lt;/w:pPr&gt;&lt;w:rPr&gt;&lt;w:b/&gt;&lt;w:bCs/&gt;&lt;w:color w:val="FFFFFF" w:themeColor="background1"/&gt;&lt;/w:rPr&gt;&lt;w:tblPr/&gt;&lt;w:tcPr&gt;&lt;w:shd w:val="clear" w:color="auto" w:fill="D6488E" w:themeFill="accent5"/&gt;&lt;/w:tcPr&gt;&lt;/w:tblStylePr&gt;&lt;w:tblStylePr w:type="lastRow"&gt;&lt;w:pPr&gt;&lt;w:spacing w:before="0" w:after="0" w:line="240" w:lineRule="auto"/&gt;&lt;/w:pPr&gt;&lt;w:rPr&gt;&lt;w:b/&gt;&lt;w:bCs/&gt;&lt;/w:rPr&gt;&lt;w:tblPr/&gt;&lt;w:tcPr&gt;&lt;w:tcBorders&gt;&lt;w:top w:val="double" w:sz="6"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w:themeColor="accent5"/&gt;&lt;/w:tcBorders&gt;&lt;/w:tcPr&gt;&lt;/w:tblStylePr&gt;&lt;w:tblStylePr w:type="band1Horz"&gt;&lt;w:tblPr/&gt;&lt;w:tcPr&gt;&lt;w:tcBorders&gt;&lt;w:top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w:themeColor="accent5"/&gt;&lt;/w:tcBorders&gt;&lt;/w:tcPr&gt;&lt;/w:tblStylePr&gt;&lt;/w:style&gt;&lt;w:style w:type="table" w:styleId="LightList-Accent6"&gt;&lt;w:name w:val="Light List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w:themeColor="accent6"/&gt;&lt;/w:tblBorders&gt;&lt;/w:tblPr&gt;&lt;w:tblStylePr w:type="firstRow"&gt;&lt;w:pPr&gt;&lt;w:spacing w:before="0" w:after="0" w:line="240" w:lineRule="auto"/&gt;&lt;/w:pPr&gt;&lt;w:rPr&gt;&lt;w:b/&gt;&lt;w:bCs/&gt;&lt;w:color w:val="FFFFFF" w:themeColor="background1"/&gt;&lt;/w:rPr&gt;&lt;w:tblPr/&gt;&lt;w:tcPr&gt;&lt;w:shd w:val="clear" w:color="auto" w:fill="428B35" w:themeFill="accent6"/&gt;&lt;/w:tcPr&gt;&lt;/w:tblStylePr&gt;&lt;w:tblStylePr w:type="lastRow"&gt;&lt;w:pPr&gt;&lt;w:spacing w:before="0" w:after="0" w:line="240" w:lineRule="auto"/&gt;&lt;/w:pPr&gt;&lt;w:rPr&gt;&lt;w:b/&gt;&lt;w:bCs/&gt;&lt;/w:rPr&gt;&lt;w:tblPr/&gt;&lt;w:tcPr&gt;&lt;w:tcBorders&gt;&lt;w:top w:val="double" w:sz="6"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w:themeColor="accent6"/&gt;&lt;/w:tcBorders&gt;&lt;/w:tcPr&gt;&lt;/w:tblStylePr&gt;&lt;w:tblStylePr w:type="band1Horz"&gt;&lt;w:tblPr/&gt;&lt;w:tcPr&gt;&lt;w:tcBorders&gt;&lt;w:top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w:themeColor="accent6"/&gt;&lt;/w:tcBorders&gt;&lt;/w:tcPr&gt;&lt;/w:tblStylePr&gt;&lt;/w:style&gt;&lt;w:style w:type="table" w:styleId="LightShading"&gt;&lt;w:name w:val="Light Shading"/&gt;&lt;w:basedOn w:val="TableNormal"/&gt;&lt;w:uiPriority w:val="99"/&gt;&lt;w:semiHidden/&gt;&lt;w:unhideWhenUsed/&gt;&lt;w:rsid w:val="00BD3B54"/&gt;&lt;w:rPr&gt;&lt;w:rFonts w:ascii="Times New Roman" w:eastAsiaTheme="minorHAnsi" w:hAnsi="Times New Roman"/&gt;&lt;w:color w:val="202021" w:themeColor="text1" w:themeShade="BF"/&gt;&lt;w:lang w:val="da-DK" w:eastAsia="en-US"/&gt;&lt;/w:rPr&gt;&lt;w:tblPr&gt;&lt;w:tblStyleRowBandSize w:val="1"/&gt;&lt;w:tblStyleColBandSize w:val="1"/&gt;&lt;w:tblBorders&gt;&lt;w:top w:val="single" w:sz="8" w:space="0" w:color="2C2C2D" w:themeColor="text1"/&gt;&lt;w:bottom w:val="single" w:sz="8" w:space="0" w:color="2C2C2D" w:themeColor="text1"/&gt;&lt;/w:tblBorders&gt;&lt;/w:tblPr&gt;&lt;w:tblStylePr w:type="firstRow"&gt;&lt;w:pPr&gt;&lt;w:spacing w:before="0" w:after="0" w:line="240" w:lineRule="auto"/&gt;&lt;/w:pPr&gt;&lt;w:rPr&gt;&lt;w:b/&gt;&lt;w:bCs/&gt;&lt;/w:rPr&gt;&lt;w:tblPr/&gt;&lt;w:tcPr&gt;&lt;w:tcBorders&gt;&lt;w:top w:val="single" w:sz="8" w:space="0" w:color="2C2C2D" w:themeColor="text1"/&gt;&lt;w:left w:val="nil"/&gt;&lt;w:bottom w:val="single" w:sz="8" w:space="0" w:color="2C2C2D" w:themeColor="text1"/&gt;&lt;w:right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w:color="2C2C2D" w:themeColor="text1"/&gt;&lt;w:left w:val="nil"/&gt;&lt;w:bottom w:val="single" w:sz="8" w:space="0" w:color="2C2C2D" w:themeColor="text1"/&gt;&lt;w:right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w:fill="CACACB" w:themeFill="text1" w:themeFillTint="3F"/&gt;&lt;/w:tcPr&gt;&lt;/w:tblStylePr&gt;&lt;w:tblStylePr w:type="band1Horz"&gt;&lt;w:tblPr/&gt;&lt;w:tcPr&gt;&lt;w:tcBorders&gt;&lt;w:left w:val="nil"/&gt;&lt;w:right w:val="nil"/&gt;&lt;w:insideH w:val="nil"/&gt;&lt;w:insideV w:val="nil"/&gt;&lt;/w:tcBorders&gt;&lt;w:shd w:val="clear" w:color="auto" w:fill="CACACB" w:themeFill="text1" w:themeFillTint="3F"/&gt;&lt;/w:tcPr&gt;&lt;/w:tblStylePr&gt;&lt;/w:style&gt;&lt;w:style w:type="table" w:styleId="LightShading-Accent1"&gt;&lt;w:name w:val="Light Shading Accent 1"/&gt;&lt;w:basedOn w:val="TableNormal"/&gt;&lt;w:uiPriority w:val="99"/&gt;&lt;w:semiHidden/&gt;&lt;w:unhideWhenUsed/&gt;&lt;w:rsid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w:sz="8" w:space="0" w:color="E61E28" w:themeColor="accent1"/&gt;&lt;w:bottom w:val="single" w:sz="8" w:space="0" w:color="E61E28" w:themeColor="accent1"/&gt;&lt;/w:tblBorders&gt;&lt;/w:tblPr&gt;&lt;w:tblStylePr w:type="firstRow"&gt;&lt;w:pPr&gt;&lt;w:spacing w:before="0" w:after="0" w:line="240" w:lineRule="auto"/&gt;&lt;/w:pPr&gt;&lt;w:rPr&gt;&lt;w:b/&gt;&lt;w:bCs/&gt;&lt;/w:rPr&gt;&lt;w:tblPr/&gt;&lt;w:tcPr&gt;&lt;w:tcBorders&gt;&lt;w:top w:val="single" w:sz="8" w:space="0" w:color="E61E28" w:themeColor="accent1"/&gt;&lt;w:left w:val="nil"/&gt;&lt;w:bottom w:val="single" w:sz="8" w:space="0" w:color="E61E28" w:themeColor="accent1"/&gt;&lt;w:right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w:color="E61E28" w:themeColor="accent1"/&gt;&lt;w:left w:val="nil"/&gt;&lt;w:bottom w:val="single" w:sz="8" w:space="0" w:color="E61E28" w:themeColor="accent1"/&gt;&lt;w:right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w:fill="F8C7C9" w:themeFill="accent1" w:themeFillTint="3F"/&gt;&lt;/w:tcPr&gt;&lt;/w:tblStylePr&gt;&lt;w:tblStylePr w:type="band1Horz"&gt;&lt;w:tblPr/&gt;&lt;w:tcPr&gt;&lt;w:tcBorders&gt;&lt;w:left w:val="nil"/&gt;&lt;w:right w:val="nil"/&gt;&lt;w:insideH w:val="nil"/&gt;&lt;w:insideV w:val="nil"/&gt;&lt;/w:tcBorders&gt;&lt;w:shd w:val="clear" w:color="auto" w:fill="F8C7C9" w:themeFill="accent1" w:themeFillTint="3F"/&gt;&lt;/w:tcPr&gt;&lt;/w:tblStylePr&gt;&lt;/w:style&gt;&lt;w:style w:type="table" w:styleId="LightShading-Accent2"&gt;&lt;w:name w:val="Light Shading Accent 2"/&gt;&lt;w:basedOn w:val="TableNormal"/&gt;&lt;w:uiPriority w:val="99"/&gt;&lt;w:semiHidden/&gt;&lt;w:unhideWhenUsed/&gt;&lt;w:rsid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w:sz="8" w:space="0" w:color="88438B" w:themeColor="accent2"/&gt;&lt;w:bottom w:val="single" w:sz="8" w:space="0" w:color="88438B" w:themeColor="accent2"/&gt;&lt;/w:tblBorders&gt;&lt;/w:tblPr&gt;&lt;w:tblStylePr w:type="firstRow"&gt;&lt;w:pPr&gt;&lt;w:spacing w:before="0" w:after="0" w:line="240" w:lineRule="auto"/&gt;&lt;/w:pPr&gt;&lt;w:rPr&gt;&lt;w:b/&gt;&lt;w:bCs/&gt;&lt;/w:rPr&gt;&lt;w:tblPr/&gt;&lt;w:tcPr&gt;&lt;w:tcBorders&gt;&lt;w:top w:val="single" w:sz="8" w:space="0" w:color="88438B" w:themeColor="accent2"/&gt;&lt;w:left w:val="nil"/&gt;&lt;w:bottom w:val="single" w:sz="8" w:space="0" w:color="88438B" w:themeColor="accent2"/&gt;&lt;w:right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w:color="88438B" w:themeColor="accent2"/&gt;&lt;w:left w:val="nil"/&gt;&lt;w:bottom w:val="single" w:sz="8" w:space="0" w:color="88438B" w:themeColor="accent2"/&gt;&lt;w:right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w:fill="E5CCE6" w:themeFill="accent2" w:themeFillTint="3F"/&gt;&lt;/w:tcPr&gt;&lt;/w:tblStylePr&gt;&lt;w:tblStylePr w:type="band1Horz"&gt;&lt;w:tblPr/&gt;&lt;w:tcPr&gt;&lt;w:tcBorders&gt;&lt;w:left w:val="nil"/&gt;&lt;w:right w:val="nil"/&gt;&lt;w:insideH w:val="nil"/&gt;&lt;w:insideV w:val="nil"/&gt;&lt;/w:tcBorders&gt;&lt;w:shd w:val="clear" w:color="auto" w:fill="E5CCE6" w:themeFill="accent2" w:themeFillTint="3F"/&gt;&lt;/w:tcPr&gt;&lt;/w:tblStylePr&gt;&lt;/w:style&gt;&lt;w:style w:type="table" w:styleId="LightShading-Accent3"&gt;&lt;w:name w:val="Light Shading Accent 3"/&gt;&lt;w:basedOn w:val="TableNormal"/&gt;&lt;w:uiPriority w:val="99"/&gt;&lt;w:semiHidden/&gt;&lt;w:unhideWhenUsed/&gt;&lt;w:rsid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w:sz="8" w:space="0" w:color="054CA1" w:themeColor="accent3"/&gt;&lt;w:bottom w:val="single" w:sz="8" w:space="0" w:color="054CA1" w:themeColor="accent3"/&gt;&lt;/w:tblBorders&gt;&lt;/w:tblPr&gt;&lt;w:tblStylePr w:type="firstRow"&gt;&lt;w:pPr&gt;&lt;w:spacing w:before="0" w:after="0" w:line="240" w:lineRule="auto"/&gt;&lt;/w:pPr&gt;&lt;w:rPr&gt;&lt;w:b/&gt;&lt;w:bCs/&gt;&lt;/w:rPr&gt;&lt;w:tblPr/&gt;&lt;w:tcPr&gt;&lt;w:tcBorders&gt;&lt;w:top w:val="single" w:sz="8" w:space="0" w:color="054CA1" w:themeColor="accent3"/&gt;&lt;w:left w:val="nil"/&gt;&lt;w:bottom w:val="single" w:sz="8" w:space="0" w:color="054CA1" w:themeColor="accent3"/&gt;&lt;w:right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w:color="054CA1" w:themeColor="accent3"/&gt;&lt;w:left w:val="nil"/&gt;&lt;w:bottom w:val="single" w:sz="8" w:space="0" w:color="054CA1" w:themeColor="accent3"/&gt;&lt;w:right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w:fill="ACD0FC" w:themeFill="accent3" w:themeFillTint="3F"/&gt;&lt;/w:tcPr&gt;&lt;/w:tblStylePr&gt;&lt;w:tblStylePr w:type="band1Horz"&gt;&lt;w:tblPr/&gt;&lt;w:tcPr&gt;&lt;w:tcBorders&gt;&lt;w:left w:val="nil"/&gt;&lt;w:right w:val="nil"/&gt;&lt;w:insideH w:val="nil"/&gt;&lt;w:insideV w:val="nil"/&gt;&lt;/w:tcBorders&gt;&lt;w:shd w:val="clear" w:color="auto" w:fill="ACD0FC" w:themeFill="accent3" w:themeFillTint="3F"/&gt;&lt;/w:tcPr&gt;&lt;/w:tblStylePr&gt;&lt;/w:style&gt;&lt;w:style w:type="table" w:styleId="LightShading-Accent4"&gt;&lt;w:name w:val="Light Shading Accent 4"/&gt;&lt;w:basedOn w:val="TableNormal"/&gt;&lt;w:uiPriority w:val="99"/&gt;&lt;w:semiHidden/&gt;&lt;w:unhideWhenUsed/&gt;&lt;w:rsid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w:sz="8" w:space="0" w:color="4D9EA9" w:themeColor="accent4"/&gt;&lt;w:bottom w:val="single" w:sz="8" w:space="0" w:color="4D9EA9" w:themeColor="accent4"/&gt;&lt;/w:tblBorders&gt;&lt;/w:tblPr&gt;&lt;w:tblStylePr w:type="firstRow"&gt;&lt;w:pPr&gt;&lt;w:spacing w:before="0" w:after="0" w:line="240" w:lineRule="auto"/&gt;&lt;/w:pPr&gt;&lt;w:rPr&gt;&lt;w:b/&gt;&lt;w:bCs/&gt;&lt;/w:rPr&gt;&lt;w:tblPr/&gt;&lt;w:tcPr&gt;&lt;w:tcBorders&gt;&lt;w:top w:val="single" w:sz="8" w:space="0" w:color="4D9EA9" w:themeColor="accent4"/&gt;&lt;w:left w:val="nil"/&gt;&lt;w:bottom w:val="single" w:sz="8" w:space="0" w:color="4D9EA9" w:themeColor="accent4"/&gt;&lt;w:right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w:color="4D9EA9" w:themeColor="accent4"/&gt;&lt;w:left w:val="nil"/&gt;&lt;w:bottom w:val="single" w:sz="8" w:space="0" w:color="4D9EA9" w:themeColor="accent4"/&gt;&lt;w:right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w:fill="D2E7EA" w:themeFill="accent4" w:themeFillTint="3F"/&gt;&lt;/w:tcPr&gt;&lt;/w:tblStylePr&gt;&lt;w:tblStylePr w:type="band1Horz"&gt;&lt;w:tblPr/&gt;&lt;w:tcPr&gt;&lt;w:tcBorders&gt;&lt;w:left w:val="nil"/&gt;&lt;w:right w:val="nil"/&gt;&lt;w:insideH w:val="nil"/&gt;&lt;w:insideV w:val="nil"/&gt;&lt;/w:tcBorders&gt;&lt;w:shd w:val="clear" w:color="auto" w:fill="D2E7EA" w:themeFill="accent4" w:themeFillTint="3F"/&gt;&lt;/w:tcPr&gt;&lt;/w:tblStylePr&gt;&lt;/w:style&gt;&lt;w:style w:type="table" w:styleId="LightShading-Accent5"&gt;&lt;w:name w:val="Light Shading Accent 5"/&gt;&lt;w:basedOn w:val="TableNormal"/&gt;&lt;w:uiPriority w:val="99"/&gt;&lt;w:semiHidden/&gt;&lt;w:unhideWhenUsed/&gt;&lt;w:rsid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w:sz="8" w:space="0" w:color="D6488E" w:themeColor="accent5"/&gt;&lt;w:bottom w:val="single" w:sz="8" w:space="0" w:color="D6488E" w:themeColor="accent5"/&gt;&lt;/w:tblBorders&gt;&lt;/w:tblPr&gt;&lt;w:tblStylePr w:type="firstRow"&gt;&lt;w:pPr&gt;&lt;w:spacing w:before="0" w:after="0" w:line="240" w:lineRule="auto"/&gt;&lt;/w:pPr&gt;&lt;w:rPr&gt;&lt;w:b/&gt;&lt;w:bCs/&gt;&lt;/w:rPr&gt;&lt;w:tblPr/&gt;&lt;w:tcPr&gt;&lt;w:tcBorders&gt;&lt;w:top w:val="single" w:sz="8" w:space="0" w:color="D6488E" w:themeColor="accent5"/&gt;&lt;w:left w:val="nil"/&gt;&lt;w:bottom w:val="single" w:sz="8" w:space="0" w:color="D6488E" w:themeColor="accent5"/&gt;&lt;w:right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w:color="D6488E" w:themeColor="accent5"/&gt;&lt;w:left w:val="nil"/&gt;&lt;w:bottom w:val="single" w:sz="8" w:space="0" w:color="D6488E" w:themeColor="accent5"/&gt;&lt;w:right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w:fill="F4D1E2" w:themeFill="accent5" w:themeFillTint="3F"/&gt;&lt;/w:tcPr&gt;&lt;/w:tblStylePr&gt;&lt;w:tblStylePr w:type="band1Horz"&gt;&lt;w:tblPr/&gt;&lt;w:tcPr&gt;&lt;w:tcBorders&gt;&lt;w:left w:val="nil"/&gt;&lt;w:right w:val="nil"/&gt;&lt;w:insideH w:val="nil"/&gt;&lt;w:insideV w:val="nil"/&gt;&lt;/w:tcBorders&gt;&lt;w:shd w:val="clear" w:color="auto" w:fill="F4D1E2" w:themeFill="accent5" w:themeFillTint="3F"/&gt;&lt;/w:tcPr&gt;&lt;/w:tblStylePr&gt;&lt;/w:style&gt;&lt;w:style w:type="table" w:styleId="LightShading-Accent6"&gt;&lt;w:name w:val="Light Shading Accent 6"/&gt;&lt;w:basedOn w:val="TableNormal"/&gt;&lt;w:uiPriority w:val="99"/&gt;&lt;w:semiHidden/&gt;&lt;w:unhideWhenUsed/&gt;&lt;w:rsid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w:sz="8" w:space="0" w:color="428B35" w:themeColor="accent6"/&gt;&lt;w:bottom w:val="single" w:sz="8" w:space="0" w:color="428B35" w:themeColor="accent6"/&gt;&lt;/w:tblBorders&gt;&lt;/w:tblPr&gt;&lt;w:tblStylePr w:type="firstRow"&gt;&lt;w:pPr&gt;&lt;w:spacing w:before="0" w:after="0" w:line="240" w:lineRule="auto"/&gt;&lt;/w:pPr&gt;&lt;w:rPr&gt;&lt;w:b/&gt;&lt;w:bCs/&gt;&lt;/w:rPr&gt;&lt;w:tblPr/&gt;&lt;w:tcPr&gt;&lt;w:tcBorders&gt;&lt;w:top w:val="single" w:sz="8" w:space="0" w:color="428B35" w:themeColor="accent6"/&gt;&lt;w:left w:val="nil"/&gt;&lt;w:bottom w:val="single" w:sz="8" w:space="0" w:color="428B35" w:themeColor="accent6"/&gt;&lt;w:right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w:color="428B35" w:themeColor="accent6"/&gt;&lt;w:left w:val="nil"/&gt;&lt;w:bottom w:val="single" w:sz="8" w:space="0" w:color="428B35" w:themeColor="accent6"/&gt;&lt;w:right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w:fill="CBE9C6" w:themeFill="accent6" w:themeFillTint="3F"/&gt;&lt;/w:tcPr&gt;&lt;/w:tblStylePr&gt;&lt;w:tblStylePr w:type="band1Horz"&gt;&lt;w:tblPr/&gt;&lt;w:tcPr&gt;&lt;w:tcBorders&gt;&lt;w:left w:val="nil"/&gt;&lt;w:right w:val="nil"/&gt;&lt;w:insideH w:val="nil"/&gt;&lt;w:insideV w:val="nil"/&gt;&lt;/w:tcBorders&gt;&lt;w:shd w:val="clear" w:color="auto" w:fill="CBE9C6" w:themeFill="accent6" w:themeFillTint="3F"/&gt;&lt;/w:tcPr&gt;&lt;/w:tblStylePr&gt;&lt;/w:style&gt;&lt;w:style w:type="character" w:styleId="LineNumber"&gt;&lt;w:name w:val="line number"/&gt;&lt;w:basedOn w:val="DefaultParagraphFont"/&gt;&lt;w:uiPriority w:val="99"/&gt;&lt;w:semiHidden/&gt;&lt;w:rsid w:val="00BD3B54"/&gt;&lt;/w:style&gt;&lt;w:style w:type="paragraph" w:styleId="List"&gt;&lt;w:name w:val="List"/&gt;&lt;w:basedOn w:val="Normal"/&gt;&lt;w:uiPriority w:val="99"/&gt;&lt;w:semiHidden/&gt;&lt;w:rsid w:val="00BD3B54"/&gt;&lt;w:pPr&gt;&lt;w:ind w:left="283" w:hanging="283"/&gt;&lt;w:contextualSpacing/&gt;&lt;/w:pPr&gt;&lt;/w:style&gt;&lt;w:style w:type="paragraph" w:styleId="List2"&gt;&lt;w:name w:val="List 2"/&gt;&lt;w:basedOn w:val="Normal"/&gt;&lt;w:uiPriority w:val="99"/&gt;&lt;w:semiHidden/&gt;&lt;w:rsid w:val="00BD3B54"/&gt;&lt;w:pPr&gt;&lt;w:ind w:left="566" w:hanging="283"/&gt;&lt;w:contextualSpacing/&gt;&lt;/w:pPr&gt;&lt;/w:style&gt;&lt;w:style w:type="paragraph" w:styleId="List3"&gt;&lt;w:name w:val="List 3"/&gt;&lt;w:basedOn w:val="Normal"/&gt;&lt;w:uiPriority w:val="99"/&gt;&lt;w:semiHidden/&gt;&lt;w:rsid w:val="00BD3B54"/&gt;&lt;w:pPr&gt;&lt;w:ind w:left="849" w:hanging="283"/&gt;&lt;w:contextualSpacing/&gt;&lt;/w:pPr&gt;&lt;/w:style&gt;&lt;w:style w:type="paragraph" w:styleId="List4"&gt;&lt;w:name w:val="List 4"/&gt;&lt;w:basedOn w:val="Normal"/&gt;&lt;w:uiPriority w:val="99"/&gt;&lt;w:semiHidden/&gt;&lt;w:rsid w:val="00BD3B54"/&gt;&lt;w:pPr&gt;&lt;w:ind w:left="1132" w:hanging="283"/&gt;&lt;w:contextualSpacing/&gt;&lt;/w:pPr&gt;&lt;/w:style&gt;&lt;w:style w:type="paragraph" w:styleId="List5"&gt;&lt;w:name w:val="List 5"/&gt;&lt;w:basedOn w:val="Normal"/&gt;&lt;w:uiPriority w:val="99"/&gt;&lt;w:semiHidden/&gt;&lt;w:rsid w:val="00BD3B54"/&gt;&lt;w:pPr&gt;&lt;w:ind w:left="1415" w:hanging="283"/&gt;&lt;w:contextualSpacing/&gt;&lt;/w:pPr&gt;&lt;/w:style&gt;&lt;w:style w:type="paragraph" w:customStyle="1" w:styleId="ListAlphabet"&gt;&lt;w:name w:val="List Alphabet"/&gt;&lt;w:basedOn w:val="Normal"/&gt;&lt;w:uiPriority w:val="3"/&gt;&lt;w:semiHidden/&gt;&lt;w:rsid w:val="00BD3B54"/&gt;&lt;w:pPr&gt;&lt;w:numPr&gt;&lt;w:numId w:val="11"/&gt;&lt;/w:numPr&gt;&lt;/w:pPr&gt;&lt;w:rPr&gt;&lt;w:szCs w:val="24"/&gt;&lt;/w:rPr&gt;&lt;/w:style&gt;&lt;w:style w:type="paragraph" w:customStyle="1" w:styleId="ListAlphabet2"&gt;&lt;w:name w:val="List Alphabet 2"/&gt;&lt;w:basedOn w:val="Normal"/&gt;&lt;w:uiPriority w:val="3"/&gt;&lt;w:semiHidden/&gt;&lt;w:rsid w:val="00BD3B54"/&gt;&lt;w:pPr&gt;&lt;w:numPr&gt;&lt;w:ilvl w:val="1"/&gt;&lt;w:numId w:val="11"/&gt;&lt;/w:numPr&gt;&lt;/w:pPr&gt;&lt;w:rPr&gt;&lt;w:szCs w:val="24"/&gt;&lt;/w:rPr&gt;&lt;/w:style&gt;&lt;w:style w:type="paragraph" w:customStyle="1" w:styleId="ListAlphabet3"&gt;&lt;w:name w:val="List Alphabet 3"/&gt;&lt;w:basedOn w:val="Normal"/&gt;&lt;w:uiPriority w:val="3"/&gt;&lt;w:semiHidden/&gt;&lt;w:rsid w:val="00BD3B54"/&gt;&lt;w:pPr&gt;&lt;w:numPr&gt;&lt;w:ilvl w:val="2"/&gt;&lt;w:numId w:val="11"/&gt;&lt;/w:numPr&gt;&lt;/w:pPr&gt;&lt;w:rPr&gt;&lt;w:szCs w:val="24"/&gt;&lt;/w:rPr&gt;&lt;/w:style&gt;&lt;w:style w:type="paragraph" w:styleId="ListBullet"&gt;&lt;w:name w:val="List Bullet"/&gt;&lt;w:basedOn w:val="Normal"/&gt;&lt;w:uiPriority w:val="3"/&gt;&lt;w:qFormat/&gt;&lt;w:rsid w:val="00BD3B54"/&gt;&lt;w:pPr&gt;&lt;w:numPr&gt;&lt;w:numId w:val="12"/&gt;&lt;/w:numPr&gt;&lt;/w:pPr&gt;&lt;w:rPr&gt;&lt;w:szCs w:val="24"/&gt;&lt;/w:rPr&gt;&lt;/w:style&gt;&lt;w:style w:type="paragraph" w:styleId="ListBullet2"&gt;&lt;w:name w:val="List Bullet 2"/&gt;&lt;w:basedOn w:val="Normal"/&gt;&lt;w:uiPriority w:val="3"/&gt;&lt;w:rsid w:val="00BD3B54"/&gt;&lt;w:pPr&gt;&lt;w:numPr&gt;&lt;w:ilvl w:val="1"/&gt;&lt;w:numId w:val="12"/&gt;&lt;/w:numPr&gt;&lt;/w:pPr&gt;&lt;w:rPr&gt;&lt;w:szCs w:val="24"/&gt;&lt;/w:rPr&gt;&lt;/w:style&gt;&lt;w:style w:type="paragraph" w:styleId="ListBullet3"&gt;&lt;w:name w:val="List Bullet 3"/&gt;&lt;w:basedOn w:val="Normal"/&gt;&lt;w:uiPriority w:val="3"/&gt;&lt;w:rsid w:val="00BD3B54"/&gt;&lt;w:pPr&gt;&lt;w:numPr&gt;&lt;w:ilvl w:val="2"/&gt;&lt;w:numId w:val="12"/&gt;&lt;/w:numPr&gt;&lt;/w:pPr&gt;&lt;w:rPr&gt;&lt;w:szCs w:val="24"/&gt;&lt;/w:rPr&gt;&lt;/w:style&gt;&lt;w:style w:type="paragraph" w:styleId="ListBullet4"&gt;&lt;w:name w:val="List Bullet 4"/&gt;&lt;w:basedOn w:val="Normal"/&gt;&lt;w:uiPriority w:val="3"/&gt;&lt;w:semiHidden/&gt;&lt;w:rsid w:val="00BD3B54"/&gt;&lt;w:pPr&gt;&lt;w:numPr&gt;&lt;w:numId w:val="13"/&gt;&lt;/w:numPr&gt;&lt;w:contextualSpacing/&gt;&lt;/w:pPr&gt;&lt;/w:style&gt;&lt;w:style w:type="paragraph" w:styleId="ListBullet5"&gt;&lt;w:name w:val="List Bullet 5"/&gt;&lt;w:basedOn w:val="Normal"/&gt;&lt;w:uiPriority w:val="3"/&gt;&lt;w:semiHidden/&gt;&lt;w:rsid w:val="00BD3B54"/&gt;&lt;w:pPr&gt;&lt;w:numPr&gt;&lt;w:numId w:val="14"/&gt;&lt;/w:numPr&gt;&lt;w:contextualSpacing/&gt;&lt;/w:pPr&gt;&lt;/w:style&gt;&lt;w:style w:type="paragraph" w:customStyle="1" w:styleId="ListBulletNoSpacing"&gt;&lt;w:name w:val="List Bullet No Spacing"/&gt;&lt;w:basedOn w:val="ListBullet"/&gt;&lt;w:uiPriority w:val="3"/&gt;&lt;w:qFormat/&gt;&lt;w:rsid w:val="00753940"/&gt;&lt;w:pPr&gt;&lt;w:numPr&gt;&lt;w:numId w:val="15"/&gt;&lt;/w:numPr&gt;&lt;w:spacing w:after="0"/&gt;&lt;/w:pPr&gt;&lt;/w:style&gt;&lt;w:style w:type="paragraph" w:customStyle="1" w:styleId="ListBulletNoSpacing2"&gt;&lt;w:name w:val="List Bullet No Spacing 2"/&gt;&lt;w:basedOn w:val="ListBullet2"/&gt;&lt;w:uiPriority w:val="3"/&gt;&lt;w:qFormat/&gt;&lt;w:rsid w:val="00753940"/&gt;&lt;w:pPr&gt;&lt;w:numPr&gt;&lt;w:numId w:val="15"/&gt;&lt;/w:numPr&gt;&lt;w:spacing w:after="0"/&gt;&lt;/w:pPr&gt;&lt;/w:style&gt;&lt;w:style w:type="paragraph" w:customStyle="1" w:styleId="ListBulletNoSpacing3"&gt;&lt;w:name w:val="List Bullet No Spacing 3"/&gt;&lt;w:basedOn w:val="ListBullet3"/&gt;&lt;w:uiPriority w:val="3"/&gt;&lt;w:qFormat/&gt;&lt;w:rsid w:val="00753940"/&gt;&lt;w:pPr&gt;&lt;w:numPr&gt;&lt;w:numId w:val="15"/&gt;&lt;/w:numPr&gt;&lt;w:spacing w:after="0"/&gt;&lt;/w:pPr&gt;&lt;/w:style&gt;&lt;w:style w:type="paragraph" w:styleId="ListContinue"&gt;&lt;w:name w:val="List Continue"/&gt;&lt;w:basedOn w:val="Normal"/&gt;&lt;w:uiPriority w:val="99"/&gt;&lt;w:semiHidden/&gt;&lt;w:rsid w:val="00BD3B54"/&gt;&lt;w:pPr&gt;&lt;w:spacing w:after="120"/&gt;&lt;w:ind w:left="283"/&gt;&lt;w:contextualSpacing/&gt;&lt;/w:pPr&gt;&lt;/w:style&gt;&lt;w:style w:type="paragraph" w:styleId="ListContinue2"&gt;&lt;w:name w:val="List Continue 2"/&gt;&lt;w:basedOn w:val="Normal"/&gt;&lt;w:uiPriority w:val="99"/&gt;&lt;w:semiHidden/&gt;&lt;w:rsid w:val="00BD3B54"/&gt;&lt;w:pPr&gt;&lt;w:spacing w:after="120"/&gt;&lt;w:ind w:left="566"/&gt;&lt;w:contextualSpacing/&gt;&lt;/w:pPr&gt;&lt;/w:style&gt;&lt;w:style w:type="paragraph" w:styleId="ListContinue3"&gt;&lt;w:name w:val="List Continue 3"/&gt;&lt;w:basedOn w:val="Normal"/&gt;&lt;w:uiPriority w:val="99"/&gt;&lt;w:semiHidden/&gt;&lt;w:rsid w:val="00BD3B54"/&gt;&lt;w:pPr&gt;&lt;w:spacing w:after="120"/&gt;&lt;w:ind w:left="849"/&gt;&lt;w:contextualSpacing/&gt;&lt;/w:pPr&gt;&lt;/w:style&gt;&lt;w:style w:type="paragraph" w:styleId="ListContinue4"&gt;&lt;w:name w:val="List Continue 4"/&gt;&lt;w:basedOn w:val="Normal"/&gt;&lt;w:uiPriority w:val="99"/&gt;&lt;w:semiHidden/&gt;&lt;w:rsid w:val="00BD3B54"/&gt;&lt;w:pPr&gt;&lt;w:spacing w:after="120"/&gt;&lt;w:ind w:left="1132"/&gt;&lt;w:contextualSpacing/&gt;&lt;/w:pPr&gt;&lt;/w:style&gt;&lt;w:style w:type="paragraph" w:styleId="ListContinue5"&gt;&lt;w:name w:val="List Continue 5"/&gt;&lt;w:basedOn w:val="Normal"/&gt;&lt;w:uiPriority w:val="99"/&gt;&lt;w:semiHidden/&gt;&lt;w:rsid w:val="00BD3B54"/&gt;&lt;w:pPr&gt;&lt;w:spacing w:after="120"/&gt;&lt;w:ind w:left="1415"/&gt;&lt;w:contextualSpacing/&gt;&lt;/w:pPr&gt;&lt;/w:style&gt;&lt;w:style w:type="paragraph" w:styleId="ListNumber"&gt;&lt;w:name w:val="List Number"/&gt;&lt;w:basedOn w:val="Normal"/&gt;&lt;w:uiPriority w:val="3"/&gt;&lt;w:qFormat/&gt;&lt;w:rsid w:val="00BD3B54"/&gt;&lt;w:pPr&gt;&lt;w:numPr&gt;&lt;w:numId w:val="16"/&gt;&lt;/w:numPr&gt;&lt;w:contextualSpacing/&gt;&lt;/w:pPr&gt;&lt;w:rPr&gt;&lt;w:szCs w:val="24"/&gt;&lt;/w:rPr&gt;&lt;/w:style&gt;&lt;w:style w:type="paragraph" w:styleId="ListNumber2"&gt;&lt;w:name w:val="List Number 2"/&gt;&lt;w:basedOn w:val="Normal"/&gt;&lt;w:uiPriority w:val="3"/&gt;&lt;w:rsid w:val="00BD3B54"/&gt;&lt;w:pPr&gt;&lt;w:numPr&gt;&lt;w:ilvl w:val="1"/&gt;&lt;w:numId w:val="16"/&gt;&lt;/w:numPr&gt;&lt;/w:pPr&gt;&lt;w:rPr&gt;&lt;w:szCs w:val="24"/&gt;&lt;/w:rPr&gt;&lt;/w:style&gt;&lt;w:style w:type="paragraph" w:styleId="ListNumber3"&gt;&lt;w:name w:val="List Number 3"/&gt;&lt;w:basedOn w:val="Normal"/&gt;&lt;w:uiPriority w:val="3"/&gt;&lt;w:rsid w:val="00BD3B54"/&gt;&lt;w:pPr&gt;&lt;w:numPr&gt;&lt;w:ilvl w:val="2"/&gt;&lt;w:numId w:val="16"/&gt;&lt;/w:numPr&gt;&lt;/w:pPr&gt;&lt;w:rPr&gt;&lt;w:szCs w:val="24"/&gt;&lt;/w:rPr&gt;&lt;/w:style&gt;&lt;w:style w:type="paragraph" w:styleId="ListNumber4"&gt;&lt;w:name w:val="List Number 4"/&gt;&lt;w:basedOn w:val="Normal"/&gt;&lt;w:uiPriority w:val="3"/&gt;&lt;w:semiHidden/&gt;&lt;w:rsid w:val="00BD3B54"/&gt;&lt;w:pPr&gt;&lt;w:numPr&gt;&lt;w:numId w:val="17"/&gt;&lt;/w:numPr&gt;&lt;w:contextualSpacing/&gt;&lt;/w:pPr&gt;&lt;/w:style&gt;&lt;w:style w:type="paragraph" w:styleId="ListNumber5"&gt;&lt;w:name w:val="List Number 5"/&gt;&lt;w:basedOn w:val="Normal"/&gt;&lt;w:uiPriority w:val="3"/&gt;&lt;w:semiHidden/&gt;&lt;w:rsid w:val="00BD3B54"/&gt;&lt;w:pPr&gt;&lt;w:numPr&gt;&lt;w:numId w:val="18"/&gt;&lt;/w:numPr&gt;&lt;w:contextualSpacing/&gt;&lt;/w:pPr&gt;&lt;/w:style&gt;&lt;w:style w:type="paragraph" w:styleId="ListParagraph"&gt;&lt;w:name w:val="List Paragraph"/&gt;&lt;w:basedOn w:val="Normal"/&gt;&lt;w:uiPriority w:val="99"/&gt;&lt;w:semiHidden/&gt;&lt;w:qFormat/&gt;&lt;w:rsid w:val="00BD3B54"/&gt;&lt;w:pPr&gt;&lt;w:numPr&gt;&lt;w:numId w:val="19"/&gt;&lt;/w:numPr&gt;&lt;w:ind w:left="284" w:hanging="171"/&gt;&lt;/w:pPr&gt;&lt;w:rPr&gt;&lt;w:sz w:val="24"/&gt;&lt;w:szCs w:val="24"/&gt;&lt;/w:rPr&gt;&lt;/w:style&gt;&lt;w:style w:type="table" w:styleId="ListTable1Light"&gt;&lt;w:name w:val="List Table 1 Light"/&gt;&lt;w:basedOn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w:color="7F7F82" w:themeColor="text1" w:themeTint="99"/&gt;&lt;/w:tcBorders&gt;&lt;/w:tcPr&gt;&lt;/w:tblStylePr&gt;&lt;w:tblStylePr w:type="lastRow"&gt;&lt;w:rPr&gt;&lt;w:b/&gt;&lt;w:bCs/&gt;&lt;/w:rPr&gt;&lt;w:tblPr/&gt;&lt;w:tcPr&gt;&lt;w:tcBorders&gt;&lt;w:top w:val="single" w:sz="4" w:space="0" w:color="7F7F82" w:themeColor="text1"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w:styleId="ListTable1Light-Accent1"&gt;&lt;w:name w:val="List Table 1 Light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w:color="F0787D" w:themeColor="accent1" w:themeTint="99"/&gt;&lt;/w:tcBorders&gt;&lt;/w:tcPr&gt;&lt;/w:tblStylePr&gt;&lt;w:tblStylePr w:type="lastRow"&gt;&lt;w:rPr&gt;&lt;w:b/&gt;&lt;w:bCs/&gt;&lt;/w:rPr&gt;&lt;w:tblPr/&gt;&lt;w:tcPr&gt;&lt;w:tcBorders&gt;&lt;w:top w:val="single" w:sz="4" w:space="0" w:color="F0787D" w:themeColor="accent1"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w:styleId="ListTable1Light-Accent2"&gt;&lt;w:name w:val="List Table 1 Light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w:color="C083C3" w:themeColor="accent2" w:themeTint="99"/&gt;&lt;/w:tcBorders&gt;&lt;/w:tcPr&gt;&lt;/w:tblStylePr&gt;&lt;w:tblStylePr w:type="lastRow"&gt;&lt;w:rPr&gt;&lt;w:b/&gt;&lt;w:bCs/&gt;&lt;/w:rPr&gt;&lt;w:tblPr/&gt;&lt;w:tcPr&gt;&lt;w:tcBorders&gt;&lt;w:top w:val="single" w:sz="4" w:space="0" w:color="C083C3" w:themeColor="accent2"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w:styleId="ListTable1Light-Accent3"&gt;&lt;w:name w:val="List Table 1 Light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w:color="368EF8" w:themeColor="accent3" w:themeTint="99"/&gt;&lt;/w:tcBorders&gt;&lt;/w:tcPr&gt;&lt;/w:tblStylePr&gt;&lt;w:tblStylePr w:type="lastRow"&gt;&lt;w:rPr&gt;&lt;w:b/&gt;&lt;w:bCs/&gt;&lt;/w:rPr&gt;&lt;w:tblPr/&gt;&lt;w:tcPr&gt;&lt;w:tcBorders&gt;&lt;w:top w:val="single" w:sz="4" w:space="0" w:color="368EF8" w:themeColor="accent3"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w:styleId="ListTable1Light-Accent4"&gt;&lt;w:name w:val="List Table 1 Light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w:color="92C6CD" w:themeColor="accent4" w:themeTint="99"/&gt;&lt;/w:tcBorders&gt;&lt;/w:tcPr&gt;&lt;/w:tblStylePr&gt;&lt;w:tblStylePr w:type="lastRow"&gt;&lt;w:rPr&gt;&lt;w:b/&gt;&lt;w:bCs/&gt;&lt;/w:rPr&gt;&lt;w:tblPr/&gt;&lt;w:tcPr&gt;&lt;w:tcBorders&gt;&lt;w:top w:val="single" w:sz="4" w:space="0" w:color="92C6CD" w:themeColor="accent4"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w:styleId="ListTable1Light-Accent5"&gt;&lt;w:name w:val="List Table 1 Light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w:color="E691BA" w:themeColor="accent5" w:themeTint="99"/&gt;&lt;/w:tcBorders&gt;&lt;/w:tcPr&gt;&lt;/w:tblStylePr&gt;&lt;w:tblStylePr w:type="lastRow"&gt;&lt;w:rPr&gt;&lt;w:b/&gt;&lt;w:bCs/&gt;&lt;/w:rPr&gt;&lt;w:tblPr/&gt;&lt;w:tcPr&gt;&lt;w:tcBorders&gt;&lt;w:top w:val="single" w:sz="4" w:space="0" w:color="E691BA" w:themeColor="accent5"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w:styleId="ListTable1Light-Accent6"&gt;&lt;w:name w:val="List Table 1 Light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w:color="81CA74" w:themeColor="accent6" w:themeTint="99"/&gt;&lt;/w:tcBorders&gt;&lt;/w:tcPr&gt;&lt;/w:tblStylePr&gt;&lt;w:tblStylePr w:type="lastRow"&gt;&lt;w:rPr&gt;&lt;w:b/&gt;&lt;w:bCs/&gt;&lt;/w:rPr&gt;&lt;w:tblPr/&gt;&lt;w:tcPr&gt;&lt;w:tcBorders&gt;&lt;w:top w:val="single" w:sz="4" w:space="0" w:color="81CA74"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w:styleId="ListTable2"&gt;&lt;w:name w:val="List Table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w:themeTint="99"/&gt;&lt;w:bottom w:val="single" w:sz="4" w:space="0" w:color="7F7F82" w:themeColor="text1" w:themeTint="99"/&gt;&lt;w:insideH w:val="single" w:sz="4" w:space="0" w:color="7F7F82" w:themeColor="text1"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w:styleId="ListTable2-Accent1"&gt;&lt;w:name w:val="List Table 2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w:themeTint="99"/&gt;&lt;w:bottom w:val="single" w:sz="4" w:space="0" w:color="F0787D" w:themeColor="accent1" w:themeTint="99"/&gt;&lt;w:insideH w:val="single" w:sz="4" w:space="0" w:color="F0787D" w:themeColor="accent1"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w:styleId="ListTable2-Accent2"&gt;&lt;w:name w:val="List Table 2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w:themeTint="99"/&gt;&lt;w:bottom w:val="single" w:sz="4" w:space="0" w:color="C083C3" w:themeColor="accent2" w:themeTint="99"/&gt;&lt;w:insideH w:val="single" w:sz="4" w:space="0" w:color="C083C3" w:themeColor="accent2"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w:styleId="ListTable2-Accent3"&gt;&lt;w:name w:val="List Table 2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w:themeTint="99"/&gt;&lt;w:bottom w:val="single" w:sz="4" w:space="0" w:color="368EF8" w:themeColor="accent3" w:themeTint="99"/&gt;&lt;w:insideH w:val="single" w:sz="4" w:space="0" w:color="368EF8" w:themeColor="accent3"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w:styleId="ListTable2-Accent4"&gt;&lt;w:name w:val="List Table 2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w:themeTint="99"/&gt;&lt;w:bottom w:val="single" w:sz="4" w:space="0" w:color="92C6CD" w:themeColor="accent4" w:themeTint="99"/&gt;&lt;w:insideH w:val="single" w:sz="4" w:space="0" w:color="92C6CD" w:themeColor="accent4"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w:styleId="ListTable2-Accent5"&gt;&lt;w:name w:val="List Table 2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w:themeTint="99"/&gt;&lt;w:bottom w:val="single" w:sz="4" w:space="0" w:color="E691BA" w:themeColor="accent5" w:themeTint="99"/&gt;&lt;w:insideH w:val="single" w:sz="4" w:space="0" w:color="E691BA" w:themeColor="accent5"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w:styleId="ListTable2-Accent6"&gt;&lt;w:name w:val="List Table 2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w:themeTint="99"/&gt;&lt;w:bottom w:val="single" w:sz="4" w:space="0" w:color="81CA74" w:themeColor="accent6" w:themeTint="99"/&gt;&lt;w:insideH w:val="single" w:sz="4" w:space="0" w:color="81CA74" w:themeColor="accent6"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w:styleId="ListTable3"&gt;&lt;w:name w:val="List Table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w:color="2C2C2D" w:themeColor="text1"/&gt;&lt;w:left w:val="single" w:sz="4" w:space="0" w:color="2C2C2D" w:themeColor="text1"/&gt;&lt;w:bottom w:val="single" w:sz="4" w:space="0" w:color="2C2C2D" w:themeColor="text1"/&gt;&lt;w:right w:val="single" w:sz="4" w:space="0" w:color="2C2C2D" w:themeColor="text1"/&gt;&lt;/w:tblBorders&gt;&lt;/w:tblPr&gt;&lt;w:tblStylePr w:type="firstRow"&gt;&lt;w:rPr&gt;&lt;w:b/&gt;&lt;w:bCs/&gt;&lt;w:color w:val="FFFFFF" w:themeColor="background1"/&gt;&lt;/w:rPr&gt;&lt;w:tblPr/&gt;&lt;w:tcPr&gt;&lt;w:shd w:val="clear" w:color="auto" w:fill="2C2C2D" w:themeFill="text1"/&gt;&lt;/w:tcPr&gt;&lt;/w:tblStylePr&gt;&lt;w:tblStylePr w:type="lastRow"&gt;&lt;w:rPr&gt;&lt;w:b/&gt;&lt;w:bCs/&gt;&lt;/w:rPr&gt;&lt;w:tblPr/&gt;&lt;w:tcPr&gt;&lt;w:tcBorders&gt;&lt;w:top w:val="double" w:sz="4" w:space="0" w:color="2C2C2D" w:themeColor="text1"/&gt;&lt;/w:tcBorders&gt;&lt;w:shd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w:color="2C2C2D" w:themeColor="text1"/&gt;&lt;w:right w:val="single" w:sz="4" w:space="0" w:color="2C2C2D" w:themeColor="text1"/&gt;&lt;/w:tcBorders&gt;&lt;/w:tcPr&gt;&lt;/w:tblStylePr&gt;&lt;w:tblStylePr w:type="band1Horz"&gt;&lt;w:tblPr/&gt;&lt;w:tcPr&gt;&lt;w:tcBorders&gt;&lt;w:top w:val="single" w:sz="4" w:space="0" w:color="2C2C2D" w:themeColor="text1"/&gt;&lt;w:bottom w:val="single" w:sz="4" w:space="0" w:color="2C2C2D" w:themeColor="text1"/&gt;&lt;w:insideH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w:color="2C2C2D" w:themeColor="text1"/&gt;&lt;w:left w:val="nil"/&gt;&lt;/w:tcBorders&gt;&lt;/w:tcPr&gt;&lt;/w:tblStylePr&gt;&lt;w:tblStylePr w:type="swCell"&gt;&lt;w:tblPr/&gt;&lt;w:tcPr&gt;&lt;w:tcBorders&gt;&lt;w:top w:val="double" w:sz="4" w:space="0" w:color="2C2C2D" w:themeColor="text1"/&gt;&lt;w:right w:val="nil"/&gt;&lt;/w:tcBorders&gt;&lt;/w:tcPr&gt;&lt;/w:tblStylePr&gt;&lt;/w:style&gt;&lt;w:style w:type="table" w:styleId="ListTable3-Accent1"&gt;&lt;w:name w:val="List Table 3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w:color="E61E28" w:themeColor="accent1"/&gt;&lt;w:left w:val="single" w:sz="4" w:space="0" w:color="E61E28" w:themeColor="accent1"/&gt;&lt;w:bottom w:val="single" w:sz="4" w:space="0" w:color="E61E28" w:themeColor="accent1"/&gt;&lt;w:right w:val="single" w:sz="4" w:space="0" w:color="E61E28" w:themeColor="accent1"/&gt;&lt;/w:tblBorders&gt;&lt;/w:tblPr&gt;&lt;w:tblStylePr w:type="firstRow"&gt;&lt;w:rPr&gt;&lt;w:b/&gt;&lt;w:bCs/&gt;&lt;w:color w:val="FFFFFF" w:themeColor="background1"/&gt;&lt;/w:rPr&gt;&lt;w:tblPr/&gt;&lt;w:tcPr&gt;&lt;w:shd w:val="clear" w:color="auto" w:fill="E61E28" w:themeFill="accent1"/&gt;&lt;/w:tcPr&gt;&lt;/w:tblStylePr&gt;&lt;w:tblStylePr w:type="lastRow"&gt;&lt;w:rPr&gt;&lt;w:b/&gt;&lt;w:bCs/&gt;&lt;/w:rPr&gt;&lt;w:tblPr/&gt;&lt;w:tcPr&gt;&lt;w:tcBorders&gt;&lt;w:top w:val="double" w:sz="4" w:space="0" w:color="E61E28" w:themeColor="accent1"/&gt;&lt;/w:tcBorders&gt;&lt;w:shd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w:color="E61E28" w:themeColor="accent1"/&gt;&lt;w:right w:val="single" w:sz="4" w:space="0" w:color="E61E28" w:themeColor="accent1"/&gt;&lt;/w:tcBorders&gt;&lt;/w:tcPr&gt;&lt;/w:tblStylePr&gt;&lt;w:tblStylePr w:type="band1Horz"&gt;&lt;w:tblPr/&gt;&lt;w:tcPr&gt;&lt;w:tcBorders&gt;&lt;w:top w:val="single" w:sz="4" w:space="0" w:color="E61E28" w:themeColor="accent1"/&gt;&lt;w:bottom w:val="single" w:sz="4" w:space="0" w:color="E61E28" w:themeColor="accent1"/&gt;&lt;w:insideH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w:color="E61E28" w:themeColor="accent1"/&gt;&lt;w:left w:val="nil"/&gt;&lt;/w:tcBorders&gt;&lt;/w:tcPr&gt;&lt;/w:tblStylePr&gt;&lt;w:tblStylePr w:type="swCell"&gt;&lt;w:tblPr/&gt;&lt;w:tcPr&gt;&lt;w:tcBorders&gt;&lt;w:top w:val="double" w:sz="4" w:space="0" w:color="E61E28" w:themeColor="accent1"/&gt;&lt;w:right w:val="nil"/&gt;&lt;/w:tcBorders&gt;&lt;/w:tcPr&gt;&lt;/w:tblStylePr&gt;&lt;/w:style&gt;&lt;w:style w:type="table" w:styleId="ListTable3-Accent2"&gt;&lt;w:name w:val="List Table 3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w:color="88438B" w:themeColor="accent2"/&gt;&lt;w:left w:val="single" w:sz="4" w:space="0" w:color="88438B" w:themeColor="accent2"/&gt;&lt;w:bottom w:val="single" w:sz="4" w:space="0" w:color="88438B" w:themeColor="accent2"/&gt;&lt;w:right w:val="single" w:sz="4" w:space="0" w:color="88438B" w:themeColor="accent2"/&gt;&lt;/w:tblBorders&gt;&lt;/w:tblPr&gt;&lt;w:tblStylePr w:type="firstRow"&gt;&lt;w:rPr&gt;&lt;w:b/&gt;&lt;w:bCs/&gt;&lt;w:color w:val="FFFFFF" w:themeColor="background1"/&gt;&lt;/w:rPr&gt;&lt;w:tblPr/&gt;&lt;w:tcPr&gt;&lt;w:shd w:val="clear" w:color="auto" w:fill="88438B" w:themeFill="accent2"/&gt;&lt;/w:tcPr&gt;&lt;/w:tblStylePr&gt;&lt;w:tblStylePr w:type="lastRow"&gt;&lt;w:rPr&gt;&lt;w:b/&gt;&lt;w:bCs/&gt;&lt;/w:rPr&gt;&lt;w:tblPr/&gt;&lt;w:tcPr&gt;&lt;w:tcBorders&gt;&lt;w:top w:val="double" w:sz="4" w:space="0" w:color="88438B" w:themeColor="accent2"/&gt;&lt;/w:tcBorders&gt;&lt;w:shd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w:color="88438B" w:themeColor="accent2"/&gt;&lt;w:right w:val="single" w:sz="4" w:space="0" w:color="88438B" w:themeColor="accent2"/&gt;&lt;/w:tcBorders&gt;&lt;/w:tcPr&gt;&lt;/w:tblStylePr&gt;&lt;w:tblStylePr w:type="band1Horz"&gt;&lt;w:tblPr/&gt;&lt;w:tcPr&gt;&lt;w:tcBorders&gt;&lt;w:top w:val="single" w:sz="4" w:space="0" w:color="88438B" w:themeColor="accent2"/&gt;&lt;w:bottom w:val="single" w:sz="4" w:space="0" w:color="88438B" w:themeColor="accent2"/&gt;&lt;w:insideH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w:color="88438B" w:themeColor="accent2"/&gt;&lt;w:left w:val="nil"/&gt;&lt;/w:tcBorders&gt;&lt;/w:tcPr&gt;&lt;/w:tblStylePr&gt;&lt;w:tblStylePr w:type="swCell"&gt;&lt;w:tblPr/&gt;&lt;w:tcPr&gt;&lt;w:tcBorders&gt;&lt;w:top w:val="double" w:sz="4" w:space="0" w:color="88438B" w:themeColor="accent2"/&gt;&lt;w:right w:val="nil"/&gt;&lt;/w:tcBorders&gt;&lt;/w:tcPr&gt;&lt;/w:tblStylePr&gt;&lt;/w:style&gt;&lt;w:style w:type="table" w:styleId="ListTable3-Accent3"&gt;&lt;w:name w:val="List Table 3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w:color="054CA1" w:themeColor="accent3"/&gt;&lt;w:left w:val="single" w:sz="4" w:space="0" w:color="054CA1" w:themeColor="accent3"/&gt;&lt;w:bottom w:val="single" w:sz="4" w:space="0" w:color="054CA1" w:themeColor="accent3"/&gt;&lt;w:right w:val="single" w:sz="4" w:space="0" w:color="054CA1" w:themeColor="accent3"/&gt;&lt;/w:tblBorders&gt;&lt;/w:tblPr&gt;&lt;w:tblStylePr w:type="firstRow"&gt;&lt;w:rPr&gt;&lt;w:b/&gt;&lt;w:bCs/&gt;&lt;w:color w:val="FFFFFF" w:themeColor="background1"/&gt;&lt;/w:rPr&gt;&lt;w:tblPr/&gt;&lt;w:tcPr&gt;&lt;w:shd w:val="clear" w:color="auto" w:fill="054CA1" w:themeFill="accent3"/&gt;&lt;/w:tcPr&gt;&lt;/w:tblStylePr&gt;&lt;w:tblStylePr w:type="lastRow"&gt;&lt;w:rPr&gt;&lt;w:b/&gt;&lt;w:bCs/&gt;&lt;/w:rPr&gt;&lt;w:tblPr/&gt;&lt;w:tcPr&gt;&lt;w:tcBorders&gt;&lt;w:top w:val="double" w:sz="4" w:space="0" w:color="054CA1" w:themeColor="accent3"/&gt;&lt;/w:tcBorders&gt;&lt;w:shd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w:color="054CA1" w:themeColor="accent3"/&gt;&lt;w:right w:val="single" w:sz="4" w:space="0" w:color="054CA1" w:themeColor="accent3"/&gt;&lt;/w:tcBorders&gt;&lt;/w:tcPr&gt;&lt;/w:tblStylePr&gt;&lt;w:tblStylePr w:type="band1Horz"&gt;&lt;w:tblPr/&gt;&lt;w:tcPr&gt;&lt;w:tcBorders&gt;&lt;w:top w:val="single" w:sz="4" w:space="0" w:color="054CA1" w:themeColor="accent3"/&gt;&lt;w:bottom w:val="single" w:sz="4" w:space="0" w:color="054CA1" w:themeColor="accent3"/&gt;&lt;w:insideH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w:color="054CA1" w:themeColor="accent3"/&gt;&lt;w:left w:val="nil"/&gt;&lt;/w:tcBorders&gt;&lt;/w:tcPr&gt;&lt;/w:tblStylePr&gt;&lt;w:tblStylePr w:type="swCell"&gt;&lt;w:tblPr/&gt;&lt;w:tcPr&gt;&lt;w:tcBorders&gt;&lt;w:top w:val="double" w:sz="4" w:space="0" w:color="054CA1" w:themeColor="accent3"/&gt;&lt;w:right w:val="nil"/&gt;&lt;/w:tcBorders&gt;&lt;/w:tcPr&gt;&lt;/w:tblStylePr&gt;&lt;/w:style&gt;&lt;w:style w:type="table" w:styleId="ListTable3-Accent4"&gt;&lt;w:name w:val="List Table 3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w:color="4D9EA9" w:themeColor="accent4"/&gt;&lt;w:left w:val="single" w:sz="4" w:space="0" w:color="4D9EA9" w:themeColor="accent4"/&gt;&lt;w:bottom w:val="single" w:sz="4" w:space="0" w:color="4D9EA9" w:themeColor="accent4"/&gt;&lt;w:right w:val="single" w:sz="4" w:space="0" w:color="4D9EA9" w:themeColor="accent4"/&gt;&lt;/w:tblBorders&gt;&lt;/w:tblPr&gt;&lt;w:tblStylePr w:type="firstRow"&gt;&lt;w:rPr&gt;&lt;w:b/&gt;&lt;w:bCs/&gt;&lt;w:color w:val="FFFFFF" w:themeColor="background1"/&gt;&lt;/w:rPr&gt;&lt;w:tblPr/&gt;&lt;w:tcPr&gt;&lt;w:shd w:val="clear" w:color="auto" w:fill="4D9EA9" w:themeFill="accent4"/&gt;&lt;/w:tcPr&gt;&lt;/w:tblStylePr&gt;&lt;w:tblStylePr w:type="lastRow"&gt;&lt;w:rPr&gt;&lt;w:b/&gt;&lt;w:bCs/&gt;&lt;/w:rPr&gt;&lt;w:tblPr/&gt;&lt;w:tcPr&gt;&lt;w:tcBorders&gt;&lt;w:top w:val="double" w:sz="4" w:space="0" w:color="4D9EA9" w:themeColor="accent4"/&gt;&lt;/w:tcBorders&gt;&lt;w:shd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w:color="4D9EA9" w:themeColor="accent4"/&gt;&lt;w:right w:val="single" w:sz="4" w:space="0" w:color="4D9EA9" w:themeColor="accent4"/&gt;&lt;/w:tcBorders&gt;&lt;/w:tcPr&gt;&lt;/w:tblStylePr&gt;&lt;w:tblStylePr w:type="band1Horz"&gt;&lt;w:tblPr/&gt;&lt;w:tcPr&gt;&lt;w:tcBorders&gt;&lt;w:top w:val="single" w:sz="4" w:space="0" w:color="4D9EA9" w:themeColor="accent4"/&gt;&lt;w:bottom w:val="single" w:sz="4" w:space="0" w:color="4D9EA9" w:themeColor="accent4"/&gt;&lt;w:insideH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w:color="4D9EA9" w:themeColor="accent4"/&gt;&lt;w:left w:val="nil"/&gt;&lt;/w:tcBorders&gt;&lt;/w:tcPr&gt;&lt;/w:tblStylePr&gt;&lt;w:tblStylePr w:type="swCell"&gt;&lt;w:tblPr/&gt;&lt;w:tcPr&gt;&lt;w:tcBorders&gt;&lt;w:top w:val="double" w:sz="4" w:space="0" w:color="4D9EA9" w:themeColor="accent4"/&gt;&lt;w:right w:val="nil"/&gt;&lt;/w:tcBorders&gt;&lt;/w:tcPr&gt;&lt;/w:tblStylePr&gt;&lt;/w:style&gt;&lt;w:style w:type="table" w:styleId="ListTable3-Accent5"&gt;&lt;w:name w:val="List Table 3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w:color="D6488E" w:themeColor="accent5"/&gt;&lt;w:left w:val="single" w:sz="4" w:space="0" w:color="D6488E" w:themeColor="accent5"/&gt;&lt;w:bottom w:val="single" w:sz="4" w:space="0" w:color="D6488E" w:themeColor="accent5"/&gt;&lt;w:right w:val="single" w:sz="4" w:space="0" w:color="D6488E" w:themeColor="accent5"/&gt;&lt;/w:tblBorders&gt;&lt;/w:tblPr&gt;&lt;w:tblStylePr w:type="firstRow"&gt;&lt;w:rPr&gt;&lt;w:b/&gt;&lt;w:bCs/&gt;&lt;w:color w:val="FFFFFF" w:themeColor="background1"/&gt;&lt;/w:rPr&gt;&lt;w:tblPr/&gt;&lt;w:tcPr&gt;&lt;w:shd w:val="clear" w:color="auto" w:fill="D6488E" w:themeFill="accent5"/&gt;&lt;/w:tcPr&gt;&lt;/w:tblStylePr&gt;&lt;w:tblStylePr w:type="lastRow"&gt;&lt;w:rPr&gt;&lt;w:b/&gt;&lt;w:bCs/&gt;&lt;/w:rPr&gt;&lt;w:tblPr/&gt;&lt;w:tcPr&gt;&lt;w:tcBorders&gt;&lt;w:top w:val="double" w:sz="4" w:space="0" w:color="D6488E" w:themeColor="accent5"/&gt;&lt;/w:tcBorders&gt;&lt;w:shd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w:color="D6488E" w:themeColor="accent5"/&gt;&lt;w:right w:val="single" w:sz="4" w:space="0" w:color="D6488E" w:themeColor="accent5"/&gt;&lt;/w:tcBorders&gt;&lt;/w:tcPr&gt;&lt;/w:tblStylePr&gt;&lt;w:tblStylePr w:type="band1Horz"&gt;&lt;w:tblPr/&gt;&lt;w:tcPr&gt;&lt;w:tcBorders&gt;&lt;w:top w:val="single" w:sz="4" w:space="0" w:color="D6488E" w:themeColor="accent5"/&gt;&lt;w:bottom w:val="single" w:sz="4" w:space="0" w:color="D6488E" w:themeColor="accent5"/&gt;&lt;w:insideH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w:color="D6488E" w:themeColor="accent5"/&gt;&lt;w:left w:val="nil"/&gt;&lt;/w:tcBorders&gt;&lt;/w:tcPr&gt;&lt;/w:tblStylePr&gt;&lt;w:tblStylePr w:type="swCell"&gt;&lt;w:tblPr/&gt;&lt;w:tcPr&gt;&lt;w:tcBorders&gt;&lt;w:top w:val="double" w:sz="4" w:space="0" w:color="D6488E" w:themeColor="accent5"/&gt;&lt;w:right w:val="nil"/&gt;&lt;/w:tcBorders&gt;&lt;/w:tcPr&gt;&lt;/w:tblStylePr&gt;&lt;/w:style&gt;&lt;w:style w:type="table" w:styleId="ListTable3-Accent6"&gt;&lt;w:name w:val="List Table 3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w:color="428B35" w:themeColor="accent6"/&gt;&lt;w:left w:val="single" w:sz="4" w:space="0" w:color="428B35" w:themeColor="accent6"/&gt;&lt;w:bottom w:val="single" w:sz="4" w:space="0" w:color="428B35" w:themeColor="accent6"/&gt;&lt;w:right w:val="single" w:sz="4" w:space="0" w:color="428B35" w:themeColor="accent6"/&gt;&lt;/w:tblBorders&gt;&lt;/w:tblPr&gt;&lt;w:tblStylePr w:type="firstRow"&gt;&lt;w:rPr&gt;&lt;w:b/&gt;&lt;w:bCs/&gt;&lt;w:color w:val="FFFFFF" w:themeColor="background1"/&gt;&lt;/w:rPr&gt;&lt;w:tblPr/&gt;&lt;w:tcPr&gt;&lt;w:shd w:val="clear" w:color="auto" w:fill="428B35" w:themeFill="accent6"/&gt;&lt;/w:tcPr&gt;&lt;/w:tblStylePr&gt;&lt;w:tblStylePr w:type="lastRow"&gt;&lt;w:rPr&gt;&lt;w:b/&gt;&lt;w:bCs/&gt;&lt;/w:rPr&gt;&lt;w:tblPr/&gt;&lt;w:tcPr&gt;&lt;w:tcBorders&gt;&lt;w:top w:val="double" w:sz="4" w:space="0" w:color="428B35" w:themeColor="accent6"/&gt;&lt;/w:tcBorders&gt;&lt;w:shd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w:color="428B35" w:themeColor="accent6"/&gt;&lt;w:right w:val="single" w:sz="4" w:space="0" w:color="428B35" w:themeColor="accent6"/&gt;&lt;/w:tcBorders&gt;&lt;/w:tcPr&gt;&lt;/w:tblStylePr&gt;&lt;w:tblStylePr w:type="band1Horz"&gt;&lt;w:tblPr/&gt;&lt;w:tcPr&gt;&lt;w:tcBorders&gt;&lt;w:top w:val="single" w:sz="4" w:space="0" w:color="428B35" w:themeColor="accent6"/&gt;&lt;w:bottom w:val="single" w:sz="4" w:space="0" w:color="428B35" w:themeColor="accent6"/&gt;&lt;w:insideH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w:color="428B35" w:themeColor="accent6"/&gt;&lt;w:left w:val="nil"/&gt;&lt;/w:tcBorders&gt;&lt;/w:tcPr&gt;&lt;/w:tblStylePr&gt;&lt;w:tblStylePr w:type="swCell"&gt;&lt;w:tblPr/&gt;&lt;w:tcPr&gt;&lt;w:tcBorders&gt;&lt;w:top w:val="double" w:sz="4" w:space="0" w:color="428B35" w:themeColor="accent6"/&gt;&lt;w:right w:val="nil"/&gt;&lt;/w:tcBorders&gt;&lt;/w:tcPr&gt;&lt;/w:tblStylePr&gt;&lt;/w:style&gt;&lt;w:style w:type="table" w:styleId="ListTable4"&gt;&lt;w:name w:val="List Table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w:themeTint="99"/&gt;&lt;/w:tblBorders&gt;&lt;/w:tblPr&gt;&lt;w:tblStylePr w:type="firstRow"&gt;&lt;w:rPr&gt;&lt;w:b/&gt;&lt;w:bCs/&gt;&lt;w:color w:val="FFFFFF" w:themeColor="background1"/&gt;&lt;/w:rPr&gt;&lt;w:tblPr/&gt;&lt;w:tcPr&gt;&lt;w:tcBorders&gt;&lt;w:top w:val="single" w:sz="4" w:space="0" w:color="2C2C2D" w:themeColor="text1"/&gt;&lt;w:left w:val="single" w:sz="4" w:space="0" w:color="2C2C2D" w:themeColor="text1"/&gt;&lt;w:bottom w:val="single" w:sz="4" w:space="0" w:color="2C2C2D" w:themeColor="text1"/&gt;&lt;w:right w:val="single" w:sz="4" w:space="0" w:color="2C2C2D" w:themeColor="text1"/&gt;&lt;w:insideH w:val="nil"/&gt;&lt;/w:tcBorders&gt;&lt;w:shd w:val="clear" w:color="auto" w:fill="2C2C2D" w:themeFill="text1"/&gt;&lt;/w:tcPr&gt;&lt;/w:tblStylePr&gt;&lt;w:tblStylePr w:type="lastRow"&gt;&lt;w:rPr&gt;&lt;w:b/&gt;&lt;w:bCs/&gt;&lt;/w:rPr&gt;&lt;w:tblPr/&gt;&lt;w:tcPr&gt;&lt;w:tcBorders&gt;&lt;w:top w:val="double" w:sz="4" w:space="0" w:color="7F7F82" w:themeColor="text1"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w:styleId="ListTable4-Accent1"&gt;&lt;w:name w:val="List Table 4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w:themeTint="99"/&gt;&lt;/w:tblBorders&gt;&lt;/w:tblPr&gt;&lt;w:tblStylePr w:type="firstRow"&gt;&lt;w:rPr&gt;&lt;w:b/&gt;&lt;w:bCs/&gt;&lt;w:color w:val="FFFFFF" w:themeColor="background1"/&gt;&lt;/w:rPr&gt;&lt;w:tblPr/&gt;&lt;w:tcPr&gt;&lt;w:tcBorders&gt;&lt;w:top w:val="single" w:sz="4" w:space="0" w:color="E61E28" w:themeColor="accent1"/&gt;&lt;w:left w:val="single" w:sz="4" w:space="0" w:color="E61E28" w:themeColor="accent1"/&gt;&lt;w:bottom w:val="single" w:sz="4" w:space="0" w:color="E61E28" w:themeColor="accent1"/&gt;&lt;w:right w:val="single" w:sz="4" w:space="0" w:color="E61E28" w:themeColor="accent1"/&gt;&lt;w:insideH w:val="nil"/&gt;&lt;/w:tcBorders&gt;&lt;w:shd w:val="clear" w:color="auto" w:fill="E61E28" w:themeFill="accent1"/&gt;&lt;/w:tcPr&gt;&lt;/w:tblStylePr&gt;&lt;w:tblStylePr w:type="lastRow"&gt;&lt;w:rPr&gt;&lt;w:b/&gt;&lt;w:bCs/&gt;&lt;/w:rPr&gt;&lt;w:tblPr/&gt;&lt;w:tcPr&gt;&lt;w:tcBorders&gt;&lt;w:top w:val="double" w:sz="4" w:space="0" w:color="F0787D" w:themeColor="accent1"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w:styleId="ListTable4-Accent2"&gt;&lt;w:name w:val="List Table 4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w:themeTint="99"/&gt;&lt;/w:tblBorders&gt;&lt;/w:tblPr&gt;&lt;w:tblStylePr w:type="firstRow"&gt;&lt;w:rPr&gt;&lt;w:b/&gt;&lt;w:bCs/&gt;&lt;w:color w:val="FFFFFF" w:themeColor="background1"/&gt;&lt;/w:rPr&gt;&lt;w:tblPr/&gt;&lt;w:tcPr&gt;&lt;w:tcBorders&gt;&lt;w:top w:val="single" w:sz="4" w:space="0" w:color="88438B" w:themeColor="accent2"/&gt;&lt;w:left w:val="single" w:sz="4" w:space="0" w:color="88438B" w:themeColor="accent2"/&gt;&lt;w:bottom w:val="single" w:sz="4" w:space="0" w:color="88438B" w:themeColor="accent2"/&gt;&lt;w:right w:val="single" w:sz="4" w:space="0" w:color="88438B" w:themeColor="accent2"/&gt;&lt;w:insideH w:val="nil"/&gt;&lt;/w:tcBorders&gt;&lt;w:shd w:val="clear" w:color="auto" w:fill="88438B" w:themeFill="accent2"/&gt;&lt;/w:tcPr&gt;&lt;/w:tblStylePr&gt;&lt;w:tblStylePr w:type="lastRow"&gt;&lt;w:rPr&gt;&lt;w:b/&gt;&lt;w:bCs/&gt;&lt;/w:rPr&gt;&lt;w:tblPr/&gt;&lt;w:tcPr&gt;&lt;w:tcBorders&gt;&lt;w:top w:val="double" w:sz="4" w:space="0" w:color="C083C3" w:themeColor="accent2"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w:styleId="ListTable4-Accent3"&gt;&lt;w:name w:val="List Table 4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w:themeTint="99"/&gt;&lt;/w:tblBorders&gt;&lt;/w:tblPr&gt;&lt;w:tblStylePr w:type="firstRow"&gt;&lt;w:rPr&gt;&lt;w:b/&gt;&lt;w:bCs/&gt;&lt;w:color w:val="FFFFFF" w:themeColor="background1"/&gt;&lt;/w:rPr&gt;&lt;w:tblPr/&gt;&lt;w:tcPr&gt;&lt;w:tcBorders&gt;&lt;w:top w:val="single" w:sz="4" w:space="0" w:color="054CA1" w:themeColor="accent3"/&gt;&lt;w:left w:val="single" w:sz="4" w:space="0" w:color="054CA1" w:themeColor="accent3"/&gt;&lt;w:bottom w:val="single" w:sz="4" w:space="0" w:color="054CA1" w:themeColor="accent3"/&gt;&lt;w:right w:val="single" w:sz="4" w:space="0" w:color="054CA1" w:themeColor="accent3"/&gt;&lt;w:insideH w:val="nil"/&gt;&lt;/w:tcBorders&gt;&lt;w:shd w:val="clear" w:color="auto" w:fill="054CA1" w:themeFill="accent3"/&gt;&lt;/w:tcPr&gt;&lt;/w:tblStylePr&gt;&lt;w:tblStylePr w:type="lastRow"&gt;&lt;w:rPr&gt;&lt;w:b/&gt;&lt;w:bCs/&gt;&lt;/w:rPr&gt;&lt;w:tblPr/&gt;&lt;w:tcPr&gt;&lt;w:tcBorders&gt;&lt;w:top w:val="double" w:sz="4" w:space="0" w:color="368EF8" w:themeColor="accent3"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w:styleId="ListTable4-Accent4"&gt;&lt;w:name w:val="List Table 4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w:themeTint="99"/&gt;&lt;/w:tblBorders&gt;&lt;/w:tblPr&gt;&lt;w:tblStylePr w:type="firstRow"&gt;&lt;w:rPr&gt;&lt;w:b/&gt;&lt;w:bCs/&gt;&lt;w:color w:val="FFFFFF" w:themeColor="background1"/&gt;&lt;/w:rPr&gt;&lt;w:tblPr/&gt;&lt;w:tcPr&gt;&lt;w:tcBorders&gt;&lt;w:top w:val="single" w:sz="4" w:space="0" w:color="4D9EA9" w:themeColor="accent4"/&gt;&lt;w:left w:val="single" w:sz="4" w:space="0" w:color="4D9EA9" w:themeColor="accent4"/&gt;&lt;w:bottom w:val="single" w:sz="4" w:space="0" w:color="4D9EA9" w:themeColor="accent4"/&gt;&lt;w:right w:val="single" w:sz="4" w:space="0" w:color="4D9EA9" w:themeColor="accent4"/&gt;&lt;w:insideH w:val="nil"/&gt;&lt;/w:tcBorders&gt;&lt;w:shd w:val="clear" w:color="auto" w:fill="4D9EA9" w:themeFill="accent4"/&gt;&lt;/w:tcPr&gt;&lt;/w:tblStylePr&gt;&lt;w:tblStylePr w:type="lastRow"&gt;&lt;w:rPr&gt;&lt;w:b/&gt;&lt;w:bCs/&gt;&lt;/w:rPr&gt;&lt;w:tblPr/&gt;&lt;w:tcPr&gt;&lt;w:tcBorders&gt;&lt;w:top w:val="double" w:sz="4" w:space="0" w:color="92C6CD" w:themeColor="accent4"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w:styleId="ListTable4-Accent5"&gt;&lt;w:name w:val="List Table 4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w:themeTint="99"/&gt;&lt;/w:tblBorders&gt;&lt;/w:tblPr&gt;&lt;w:tblStylePr w:type="firstRow"&gt;&lt;w:rPr&gt;&lt;w:b/&gt;&lt;w:bCs/&gt;&lt;w:color w:val="FFFFFF" w:themeColor="background1"/&gt;&lt;/w:rPr&gt;&lt;w:tblPr/&gt;&lt;w:tcPr&gt;&lt;w:tcBorders&gt;&lt;w:top w:val="single" w:sz="4" w:space="0" w:color="D6488E" w:themeColor="accent5"/&gt;&lt;w:left w:val="single" w:sz="4" w:space="0" w:color="D6488E" w:themeColor="accent5"/&gt;&lt;w:bottom w:val="single" w:sz="4" w:space="0" w:color="D6488E" w:themeColor="accent5"/&gt;&lt;w:right w:val="single" w:sz="4" w:space="0" w:color="D6488E" w:themeColor="accent5"/&gt;&lt;w:insideH w:val="nil"/&gt;&lt;/w:tcBorders&gt;&lt;w:shd w:val="clear" w:color="auto" w:fill="D6488E" w:themeFill="accent5"/&gt;&lt;/w:tcPr&gt;&lt;/w:tblStylePr&gt;&lt;w:tblStylePr w:type="lastRow"&gt;&lt;w:rPr&gt;&lt;w:b/&gt;&lt;w:bCs/&gt;&lt;/w:rPr&gt;&lt;w:tblPr/&gt;&lt;w:tcPr&gt;&lt;w:tcBorders&gt;&lt;w:top w:val="double" w:sz="4" w:space="0" w:color="E691BA" w:themeColor="accent5"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w:styleId="ListTable4-Accent6"&gt;&lt;w:name w:val="List Table 4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w:themeTint="99"/&gt;&lt;/w:tblBorders&gt;&lt;/w:tblPr&gt;&lt;w:tblStylePr w:type="firstRow"&gt;&lt;w:rPr&gt;&lt;w:b/&gt;&lt;w:bCs/&gt;&lt;w:color w:val="FFFFFF" w:themeColor="background1"/&gt;&lt;/w:rPr&gt;&lt;w:tblPr/&gt;&lt;w:tcPr&gt;&lt;w:tcBorders&gt;&lt;w:top w:val="single" w:sz="4" w:space="0" w:color="428B35" w:themeColor="accent6"/&gt;&lt;w:left w:val="single" w:sz="4" w:space="0" w:color="428B35" w:themeColor="accent6"/&gt;&lt;w:bottom w:val="single" w:sz="4" w:space="0" w:color="428B35" w:themeColor="accent6"/&gt;&lt;w:right w:val="single" w:sz="4" w:space="0" w:color="428B35" w:themeColor="accent6"/&gt;&lt;w:insideH w:val="nil"/&gt;&lt;/w:tcBorders&gt;&lt;w:shd w:val="clear" w:color="auto" w:fill="428B35" w:themeFill="accent6"/&gt;&lt;/w:tcPr&gt;&lt;/w:tblStylePr&gt;&lt;w:tblStylePr w:type="lastRow"&gt;&lt;w:rPr&gt;&lt;w:b/&gt;&lt;w:bCs/&gt;&lt;/w:rPr&gt;&lt;w:tblPr/&gt;&lt;w:tcPr&gt;&lt;w:tcBorders&gt;&lt;w:top w:val="double" w:sz="4" w:space="0" w:color="81CA74"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w:styleId="ListTable5Dark"&gt;&lt;w:name w:val="List Table 5 Dark"/&gt;&lt;w:basedOn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w:color="2C2C2D" w:themeColor="text1"/&gt;&lt;w:left w:val="single" w:sz="24" w:space="0" w:color="2C2C2D" w:themeColor="text1"/&gt;&lt;w:bottom w:val="single" w:sz="24" w:space="0" w:color="2C2C2D" w:themeColor="text1"/&gt;&lt;w:right w:val="single" w:sz="24" w:space="0" w:color="2C2C2D" w:themeColor="text1"/&gt;&lt;/w:tblBorders&gt;&lt;/w:tblPr&gt;&lt;w:tcPr&gt;&lt;w:shd w:val="clear" w:color="auto" w:fill="2C2C2D" w:themeFill="text1"/&gt;&lt;/w:tcPr&gt;&lt;w:tblStylePr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w:styleId="ListTable5Dark-Accent1"&gt;&lt;w:name w:val="List Table 5 Dark Accent 1"/&gt;&lt;w:basedOn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w:color="E61E28" w:themeColor="accent1"/&gt;&lt;w:left w:val="single" w:sz="24" w:space="0" w:color="E61E28" w:themeColor="accent1"/&gt;&lt;w:bottom w:val="single" w:sz="24" w:space="0" w:color="E61E28" w:themeColor="accent1"/&gt;&lt;w:right w:val="single" w:sz="24" w:space="0" w:color="E61E28" w:themeColor="accent1"/&gt;&lt;/w:tblBorders&gt;&lt;/w:tblPr&gt;&lt;w:tcPr&gt;&lt;w:shd w:val="clear" w:color="auto" w:fill="E61E28" w:themeFill="accent1"/&gt;&lt;/w:tcPr&gt;&lt;w:tblStylePr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w:styleId="ListTable5Dark-Accent2"&gt;&lt;w:name w:val="List Table 5 Dark Accent 2"/&gt;&lt;w:basedOn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w:color="88438B" w:themeColor="accent2"/&gt;&lt;w:left w:val="single" w:sz="24" w:space="0" w:color="88438B" w:themeColor="accent2"/&gt;&lt;w:bottom w:val="single" w:sz="24" w:space="0" w:color="88438B" w:themeColor="accent2"/&gt;&lt;w:right w:val="single" w:sz="24" w:space="0" w:color="88438B" w:themeColor="accent2"/&gt;&lt;/w:tblBorders&gt;&lt;/w:tblPr&gt;&lt;w:tcPr&gt;&lt;w:shd w:val="clear" w:color="auto" w:fill="88438B" w:themeFill="accent2"/&gt;&lt;/w:tcPr&gt;&lt;w:tblStylePr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w:styleId="ListTable5Dark-Accent3"&gt;&lt;w:name w:val="List Table 5 Dark Accent 3"/&gt;&lt;w:basedOn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w:color="054CA1" w:themeColor="accent3"/&gt;&lt;w:left w:val="single" w:sz="24" w:space="0" w:color="054CA1" w:themeColor="accent3"/&gt;&lt;w:bottom w:val="single" w:sz="24" w:space="0" w:color="054CA1" w:themeColor="accent3"/&gt;&lt;w:right w:val="single" w:sz="24" w:space="0" w:color="054CA1" w:themeColor="accent3"/&gt;&lt;/w:tblBorders&gt;&lt;/w:tblPr&gt;&lt;w:tcPr&gt;&lt;w:shd w:val="clear" w:color="auto" w:fill="054CA1" w:themeFill="accent3"/&gt;&lt;/w:tcPr&gt;&lt;w:tblStylePr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w:styleId="ListTable5Dark-Accent4"&gt;&lt;w:name w:val="List Table 5 Dark Accent 4"/&gt;&lt;w:basedOn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w:color="4D9EA9" w:themeColor="accent4"/&gt;&lt;w:left w:val="single" w:sz="24" w:space="0" w:color="4D9EA9" w:themeColor="accent4"/&gt;&lt;w:bottom w:val="single" w:sz="24" w:space="0" w:color="4D9EA9" w:themeColor="accent4"/&gt;&lt;w:right w:val="single" w:sz="24" w:space="0" w:color="4D9EA9" w:themeColor="accent4"/&gt;&lt;/w:tblBorders&gt;&lt;/w:tblPr&gt;&lt;w:tcPr&gt;&lt;w:shd w:val="clear" w:color="auto" w:fill="4D9EA9" w:themeFill="accent4"/&gt;&lt;/w:tcPr&gt;&lt;w:tblStylePr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w:styleId="ListTable5Dark-Accent5"&gt;&lt;w:name w:val="List Table 5 Dark Accent 5"/&gt;&lt;w:basedOn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w:color="D6488E" w:themeColor="accent5"/&gt;&lt;w:left w:val="single" w:sz="24" w:space="0" w:color="D6488E" w:themeColor="accent5"/&gt;&lt;w:bottom w:val="single" w:sz="24" w:space="0" w:color="D6488E" w:themeColor="accent5"/&gt;&lt;w:right w:val="single" w:sz="24" w:space="0" w:color="D6488E" w:themeColor="accent5"/&gt;&lt;/w:tblBorders&gt;&lt;/w:tblPr&gt;&lt;w:tcPr&gt;&lt;w:shd w:val="clear" w:color="auto" w:fill="D6488E" w:themeFill="accent5"/&gt;&lt;/w:tcPr&gt;&lt;w:tblStylePr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w:styleId="ListTable5Dark-Accent6"&gt;&lt;w:name w:val="List Table 5 Dark Accent 6"/&gt;&lt;w:basedOn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w:color="428B35" w:themeColor="accent6"/&gt;&lt;w:left w:val="single" w:sz="24" w:space="0" w:color="428B35" w:themeColor="accent6"/&gt;&lt;w:bottom w:val="single" w:sz="24" w:space="0" w:color="428B35" w:themeColor="accent6"/&gt;&lt;w:right w:val="single" w:sz="24" w:space="0" w:color="428B35" w:themeColor="accent6"/&gt;&lt;/w:tblBorders&gt;&lt;/w:tblPr&gt;&lt;w:tcPr&gt;&lt;w:shd w:val="clear" w:color="auto" w:fill="428B35" w:themeFill="accent6"/&gt;&lt;/w:tcPr&gt;&lt;w:tblStylePr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w:styleId="ListTable6Colorful"&gt;&lt;w:name w:val="List Table 6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w:sz="4" w:space="0" w:color="2C2C2D" w:themeColor="text1"/&gt;&lt;w:bottom w:val="single" w:sz="4" w:space="0" w:color="2C2C2D" w:themeColor="text1"/&gt;&lt;/w:tblBorders&gt;&lt;/w:tblPr&gt;&lt;w:tblStylePr w:type="firstRow"&gt;&lt;w:rPr&gt;&lt;w:b/&gt;&lt;w:bCs/&gt;&lt;/w:rPr&gt;&lt;w:tblPr/&gt;&lt;w:tcPr&gt;&lt;w:tcBorders&gt;&lt;w:bottom w:val="single" w:sz="4" w:space="0" w:color="2C2C2D" w:themeColor="text1"/&gt;&lt;/w:tcBorders&gt;&lt;/w:tcPr&gt;&lt;/w:tblStylePr&gt;&lt;w:tblStylePr w:type="lastRow"&gt;&lt;w:rPr&gt;&lt;w:b/&gt;&lt;w:bCs/&gt;&lt;/w:rPr&gt;&lt;w:tblPr/&gt;&lt;w:tcPr&gt;&lt;w:tcBorders&gt;&lt;w:top w:val="double" w:sz="4" w:space="0" w:color="2C2C2D" w:themeColor="text1"/&gt;&lt;/w:tcBorders&gt;&lt;/w:tcPr&gt;&lt;/w:tblStylePr&gt;&lt;w:tblStylePr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w:styleId="ListTable6Colorful-Accent1"&gt;&lt;w:name w:val="List Table 6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w:sz="4" w:space="0" w:color="E61E28" w:themeColor="accent1"/&gt;&lt;w:bottom w:val="single" w:sz="4" w:space="0" w:color="E61E28" w:themeColor="accent1"/&gt;&lt;/w:tblBorders&gt;&lt;/w:tblPr&gt;&lt;w:tblStylePr w:type="firstRow"&gt;&lt;w:rPr&gt;&lt;w:b/&gt;&lt;w:bCs/&gt;&lt;/w:rPr&gt;&lt;w:tblPr/&gt;&lt;w:tcPr&gt;&lt;w:tcBorders&gt;&lt;w:bottom w:val="single" w:sz="4" w:space="0" w:color="E61E28" w:themeColor="accent1"/&gt;&lt;/w:tcBorders&gt;&lt;/w:tcPr&gt;&lt;/w:tblStylePr&gt;&lt;w:tblStylePr w:type="lastRow"&gt;&lt;w:rPr&gt;&lt;w:b/&gt;&lt;w:bCs/&gt;&lt;/w:rPr&gt;&lt;w:tblPr/&gt;&lt;w:tcPr&gt;&lt;w:tcBorders&gt;&lt;w:top w:val="double" w:sz="4" w:space="0" w:color="E61E28" w:themeColor="accent1"/&gt;&lt;/w:tcBorders&gt;&lt;/w:tcPr&gt;&lt;/w:tblStylePr&gt;&lt;w:tblStylePr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w:styleId="ListTable6Colorful-Accent2"&gt;&lt;w:name w:val="List Table 6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w:sz="4" w:space="0" w:color="88438B" w:themeColor="accent2"/&gt;&lt;w:bottom w:val="single" w:sz="4" w:space="0" w:color="88438B" w:themeColor="accent2"/&gt;&lt;/w:tblBorders&gt;&lt;/w:tblPr&gt;&lt;w:tblStylePr w:type="firstRow"&gt;&lt;w:rPr&gt;&lt;w:b/&gt;&lt;w:bCs/&gt;&lt;/w:rPr&gt;&lt;w:tblPr/&gt;&lt;w:tcPr&gt;&lt;w:tcBorders&gt;&lt;w:bottom w:val="single" w:sz="4" w:space="0" w:color="88438B" w:themeColor="accent2"/&gt;&lt;/w:tcBorders&gt;&lt;/w:tcPr&gt;&lt;/w:tblStylePr&gt;&lt;w:tblStylePr w:type="lastRow"&gt;&lt;w:rPr&gt;&lt;w:b/&gt;&lt;w:bCs/&gt;&lt;/w:rPr&gt;&lt;w:tblPr/&gt;&lt;w:tcPr&gt;&lt;w:tcBorders&gt;&lt;w:top w:val="double" w:sz="4" w:space="0" w:color="88438B" w:themeColor="accent2"/&gt;&lt;/w:tcBorders&gt;&lt;/w:tcPr&gt;&lt;/w:tblStylePr&gt;&lt;w:tblStylePr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w:styleId="ListTable6Colorful-Accent3"&gt;&lt;w:name w:val="List Table 6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w:sz="4" w:space="0" w:color="054CA1" w:themeColor="accent3"/&gt;&lt;w:bottom w:val="single" w:sz="4" w:space="0" w:color="054CA1" w:themeColor="accent3"/&gt;&lt;/w:tblBorders&gt;&lt;/w:tblPr&gt;&lt;w:tblStylePr w:type="firstRow"&gt;&lt;w:rPr&gt;&lt;w:b/&gt;&lt;w:bCs/&gt;&lt;/w:rPr&gt;&lt;w:tblPr/&gt;&lt;w:tcPr&gt;&lt;w:tcBorders&gt;&lt;w:bottom w:val="single" w:sz="4" w:space="0" w:color="054CA1" w:themeColor="accent3"/&gt;&lt;/w:tcBorders&gt;&lt;/w:tcPr&gt;&lt;/w:tblStylePr&gt;&lt;w:tblStylePr w:type="lastRow"&gt;&lt;w:rPr&gt;&lt;w:b/&gt;&lt;w:bCs/&gt;&lt;/w:rPr&gt;&lt;w:tblPr/&gt;&lt;w:tcPr&gt;&lt;w:tcBorders&gt;&lt;w:top w:val="double" w:sz="4" w:space="0" w:color="054CA1" w:themeColor="accent3"/&gt;&lt;/w:tcBorders&gt;&lt;/w:tcPr&gt;&lt;/w:tblStylePr&gt;&lt;w:tblStylePr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w:styleId="ListTable6Colorful-Accent4"&gt;&lt;w:name w:val="List Table 6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w:sz="4" w:space="0" w:color="4D9EA9" w:themeColor="accent4"/&gt;&lt;w:bottom w:val="single" w:sz="4" w:space="0" w:color="4D9EA9" w:themeColor="accent4"/&gt;&lt;/w:tblBorders&gt;&lt;/w:tblPr&gt;&lt;w:tblStylePr w:type="firstRow"&gt;&lt;w:rPr&gt;&lt;w:b/&gt;&lt;w:bCs/&gt;&lt;/w:rPr&gt;&lt;w:tblPr/&gt;&lt;w:tcPr&gt;&lt;w:tcBorders&gt;&lt;w:bottom w:val="single" w:sz="4" w:space="0" w:color="4D9EA9" w:themeColor="accent4"/&gt;&lt;/w:tcBorders&gt;&lt;/w:tcPr&gt;&lt;/w:tblStylePr&gt;&lt;w:tblStylePr w:type="lastRow"&gt;&lt;w:rPr&gt;&lt;w:b/&gt;&lt;w:bCs/&gt;&lt;/w:rPr&gt;&lt;w:tblPr/&gt;&lt;w:tcPr&gt;&lt;w:tcBorders&gt;&lt;w:top w:val="double" w:sz="4" w:space="0" w:color="4D9EA9" w:themeColor="accent4"/&gt;&lt;/w:tcBorders&gt;&lt;/w:tcPr&gt;&lt;/w:tblStylePr&gt;&lt;w:tblStylePr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w:styleId="ListTable6Colorful-Accent5"&gt;&lt;w:name w:val="List Table 6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w:sz="4" w:space="0" w:color="D6488E" w:themeColor="accent5"/&gt;&lt;w:bottom w:val="single" w:sz="4" w:space="0" w:color="D6488E" w:themeColor="accent5"/&gt;&lt;/w:tblBorders&gt;&lt;/w:tblPr&gt;&lt;w:tblStylePr w:type="firstRow"&gt;&lt;w:rPr&gt;&lt;w:b/&gt;&lt;w:bCs/&gt;&lt;/w:rPr&gt;&lt;w:tblPr/&gt;&lt;w:tcPr&gt;&lt;w:tcBorders&gt;&lt;w:bottom w:val="single" w:sz="4" w:space="0" w:color="D6488E" w:themeColor="accent5"/&gt;&lt;/w:tcBorders&gt;&lt;/w:tcPr&gt;&lt;/w:tblStylePr&gt;&lt;w:tblStylePr w:type="lastRow"&gt;&lt;w:rPr&gt;&lt;w:b/&gt;&lt;w:bCs/&gt;&lt;/w:rPr&gt;&lt;w:tblPr/&gt;&lt;w:tcPr&gt;&lt;w:tcBorders&gt;&lt;w:top w:val="double" w:sz="4" w:space="0" w:color="D6488E" w:themeColor="accent5"/&gt;&lt;/w:tcBorders&gt;&lt;/w:tcPr&gt;&lt;/w:tblStylePr&gt;&lt;w:tblStylePr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w:styleId="ListTable6Colorful-Accent6"&gt;&lt;w:name w:val="List Table 6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w:sz="4" w:space="0" w:color="428B35" w:themeColor="accent6"/&gt;&lt;w:bottom w:val="single" w:sz="4" w:space="0" w:color="428B35" w:themeColor="accent6"/&gt;&lt;/w:tblBorders&gt;&lt;/w:tblPr&gt;&lt;w:tblStylePr w:type="firstRow"&gt;&lt;w:rPr&gt;&lt;w:b/&gt;&lt;w:bCs/&gt;&lt;/w:rPr&gt;&lt;w:tblPr/&gt;&lt;w:tcPr&gt;&lt;w:tcBorders&gt;&lt;w:bottom w:val="single" w:sz="4" w:space="0" w:color="428B35" w:themeColor="accent6"/&gt;&lt;/w:tcBorders&gt;&lt;/w:tcPr&gt;&lt;/w:tblStylePr&gt;&lt;w:tblStylePr w:type="lastRow"&gt;&lt;w:rPr&gt;&lt;w:b/&gt;&lt;w:bCs/&gt;&lt;/w:rPr&gt;&lt;w:tblPr/&gt;&lt;w:tcPr&gt;&lt;w:tcBorders&gt;&lt;w:top w:val="double" w:sz="4" w:space="0" w:color="428B35" w:themeColor="accent6"/&gt;&lt;/w:tcBorders&gt;&lt;/w:tcPr&gt;&lt;/w:tblStylePr&gt;&lt;w:tblStylePr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w:styleId="ListTable7Colorful"&gt;&lt;w:name w:val="List Table 7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w:color="2C2C2D" w:themeColor="text1"/&gt;&lt;/w:tcBorders&gt;&lt;w:shd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w:color="2C2C2D" w:themeColor="text1"/&gt;&lt;/w:tcBorders&gt;&lt;w:shd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w:color="2C2C2D" w:themeColor="text1"/&gt;&lt;/w:tcBorders&gt;&lt;w:shd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w:color="2C2C2D" w:themeColor="text1"/&gt;&lt;/w:tcBorders&gt;&lt;w:shd w:val="clear" w:color="auto" w:fill="FFFFFF" w:themeFill="background1"/&gt;&lt;/w:tcPr&gt;&lt;/w:tblStylePr&gt;&lt;w:tblStylePr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w:styleId="ListTable7Colorful-Accent1"&gt;&lt;w:name w:val="List Table 7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w:color="E61E28" w:themeColor="accent1"/&gt;&lt;/w:tcBorders&gt;&lt;w:shd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w:color="E61E28" w:themeColor="accent1"/&gt;&lt;/w:tcBorders&gt;&lt;w:shd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w:color="E61E28" w:themeColor="accent1"/&gt;&lt;/w:tcBorders&gt;&lt;w:shd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w:color="E61E28" w:themeColor="accent1"/&gt;&lt;/w:tcBorders&gt;&lt;w:shd w:val="clear" w:color="auto" w:fill="FFFFFF" w:themeFill="background1"/&gt;&lt;/w:tcPr&gt;&lt;/w:tblStylePr&gt;&lt;w:tblStylePr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w:styleId="ListTable7Colorful-Accent2"&gt;&lt;w:name w:val="List Table 7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w:color="88438B" w:themeColor="accent2"/&gt;&lt;/w:tcBorders&gt;&lt;w:shd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w:color="88438B" w:themeColor="accent2"/&gt;&lt;/w:tcBorders&gt;&lt;w:shd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w:color="88438B" w:themeColor="accent2"/&gt;&lt;/w:tcBorders&gt;&lt;w:shd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w:color="88438B" w:themeColor="accent2"/&gt;&lt;/w:tcBorders&gt;&lt;w:shd w:val="clear" w:color="auto" w:fill="FFFFFF" w:themeFill="background1"/&gt;&lt;/w:tcPr&gt;&lt;/w:tblStylePr&gt;&lt;w:tblStylePr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w:styleId="ListTable7Colorful-Accent3"&gt;&lt;w:name w:val="List Table 7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w:color="054CA1" w:themeColor="accent3"/&gt;&lt;/w:tcBorders&gt;&lt;w:shd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w:color="054CA1" w:themeColor="accent3"/&gt;&lt;/w:tcBorders&gt;&lt;w:shd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w:color="054CA1" w:themeColor="accent3"/&gt;&lt;/w:tcBorders&gt;&lt;w:shd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w:color="054CA1" w:themeColor="accent3"/&gt;&lt;/w:tcBorders&gt;&lt;w:shd w:val="clear" w:color="auto" w:fill="FFFFFF" w:themeFill="background1"/&gt;&lt;/w:tcPr&gt;&lt;/w:tblStylePr&gt;&lt;w:tblStylePr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w:styleId="ListTable7Colorful-Accent4"&gt;&lt;w:name w:val="List Table 7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w:color="4D9EA9" w:themeColor="accent4"/&gt;&lt;/w:tcBorders&gt;&lt;w:shd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w:color="4D9EA9" w:themeColor="accent4"/&gt;&lt;/w:tcBorders&gt;&lt;w:shd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w:color="4D9EA9" w:themeColor="accent4"/&gt;&lt;/w:tcBorders&gt;&lt;w:shd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w:color="4D9EA9" w:themeColor="accent4"/&gt;&lt;/w:tcBorders&gt;&lt;w:shd w:val="clear" w:color="auto" w:fill="FFFFFF" w:themeFill="background1"/&gt;&lt;/w:tcPr&gt;&lt;/w:tblStylePr&gt;&lt;w:tblStylePr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w:styleId="ListTable7Colorful-Accent5"&gt;&lt;w:name w:val="List Table 7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w:color="D6488E" w:themeColor="accent5"/&gt;&lt;/w:tcBorders&gt;&lt;w:shd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w:color="D6488E" w:themeColor="accent5"/&gt;&lt;/w:tcBorders&gt;&lt;w:shd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w:color="D6488E" w:themeColor="accent5"/&gt;&lt;/w:tcBorders&gt;&lt;w:shd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w:color="D6488E" w:themeColor="accent5"/&gt;&lt;/w:tcBorders&gt;&lt;w:shd w:val="clear" w:color="auto" w:fill="FFFFFF" w:themeFill="background1"/&gt;&lt;/w:tcPr&gt;&lt;/w:tblStylePr&gt;&lt;w:tblStylePr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w:styleId="ListTable7Colorful-Accent6"&gt;&lt;w:name w:val="List Table 7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w:color="428B35" w:themeColor="accent6"/&gt;&lt;/w:tcBorders&gt;&lt;w:shd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w:color="428B35" w:themeColor="accent6"/&gt;&lt;/w:tcBorders&gt;&lt;w:shd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w:color="428B35" w:themeColor="accent6"/&gt;&lt;/w:tcBorders&gt;&lt;w:shd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w:color="428B35" w:themeColor="accent6"/&gt;&lt;/w:tcBorders&gt;&lt;w:shd w:val="clear" w:color="auto" w:fill="FFFFFF" w:themeFill="background1"/&gt;&lt;/w:tcPr&gt;&lt;/w:tblStylePr&gt;&lt;w:tblStylePr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w:type="paragraph" w:styleId="MacroText"&gt;&lt;w:name w:val="macro"/&gt;&lt;w:link w:val="MacroTextChar"/&gt;&lt;w:uiPriority w:val="99"/&gt;&lt;w:semiHidden/&gt;&lt;w:rsid w:val="00BD3B54"/&gt;&lt;w:pPr&gt;&lt;w:tabs&gt;&lt;w:tab w:val="left" w:pos="480"/&gt;&lt;w:tab w:val="left" w:pos="960"/&gt;&lt;w:tab w:val="left" w:pos="1440"/&gt;&lt;w:tab w:val="left" w:pos="1920"/&gt;&lt;w:tab w:val="left" w:pos="2400"/&gt;&lt;w:tab w:val="left" w:pos="2880"/&gt;&lt;w:tab w:val="left" w:pos="3360"/&gt;&lt;w:tab w:val="left" w:pos="3840"/&gt;&lt;w:tab w:val="left" w:pos="4320"/&gt;&lt;/w:tabs&gt;&lt;/w:pPr&gt;&lt;w:rPr&gt;&lt;w:rFonts w:ascii="Times New Roman" w:eastAsiaTheme="minorHAnsi" w:hAnsi="Times New Roman" w:cs="Arial"/&gt;&lt;w:lang w:eastAsia="en-US"/&gt;&lt;/w:rPr&gt;&lt;/w:style&gt;&lt;w:style w:type="character" w:customStyle="1" w:styleId="MacroTextChar"&gt;&lt;w:name w:val="Macro Text Char"/&gt;&lt;w:basedOn w:val="DefaultParagraphFont"/&gt;&lt;w:link w:val="MacroText"/&gt;&lt;w:uiPriority w:val="99"/&gt;&lt;w:semiHidden/&gt;&lt;w:rsid w:val="00BD3B54"/&gt;&lt;w:rPr&gt;&lt;w:rFonts w:ascii="Times New Roman" w:eastAsiaTheme="minorHAnsi" w:hAnsi="Times New Roman" w:cs="Arial"/&gt;&lt;w:lang w:eastAsia="en-US"/&gt;&lt;/w:rPr&gt;&lt;/w:style&gt;&lt;w:style w:type="table" w:styleId="MediumGrid1"&gt;&lt;w:name w:val="Medium Grid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w:val="single" w:sz="8" w:space="0" w:color="606062" w:themeColor="text1" w:themeTint="BF"/&gt;&lt;w:insideV w:val="single" w:sz="8" w:space="0" w:color="606062" w:themeColor="text1" w:themeTint="BF"/&gt;&lt;/w:tblBorders&gt;&lt;/w:tblPr&gt;&lt;w:tcPr&gt;&lt;w:shd w:val="clear" w:color="auto" w:fill="CACACB" w:themeFill="text1" w:themeFillTint="3F"/&gt;&lt;/w:tcPr&gt;&lt;w:tblStylePr w:type="firstRow"&gt;&lt;w:rPr&gt;&lt;w:b/&gt;&lt;w:bCs/&gt;&lt;/w:rPr&gt;&lt;/w:tblStylePr&gt;&lt;w:tblStylePr w:type="lastRow"&gt;&lt;w:rPr&gt;&lt;w:b/&gt;&lt;w:bCs/&gt;&lt;/w:rPr&gt;&lt;w:tblPr/&gt;&lt;w:tcPr&gt;&lt;w:tcBorders&gt;&lt;w:top w:val="single" w:sz="18" w:space="0" w:color="606062" w:themeColor="text1"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w:fill="949497" w:themeFill="text1" w:themeFillTint="7F"/&gt;&lt;/w:tcPr&gt;&lt;/w:tblStylePr&gt;&lt;w:tblStylePr w:type="band1Horz"&gt;&lt;w:tblPr/&gt;&lt;w:tcPr&gt;&lt;w:shd w:val="clear" w:color="auto" w:fill="949497" w:themeFill="text1" w:themeFillTint="7F"/&gt;&lt;/w:tcPr&gt;&lt;/w:tblStylePr&gt;&lt;/w:style&gt;&lt;w:style w:type="table" w:styleId="MediumGrid1-Accent1"&gt;&lt;w:name w:val="Medium Grid 1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w:val="single" w:sz="8" w:space="0" w:color="EC565D" w:themeColor="accent1" w:themeTint="BF"/&gt;&lt;w:insideV w:val="single" w:sz="8" w:space="0" w:color="EC565D" w:themeColor="accent1" w:themeTint="BF"/&gt;&lt;/w:tblBorders&gt;&lt;/w:tblPr&gt;&lt;w:tcPr&gt;&lt;w:shd w:val="clear" w:color="auto" w:fill="F8C7C9" w:themeFill="accent1" w:themeFillTint="3F"/&gt;&lt;/w:tcPr&gt;&lt;w:tblStylePr w:type="firstRow"&gt;&lt;w:rPr&gt;&lt;w:b/&gt;&lt;w:bCs/&gt;&lt;/w:rPr&gt;&lt;/w:tblStylePr&gt;&lt;w:tblStylePr w:type="lastRow"&gt;&lt;w:rPr&gt;&lt;w:b/&gt;&lt;w:bCs/&gt;&lt;/w:rPr&gt;&lt;w:tblPr/&gt;&lt;w:tcPr&gt;&lt;w:tcBorders&gt;&lt;w:top w:val="single" w:sz="18" w:space="0" w:color="EC565D" w:themeColor="accent1"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w:fill="F28E93" w:themeFill="accent1" w:themeFillTint="7F"/&gt;&lt;/w:tcPr&gt;&lt;/w:tblStylePr&gt;&lt;w:tblStylePr w:type="band1Horz"&gt;&lt;w:tblPr/&gt;&lt;w:tcPr&gt;&lt;w:shd w:val="clear" w:color="auto" w:fill="F28E93" w:themeFill="accent1" w:themeFillTint="7F"/&gt;&lt;/w:tcPr&gt;&lt;/w:tblStylePr&gt;&lt;/w:style&gt;&lt;w:style w:type="table" w:styleId="MediumGrid1-Accent2"&gt;&lt;w:name w:val="Medium Grid 1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w:val="single" w:sz="8" w:space="0" w:color="B165B4" w:themeColor="accent2" w:themeTint="BF"/&gt;&lt;w:insideV w:val="single" w:sz="8" w:space="0" w:color="B165B4" w:themeColor="accent2" w:themeTint="BF"/&gt;&lt;/w:tblBorders&gt;&lt;/w:tblPr&gt;&lt;w:tcPr&gt;&lt;w:shd w:val="clear" w:color="auto" w:fill="E5CCE6" w:themeFill="accent2" w:themeFillTint="3F"/&gt;&lt;/w:tcPr&gt;&lt;w:tblStylePr w:type="firstRow"&gt;&lt;w:rPr&gt;&lt;w:b/&gt;&lt;w:bCs/&gt;&lt;/w:rPr&gt;&lt;/w:tblStylePr&gt;&lt;w:tblStylePr w:type="lastRow"&gt;&lt;w:rPr&gt;&lt;w:b/&gt;&lt;w:bCs/&gt;&lt;/w:rPr&gt;&lt;w:tblPr/&gt;&lt;w:tcPr&gt;&lt;w:tcBorders&gt;&lt;w:top w:val="single" w:sz="18" w:space="0" w:color="B165B4" w:themeColor="accent2"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w:fill="CB98CD" w:themeFill="accent2" w:themeFillTint="7F"/&gt;&lt;/w:tcPr&gt;&lt;/w:tblStylePr&gt;&lt;w:tblStylePr w:type="band1Horz"&gt;&lt;w:tblPr/&gt;&lt;w:tcPr&gt;&lt;w:shd w:val="clear" w:color="auto" w:fill="CB98CD" w:themeFill="accent2" w:themeFillTint="7F"/&gt;&lt;/w:tcPr&gt;&lt;/w:tblStylePr&gt;&lt;/w:style&gt;&lt;w:style w:type="table" w:styleId="MediumGrid1-Accent3"&gt;&lt;w:name w:val="Medium Grid 1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w:val="single" w:sz="8" w:space="0" w:color="0773F4" w:themeColor="accent3" w:themeTint="BF"/&gt;&lt;w:insideV w:val="single" w:sz="8" w:space="0" w:color="0773F4" w:themeColor="accent3" w:themeTint="BF"/&gt;&lt;/w:tblBorders&gt;&lt;/w:tblPr&gt;&lt;w:tcPr&gt;&lt;w:shd w:val="clear" w:color="auto" w:fill="ACD0FC" w:themeFill="accent3" w:themeFillTint="3F"/&gt;&lt;/w:tcPr&gt;&lt;w:tblStylePr w:type="firstRow"&gt;&lt;w:rPr&gt;&lt;w:b/&gt;&lt;w:bCs/&gt;&lt;/w:rPr&gt;&lt;/w:tblStylePr&gt;&lt;w:tblStylePr w:type="lastRow"&gt;&lt;w:rPr&gt;&lt;w:b/&gt;&lt;w:bCs/&gt;&lt;/w:rPr&gt;&lt;w:tblPr/&gt;&lt;w:tcPr&gt;&lt;w:tcBorders&gt;&lt;w:top w:val="single" w:sz="18" w:space="0" w:color="0773F4" w:themeColor="accent3"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w:fill="58A2F9" w:themeFill="accent3" w:themeFillTint="7F"/&gt;&lt;/w:tcPr&gt;&lt;/w:tblStylePr&gt;&lt;w:tblStylePr w:type="band1Horz"&gt;&lt;w:tblPr/&gt;&lt;w:tcPr&gt;&lt;w:shd w:val="clear" w:color="auto" w:fill="58A2F9" w:themeFill="accent3" w:themeFillTint="7F"/&gt;&lt;/w:tcPr&gt;&lt;/w:tblStylePr&gt;&lt;/w:style&gt;&lt;w:style w:type="table" w:styleId="MediumGrid1-Accent4"&gt;&lt;w:name w:val="Medium Grid 1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w:val="single" w:sz="8" w:space="0" w:color="76B8C1" w:themeColor="accent4" w:themeTint="BF"/&gt;&lt;w:insideV w:val="single" w:sz="8" w:space="0" w:color="76B8C1" w:themeColor="accent4" w:themeTint="BF"/&gt;&lt;/w:tblBorders&gt;&lt;/w:tblPr&gt;&lt;w:tcPr&gt;&lt;w:shd w:val="clear" w:color="auto" w:fill="D2E7EA" w:themeFill="accent4" w:themeFillTint="3F"/&gt;&lt;/w:tcPr&gt;&lt;w:tblStylePr w:type="firstRow"&gt;&lt;w:rPr&gt;&lt;w:b/&gt;&lt;w:bCs/&gt;&lt;/w:rPr&gt;&lt;/w:tblStylePr&gt;&lt;w:tblStylePr w:type="lastRow"&gt;&lt;w:rPr&gt;&lt;w:b/&gt;&lt;w:bCs/&gt;&lt;/w:rPr&gt;&lt;w:tblPr/&gt;&lt;w:tcPr&gt;&lt;w:tcBorders&gt;&lt;w:top w:val="single" w:sz="18" w:space="0" w:color="76B8C1" w:themeColor="accent4"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w:fill="A4CFD5" w:themeFill="accent4" w:themeFillTint="7F"/&gt;&lt;/w:tcPr&gt;&lt;/w:tblStylePr&gt;&lt;w:tblStylePr w:type="band1Horz"&gt;&lt;w:tblPr/&gt;&lt;w:tcPr&gt;&lt;w:shd w:val="clear" w:color="auto" w:fill="A4CFD5" w:themeFill="accent4" w:themeFillTint="7F"/&gt;&lt;/w:tcPr&gt;&lt;/w:tblStylePr&gt;&lt;/w:style&gt;&lt;w:style w:type="table" w:styleId="MediumGrid1-Accent5"&gt;&lt;w:name w:val="Medium Grid 1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w:val="single" w:sz="8" w:space="0" w:color="E075A9" w:themeColor="accent5" w:themeTint="BF"/&gt;&lt;w:insideV w:val="single" w:sz="8" w:space="0" w:color="E075A9" w:themeColor="accent5" w:themeTint="BF"/&gt;&lt;/w:tblBorders&gt;&lt;/w:tblPr&gt;&lt;w:tcPr&gt;&lt;w:shd w:val="clear" w:color="auto" w:fill="F4D1E2" w:themeFill="accent5" w:themeFillTint="3F"/&gt;&lt;/w:tcPr&gt;&lt;w:tblStylePr w:type="firstRow"&gt;&lt;w:rPr&gt;&lt;w:b/&gt;&lt;w:bCs/&gt;&lt;/w:rPr&gt;&lt;/w:tblStylePr&gt;&lt;w:tblStylePr w:type="lastRow"&gt;&lt;w:rPr&gt;&lt;w:b/&gt;&lt;w:bCs/&gt;&lt;/w:rPr&gt;&lt;w:tblPr/&gt;&lt;w:tcPr&gt;&lt;w:tcBorders&gt;&lt;w:top w:val="single" w:sz="18" w:space="0" w:color="E075A9" w:themeColor="accent5"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w:fill="EAA3C6" w:themeFill="accent5" w:themeFillTint="7F"/&gt;&lt;/w:tcPr&gt;&lt;/w:tblStylePr&gt;&lt;w:tblStylePr w:type="band1Horz"&gt;&lt;w:tblPr/&gt;&lt;w:tcPr&gt;&lt;w:shd w:val="clear" w:color="auto" w:fill="EAA3C6" w:themeFill="accent5" w:themeFillTint="7F"/&gt;&lt;/w:tcPr&gt;&lt;/w:tblStylePr&gt;&lt;/w:style&gt;&lt;w:style w:type="table" w:styleId="MediumGrid1-Accent6"&gt;&lt;w:name w:val="Medium Grid 1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w:val="single" w:sz="8" w:space="0" w:color="62BD52" w:themeColor="accent6" w:themeTint="BF"/&gt;&lt;w:insideV w:val="single" w:sz="8" w:space="0" w:color="62BD52" w:themeColor="accent6" w:themeTint="BF"/&gt;&lt;/w:tblBorders&gt;&lt;/w:tblPr&gt;&lt;w:tcPr&gt;&lt;w:shd w:val="clear" w:color="auto" w:fill="CBE9C6" w:themeFill="accent6" w:themeFillTint="3F"/&gt;&lt;/w:tcPr&gt;&lt;w:tblStylePr w:type="firstRow"&gt;&lt;w:rPr&gt;&lt;w:b/&gt;&lt;w:bCs/&gt;&lt;/w:rPr&gt;&lt;/w:tblStylePr&gt;&lt;w:tblStylePr w:type="lastRow"&gt;&lt;w:rPr&gt;&lt;w:b/&gt;&lt;w:bCs/&gt;&lt;/w:rPr&gt;&lt;w:tblPr/&gt;&lt;w:tcPr&gt;&lt;w:tcBorders&gt;&lt;w:top w:val="single" w:sz="18" w:space="0" w:color="62BD52" w:themeColor="accent6"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w:fill="96D38C" w:themeFill="accent6" w:themeFillTint="7F"/&gt;&lt;/w:tcPr&gt;&lt;/w:tblStylePr&gt;&lt;w:tblStylePr w:type="band1Horz"&gt;&lt;w:tblPr/&gt;&lt;w:tcPr&gt;&lt;w:shd w:val="clear" w:color="auto" w:fill="96D38C" w:themeFill="accent6" w:themeFillTint="7F"/&gt;&lt;/w:tcPr&gt;&lt;/w:tblStylePr&gt;&lt;/w:style&gt;&lt;w:style w:type="table" w:styleId="MediumGrid2"&gt;&lt;w:name w:val="Medium Grid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w:themeColor="text1"/&gt;&lt;w:insideH w:val="single" w:sz="8" w:space="0" w:color="2C2C2D" w:themeColor="text1"/&gt;&lt;w:insideV w:val="single" w:sz="8" w:space="0" w:color="2C2C2D" w:themeColor="text1"/&gt;&lt;/w:tblBorders&gt;&lt;/w:tblPr&gt;&lt;w:tcPr&gt;&lt;w:shd w:val="clear" w:color="auto" w:fill="CACACB" w:themeFill="text1" w:themeFillTint="3F"/&gt;&lt;/w:tcPr&gt;&lt;w:tblStylePr w:type="firstRow"&gt;&lt;w:rPr&gt;&lt;w:b/&gt;&lt;w:bCs/&gt;&lt;w:color w:val="2C2C2D" w:themeColor="text1"/&gt;&lt;/w:rPr&gt;&lt;w:tblPr/&gt;&lt;w:tcPr&gt;&lt;w:shd w:val="clear" w:color="auto" w:fill="EAEAEA" w:themeFill="text1"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w:fill="D4D4D5" w:themeFill="text1" w:themeFillTint="33"/&gt;&lt;/w:tcPr&gt;&lt;/w:tblStylePr&gt;&lt;w:tblStylePr w:type="band1Vert"&gt;&lt;w:tblPr/&gt;&lt;w:tcPr&gt;&lt;w:shd w:val="clear" w:color="auto" w:fill="949497" w:themeFill="text1" w:themeFillTint="7F"/&gt;&lt;/w:tcPr&gt;&lt;/w:tblStylePr&gt;&lt;w:tblStylePr w:type="band1Horz"&gt;&lt;w:tblPr/&gt;&lt;w:tcPr&gt;&lt;w:tcBorders&gt;&lt;w:insideH w:val="single" w:sz="6" w:space="0" w:color="2C2C2D" w:themeColor="text1"/&gt;&lt;w:insideV w:val="single" w:sz="6" w:space="0" w:color="2C2C2D" w:themeColor="text1"/&gt;&lt;/w:tcBorders&gt;&lt;w:shd w:val="clear" w:color="auto" w:fill="949497" w:themeFill="text1" w:themeFillTint="7F"/&gt;&lt;/w:tcPr&gt;&lt;/w:tblStylePr&gt;&lt;w:tblStylePr w:type="nwCell"&gt;&lt;w:tblPr/&gt;&lt;w:tcPr&gt;&lt;w:shd w:val="clear" w:color="auto" w:fill="FFFFFF" w:themeFill="background1"/&gt;&lt;/w:tcPr&gt;&lt;/w:tblStylePr&gt;&lt;/w:style&gt;&lt;w:style w:type="table" w:styleId="MediumGrid2-Accent1"&gt;&lt;w:name w:val="Medium Grid 2 Accent 1"/&gt;&lt;w:basedOn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w:themeColor="accent1"/&gt;&lt;w:insideH w:val="single" w:sz="8" w:space="0" w:color="E61E28" w:themeColor="accent1"/&gt;&lt;w:insideV w:val="single" w:sz="8" w:space="0" w:color="E61E28" w:themeColor="accent1"/&gt;&lt;/w:tblBorders&gt;&lt;/w:tblPr&gt;&lt;w:tcPr&gt;&lt;w:shd w:val="clear" w:color="auto" w:fill="F8C7C9" w:themeFill="accent1" w:themeFillTint="3F"/&gt;&lt;/w:tcPr&gt;&lt;w:tblStylePr w:type="firstRow"&gt;&lt;w:rPr&gt;&lt;w:b/&gt;&lt;w:bCs/&gt;&lt;w:color w:val="2C2C2D" w:themeColor="text1"/&gt;&lt;/w:rPr&gt;&lt;w:tblPr/&gt;&lt;w:tcPr&gt;&lt;w:shd w:val="clear" w:color="auto" w:fill="FCE8E9" w:themeFill="accent1"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w:fill="FAD2D3" w:themeFill="accent1" w:themeFillTint="33"/&gt;&lt;/w:tcPr&gt;&lt;/w:tblStylePr&gt;&lt;w:tblStylePr w:type="band1Vert"&gt;&lt;w:tblPr/&gt;&lt;w:tcPr&gt;&lt;w:shd w:val="clear" w:color="auto" w:fill="F28E93" w:themeFill="accent1" w:themeFillTint="7F"/&gt;&lt;/w:tcPr&gt;&lt;/w:tblStylePr&gt;&lt;w:tblStylePr w:type="band1Horz"&gt;&lt;w:tblPr/&gt;&lt;w:tcPr&gt;&lt;w:tcBorders&gt;&lt;w:insideH w:val="single" w:sz="6" w:space="0" w:color="E61E28" w:themeColor="accent1"/&gt;&lt;w:insideV w:val="single" w:sz="6" w:space="0" w:color="E61E28" w:themeColor="accent1"/&gt;&lt;/w:tcBorders&gt;&lt;w:shd w:val="clear" w:color="auto" w:fill="F28E93" w:themeFill="accent1" w:themeFillTint="7F"/&gt;&lt;/w:tcPr&gt;&lt;/w:tblStylePr&gt;&lt;w:tblStylePr w:type="nwCell"&gt;&lt;w:tblPr/&gt;&lt;w:tcPr&gt;&lt;w:shd w:val="clear" w:color="auto" w:fill="FFFFFF" w:themeFill="background1"/&gt;&lt;/w:tcPr&gt;&lt;/w:tblStylePr&gt;&lt;/w:style&gt;&lt;w:style w:type="table" w:styleId="MediumGrid2-Accent2"&gt;&lt;w:name w:val="Medium Grid 2 Accent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w:themeColor="accent2"/&gt;&lt;w:insideH w:val="single" w:sz="8" w:space="0" w:color="88438B" w:themeColor="accent2"/&gt;&lt;w:insideV w:val="single" w:sz="8" w:space="0" w:color="88438B" w:themeColor="accent2"/&gt;&lt;/w:tblBorders&gt;&lt;/w:tblPr&gt;&lt;w:tcPr&gt;&lt;w:shd w:val="clear" w:color="auto" w:fill="E5CCE6" w:themeFill="accent2" w:themeFillTint="3F"/&gt;&lt;/w:tcPr&gt;&lt;w:tblStylePr w:type="firstRow"&gt;&lt;w:rPr&gt;&lt;w:b/&gt;&lt;w:bCs/&gt;&lt;w:color w:val="2C2C2D" w:themeColor="text1"/&gt;&lt;/w:rPr&gt;&lt;w:tblPr/&gt;&lt;w:tcPr&gt;&lt;w:shd w:val="clear" w:color="auto" w:fill="F4EAF5" w:themeFill="accent2"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w:fill="EAD5EB" w:themeFill="accent2" w:themeFillTint="33"/&gt;&lt;/w:tcPr&gt;&lt;/w:tblStylePr&gt;&lt;w:tblStylePr w:type="band1Vert"&gt;&lt;w:tblPr/&gt;&lt;w:tcPr&gt;&lt;w:shd w:val="clear" w:color="auto" w:fill="CB98CD" w:themeFill="accent2" w:themeFillTint="7F"/&gt;&lt;/w:tcPr&gt;&lt;/w:tblStylePr&gt;&lt;w:tblStylePr w:type="band1Horz"&gt;&lt;w:tblPr/&gt;&lt;w:tcPr&gt;&lt;w:tcBorders&gt;&lt;w:insideH w:val="single" w:sz="6" w:space="0" w:color="88438B" w:themeColor="accent2"/&gt;&lt;w:insideV w:val="single" w:sz="6" w:space="0" w:color="88438B" w:themeColor="accent2"/&gt;&lt;/w:tcBorders&gt;&lt;w:shd w:val="clear" w:color="auto" w:fill="CB98CD" w:themeFill="accent2" w:themeFillTint="7F"/&gt;&lt;/w:tcPr&gt;&lt;/w:tblStylePr&gt;&lt;w:tblStylePr w:type="nwCell"&gt;&lt;w:tblPr/&gt;&lt;w:tcPr&gt;&lt;w:shd w:val="clear" w:color="auto" w:fill="FFFFFF" w:themeFill="background1"/&gt;&lt;/w:tcPr&gt;&lt;/w:tblStylePr&gt;&lt;/w:style&gt;&lt;w:style w:type="table" w:styleId="MediumGrid2-Accent3"&gt;&lt;w:name w:val="Medium Grid 2 Accent 3"/&gt;&lt;w:basedOn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w:themeColor="accent3"/&gt;&lt;w:insideH w:val="single" w:sz="8" w:space="0" w:color="054CA1" w:themeColor="accent3"/&gt;&lt;w:insideV w:val="single" w:sz="8" w:space="0" w:color="054CA1" w:themeColor="accent3"/&gt;&lt;/w:tblBorders&gt;&lt;/w:tblPr&gt;&lt;w:tcPr&gt;&lt;w:shd w:val="clear" w:color="auto" w:fill="ACD0FC" w:themeFill="accent3" w:themeFillTint="3F"/&gt;&lt;/w:tcPr&gt;&lt;w:tblStylePr w:type="firstRow"&gt;&lt;w:rPr&gt;&lt;w:b/&gt;&lt;w:bCs/&gt;&lt;w:color w:val="2C2C2D" w:themeColor="text1"/&gt;&lt;/w:rPr&gt;&lt;w:tblPr/&gt;&lt;w:tcPr&gt;&lt;w:shd w:val="clear" w:color="auto" w:fill="DEECFE" w:themeFill="accent3"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w:fill="BCD9FD" w:themeFill="accent3" w:themeFillTint="33"/&gt;&lt;/w:tcPr&gt;&lt;/w:tblStylePr&gt;&lt;w:tblStylePr w:type="band1Vert"&gt;&lt;w:tblPr/&gt;&lt;w:tcPr&gt;&lt;w:shd w:val="clear" w:color="auto" w:fill="58A2F9" w:themeFill="accent3" w:themeFillTint="7F"/&gt;&lt;/w:tcPr&gt;&lt;/w:tblStylePr&gt;&lt;w:tblStylePr w:type="band1Horz"&gt;&lt;w:tblPr/&gt;&lt;w:tcPr&gt;&lt;w:tcBorders&gt;&lt;w:insideH w:val="single" w:sz="6" w:space="0" w:color="054CA1" w:themeColor="accent3"/&gt;&lt;w:insideV w:val="single" w:sz="6" w:space="0" w:color="054CA1" w:themeColor="accent3"/&gt;&lt;/w:tcBorders&gt;&lt;w:shd w:val="clear" w:color="auto" w:fill="58A2F9" w:themeFill="accent3" w:themeFillTint="7F"/&gt;&lt;/w:tcPr&gt;&lt;/w:tblStylePr&gt;&lt;w:tblStylePr w:type="nwCell"&gt;&lt;w:tblPr/&gt;&lt;w:tcPr&gt;&lt;w:shd w:val="clear" w:color="auto" w:fill="FFFFFF" w:themeFill="background1"/&gt;&lt;/w:tcPr&gt;&lt;/w:tblStylePr&gt;&lt;/w:style&gt;&lt;w:style w:type="table" w:styleId="MediumGrid2-Accent4"&gt;&lt;w:name w:val="Medium Grid 2 Accent 4"/&gt;&lt;w:basedOn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w:themeColor="accent4"/&gt;&lt;w:insideH w:val="single" w:sz="8" w:space="0" w:color="4D9EA9" w:themeColor="accent4"/&gt;&lt;w:insideV w:val="single" w:sz="8" w:space="0" w:color="4D9EA9" w:themeColor="accent4"/&gt;&lt;/w:tblBorders&gt;&lt;/w:tblPr&gt;&lt;w:tcPr&gt;&lt;w:shd w:val="clear" w:color="auto" w:fill="D2E7EA" w:themeFill="accent4" w:themeFillTint="3F"/&gt;&lt;/w:tcPr&gt;&lt;w:tblStylePr w:type="firstRow"&gt;&lt;w:rPr&gt;&lt;w:b/&gt;&lt;w:bCs/&gt;&lt;w:color w:val="2C2C2D" w:themeColor="text1"/&gt;&lt;/w:rPr&gt;&lt;w:tblPr/&gt;&lt;w:tcPr&gt;&lt;w:shd w:val="clear" w:color="auto" w:fill="EDF5F7" w:themeFill="accent4"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w:fill="DAECEE" w:themeFill="accent4" w:themeFillTint="33"/&gt;&lt;/w:tcPr&gt;&lt;/w:tblStylePr&gt;&lt;w:tblStylePr w:type="band1Vert"&gt;&lt;w:tblPr/&gt;&lt;w:tcPr&gt;&lt;w:shd w:val="clear" w:color="auto" w:fill="A4CFD5" w:themeFill="accent4" w:themeFillTint="7F"/&gt;&lt;/w:tcPr&gt;&lt;/w:tblStylePr&gt;&lt;w:tblStylePr w:type="band1Horz"&gt;&lt;w:tblPr/&gt;&lt;w:tcPr&gt;&lt;w:tcBorders&gt;&lt;w:insideH w:val="single" w:sz="6" w:space="0" w:color="4D9EA9" w:themeColor="accent4"/&gt;&lt;w:insideV w:val="single" w:sz="6" w:space="0" w:color="4D9EA9" w:themeColor="accent4"/&gt;&lt;/w:tcBorders&gt;&lt;w:shd w:val="clear" w:color="auto" w:fill="A4CFD5" w:themeFill="accent4" w:themeFillTint="7F"/&gt;&lt;/w:tcPr&gt;&lt;/w:tblStylePr&gt;&lt;w:tblStylePr w:type="nwCell"&gt;&lt;w:tblPr/&gt;&lt;w:tcPr&gt;&lt;w:shd w:val="clear" w:color="auto" w:fill="FFFFFF" w:themeFill="background1"/&gt;&lt;/w:tcPr&gt;&lt;/w:tblStylePr&gt;&lt;/w:style&gt;&lt;w:style w:type="table" w:styleId="MediumGrid2-Accent5"&gt;&lt;w:name w:val="Medium Grid 2 Accent 5"/&gt;&lt;w:basedOn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w:themeColor="accent5"/&gt;&lt;w:insideH w:val="single" w:sz="8" w:space="0" w:color="D6488E" w:themeColor="accent5"/&gt;&lt;w:insideV w:val="single" w:sz="8" w:space="0" w:color="D6488E" w:themeColor="accent5"/&gt;&lt;/w:tblBorders&gt;&lt;/w:tblPr&gt;&lt;w:tcPr&gt;&lt;w:shd w:val="clear" w:color="auto" w:fill="F4D1E2" w:themeFill="accent5" w:themeFillTint="3F"/&gt;&lt;/w:tcPr&gt;&lt;w:tblStylePr w:type="firstRow"&gt;&lt;w:rPr&gt;&lt;w:b/&gt;&lt;w:bCs/&gt;&lt;w:color w:val="2C2C2D" w:themeColor="text1"/&gt;&lt;/w:rPr&gt;&lt;w:tblPr/&gt;&lt;w:tcPr&gt;&lt;w:shd w:val="clear" w:color="auto" w:fill="FBEDF3" w:themeFill="accent5"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w:fill="F6DAE8" w:themeFill="accent5" w:themeFillTint="33"/&gt;&lt;/w:tcPr&gt;&lt;/w:tblStylePr&gt;&lt;w:tblStylePr w:type="band1Vert"&gt;&lt;w:tblPr/&gt;&lt;w:tcPr&gt;&lt;w:shd w:val="clear" w:color="auto" w:fill="EAA3C6" w:themeFill="accent5" w:themeFillTint="7F"/&gt;&lt;/w:tcPr&gt;&lt;/w:tblStylePr&gt;&lt;w:tblStylePr w:type="band1Horz"&gt;&lt;w:tblPr/&gt;&lt;w:tcPr&gt;&lt;w:tcBorders&gt;&lt;w:insideH w:val="single" w:sz="6" w:space="0" w:color="D6488E" w:themeColor="accent5"/&gt;&lt;w:insideV w:val="single" w:sz="6" w:space="0" w:color="D6488E" w:themeColor="accent5"/&gt;&lt;/w:tcBorders&gt;&lt;w:shd w:val="clear" w:color="auto" w:fill="EAA3C6" w:themeFill="accent5" w:themeFillTint="7F"/&gt;&lt;/w:tcPr&gt;&lt;/w:tblStylePr&gt;&lt;w:tblStylePr w:type="nwCell"&gt;&lt;w:tblPr/&gt;&lt;w:tcPr&gt;&lt;w:shd w:val="clear" w:color="auto" w:fill="FFFFFF" w:themeFill="background1"/&gt;&lt;/w:tcPr&gt;&lt;/w:tblStylePr&gt;&lt;/w:style&gt;&lt;w:style w:type="table" w:styleId="MediumGrid2-Accent6"&gt;&lt;w:name w:val="Medium Grid 2 Accent 6"/&gt;&lt;w:basedOn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w:themeColor="accent6"/&gt;&lt;w:insideH w:val="single" w:sz="8" w:space="0" w:color="428B35" w:themeColor="accent6"/&gt;&lt;w:insideV w:val="single" w:sz="8" w:space="0" w:color="428B35" w:themeColor="accent6"/&gt;&lt;/w:tblBorders&gt;&lt;/w:tblPr&gt;&lt;w:tcPr&gt;&lt;w:shd w:val="clear" w:color="auto" w:fill="CBE9C6" w:themeFill="accent6" w:themeFillTint="3F"/&gt;&lt;/w:tcPr&gt;&lt;w:tblStylePr w:type="firstRow"&gt;&lt;w:rPr&gt;&lt;w:b/&gt;&lt;w:bCs/&gt;&lt;w:color w:val="2C2C2D" w:themeColor="text1"/&gt;&lt;/w:rPr&gt;&lt;w:tblPr/&gt;&lt;w:tcPr&gt;&lt;w:shd w:val="clear" w:color="auto" w:fill="EAF6E8" w:themeFill="accent6"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w:fill="D5EDD0" w:themeFill="accent6" w:themeFillTint="33"/&gt;&lt;/w:tcPr&gt;&lt;/w:tblStylePr&gt;&lt;w:tblStylePr w:type="band1Vert"&gt;&lt;w:tblPr/&gt;&lt;w:tcPr&gt;&lt;w:shd w:val="clear" w:color="auto" w:fill="96D38C" w:themeFill="accent6" w:themeFillTint="7F"/&gt;&lt;/w:tcPr&gt;&lt;/w:tblStylePr&gt;&lt;w:tblStylePr w:type="band1Horz"&gt;&lt;w:tblPr/&gt;&lt;w:tcPr&gt;&lt;w:tcBorders&gt;&lt;w:insideH w:val="single" w:sz="6" w:space="0" w:color="428B35" w:themeColor="accent6"/&gt;&lt;w:insideV w:val="single" w:sz="6" w:space="0" w:color="428B35" w:themeColor="accent6"/&gt;&lt;/w:tcBorders&gt;&lt;w:shd w:val="clear" w:color="auto" w:fill="96D38C" w:themeFill="accent6" w:themeFillTint="7F"/&gt;&lt;/w:tcPr&gt;&lt;/w:tblStylePr&gt;&lt;w:tblStylePr w:type="nwCell"&gt;&lt;w:tblPr/&gt;&lt;w:tcPr&gt;&lt;w:shd w:val="clear" w:color="auto" w:fill="FFFFFF" w:themeFill="background1"/&gt;&lt;/w:tcPr&gt;&lt;/w:tblStylePr&gt;&lt;/w:style&gt;&lt;w:style w:type="table" w:styleId="MediumGrid3"&gt;&lt;w:name w:val="Medium Grid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w:fill="CACACB" w:themeFill="text1"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w:fill="2C2C2D" w:themeFill="text1"/&gt;&lt;/w:tcPr&gt;&lt;/w:tblStylePr&gt;&lt;w:tblStylePr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w:fill="2C2C2D" w:themeFill="text1"/&gt;&lt;/w:tcPr&gt;&lt;/w:tblStylePr&gt;&lt;w:tblStylePr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w:fill="2C2C2D" w:themeFill="text1"/&gt;&lt;/w:tcPr&gt;&lt;/w:tblStylePr&gt;&lt;w:tblStylePr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w:fill="2C2C2D" w:themeFill="text1"/&gt;&lt;/w:tcPr&gt;&lt;/w:tblStylePr&gt;&lt;w:tblStylePr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w:fill="949497" w:themeFill="text1"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w:fill="949497" w:themeFill="text1" w:themeFillTint="7F"/&gt;&lt;/w:tcPr&gt;&lt;/w:tblStylePr&gt;&lt;/w:style&gt;&lt;w:style w:type="table" w:styleId="MediumGrid3-Accent1"&gt;&lt;w:name w:val="Medium Grid 3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w:fill="F8C7C9" w:themeFill="accent1"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w:fill="E61E28" w:themeFill="accent1"/&gt;&lt;/w:tcPr&gt;&lt;/w:tblStylePr&gt;&lt;w:tblStylePr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w:fill="E61E28" w:themeFill="accent1"/&gt;&lt;/w:tcPr&gt;&lt;/w:tblStylePr&gt;&lt;w:tblStylePr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w:fill="E61E28" w:themeFill="accent1"/&gt;&lt;/w:tcPr&gt;&lt;/w:tblStylePr&gt;&lt;w:tblStylePr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w:fill="E61E28" w:themeFill="accent1"/&gt;&lt;/w:tcPr&gt;&lt;/w:tblStylePr&gt;&lt;w:tblStylePr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w:fill="F28E93" w:themeFill="accent1"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w:fill="F28E93" w:themeFill="accent1" w:themeFillTint="7F"/&gt;&lt;/w:tcPr&gt;&lt;/w:tblStylePr&gt;&lt;/w:style&gt;&lt;w:style w:type="table" w:styleId="MediumGrid3-Accent2"&gt;&lt;w:name w:val="Medium Grid 3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w:fill="E5CCE6" w:themeFill="accent2"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w:fill="88438B" w:themeFill="accent2"/&gt;&lt;/w:tcPr&gt;&lt;/w:tblStylePr&gt;&lt;w:tblStylePr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w:fill="88438B" w:themeFill="accent2"/&gt;&lt;/w:tcPr&gt;&lt;/w:tblStylePr&gt;&lt;w:tblStylePr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w:fill="88438B" w:themeFill="accent2"/&gt;&lt;/w:tcPr&gt;&lt;/w:tblStylePr&gt;&lt;w:tblStylePr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w:fill="88438B" w:themeFill="accent2"/&gt;&lt;/w:tcPr&gt;&lt;/w:tblStylePr&gt;&lt;w:tblStylePr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w:fill="CB98CD" w:themeFill="accent2"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w:fill="CB98CD" w:themeFill="accent2" w:themeFillTint="7F"/&gt;&lt;/w:tcPr&gt;&lt;/w:tblStylePr&gt;&lt;/w:style&gt;&lt;w:style w:type="table" w:styleId="MediumGrid3-Accent3"&gt;&lt;w:name w:val="Medium Grid 3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w:fill="ACD0FC" w:themeFill="accent3"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w:fill="054CA1" w:themeFill="accent3"/&gt;&lt;/w:tcPr&gt;&lt;/w:tblStylePr&gt;&lt;w:tblStylePr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w:fill="054CA1" w:themeFill="accent3"/&gt;&lt;/w:tcPr&gt;&lt;/w:tblStylePr&gt;&lt;w:tblStylePr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w:fill="054CA1" w:themeFill="accent3"/&gt;&lt;/w:tcPr&gt;&lt;/w:tblStylePr&gt;&lt;w:tblStylePr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w:fill="054CA1" w:themeFill="accent3"/&gt;&lt;/w:tcPr&gt;&lt;/w:tblStylePr&gt;&lt;w:tblStylePr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w:fill="58A2F9" w:themeFill="accent3"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w:fill="58A2F9" w:themeFill="accent3" w:themeFillTint="7F"/&gt;&lt;/w:tcPr&gt;&lt;/w:tblStylePr&gt;&lt;/w:style&gt;&lt;w:style w:type="table" w:styleId="MediumGrid3-Accent4"&gt;&lt;w:name w:val="Medium Grid 3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w:fill="D2E7EA" w:themeFill="accent4"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w:fill="4D9EA9" w:themeFill="accent4"/&gt;&lt;/w:tcPr&gt;&lt;/w:tblStylePr&gt;&lt;w:tblStylePr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w:fill="4D9EA9" w:themeFill="accent4"/&gt;&lt;/w:tcPr&gt;&lt;/w:tblStylePr&gt;&lt;w:tblStylePr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w:fill="4D9EA9" w:themeFill="accent4"/&gt;&lt;/w:tcPr&gt;&lt;/w:tblStylePr&gt;&lt;w:tblStylePr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w:fill="4D9EA9" w:themeFill="accent4"/&gt;&lt;/w:tcPr&gt;&lt;/w:tblStylePr&gt;&lt;w:tblStylePr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w:fill="A4CFD5" w:themeFill="accent4"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w:fill="A4CFD5" w:themeFill="accent4" w:themeFillTint="7F"/&gt;&lt;/w:tcPr&gt;&lt;/w:tblStylePr&gt;&lt;/w:style&gt;&lt;w:style w:type="table" w:styleId="MediumGrid3-Accent5"&gt;&lt;w:name w:val="Medium Grid 3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w:fill="F4D1E2" w:themeFill="accent5"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w:fill="D6488E" w:themeFill="accent5"/&gt;&lt;/w:tcPr&gt;&lt;/w:tblStylePr&gt;&lt;w:tblStylePr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w:fill="D6488E" w:themeFill="accent5"/&gt;&lt;/w:tcPr&gt;&lt;/w:tblStylePr&gt;&lt;w:tblStylePr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w:fill="D6488E" w:themeFill="accent5"/&gt;&lt;/w:tcPr&gt;&lt;/w:tblStylePr&gt;&lt;w:tblStylePr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w:fill="D6488E" w:themeFill="accent5"/&gt;&lt;/w:tcPr&gt;&lt;/w:tblStylePr&gt;&lt;w:tblStylePr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w:fill="EAA3C6" w:themeFill="accent5"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w:fill="EAA3C6" w:themeFill="accent5" w:themeFillTint="7F"/&gt;&lt;/w:tcPr&gt;&lt;/w:tblStylePr&gt;&lt;/w:style&gt;&lt;w:style w:type="table" w:styleId="MediumGrid3-Accent6"&gt;&lt;w:name w:val="Medium Grid 3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w:fill="CBE9C6" w:themeFill="accent6"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w:fill="428B35" w:themeFill="accent6"/&gt;&lt;/w:tcPr&gt;&lt;/w:tblStylePr&gt;&lt;w:tblStylePr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w:fill="428B35" w:themeFill="accent6"/&gt;&lt;/w:tcPr&gt;&lt;/w:tblStylePr&gt;&lt;w:tblStylePr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w:fill="428B35" w:themeFill="accent6"/&gt;&lt;/w:tcPr&gt;&lt;/w:tblStylePr&gt;&lt;w:tblStylePr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w:fill="428B35" w:themeFill="accent6"/&gt;&lt;/w:tcPr&gt;&lt;/w:tblStylePr&gt;&lt;w:tblStylePr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w:fill="96D38C" w:themeFill="accent6"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w:fill="96D38C" w:themeFill="accent6" w:themeFillTint="7F"/&gt;&lt;/w:tcPr&gt;&lt;/w:tblStylePr&gt;&lt;/w:style&gt;&lt;w:style w:type="table" w:styleId="MediumList1"&gt;&lt;w:name w:val="Medium List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w:color="2C2C2D" w:themeColor="text1"/&gt;&lt;w:bottom w:val="single" w:sz="8" w:space="0" w:color="2C2C2D" w:themeColor="text1"/&gt;&lt;/w:tblBorders&gt;&lt;/w:tblPr&gt;&lt;w:tblStylePr w:type="firstRow"&gt;&lt;w:rPr&gt;&lt;w:rFonts w:asciiTheme="majorHAnsi" w:eastAsiaTheme="majorEastAsia" w:hAnsiTheme="majorHAnsi" w:cstheme="majorBidi"/&gt;&lt;/w:rPr&gt;&lt;w:tblPr/&gt;&lt;w:tcPr&gt;&lt;w:tcBorders&gt;&lt;w:top w:val="nil"/&gt;&lt;w:bottom w:val="single" w:sz="8" w:space="0" w:color="2C2C2D" w:themeColor="text1"/&gt;&lt;/w:tcBorders&gt;&lt;/w:tcPr&gt;&lt;/w:tblStylePr&gt;&lt;w:tblStylePr w:type="lastRow"&gt;&lt;w:rPr&gt;&lt;w:b/&gt;&lt;w:bCs/&gt;&lt;w:color w:val="E61E28" w:themeColor="text2"/&gt;&lt;/w:rPr&gt;&lt;w:tblPr/&gt;&lt;w:tcPr&gt;&lt;w:tcBorders&gt;&lt;w:top w:val="single" w:sz="8" w:space="0" w:color="2C2C2D" w:themeColor="text1"/&gt;&lt;w:bottom w:val="single" w:sz="8" w:space="0" w:color="2C2C2D" w:themeColor="text1"/&gt;&lt;/w:tcBorders&gt;&lt;/w:tcPr&gt;&lt;/w:tblStylePr&gt;&lt;w:tblStylePr w:type="firstCol"&gt;&lt;w:rPr&gt;&lt;w:b/&gt;&lt;w:bCs/&gt;&lt;/w:rPr&gt;&lt;/w:tblStylePr&gt;&lt;w:tblStylePr w:type="lastCol"&gt;&lt;w:rPr&gt;&lt;w:b/&gt;&lt;w:bCs/&gt;&lt;/w:rPr&gt;&lt;w:tblPr/&gt;&lt;w:tcPr&gt;&lt;w:tcBorders&gt;&lt;w:top w:val="single" w:sz="8" w:space="0" w:color="2C2C2D" w:themeColor="text1"/&gt;&lt;w:bottom w:val="single" w:sz="8" w:space="0" w:color="2C2C2D" w:themeColor="text1"/&gt;&lt;/w:tcBorders&gt;&lt;/w:tcPr&gt;&lt;/w:tblStylePr&gt;&lt;w:tblStylePr w:type="band1Vert"&gt;&lt;w:tblPr/&gt;&lt;w:tcPr&gt;&lt;w:shd w:val="clear" w:color="auto" w:fill="CACACB" w:themeFill="text1" w:themeFillTint="3F"/&gt;&lt;/w:tcPr&gt;&lt;/w:tblStylePr&gt;&lt;w:tblStylePr w:type="band1Horz"&gt;&lt;w:tblPr/&gt;&lt;w:tcPr&gt;&lt;w:shd w:val="clear" w:color="auto" w:fill="CACACB" w:themeFill="text1" w:themeFillTint="3F"/&gt;&lt;/w:tcPr&gt;&lt;/w:tblStylePr&gt;&lt;/w:style&gt;&lt;w:style w:type="table" w:styleId="MediumList1-Accent1"&gt;&lt;w:name w:val="Medium List 1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w:color="E61E28" w:themeColor="accent1"/&gt;&lt;w:bottom w:val="single" w:sz="8" w:space="0" w:color="E61E28" w:themeColor="accent1"/&gt;&lt;/w:tblBorders&gt;&lt;/w:tblPr&gt;&lt;w:tblStylePr w:type="firstRow"&gt;&lt;w:rPr&gt;&lt;w:rFonts w:asciiTheme="majorHAnsi" w:eastAsiaTheme="majorEastAsia" w:hAnsiTheme="majorHAnsi" w:cstheme="majorBidi"/&gt;&lt;/w:rPr&gt;&lt;w:tblPr/&gt;&lt;w:tcPr&gt;&lt;w:tcBorders&gt;&lt;w:top w:val="nil"/&gt;&lt;w:bottom w:val="single" w:sz="8" w:space="0" w:color="E61E28" w:themeColor="accent1"/&gt;&lt;/w:tcBorders&gt;&lt;/w:tcPr&gt;&lt;/w:tblStylePr&gt;&lt;w:tblStylePr w:type="lastRow"&gt;&lt;w:rPr&gt;&lt;w:b/&gt;&lt;w:bCs/&gt;&lt;w:color w:val="E61E28" w:themeColor="text2"/&gt;&lt;/w:rPr&gt;&lt;w:tblPr/&gt;&lt;w:tcPr&gt;&lt;w:tcBorders&gt;&lt;w:top w:val="single" w:sz="8" w:space="0" w:color="E61E28" w:themeColor="accent1"/&gt;&lt;w:bottom w:val="single" w:sz="8" w:space="0" w:color="E61E28" w:themeColor="accent1"/&gt;&lt;/w:tcBorders&gt;&lt;/w:tcPr&gt;&lt;/w:tblStylePr&gt;&lt;w:tblStylePr w:type="firstCol"&gt;&lt;w:rPr&gt;&lt;w:b/&gt;&lt;w:bCs/&gt;&lt;/w:rPr&gt;&lt;/w:tblStylePr&gt;&lt;w:tblStylePr w:type="lastCol"&gt;&lt;w:rPr&gt;&lt;w:b/&gt;&lt;w:bCs/&gt;&lt;/w:rPr&gt;&lt;w:tblPr/&gt;&lt;w:tcPr&gt;&lt;w:tcBorders&gt;&lt;w:top w:val="single" w:sz="8" w:space="0" w:color="E61E28" w:themeColor="accent1"/&gt;&lt;w:bottom w:val="single" w:sz="8" w:space="0" w:color="E61E28" w:themeColor="accent1"/&gt;&lt;/w:tcBorders&gt;&lt;/w:tcPr&gt;&lt;/w:tblStylePr&gt;&lt;w:tblStylePr w:type="band1Vert"&gt;&lt;w:tblPr/&gt;&lt;w:tcPr&gt;&lt;w:shd w:val="clear" w:color="auto" w:fill="F8C7C9" w:themeFill="accent1" w:themeFillTint="3F"/&gt;&lt;/w:tcPr&gt;&lt;/w:tblStylePr&gt;&lt;w:tblStylePr w:type="band1Horz"&gt;&lt;w:tblPr/&gt;&lt;w:tcPr&gt;&lt;w:shd w:val="clear" w:color="auto" w:fill="F8C7C9" w:themeFill="accent1" w:themeFillTint="3F"/&gt;&lt;/w:tcPr&gt;&lt;/w:tblStylePr&gt;&lt;/w:style&gt;&lt;w:style w:type="table" w:styleId="MediumList1-Accent2"&gt;&lt;w:name w:val="Medium List 1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w:color="88438B" w:themeColor="accent2"/&gt;&lt;w:bottom w:val="single" w:sz="8" w:space="0" w:color="88438B" w:themeColor="accent2"/&gt;&lt;/w:tblBorders&gt;&lt;/w:tblPr&gt;&lt;w:tblStylePr w:type="firstRow"&gt;&lt;w:rPr&gt;&lt;w:rFonts w:asciiTheme="majorHAnsi" w:eastAsiaTheme="majorEastAsia" w:hAnsiTheme="majorHAnsi" w:cstheme="majorBidi"/&gt;&lt;/w:rPr&gt;&lt;w:tblPr/&gt;&lt;w:tcPr&gt;&lt;w:tcBorders&gt;&lt;w:top w:val="nil"/&gt;&lt;w:bottom w:val="single" w:sz="8" w:space="0" w:color="88438B" w:themeColor="accent2"/&gt;&lt;/w:tcBorders&gt;&lt;/w:tcPr&gt;&lt;/w:tblStylePr&gt;&lt;w:tblStylePr w:type="lastRow"&gt;&lt;w:rPr&gt;&lt;w:b/&gt;&lt;w:bCs/&gt;&lt;w:color w:val="E61E28" w:themeColor="text2"/&gt;&lt;/w:rPr&gt;&lt;w:tblPr/&gt;&lt;w:tcPr&gt;&lt;w:tcBorders&gt;&lt;w:top w:val="single" w:sz="8" w:space="0" w:color="88438B" w:themeColor="accent2"/&gt;&lt;w:bottom w:val="single" w:sz="8" w:space="0" w:color="88438B" w:themeColor="accent2"/&gt;&lt;/w:tcBorders&gt;&lt;/w:tcPr&gt;&lt;/w:tblStylePr&gt;&lt;w:tblStylePr w:type="firstCol"&gt;&lt;w:rPr&gt;&lt;w:b/&gt;&lt;w:bCs/&gt;&lt;/w:rPr&gt;&lt;/w:tblStylePr&gt;&lt;w:tblStylePr w:type="lastCol"&gt;&lt;w:rPr&gt;&lt;w:b/&gt;&lt;w:bCs/&gt;&lt;/w:rPr&gt;&lt;w:tblPr/&gt;&lt;w:tcPr&gt;&lt;w:tcBorders&gt;&lt;w:top w:val="single" w:sz="8" w:space="0" w:color="88438B" w:themeColor="accent2"/&gt;&lt;w:bottom w:val="single" w:sz="8" w:space="0" w:color="88438B" w:themeColor="accent2"/&gt;&lt;/w:tcBorders&gt;&lt;/w:tcPr&gt;&lt;/w:tblStylePr&gt;&lt;w:tblStylePr w:type="band1Vert"&gt;&lt;w:tblPr/&gt;&lt;w:tcPr&gt;&lt;w:shd w:val="clear" w:color="auto" w:fill="E5CCE6" w:themeFill="accent2" w:themeFillTint="3F"/&gt;&lt;/w:tcPr&gt;&lt;/w:tblStylePr&gt;&lt;w:tblStylePr w:type="band1Horz"&gt;&lt;w:tblPr/&gt;&lt;w:tcPr&gt;&lt;w:shd w:val="clear" w:color="auto" w:fill="E5CCE6" w:themeFill="accent2" w:themeFillTint="3F"/&gt;&lt;/w:tcPr&gt;&lt;/w:tblStylePr&gt;&lt;/w:style&gt;&lt;w:style w:type="table" w:styleId="MediumList1-Accent3"&gt;&lt;w:name w:val="Medium List 1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w:color="054CA1" w:themeColor="accent3"/&gt;&lt;w:bottom w:val="single" w:sz="8" w:space="0" w:color="054CA1" w:themeColor="accent3"/&gt;&lt;/w:tblBorders&gt;&lt;/w:tblPr&gt;&lt;w:tblStylePr w:type="firstRow"&gt;&lt;w:rPr&gt;&lt;w:rFonts w:asciiTheme="majorHAnsi" w:eastAsiaTheme="majorEastAsia" w:hAnsiTheme="majorHAnsi" w:cstheme="majorBidi"/&gt;&lt;/w:rPr&gt;&lt;w:tblPr/&gt;&lt;w:tcPr&gt;&lt;w:tcBorders&gt;&lt;w:top w:val="nil"/&gt;&lt;w:bottom w:val="single" w:sz="8" w:space="0" w:color="054CA1" w:themeColor="accent3"/&gt;&lt;/w:tcBorders&gt;&lt;/w:tcPr&gt;&lt;/w:tblStylePr&gt;&lt;w:tblStylePr w:type="lastRow"&gt;&lt;w:rPr&gt;&lt;w:b/&gt;&lt;w:bCs/&gt;&lt;w:color w:val="E61E28" w:themeColor="text2"/&gt;&lt;/w:rPr&gt;&lt;w:tblPr/&gt;&lt;w:tcPr&gt;&lt;w:tcBorders&gt;&lt;w:top w:val="single" w:sz="8" w:space="0" w:color="054CA1" w:themeColor="accent3"/&gt;&lt;w:bottom w:val="single" w:sz="8" w:space="0" w:color="054CA1" w:themeColor="accent3"/&gt;&lt;/w:tcBorders&gt;&lt;/w:tcPr&gt;&lt;/w:tblStylePr&gt;&lt;w:tblStylePr w:type="firstCol"&gt;&lt;w:rPr&gt;&lt;w:b/&gt;&lt;w:bCs/&gt;&lt;/w:rPr&gt;&lt;/w:tblStylePr&gt;&lt;w:tblStylePr w:type="lastCol"&gt;&lt;w:rPr&gt;&lt;w:b/&gt;&lt;w:bCs/&gt;&lt;/w:rPr&gt;&lt;w:tblPr/&gt;&lt;w:tcPr&gt;&lt;w:tcBorders&gt;&lt;w:top w:val="single" w:sz="8" w:space="0" w:color="054CA1" w:themeColor="accent3"/&gt;&lt;w:bottom w:val="single" w:sz="8" w:space="0" w:color="054CA1" w:themeColor="accent3"/&gt;&lt;/w:tcBorders&gt;&lt;/w:tcPr&gt;&lt;/w:tblStylePr&gt;&lt;w:tblStylePr w:type="band1Vert"&gt;&lt;w:tblPr/&gt;&lt;w:tcPr&gt;&lt;w:shd w:val="clear" w:color="auto" w:fill="ACD0FC" w:themeFill="accent3" w:themeFillTint="3F"/&gt;&lt;/w:tcPr&gt;&lt;/w:tblStylePr&gt;&lt;w:tblStylePr w:type="band1Horz"&gt;&lt;w:tblPr/&gt;&lt;w:tcPr&gt;&lt;w:shd w:val="clear" w:color="auto" w:fill="ACD0FC" w:themeFill="accent3" w:themeFillTint="3F"/&gt;&lt;/w:tcPr&gt;&lt;/w:tblStylePr&gt;&lt;/w:style&gt;&lt;w:style w:type="table" w:styleId="MediumList1-Accent4"&gt;&lt;w:name w:val="Medium List 1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w:color="4D9EA9" w:themeColor="accent4"/&gt;&lt;w:bottom w:val="single" w:sz="8" w:space="0" w:color="4D9EA9" w:themeColor="accent4"/&gt;&lt;/w:tblBorders&gt;&lt;/w:tblPr&gt;&lt;w:tblStylePr w:type="firstRow"&gt;&lt;w:rPr&gt;&lt;w:rFonts w:asciiTheme="majorHAnsi" w:eastAsiaTheme="majorEastAsia" w:hAnsiTheme="majorHAnsi" w:cstheme="majorBidi"/&gt;&lt;/w:rPr&gt;&lt;w:tblPr/&gt;&lt;w:tcPr&gt;&lt;w:tcBorders&gt;&lt;w:top w:val="nil"/&gt;&lt;w:bottom w:val="single" w:sz="8" w:space="0" w:color="4D9EA9" w:themeColor="accent4"/&gt;&lt;/w:tcBorders&gt;&lt;/w:tcPr&gt;&lt;/w:tblStylePr&gt;&lt;w:tblStylePr w:type="lastRow"&gt;&lt;w:rPr&gt;&lt;w:b/&gt;&lt;w:bCs/&gt;&lt;w:color w:val="E61E28" w:themeColor="text2"/&gt;&lt;/w:rPr&gt;&lt;w:tblPr/&gt;&lt;w:tcPr&gt;&lt;w:tcBorders&gt;&lt;w:top w:val="single" w:sz="8" w:space="0" w:color="4D9EA9" w:themeColor="accent4"/&gt;&lt;w:bottom w:val="single" w:sz="8" w:space="0" w:color="4D9EA9" w:themeColor="accent4"/&gt;&lt;/w:tcBorders&gt;&lt;/w:tcPr&gt;&lt;/w:tblStylePr&gt;&lt;w:tblStylePr w:type="firstCol"&gt;&lt;w:rPr&gt;&lt;w:b/&gt;&lt;w:bCs/&gt;&lt;/w:rPr&gt;&lt;/w:tblStylePr&gt;&lt;w:tblStylePr w:type="lastCol"&gt;&lt;w:rPr&gt;&lt;w:b/&gt;&lt;w:bCs/&gt;&lt;/w:rPr&gt;&lt;w:tblPr/&gt;&lt;w:tcPr&gt;&lt;w:tcBorders&gt;&lt;w:top w:val="single" w:sz="8" w:space="0" w:color="4D9EA9" w:themeColor="accent4"/&gt;&lt;w:bottom w:val="single" w:sz="8" w:space="0" w:color="4D9EA9" w:themeColor="accent4"/&gt;&lt;/w:tcBorders&gt;&lt;/w:tcPr&gt;&lt;/w:tblStylePr&gt;&lt;w:tblStylePr w:type="band1Vert"&gt;&lt;w:tblPr/&gt;&lt;w:tcPr&gt;&lt;w:shd w:val="clear" w:color="auto" w:fill="D2E7EA" w:themeFill="accent4" w:themeFillTint="3F"/&gt;&lt;/w:tcPr&gt;&lt;/w:tblStylePr&gt;&lt;w:tblStylePr w:type="band1Horz"&gt;&lt;w:tblPr/&gt;&lt;w:tcPr&gt;&lt;w:shd w:val="clear" w:color="auto" w:fill="D2E7EA" w:themeFill="accent4" w:themeFillTint="3F"/&gt;&lt;/w:tcPr&gt;&lt;/w:tblStylePr&gt;&lt;/w:style&gt;&lt;w:style w:type="table" w:styleId="MediumList1-Accent5"&gt;&lt;w:name w:val="Medium List 1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w:color="D6488E" w:themeColor="accent5"/&gt;&lt;w:bottom w:val="single" w:sz="8" w:space="0" w:color="D6488E" w:themeColor="accent5"/&gt;&lt;/w:tblBorders&gt;&lt;/w:tblPr&gt;&lt;w:tblStylePr w:type="firstRow"&gt;&lt;w:rPr&gt;&lt;w:rFonts w:asciiTheme="majorHAnsi" w:eastAsiaTheme="majorEastAsia" w:hAnsiTheme="majorHAnsi" w:cstheme="majorBidi"/&gt;&lt;/w:rPr&gt;&lt;w:tblPr/&gt;&lt;w:tcPr&gt;&lt;w:tcBorders&gt;&lt;w:top w:val="nil"/&gt;&lt;w:bottom w:val="single" w:sz="8" w:space="0" w:color="D6488E" w:themeColor="accent5"/&gt;&lt;/w:tcBorders&gt;&lt;/w:tcPr&gt;&lt;/w:tblStylePr&gt;&lt;w:tblStylePr w:type="lastRow"&gt;&lt;w:rPr&gt;&lt;w:b/&gt;&lt;w:bCs/&gt;&lt;w:color w:val="E61E28" w:themeColor="text2"/&gt;&lt;/w:rPr&gt;&lt;w:tblPr/&gt;&lt;w:tcPr&gt;&lt;w:tcBorders&gt;&lt;w:top w:val="single" w:sz="8" w:space="0" w:color="D6488E" w:themeColor="accent5"/&gt;&lt;w:bottom w:val="single" w:sz="8" w:space="0" w:color="D6488E" w:themeColor="accent5"/&gt;&lt;/w:tcBorders&gt;&lt;/w:tcPr&gt;&lt;/w:tblStylePr&gt;&lt;w:tblStylePr w:type="firstCol"&gt;&lt;w:rPr&gt;&lt;w:b/&gt;&lt;w:bCs/&gt;&lt;/w:rPr&gt;&lt;/w:tblStylePr&gt;&lt;w:tblStylePr w:type="lastCol"&gt;&lt;w:rPr&gt;&lt;w:b/&gt;&lt;w:bCs/&gt;&lt;/w:rPr&gt;&lt;w:tblPr/&gt;&lt;w:tcPr&gt;&lt;w:tcBorders&gt;&lt;w:top w:val="single" w:sz="8" w:space="0" w:color="D6488E" w:themeColor="accent5"/&gt;&lt;w:bottom w:val="single" w:sz="8" w:space="0" w:color="D6488E" w:themeColor="accent5"/&gt;&lt;/w:tcBorders&gt;&lt;/w:tcPr&gt;&lt;/w:tblStylePr&gt;&lt;w:tblStylePr w:type="band1Vert"&gt;&lt;w:tblPr/&gt;&lt;w:tcPr&gt;&lt;w:shd w:val="clear" w:color="auto" w:fill="F4D1E2" w:themeFill="accent5" w:themeFillTint="3F"/&gt;&lt;/w:tcPr&gt;&lt;/w:tblStylePr&gt;&lt;w:tblStylePr w:type="band1Horz"&gt;&lt;w:tblPr/&gt;&lt;w:tcPr&gt;&lt;w:shd w:val="clear" w:color="auto" w:fill="F4D1E2" w:themeFill="accent5" w:themeFillTint="3F"/&gt;&lt;/w:tcPr&gt;&lt;/w:tblStylePr&gt;&lt;/w:style&gt;&lt;w:style w:type="table" w:styleId="MediumList1-Accent6"&gt;&lt;w:name w:val="Medium List 1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w:color="428B35" w:themeColor="accent6"/&gt;&lt;w:bottom w:val="single" w:sz="8" w:space="0" w:color="428B35" w:themeColor="accent6"/&gt;&lt;/w:tblBorders&gt;&lt;/w:tblPr&gt;&lt;w:tblStylePr w:type="firstRow"&gt;&lt;w:rPr&gt;&lt;w:rFonts w:asciiTheme="majorHAnsi" w:eastAsiaTheme="majorEastAsia" w:hAnsiTheme="majorHAnsi" w:cstheme="majorBidi"/&gt;&lt;/w:rPr&gt;&lt;w:tblPr/&gt;&lt;w:tcPr&gt;&lt;w:tcBorders&gt;&lt;w:top w:val="nil"/&gt;&lt;w:bottom w:val="single" w:sz="8" w:space="0" w:color="428B35" w:themeColor="accent6"/&gt;&lt;/w:tcBorders&gt;&lt;/w:tcPr&gt;&lt;/w:tblStylePr&gt;&lt;w:tblStylePr w:type="lastRow"&gt;&lt;w:rPr&gt;&lt;w:b/&gt;&lt;w:bCs/&gt;&lt;w:color w:val="E61E28" w:themeColor="text2"/&gt;&lt;/w:rPr&gt;&lt;w:tblPr/&gt;&lt;w:tcPr&gt;&lt;w:tcBorders&gt;&lt;w:top w:val="single" w:sz="8" w:space="0" w:color="428B35" w:themeColor="accent6"/&gt;&lt;w:bottom w:val="single" w:sz="8" w:space="0" w:color="428B35" w:themeColor="accent6"/&gt;&lt;/w:tcBorders&gt;&lt;/w:tcPr&gt;&lt;/w:tblStylePr&gt;&lt;w:tblStylePr w:type="firstCol"&gt;&lt;w:rPr&gt;&lt;w:b/&gt;&lt;w:bCs/&gt;&lt;/w:rPr&gt;&lt;/w:tblStylePr&gt;&lt;w:tblStylePr w:type="lastCol"&gt;&lt;w:rPr&gt;&lt;w:b/&gt;&lt;w:bCs/&gt;&lt;/w:rPr&gt;&lt;w:tblPr/&gt;&lt;w:tcPr&gt;&lt;w:tcBorders&gt;&lt;w:top w:val="single" w:sz="8" w:space="0" w:color="428B35" w:themeColor="accent6"/&gt;&lt;w:bottom w:val="single" w:sz="8" w:space="0" w:color="428B35" w:themeColor="accent6"/&gt;&lt;/w:tcBorders&gt;&lt;/w:tcPr&gt;&lt;/w:tblStylePr&gt;&lt;w:tblStylePr w:type="band1Vert"&gt;&lt;w:tblPr/&gt;&lt;w:tcPr&gt;&lt;w:shd w:val="clear" w:color="auto" w:fill="CBE9C6" w:themeFill="accent6" w:themeFillTint="3F"/&gt;&lt;/w:tcPr&gt;&lt;/w:tblStylePr&gt;&lt;w:tblStylePr w:type="band1Horz"&gt;&lt;w:tblPr/&gt;&lt;w:tcPr&gt;&lt;w:shd w:val="clear" w:color="auto" w:fill="CBE9C6" w:themeFill="accent6" w:themeFillTint="3F"/&gt;&lt;/w:tcPr&gt;&lt;/w:tblStylePr&gt;&lt;/w:style&gt;&lt;w:style w:type="table" w:styleId="MediumList2"&gt;&lt;w:name w:val="Medium List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w:themeColor="text1"/&gt;&lt;/w:tblBorders&gt;&lt;/w:tblPr&gt;&lt;w:tblStylePr w:type="firstRow"&gt;&lt;w:rPr&gt;&lt;w:sz w:val="24"/&gt;&lt;w:szCs w:val="24"/&gt;&lt;/w:rPr&gt;&lt;w:tblPr/&gt;&lt;w:tcPr&gt;&lt;w:tcBorders&gt;&lt;w:top w:val="nil"/&gt;&lt;w:left w:val="nil"/&gt;&lt;w:bottom w:val="single" w:sz="24" w:space="0" w:color="2C2C2D" w:themeColor="text1"/&gt;&lt;w:right w:val="nil"/&gt;&lt;w:insideH w:val="nil"/&gt;&lt;w:insideV w:val="nil"/&gt;&lt;/w:tcBorders&gt;&lt;w:shd w:val="clear" w:color="auto" w:fill="FFFFFF" w:themeFill="background1"/&gt;&lt;/w:tcPr&gt;&lt;/w:tblStylePr&gt;&lt;w:tblStylePr w:type="lastRow"&gt;&lt;w:tblPr/&gt;&lt;w:tcPr&gt;&lt;w:tcBorders&gt;&lt;w:top w:val="single" w:sz="8" w:space="0" w:color="2C2C2D" w:themeColor="text1"/&gt;&lt;w:left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w:color="2C2C2D" w:themeColor="text1"/&gt;&lt;w:insideH w:val="nil"/&gt;&lt;w:insideV w:val="nil"/&gt;&lt;/w:tcBorders&gt;&lt;w:shd w:val="clear" w:color="auto" w:fill="FFFFFF" w:themeFill="background1"/&gt;&lt;/w:tcPr&gt;&lt;/w:tblStylePr&gt;&lt;w:tblStylePr w:type="lastCol"&gt;&lt;w:tblPr/&gt;&lt;w:tcPr&gt;&lt;w:tcBorders&gt;&lt;w:top w:val="nil"/&gt;&lt;w:left w:val="single" w:sz="8" w:space="0" w:color="2C2C2D" w:themeColor="text1"/&gt;&lt;w:bottom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w:fill="CACACB" w:themeFill="text1" w:themeFillTint="3F"/&gt;&lt;/w:tcPr&gt;&lt;/w:tblStylePr&gt;&lt;w:tblStylePr w:type="band1Horz"&gt;&lt;w:tblPr/&gt;&lt;w:tcPr&gt;&lt;w:tcBorders&gt;&lt;w:top w:val="nil"/&gt;&lt;w:bottom w:val="nil"/&gt;&lt;w:insideH w:val="nil"/&gt;&lt;w:insideV w:val="nil"/&gt;&lt;/w:tcBorders&gt;&lt;w:shd w:val="clear" w:color="auto" w:fill="CACACB" w:themeFill="text1"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w:styleId="MediumList2-Accent1"&gt;&lt;w:name w:val="Medium List 2 Accent 1"/&gt;&lt;w:basedOn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w:themeColor="accent1"/&gt;&lt;/w:tblBorders&gt;&lt;/w:tblPr&gt;&lt;w:tblStylePr w:type="firstRow"&gt;&lt;w:rPr&gt;&lt;w:sz w:val="24"/&gt;&lt;w:szCs w:val="24"/&gt;&lt;/w:rPr&gt;&lt;w:tblPr/&gt;&lt;w:tcPr&gt;&lt;w:tcBorders&gt;&lt;w:top w:val="nil"/&gt;&lt;w:left w:val="nil"/&gt;&lt;w:bottom w:val="single" w:sz="24" w:space="0" w:color="E61E28" w:themeColor="accent1"/&gt;&lt;w:right w:val="nil"/&gt;&lt;w:insideH w:val="nil"/&gt;&lt;w:insideV w:val="nil"/&gt;&lt;/w:tcBorders&gt;&lt;w:shd w:val="clear" w:color="auto" w:fill="FFFFFF" w:themeFill="background1"/&gt;&lt;/w:tcPr&gt;&lt;/w:tblStylePr&gt;&lt;w:tblStylePr w:type="lastRow"&gt;&lt;w:tblPr/&gt;&lt;w:tcPr&gt;&lt;w:tcBorders&gt;&lt;w:top w:val="single" w:sz="8" w:space="0" w:color="E61E28" w:themeColor="accent1"/&gt;&lt;w:left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w:color="E61E28" w:themeColor="accent1"/&gt;&lt;w:insideH w:val="nil"/&gt;&lt;w:insideV w:val="nil"/&gt;&lt;/w:tcBorders&gt;&lt;w:shd w:val="clear" w:color="auto" w:fill="FFFFFF" w:themeFill="background1"/&gt;&lt;/w:tcPr&gt;&lt;/w:tblStylePr&gt;&lt;w:tblStylePr w:type="lastCol"&gt;&lt;w:tblPr/&gt;&lt;w:tcPr&gt;&lt;w:tcBorders&gt;&lt;w:top w:val="nil"/&gt;&lt;w:left w:val="single" w:sz="8" w:space="0" w:color="E61E28" w:themeColor="accent1"/&gt;&lt;w:bottom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w:fill="F8C7C9" w:themeFill="accent1" w:themeFillTint="3F"/&gt;&lt;/w:tcPr&gt;&lt;/w:tblStylePr&gt;&lt;w:tblStylePr w:type="band1Horz"&gt;&lt;w:tblPr/&gt;&lt;w:tcPr&gt;&lt;w:tcBorders&gt;&lt;w:top w:val="nil"/&gt;&lt;w:bottom w:val="nil"/&gt;&lt;w:insideH w:val="nil"/&gt;&lt;w:insideV w:val="nil"/&gt;&lt;/w:tcBorders&gt;&lt;w:shd w:val="clear" w:color="auto" w:fill="F8C7C9" w:themeFill="accent1"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w:styleId="MediumList2-Accent2"&gt;&lt;w:name w:val="Medium List 2 Accent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w:themeColor="accent2"/&gt;&lt;/w:tblBorders&gt;&lt;/w:tblPr&gt;&lt;w:tblStylePr w:type="firstRow"&gt;&lt;w:rPr&gt;&lt;w:sz w:val="24"/&gt;&lt;w:szCs w:val="24"/&gt;&lt;/w:rPr&gt;&lt;w:tblPr/&gt;&lt;w:tcPr&gt;&lt;w:tcBorders&gt;&lt;w:top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w:type="lastRow"&gt;&lt;w:tblPr/&gt;&lt;w:tcPr&gt;&lt;w:tcBorders&gt;&lt;w:top w:val="single" w:sz="8" w:space="0" w:color="88438B" w:themeColor="accent2"/&gt;&lt;w:left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w:color="88438B" w:themeColor="accent2"/&gt;&lt;w:insideH w:val="nil"/&gt;&lt;w:insideV w:val="nil"/&gt;&lt;/w:tcBorders&gt;&lt;w:shd w:val="clear" w:color="auto" w:fill="FFFFFF" w:themeFill="background1"/&gt;&lt;/w:tcPr&gt;&lt;/w:tblStylePr&gt;&lt;w:tblStylePr w:type="lastCol"&gt;&lt;w:tblPr/&gt;&lt;w:tcPr&gt;&lt;w:tcBorders&gt;&lt;w:top w:val="nil"/&gt;&lt;w:left w:val="single" w:sz="8" w:space="0" w:color="88438B" w:themeColor="accent2"/&gt;&lt;w:bottom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w:fill="E5CCE6" w:themeFill="accent2" w:themeFillTint="3F"/&gt;&lt;/w:tcPr&gt;&lt;/w:tblStylePr&gt;&lt;w:tblStylePr w:type="band1Horz"&gt;&lt;w:tblPr/&gt;&lt;w:tcPr&gt;&lt;w:tcBorders&gt;&lt;w:top w:val="nil"/&gt;&lt;w:bottom w:val="nil"/&gt;&lt;w:insideH w:val="nil"/&gt;&lt;w:insideV w:val="nil"/&gt;&lt;/w:tcBorders&gt;&lt;w:shd w:val="clear" w:color="auto" w:fill="E5CCE6" w:themeFill="accent2"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w:styleId="MediumList2-Accent3"&gt;&lt;w:name w:val="Medium List 2 Accent 3"/&gt;&lt;w:basedOn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w:themeColor="accent3"/&gt;&lt;/w:tblBorders&gt;&lt;/w:tblPr&gt;&lt;w:tblStylePr w:type="firstRow"&gt;&lt;w:rPr&gt;&lt;w:sz w:val="24"/&gt;&lt;w:szCs w:val="24"/&gt;&lt;/w:rPr&gt;&lt;w:tblPr/&gt;&lt;w:tcPr&gt;&lt;w:tcBorders&gt;&lt;w:top w:val="nil"/&gt;&lt;w:left w:val="nil"/&gt;&lt;w:bottom w:val="single" w:sz="24" w:space="0" w:color="054CA1" w:themeColor="accent3"/&gt;&lt;w:right w:val="nil"/&gt;&lt;w:insideH w:val="nil"/&gt;&lt;w:insideV w:val="nil"/&gt;&lt;/w:tcBorders&gt;&lt;w:shd w:val="clear" w:color="auto" w:fill="FFFFFF" w:themeFill="background1"/&gt;&lt;/w:tcPr&gt;&lt;/w:tblStylePr&gt;&lt;w:tblStylePr w:type="lastRow"&gt;&lt;w:tblPr/&gt;&lt;w:tcPr&gt;&lt;w:tcBorders&gt;&lt;w:top w:val="single" w:sz="8" w:space="0" w:color="054CA1" w:themeColor="accent3"/&gt;&lt;w:left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w:color="054CA1" w:themeColor="accent3"/&gt;&lt;w:insideH w:val="nil"/&gt;&lt;w:insideV w:val="nil"/&gt;&lt;/w:tcBorders&gt;&lt;w:shd w:val="clear" w:color="auto" w:fill="FFFFFF" w:themeFill="background1"/&gt;&lt;/w:tcPr&gt;&lt;/w:tblStylePr&gt;&lt;w:tblStylePr w:type="lastCol"&gt;&lt;w:tblPr/&gt;&lt;w:tcPr&gt;&lt;w:tcBorders&gt;&lt;w:top w:val="nil"/&gt;&lt;w:left w:val="single" w:sz="8" w:space="0" w:color="054CA1" w:themeColor="accent3"/&gt;&lt;w:bottom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w:fill="ACD0FC" w:themeFill="accent3" w:themeFillTint="3F"/&gt;&lt;/w:tcPr&gt;&lt;/w:tblStylePr&gt;&lt;w:tblStylePr w:type="band1Horz"&gt;&lt;w:tblPr/&gt;&lt;w:tcPr&gt;&lt;w:tcBorders&gt;&lt;w:top w:val="nil"/&gt;&lt;w:bottom w:val="nil"/&gt;&lt;w:insideH w:val="nil"/&gt;&lt;w:insideV w:val="nil"/&gt;&lt;/w:tcBorders&gt;&lt;w:shd w:val="clear" w:color="auto" w:fill="ACD0FC" w:themeFill="accent3"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w:styleId="MediumList2-Accent4"&gt;&lt;w:name w:val="Medium List 2 Accent 4"/&gt;&lt;w:basedOn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w:themeColor="accent4"/&gt;&lt;/w:tblBorders&gt;&lt;/w:tblPr&gt;&lt;w:tblStylePr w:type="firstRow"&gt;&lt;w:rPr&gt;&lt;w:sz w:val="24"/&gt;&lt;w:szCs w:val="24"/&gt;&lt;/w:rPr&gt;&lt;w:tblPr/&gt;&lt;w:tcPr&gt;&lt;w:tcBorders&gt;&lt;w:top w:val="nil"/&gt;&lt;w:left w:val="nil"/&gt;&lt;w:bottom w:val="single" w:sz="24" w:space="0" w:color="4D9EA9" w:themeColor="accent4"/&gt;&lt;w:right w:val="nil"/&gt;&lt;w:insideH w:val="nil"/&gt;&lt;w:insideV w:val="nil"/&gt;&lt;/w:tcBorders&gt;&lt;w:shd w:val="clear" w:color="auto" w:fill="FFFFFF" w:themeFill="background1"/&gt;&lt;/w:tcPr&gt;&lt;/w:tblStylePr&gt;&lt;w:tblStylePr w:type="lastRow"&gt;&lt;w:tblPr/&gt;&lt;w:tcPr&gt;&lt;w:tcBorders&gt;&lt;w:top w:val="single" w:sz="8" w:space="0" w:color="4D9EA9" w:themeColor="accent4"/&gt;&lt;w:left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w:color="4D9EA9" w:themeColor="accent4"/&gt;&lt;w:insideH w:val="nil"/&gt;&lt;w:insideV w:val="nil"/&gt;&lt;/w:tcBorders&gt;&lt;w:shd w:val="clear" w:color="auto" w:fill="FFFFFF" w:themeFill="background1"/&gt;&lt;/w:tcPr&gt;&lt;/w:tblStylePr&gt;&lt;w:tblStylePr w:type="lastCol"&gt;&lt;w:tblPr/&gt;&lt;w:tcPr&gt;&lt;w:tcBorders&gt;&lt;w:top w:val="nil"/&gt;&lt;w:left w:val="single" w:sz="8" w:space="0" w:color="4D9EA9" w:themeColor="accent4"/&gt;&lt;w:bottom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w:fill="D2E7EA" w:themeFill="accent4" w:themeFillTint="3F"/&gt;&lt;/w:tcPr&gt;&lt;/w:tblStylePr&gt;&lt;w:tblStylePr w:type="band1Horz"&gt;&lt;w:tblPr/&gt;&lt;w:tcPr&gt;&lt;w:tcBorders&gt;&lt;w:top w:val="nil"/&gt;&lt;w:bottom w:val="nil"/&gt;&lt;w:insideH w:val="nil"/&gt;&lt;w:insideV w:val="nil"/&gt;&lt;/w:tcBorders&gt;&lt;w:shd w:val="clear" w:color="auto" w:fill="D2E7EA" w:themeFill="accent4"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w:styleId="MediumList2-Accent5"&gt;&lt;w:name w:val="Medium List 2 Accent 5"/&gt;&lt;w:basedOn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w:themeColor="accent5"/&gt;&lt;/w:tblBorders&gt;&lt;/w:tblPr&gt;&lt;w:tblStylePr w:type="firstRow"&gt;&lt;w:rPr&gt;&lt;w:sz w:val="24"/&gt;&lt;w:szCs w:val="24"/&gt;&lt;/w:rPr&gt;&lt;w:tblPr/&gt;&lt;w:tcPr&gt;&lt;w:tcBorders&gt;&lt;w:top w:val="nil"/&gt;&lt;w:left w:val="nil"/&gt;&lt;w:bottom w:val="single" w:sz="24" w:space="0" w:color="D6488E" w:themeColor="accent5"/&gt;&lt;w:right w:val="nil"/&gt;&lt;w:insideH w:val="nil"/&gt;&lt;w:insideV w:val="nil"/&gt;&lt;/w:tcBorders&gt;&lt;w:shd w:val="clear" w:color="auto" w:fill="FFFFFF" w:themeFill="background1"/&gt;&lt;/w:tcPr&gt;&lt;/w:tblStylePr&gt;&lt;w:tblStylePr w:type="lastRow"&gt;&lt;w:tblPr/&gt;&lt;w:tcPr&gt;&lt;w:tcBorders&gt;&lt;w:top w:val="single" w:sz="8" w:space="0" w:color="D6488E" w:themeColor="accent5"/&gt;&lt;w:left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w:color="D6488E" w:themeColor="accent5"/&gt;&lt;w:insideH w:val="nil"/&gt;&lt;w:insideV w:val="nil"/&gt;&lt;/w:tcBorders&gt;&lt;w:shd w:val="clear" w:color="auto" w:fill="FFFFFF" w:themeFill="background1"/&gt;&lt;/w:tcPr&gt;&lt;/w:tblStylePr&gt;&lt;w:tblStylePr w:type="lastCol"&gt;&lt;w:tblPr/&gt;&lt;w:tcPr&gt;&lt;w:tcBorders&gt;&lt;w:top w:val="nil"/&gt;&lt;w:left w:val="single" w:sz="8" w:space="0" w:color="D6488E" w:themeColor="accent5"/&gt;&lt;w:bottom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w:fill="F4D1E2" w:themeFill="accent5" w:themeFillTint="3F"/&gt;&lt;/w:tcPr&gt;&lt;/w:tblStylePr&gt;&lt;w:tblStylePr w:type="band1Horz"&gt;&lt;w:tblPr/&gt;&lt;w:tcPr&gt;&lt;w:tcBorders&gt;&lt;w:top w:val="nil"/&gt;&lt;w:bottom w:val="nil"/&gt;&lt;w:insideH w:val="nil"/&gt;&lt;w:insideV w:val="nil"/&gt;&lt;/w:tcBorders&gt;&lt;w:shd w:val="clear" w:color="auto" w:fill="F4D1E2" w:themeFill="accent5"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w:styleId="MediumList2-Accent6"&gt;&lt;w:name w:val="Medium List 2 Accent 6"/&gt;&lt;w:basedOn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w:themeColor="accent6"/&gt;&lt;/w:tblBorders&gt;&lt;/w:tblPr&gt;&lt;w:tblStylePr w:type="firstRow"&gt;&lt;w:rPr&gt;&lt;w:sz w:val="24"/&gt;&lt;w:szCs w:val="24"/&gt;&lt;/w:rPr&gt;&lt;w:tblPr/&gt;&lt;w:tcPr&gt;&lt;w:tcBorders&gt;&lt;w:top w:val="nil"/&gt;&lt;w:left w:val="nil"/&gt;&lt;w:bottom w:val="single" w:sz="24" w:space="0" w:color="428B35" w:themeColor="accent6"/&gt;&lt;w:right w:val="nil"/&gt;&lt;w:insideH w:val="nil"/&gt;&lt;w:insideV w:val="nil"/&gt;&lt;/w:tcBorders&gt;&lt;w:shd w:val="clear" w:color="auto" w:fill="FFFFFF" w:themeFill="background1"/&gt;&lt;/w:tcPr&gt;&lt;/w:tblStylePr&gt;&lt;w:tblStylePr w:type="lastRow"&gt;&lt;w:tblPr/&gt;&lt;w:tcPr&gt;&lt;w:tcBorders&gt;&lt;w:top w:val="single" w:sz="8" w:space="0" w:color="428B35" w:themeColor="accent6"/&gt;&lt;w:left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w:color="428B35" w:themeColor="accent6"/&gt;&lt;w:insideH w:val="nil"/&gt;&lt;w:insideV w:val="nil"/&gt;&lt;/w:tcBorders&gt;&lt;w:shd w:val="clear" w:color="auto" w:fill="FFFFFF" w:themeFill="background1"/&gt;&lt;/w:tcPr&gt;&lt;/w:tblStylePr&gt;&lt;w:tblStylePr w:type="lastCol"&gt;&lt;w:tblPr/&gt;&lt;w:tcPr&gt;&lt;w:tcBorders&gt;&lt;w:top w:val="nil"/&gt;&lt;w:left w:val="single" w:sz="8" w:space="0" w:color="428B35" w:themeColor="accent6"/&gt;&lt;w:bottom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w:fill="CBE9C6" w:themeFill="accent6" w:themeFillTint="3F"/&gt;&lt;/w:tcPr&gt;&lt;/w:tblStylePr&gt;&lt;w:tblStylePr w:type="band1Horz"&gt;&lt;w:tblPr/&gt;&lt;w:tcPr&gt;&lt;w:tcBorders&gt;&lt;w:top w:val="nil"/&gt;&lt;w:bottom w:val="nil"/&gt;&lt;w:insideH w:val="nil"/&gt;&lt;w:insideV w:val="nil"/&gt;&lt;/w:tcBorders&gt;&lt;w:shd w:val="clear" w:color="auto" w:fill="CBE9C6" w:themeFill="accent6"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w:styleId="MediumShading1"&gt;&lt;w:name w:val="Medium Shading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w:val="single" w:sz="8" w:space="0" w:color="606062" w:themeColor="text1"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w:val="nil"/&gt;&lt;w:insideV w:val="nil"/&gt;&lt;/w:tcBorders&gt;&lt;w:shd w:val="clear" w:color="auto" w:fill="2C2C2D" w:themeFill="text1"/&gt;&lt;/w:tcPr&gt;&lt;/w:tblStylePr&gt;&lt;w:tblStylePr w:type="lastRow"&gt;&lt;w:pPr&gt;&lt;w:spacing w:before="0" w:after="0" w:line="240" w:lineRule="auto"/&gt;&lt;/w:pPr&gt;&lt;w:rPr&gt;&lt;w:b/&gt;&lt;w:bCs/&gt;&lt;/w:rPr&gt;&lt;w:tblPr/&gt;&lt;w:tcPr&gt;&lt;w:tcBorders&gt;&lt;w:top w:val="double" w:sz="6"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w:fill="CACACB" w:themeFill="text1" w:themeFillTint="3F"/&gt;&lt;/w:tcPr&gt;&lt;/w:tblStylePr&gt;&lt;w:tblStylePr w:type="band1Horz"&gt;&lt;w:tblPr/&gt;&lt;w:tcPr&gt;&lt;w:tcBorders&gt;&lt;w:insideH w:val="nil"/&gt;&lt;w:insideV w:val="nil"/&gt;&lt;/w:tcBorders&gt;&lt;w:shd w:val="clear" w:color="auto" w:fill="CACACB" w:themeFill="text1" w:themeFillTint="3F"/&gt;&lt;/w:tcPr&gt;&lt;/w:tblStylePr&gt;&lt;w:tblStylePr w:type="band2Horz"&gt;&lt;w:tblPr/&gt;&lt;w:tcPr&gt;&lt;w:tcBorders&gt;&lt;w:insideH w:val="nil"/&gt;&lt;w:insideV w:val="nil"/&gt;&lt;/w:tcBorders&gt;&lt;/w:tcPr&gt;&lt;/w:tblStylePr&gt;&lt;/w:style&gt;&lt;w:style w:type="table" w:styleId="MediumShading1-Accent1"&gt;&lt;w:name w:val="Medium Shading 1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w:val="single" w:sz="8" w:space="0" w:color="EC565D" w:themeColor="accent1"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w:val="nil"/&gt;&lt;w:insideV w:val="nil"/&gt;&lt;/w:tcBorders&gt;&lt;w:shd w:val="clear" w:color="auto" w:fill="E61E28" w:themeFill="accent1"/&gt;&lt;/w:tcPr&gt;&lt;/w:tblStylePr&gt;&lt;w:tblStylePr w:type="lastRow"&gt;&lt;w:pPr&gt;&lt;w:spacing w:before="0" w:after="0" w:line="240" w:lineRule="auto"/&gt;&lt;/w:pPr&gt;&lt;w:rPr&gt;&lt;w:b/&gt;&lt;w:bCs/&gt;&lt;/w:rPr&gt;&lt;w:tblPr/&gt;&lt;w:tcPr&gt;&lt;w:tcBorders&gt;&lt;w:top w:val="double" w:sz="6"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w:fill="F8C7C9" w:themeFill="accent1" w:themeFillTint="3F"/&gt;&lt;/w:tcPr&gt;&lt;/w:tblStylePr&gt;&lt;w:tblStylePr w:type="band1Horz"&gt;&lt;w:tblPr/&gt;&lt;w:tcPr&gt;&lt;w:tcBorders&gt;&lt;w:insideH w:val="nil"/&gt;&lt;w:insideV w:val="nil"/&gt;&lt;/w:tcBorders&gt;&lt;w:shd w:val="clear" w:color="auto" w:fill="F8C7C9" w:themeFill="accent1" w:themeFillTint="3F"/&gt;&lt;/w:tcPr&gt;&lt;/w:tblStylePr&gt;&lt;w:tblStylePr w:type="band2Horz"&gt;&lt;w:tblPr/&gt;&lt;w:tcPr&gt;&lt;w:tcBorders&gt;&lt;w:insideH w:val="nil"/&gt;&lt;w:insideV w:val="nil"/&gt;&lt;/w:tcBorders&gt;&lt;/w:tcPr&gt;&lt;/w:tblStylePr&gt;&lt;/w:style&gt;&lt;w:style w:type="table" w:styleId="MediumShading1-Accent2"&gt;&lt;w:name w:val="Medium Shading 1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w:val="single" w:sz="8" w:space="0" w:color="B165B4" w:themeColor="accent2"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w:val="nil"/&gt;&lt;w:insideV w:val="nil"/&gt;&lt;/w:tcBorders&gt;&lt;w:shd w:val="clear" w:color="auto" w:fill="88438B" w:themeFill="accent2"/&gt;&lt;/w:tcPr&gt;&lt;/w:tblStylePr&gt;&lt;w:tblStylePr w:type="lastRow"&gt;&lt;w:pPr&gt;&lt;w:spacing w:before="0" w:after="0" w:line="240" w:lineRule="auto"/&gt;&lt;/w:pPr&gt;&lt;w:rPr&gt;&lt;w:b/&gt;&lt;w:bCs/&gt;&lt;/w:rPr&gt;&lt;w:tblPr/&gt;&lt;w:tcPr&gt;&lt;w:tcBorders&gt;&lt;w:top w:val="double" w:sz="6"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w:fill="E5CCE6" w:themeFill="accent2" w:themeFillTint="3F"/&gt;&lt;/w:tcPr&gt;&lt;/w:tblStylePr&gt;&lt;w:tblStylePr w:type="band1Horz"&gt;&lt;w:tblPr/&gt;&lt;w:tcPr&gt;&lt;w:tcBorders&gt;&lt;w:insideH w:val="nil"/&gt;&lt;w:insideV w:val="nil"/&gt;&lt;/w:tcBorders&gt;&lt;w:shd w:val="clear" w:color="auto" w:fill="E5CCE6" w:themeFill="accent2" w:themeFillTint="3F"/&gt;&lt;/w:tcPr&gt;&lt;/w:tblStylePr&gt;&lt;w:tblStylePr w:type="band2Horz"&gt;&lt;w:tblPr/&gt;&lt;w:tcPr&gt;&lt;w:tcBorders&gt;&lt;w:insideH w:val="nil"/&gt;&lt;w:insideV w:val="nil"/&gt;&lt;/w:tcBorders&gt;&lt;/w:tcPr&gt;&lt;/w:tblStylePr&gt;&lt;/w:style&gt;&lt;w:style w:type="table" w:styleId="MediumShading1-Accent3"&gt;&lt;w:name w:val="Medium Shading 1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w:val="single" w:sz="8" w:space="0" w:color="0773F4" w:themeColor="accent3"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w:val="nil"/&gt;&lt;w:insideV w:val="nil"/&gt;&lt;/w:tcBorders&gt;&lt;w:shd w:val="clear" w:color="auto" w:fill="054CA1" w:themeFill="accent3"/&gt;&lt;/w:tcPr&gt;&lt;/w:tblStylePr&gt;&lt;w:tblStylePr w:type="lastRow"&gt;&lt;w:pPr&gt;&lt;w:spacing w:before="0" w:after="0" w:line="240" w:lineRule="auto"/&gt;&lt;/w:pPr&gt;&lt;w:rPr&gt;&lt;w:b/&gt;&lt;w:bCs/&gt;&lt;/w:rPr&gt;&lt;w:tblPr/&gt;&lt;w:tcPr&gt;&lt;w:tcBorders&gt;&lt;w:top w:val="double" w:sz="6"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w:fill="ACD0FC" w:themeFill="accent3" w:themeFillTint="3F"/&gt;&lt;/w:tcPr&gt;&lt;/w:tblStylePr&gt;&lt;w:tblStylePr w:type="band1Horz"&gt;&lt;w:tblPr/&gt;&lt;w:tcPr&gt;&lt;w:tcBorders&gt;&lt;w:insideH w:val="nil"/&gt;&lt;w:insideV w:val="nil"/&gt;&lt;/w:tcBorders&gt;&lt;w:shd w:val="clear" w:color="auto" w:fill="ACD0FC" w:themeFill="accent3" w:themeFillTint="3F"/&gt;&lt;/w:tcPr&gt;&lt;/w:tblStylePr&gt;&lt;w:tblStylePr w:type="band2Horz"&gt;&lt;w:tblPr/&gt;&lt;w:tcPr&gt;&lt;w:tcBorders&gt;&lt;w:insideH w:val="nil"/&gt;&lt;w:insideV w:val="nil"/&gt;&lt;/w:tcBorders&gt;&lt;/w:tcPr&gt;&lt;/w:tblStylePr&gt;&lt;/w:style&gt;&lt;w:style w:type="table" w:styleId="MediumShading1-Accent4"&gt;&lt;w:name w:val="Medium Shading 1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w:val="single" w:sz="8" w:space="0" w:color="76B8C1" w:themeColor="accent4"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w:val="nil"/&gt;&lt;w:insideV w:val="nil"/&gt;&lt;/w:tcBorders&gt;&lt;w:shd w:val="clear" w:color="auto" w:fill="4D9EA9" w:themeFill="accent4"/&gt;&lt;/w:tcPr&gt;&lt;/w:tblStylePr&gt;&lt;w:tblStylePr w:type="lastRow"&gt;&lt;w:pPr&gt;&lt;w:spacing w:before="0" w:after="0" w:line="240" w:lineRule="auto"/&gt;&lt;/w:pPr&gt;&lt;w:rPr&gt;&lt;w:b/&gt;&lt;w:bCs/&gt;&lt;/w:rPr&gt;&lt;w:tblPr/&gt;&lt;w:tcPr&gt;&lt;w:tcBorders&gt;&lt;w:top w:val="double" w:sz="6"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w:fill="D2E7EA" w:themeFill="accent4" w:themeFillTint="3F"/&gt;&lt;/w:tcPr&gt;&lt;/w:tblStylePr&gt;&lt;w:tblStylePr w:type="band1Horz"&gt;&lt;w:tblPr/&gt;&lt;w:tcPr&gt;&lt;w:tcBorders&gt;&lt;w:insideH w:val="nil"/&gt;&lt;w:insideV w:val="nil"/&gt;&lt;/w:tcBorders&gt;&lt;w:shd w:val="clear" w:color="auto" w:fill="D2E7EA" w:themeFill="accent4" w:themeFillTint="3F"/&gt;&lt;/w:tcPr&gt;&lt;/w:tblStylePr&gt;&lt;w:tblStylePr w:type="band2Horz"&gt;&lt;w:tblPr/&gt;&lt;w:tcPr&gt;&lt;w:tcBorders&gt;&lt;w:insideH w:val="nil"/&gt;&lt;w:insideV w:val="nil"/&gt;&lt;/w:tcBorders&gt;&lt;/w:tcPr&gt;&lt;/w:tblStylePr&gt;&lt;/w:style&gt;&lt;w:style w:type="table" w:styleId="MediumShading1-Accent5"&gt;&lt;w:name w:val="Medium Shading 1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w:val="single" w:sz="8" w:space="0" w:color="E075A9" w:themeColor="accent5"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w:val="nil"/&gt;&lt;w:insideV w:val="nil"/&gt;&lt;/w:tcBorders&gt;&lt;w:shd w:val="clear" w:color="auto" w:fill="D6488E" w:themeFill="accent5"/&gt;&lt;/w:tcPr&gt;&lt;/w:tblStylePr&gt;&lt;w:tblStylePr w:type="lastRow"&gt;&lt;w:pPr&gt;&lt;w:spacing w:before="0" w:after="0" w:line="240" w:lineRule="auto"/&gt;&lt;/w:pPr&gt;&lt;w:rPr&gt;&lt;w:b/&gt;&lt;w:bCs/&gt;&lt;/w:rPr&gt;&lt;w:tblPr/&gt;&lt;w:tcPr&gt;&lt;w:tcBorders&gt;&lt;w:top w:val="double" w:sz="6"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w:fill="F4D1E2" w:themeFill="accent5" w:themeFillTint="3F"/&gt;&lt;/w:tcPr&gt;&lt;/w:tblStylePr&gt;&lt;w:tblStylePr w:type="band1Horz"&gt;&lt;w:tblPr/&gt;&lt;w:tcPr&gt;&lt;w:tcBorders&gt;&lt;w:insideH w:val="nil"/&gt;&lt;w:insideV w:val="nil"/&gt;&lt;/w:tcBorders&gt;&lt;w:shd w:val="clear" w:color="auto" w:fill="F4D1E2" w:themeFill="accent5" w:themeFillTint="3F"/&gt;&lt;/w:tcPr&gt;&lt;/w:tblStylePr&gt;&lt;w:tblStylePr w:type="band2Horz"&gt;&lt;w:tblPr/&gt;&lt;w:tcPr&gt;&lt;w:tcBorders&gt;&lt;w:insideH w:val="nil"/&gt;&lt;w:insideV w:val="nil"/&gt;&lt;/w:tcBorders&gt;&lt;/w:tcPr&gt;&lt;/w:tblStylePr&gt;&lt;/w:style&gt;&lt;w:style w:type="table" w:styleId="MediumShading1-Accent6"&gt;&lt;w:name w:val="Medium Shading 1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w:val="single" w:sz="8" w:space="0" w:color="62BD52" w:themeColor="accent6"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w:val="nil"/&gt;&lt;w:insideV w:val="nil"/&gt;&lt;/w:tcBorders&gt;&lt;w:shd w:val="clear" w:color="auto" w:fill="428B35" w:themeFill="accent6"/&gt;&lt;/w:tcPr&gt;&lt;/w:tblStylePr&gt;&lt;w:tblStylePr w:type="lastRow"&gt;&lt;w:pPr&gt;&lt;w:spacing w:before="0" w:after="0" w:line="240" w:lineRule="auto"/&gt;&lt;/w:pPr&gt;&lt;w:rPr&gt;&lt;w:b/&gt;&lt;w:bCs/&gt;&lt;/w:rPr&gt;&lt;w:tblPr/&gt;&lt;w:tcPr&gt;&lt;w:tcBorders&gt;&lt;w:top w:val="double" w:sz="6"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w:fill="CBE9C6" w:themeFill="accent6" w:themeFillTint="3F"/&gt;&lt;/w:tcPr&gt;&lt;/w:tblStylePr&gt;&lt;w:tblStylePr w:type="band1Horz"&gt;&lt;w:tblPr/&gt;&lt;w:tcPr&gt;&lt;w:tcBorders&gt;&lt;w:insideH w:val="nil"/&gt;&lt;w:insideV w:val="nil"/&gt;&lt;/w:tcBorders&gt;&lt;w:shd w:val="clear" w:color="auto" w:fill="CBE9C6" w:themeFill="accent6" w:themeFillTint="3F"/&gt;&lt;/w:tcPr&gt;&lt;/w:tblStylePr&gt;&lt;w:tblStylePr w:type="band2Horz"&gt;&lt;w:tblPr/&gt;&lt;w:tcPr&gt;&lt;w:tcBorders&gt;&lt;w:insideH w:val="nil"/&gt;&lt;w:insideV w:val="nil"/&gt;&lt;/w:tcBorders&gt;&lt;/w:tcPr&gt;&lt;/w:tblStylePr&gt;&lt;/w:style&gt;&lt;w:style w:type="table" w:styleId="MediumShading2"&gt;&lt;w:name w:val="Medium Shading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w:fill="2C2C2D" w:themeFill="text1"/&gt;&lt;/w:tcPr&gt;&lt;/w:tblStylePr&gt;&lt;w:tblStylePr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w:fill="2C2C2D" w:themeFill="text1"/&gt;&lt;/w:tcPr&gt;&lt;/w:tblStylePr&gt;&lt;w:tblStylePr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w:fill="2C2C2D" w:themeFill="text1"/&gt;&lt;/w:tcPr&gt;&lt;/w:tblStylePr&gt;&lt;w:tblStylePr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w:styleId="MediumShading2-Accent1"&gt;&lt;w:name w:val="Medium Shading 2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w:fill="E61E28" w:themeFill="accent1"/&gt;&lt;/w:tcPr&gt;&lt;/w:tblStylePr&gt;&lt;w:tblStylePr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w:fill="E61E28" w:themeFill="accent1"/&gt;&lt;/w:tcPr&gt;&lt;/w:tblStylePr&gt;&lt;w:tblStylePr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w:fill="E61E28" w:themeFill="accent1"/&gt;&lt;/w:tcPr&gt;&lt;/w:tblStylePr&gt;&lt;w:tblStylePr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w:styleId="MediumShading2-Accent2"&gt;&lt;w:name w:val="Medium Shading 2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w:fill="88438B" w:themeFill="accent2"/&gt;&lt;/w:tcPr&gt;&lt;/w:tblStylePr&gt;&lt;w:tblStylePr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w:fill="88438B" w:themeFill="accent2"/&gt;&lt;/w:tcPr&gt;&lt;/w:tblStylePr&gt;&lt;w:tblStylePr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w:fill="88438B" w:themeFill="accent2"/&gt;&lt;/w:tcPr&gt;&lt;/w:tblStylePr&gt;&lt;w:tblStylePr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w:styleId="MediumShading2-Accent3"&gt;&lt;w:name w:val="Medium Shading 2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w:fill="054CA1" w:themeFill="accent3"/&gt;&lt;/w:tcPr&gt;&lt;/w:tblStylePr&gt;&lt;w:tblStylePr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w:fill="054CA1" w:themeFill="accent3"/&gt;&lt;/w:tcPr&gt;&lt;/w:tblStylePr&gt;&lt;w:tblStylePr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w:fill="054CA1" w:themeFill="accent3"/&gt;&lt;/w:tcPr&gt;&lt;/w:tblStylePr&gt;&lt;w:tblStylePr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w:styleId="MediumShading2-Accent4"&gt;&lt;w:name w:val="Medium Shading 2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w:fill="4D9EA9" w:themeFill="accent4"/&gt;&lt;/w:tcPr&gt;&lt;/w:tblStylePr&gt;&lt;w:tblStylePr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w:fill="4D9EA9" w:themeFill="accent4"/&gt;&lt;/w:tcPr&gt;&lt;/w:tblStylePr&gt;&lt;w:tblStylePr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w:fill="4D9EA9" w:themeFill="accent4"/&gt;&lt;/w:tcPr&gt;&lt;/w:tblStylePr&gt;&lt;w:tblStylePr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w:styleId="MediumShading2-Accent5"&gt;&lt;w:name w:val="Medium Shading 2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w:fill="D6488E" w:themeFill="accent5"/&gt;&lt;/w:tcPr&gt;&lt;/w:tblStylePr&gt;&lt;w:tblStylePr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w:fill="D6488E" w:themeFill="accent5"/&gt;&lt;/w:tcPr&gt;&lt;/w:tblStylePr&gt;&lt;w:tblStylePr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w:fill="D6488E" w:themeFill="accent5"/&gt;&lt;/w:tcPr&gt;&lt;/w:tblStylePr&gt;&lt;w:tblStylePr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w:styleId="MediumShading2-Accent6"&gt;&lt;w:name w:val="Medium Shading 2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w:fill="428B35" w:themeFill="accent6"/&gt;&lt;/w:tcPr&gt;&lt;/w:tblStylePr&gt;&lt;w:tblStylePr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w:fill="428B35" w:themeFill="accent6"/&gt;&lt;/w:tcPr&gt;&lt;/w:tblStylePr&gt;&lt;w:tblStylePr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w:fill="428B35" w:themeFill="accent6"/&gt;&lt;/w:tcPr&gt;&lt;/w:tblStylePr&gt;&lt;w:tblStylePr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w:type="character" w:styleId="Mention"&gt;&lt;w:name w:val="Mention"/&gt;&lt;w:basedOn w:val="DefaultParagraphFont"/&gt;&lt;w:uiPriority w:val="99"/&gt;&lt;w:semiHidden/&gt;&lt;w:rsid w:val="00BD3B54"/&gt;&lt;w:rPr&gt;&lt;w:color w:val="2B579A"/&gt;&lt;w:shd w:val="clear" w:color="auto" w:fill="E1DFDD"/&gt;&lt;/w:rPr&gt;&lt;/w:style&gt;&lt;w:style w:type="paragraph" w:styleId="MessageHeader"&gt;&lt;w:name w:val="Message Header"/&gt;&lt;w:basedOn w:val="Normal"/&gt;&lt;w:link w:val="MessageHeaderChar"/&gt;&lt;w:uiPriority w:val="99"/&gt;&lt;w:semiHidden/&gt;&lt;w:rsid w:val="00BD3B54"/&gt;&lt;w:pPr&gt;&lt;w:pBdr&gt;&lt;w:top w:val="single" w:sz="6" w:space="1" w:color="auto"/&gt;&lt;w:left w:val="single" w:sz="6" w:space="1" w:color="auto"/&gt;&lt;w:bottom w:val="single" w:sz="6" w:space="1" w:color="auto"/&gt;&lt;w:right w:val="single" w:sz="6" w:space="1" w:color="auto"/&gt;&lt;/w:pBdr&gt;&lt;w:shd w:val="pct20" w:color="auto" w:fill="auto"/&gt;&lt;w:ind w:left="1134" w:hanging="1134"/&gt;&lt;/w:pPr&gt;&lt;w:rPr&gt;&lt;w:rFonts w:eastAsiaTheme="majorEastAsia" w:cs="Arial"/&gt;&lt;/w:rPr&gt;&lt;/w:style&gt;&lt;w:style w:type="character" w:customStyle="1" w:styleId="MessageHeaderChar"&gt;&lt;w:name w:val="Message Header Char"/&gt;&lt;w:basedOn w:val="DefaultParagraphFont"/&gt;&lt;w:link w:val="MessageHeader"/&gt;&lt;w:uiPriority w:val="99"/&gt;&lt;w:semiHidden/&gt;&lt;w:rsid w:val="00BD3B54"/&gt;&lt;w:rPr&gt;&lt;w:rFonts w:ascii="Times New Roman" w:eastAsiaTheme="majorEastAsia" w:hAnsi="Times New Roman" w:cs="Arial"/&gt;&lt;w:shd w:val="pct20" w:color="auto" w:fill="auto"/&gt;&lt;w:lang w:eastAsia="en-US"/&gt;&lt;/w:rPr&gt;&lt;/w:style&gt;&lt;w:style w:type="paragraph" w:styleId="NoSpacing"&gt;&lt;w:name w:val="No Spacing"/&gt;&lt;w:uiPriority w:val="2"/&gt;&lt;w:rsid w:val="00BD3B54"/&gt;&lt;w:rPr&gt;&lt;w:rFonts w:ascii="Times New Roman" w:eastAsiaTheme="minorHAnsi" w:hAnsi="Times New Roman"/&gt;&lt;w:lang w:eastAsia="en-US"/&gt;&lt;/w:rPr&gt;&lt;/w:style&gt;&lt;w:style w:type="paragraph" w:styleId="NormalWeb"&gt;&lt;w:name w:val="Normal (Web)"/&gt;&lt;w:basedOn w:val="Normal"/&gt;&lt;w:uiPriority w:val="99"/&gt;&lt;w:semiHidden/&gt;&lt;w:rsid w:val="00BD3B54"/&gt;&lt;w:rPr&gt;&lt;w:rFonts w:cs="Arial"/&gt;&lt;/w:rPr&gt;&lt;/w:style&gt;&lt;w:style w:type="paragraph" w:styleId="NormalIndent"&gt;&lt;w:name w:val="Normal Indent"/&gt;&lt;w:basedOn w:val="Normal"/&gt;&lt;w:semiHidden/&gt;&lt;w:rsid w:val="00BD3B54"/&gt;&lt;w:pPr&gt;&lt;w:ind w:left="284"/&gt;&lt;/w:pPr&gt;&lt;/w:style&gt;&lt;w:style w:type="paragraph" w:styleId="NoteHeading"&gt;&lt;w:name w:val="Note Heading"/&gt;&lt;w:basedOn w:val="Normal"/&gt;&lt;w:next w:val="Normal"/&gt;&lt;w:link w:val="NoteHeadingChar"/&gt;&lt;w:uiPriority w:val="99"/&gt;&lt;w:semiHidden/&gt;&lt;w:rsid w:val="00BD3B54"/&gt;&lt;/w:style&gt;&lt;w:style w:type="character" w:customStyle="1" w:styleId="NoteHeadingChar"&gt;&lt;w:name w:val="Note Heading Char"/&gt;&lt;w:basedOn w:val="DefaultParagraphFont"/&gt;&lt;w:link w:val="NoteHeading"/&gt;&lt;w:uiPriority w:val="99"/&gt;&lt;w:semiHidden/&gt;&lt;w:rsid w:val="00BD3B54"/&gt;&lt;w:rPr&gt;&lt;w:rFonts w:ascii="Times New Roman" w:eastAsiaTheme="minorHAnsi" w:hAnsi="Times New Roman"/&gt;&lt;w:lang w:eastAsia="en-US"/&gt;&lt;/w:rPr&gt;&lt;/w:style&gt;&lt;w:style w:type="paragraph" w:customStyle="1" w:styleId="NotesforAuthors"&gt;&lt;w:name w:val="Notes for Authors"/&gt;&lt;w:next w:val="Normal"/&gt;&lt;w:uiPriority w:val="5"/&gt;&lt;w:qFormat/&gt;&lt;w:rsid w:val="00BD3B54"/&gt;&lt;w:pPr&gt;&lt;w:shd w:val="clear" w:color="auto" w:fill="FFFF00"/&gt;&lt;w:spacing w:line="260" w:lineRule="atLeast"/&gt;&lt;/w:pPr&gt;&lt;w:rPr&gt;&lt;w:rFonts w:ascii="Courier New" w:hAnsi="Courier New" w:cs="Times New Roman"/&gt;&lt;/w:rPr&gt;&lt;/w:style&gt;&lt;w:style w:type="character" w:styleId="PageNumber"&gt;&lt;w:name w:val="page number"/&gt;&lt;w:basedOn w:val="DefaultParagraphFont"/&gt;&lt;w:uiPriority w:val="99"/&gt;&lt;w:semiHidden/&gt;&lt;w:rsid w:val="00BD3B54"/&gt;&lt;/w:style&gt;&lt;w:style w:type="character" w:styleId="PlaceholderText"&gt;&lt;w:name w:val="Placeholder Text"/&gt;&lt;w:basedOn w:val="DefaultParagraphFont"/&gt;&lt;w:uiPriority w:val="99"/&gt;&lt;w:semiHidden/&gt;&lt;w:rsid w:val="00BD3B54"/&gt;&lt;w:rPr&gt;&lt;w:color w:val="808080"/&gt;&lt;/w:rPr&gt;&lt;/w:style&gt;&lt;w:style w:type="table" w:styleId="PlainTable1"&gt;&lt;w:name w:val="Plain Table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w:color="BFBFBF" w:themeColor="background1" w:themeShade="BF"/&gt;&lt;w:left w:val="single" w:sz="4" w:space="0" w:color="BFBFBF" w:themeColor="background1" w:themeShade="BF"/&gt;&lt;w:bottom w:val="single" w:sz="4" w:space="0" w:color="BFBFBF" w:themeColor="background1" w:themeShade="BF"/&gt;&lt;w:right w:val="single" w:sz="4" w:space="0" w:color="BFBFBF" w:themeColor="background1" w:themeShade="BF"/&gt;&lt;w:insideH w:val="single" w:sz="4" w:space="0" w:color="BFBFBF" w:themeColor="background1" w:themeShade="BF"/&gt;&lt;w:insideV w:val="single" w:sz="4" w:space="0" w:color="BFBFBF" w:themeColor="background1" w:themeShade="BF"/&gt;&lt;/w:tblBorders&gt;&lt;/w:tblPr&gt;&lt;w:tblStylePr w:type="firstRow"&gt;&lt;w:rPr&gt;&lt;w:b/&gt;&lt;w:bCs/&gt;&lt;/w:rPr&gt;&lt;/w:tblStylePr&gt;&lt;w:tblStylePr w:type="lastRow"&gt;&lt;w:rPr&gt;&lt;w:b/&gt;&lt;w:bCs/&gt;&lt;/w:rPr&gt;&lt;w:tblPr/&gt;&lt;w:tcPr&gt;&lt;w:tcBorders&gt;&lt;w:top w:val="double" w:sz="4" w:space="0" w:color="BFBFBF" w:themeColor="background1" w:themeShade="BF"/&gt;&lt;/w:tcBorders&gt;&lt;/w:tcPr&gt;&lt;/w:tblStylePr&gt;&lt;w:tblStylePr w:type="firstCol"&gt;&lt;w:rPr&gt;&lt;w:b/&gt;&lt;w:bCs/&gt;&lt;/w:rPr&gt;&lt;/w:tblStylePr&gt;&lt;w:tblStylePr w:type="lastCol"&gt;&lt;w:rPr&gt;&lt;w:b/&gt;&lt;w:bCs/&gt;&lt;/w:rPr&gt;&lt;/w:tblStylePr&gt;&lt;w:tblStylePr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w:themeFillShade="F2"/&gt;&lt;/w:tcPr&gt;&lt;/w:tblStylePr&gt;&lt;/w:style&gt;&lt;w:style w:type="table" w:styleId="PlainTable2"&gt;&lt;w:name w:val="Plain Table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w:color="949496" w:themeColor="text1" w:themeTint="80"/&gt;&lt;w:bottom w:val="single" w:sz="4" w:space="0" w:color="949496" w:themeColor="text1" w:themeTint="80"/&gt;&lt;/w:tblBorders&gt;&lt;/w:tblPr&gt;&lt;w:tblStylePr w:type="firstRow"&gt;&lt;w:rPr&gt;&lt;w:b/&gt;&lt;w:bCs/&gt;&lt;/w:rPr&gt;&lt;w:tblPr/&gt;&lt;w:tcPr&gt;&lt;w:tcBorders&gt;&lt;w:bottom w:val="single" w:sz="4" w:space="0" w:color="949496" w:themeColor="text1" w:themeTint="80"/&gt;&lt;/w:tcBorders&gt;&lt;/w:tcPr&gt;&lt;/w:tblStylePr&gt;&lt;w:tblStylePr w:type="lastRow"&gt;&lt;w:rPr&gt;&lt;w:b/&gt;&lt;w:bCs/&gt;&lt;/w:rPr&gt;&lt;w:tblPr/&gt;&lt;w:tcPr&gt;&lt;w:tcBorders&gt;&lt;w:top w:val="single" w:sz="4" w:space="0" w:color="949496" w:themeColor="text1" w:themeTint="80"/&gt;&lt;/w:tcBorders&gt;&lt;/w:tcPr&gt;&lt;/w:tblStylePr&gt;&lt;w:tblStylePr w:type="firstCol"&gt;&lt;w:rPr&gt;&lt;w:b/&gt;&lt;w:bCs/&gt;&lt;/w:rPr&gt;&lt;/w:tblStylePr&gt;&lt;w:tblStylePr w:type="lastCol"&gt;&lt;w:rPr&gt;&lt;w:b/&gt;&lt;w:bCs/&gt;&lt;/w:rPr&gt;&lt;/w:tblStylePr&gt;&lt;w:tblStylePr w:type="band1Vert"&gt;&lt;w:tblPr/&gt;&lt;w:tcPr&gt;&lt;w:tcBorders&gt;&lt;w:left w:val="single" w:sz="4" w:space="0" w:color="949496" w:themeColor="text1" w:themeTint="80"/&gt;&lt;w:right w:val="single" w:sz="4" w:space="0" w:color="949496" w:themeColor="text1" w:themeTint="80"/&gt;&lt;/w:tcBorders&gt;&lt;/w:tcPr&gt;&lt;/w:tblStylePr&gt;&lt;w:tblStylePr w:type="band2Vert"&gt;&lt;w:tblPr/&gt;&lt;w:tcPr&gt;&lt;w:tcBorders&gt;&lt;w:left w:val="single" w:sz="4" w:space="0" w:color="949496" w:themeColor="text1" w:themeTint="80"/&gt;&lt;w:right w:val="single" w:sz="4" w:space="0" w:color="949496" w:themeColor="text1" w:themeTint="80"/&gt;&lt;/w:tcBorders&gt;&lt;/w:tcPr&gt;&lt;/w:tblStylePr&gt;&lt;w:tblStylePr w:type="band1Horz"&gt;&lt;w:tblPr/&gt;&lt;w:tcPr&gt;&lt;w:tcBorders&gt;&lt;w:top w:val="single" w:sz="4" w:space="0" w:color="949496" w:themeColor="text1" w:themeTint="80"/&gt;&lt;w:bottom w:val="single" w:sz="4" w:space="0" w:color="949496" w:themeColor="text1" w:themeTint="80"/&gt;&lt;/w:tcBorders&gt;&lt;/w:tcPr&gt;&lt;/w:tblStylePr&gt;&lt;/w:style&gt;&lt;w:style w:type="table" w:styleId="PlainTable3"&gt;&lt;w:name w:val="Plain Table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w:type="firstRow"&gt;&lt;w:rPr&gt;&lt;w:b/&gt;&lt;w:bCs/&gt;&lt;w:caps/&gt;&lt;/w:rPr&gt;&lt;w:tblPr/&gt;&lt;w:tcPr&gt;&lt;w:tcBorders&gt;&lt;w:bottom w:val="single" w:sz="4" w:space="0" w:color="949496" w:themeColor="text1" w:themeTint="80"/&gt;&lt;/w:tcBorders&gt;&lt;/w:tcPr&gt;&lt;/w:tblStylePr&gt;&lt;w:tblStylePr w:type="lastRow"&gt;&lt;w:rPr&gt;&lt;w:b/&gt;&lt;w:bCs/&gt;&lt;w:caps/&gt;&lt;/w:rPr&gt;&lt;w:tblPr/&gt;&lt;w:tcPr&gt;&lt;w:tcBorders&gt;&lt;w:top w:val="nil"/&gt;&lt;/w:tcBorders&gt;&lt;/w:tcPr&gt;&lt;/w:tblStylePr&gt;&lt;w:tblStylePr w:type="firstCol"&gt;&lt;w:rPr&gt;&lt;w:b/&gt;&lt;w:bCs/&gt;&lt;w:caps/&gt;&lt;/w:rPr&gt;&lt;w:tblPr/&gt;&lt;w:tcPr&gt;&lt;w:tcBorders&gt;&lt;w:right w:val="single" w:sz="4" w:space="0" w:color="949496" w:themeColor="text1" w:themeTint="80"/&gt;&lt;/w:tcBorders&gt;&lt;/w:tcPr&gt;&lt;/w:tblStylePr&gt;&lt;w:tblStylePr w:type="lastCol"&gt;&lt;w:rPr&gt;&lt;w:b/&gt;&lt;w:bCs/&gt;&lt;w:caps/&gt;&lt;/w:rPr&gt;&lt;w:tblPr/&gt;&lt;w:tcPr&gt;&lt;w:tcBorders&gt;&lt;w:left w:val="nil"/&gt;&lt;/w:tcBorders&gt;&lt;/w:tcPr&gt;&lt;/w:tblStylePr&gt;&lt;w:tblStylePr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w:themeFillShade="F2"/&gt;&lt;/w:tcPr&gt;&lt;/w:tblStylePr&gt;&lt;w:tblStylePr w:type="neCell"&gt;&lt;w:tblPr/&gt;&lt;w:tcPr&gt;&lt;w:tcBorders&gt;&lt;w:left w:val="nil"/&gt;&lt;/w:tcBorders&gt;&lt;/w:tcPr&gt;&lt;/w:tblStylePr&gt;&lt;w:tblStylePr w:type="nwCell"&gt;&lt;w:tblPr/&gt;&lt;w:tcPr&gt;&lt;w:tcBorders&gt;&lt;w:right w:val="nil"/&gt;&lt;/w:tcBorders&gt;&lt;/w:tcPr&gt;&lt;/w:tblStylePr&gt;&lt;/w:style&gt;&lt;w:style w:type="table" w:styleId="PlainTable4"&gt;&lt;w:name w:val="Plain Table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w:themeFillShade="F2"/&gt;&lt;/w:tcPr&gt;&lt;/w:tblStylePr&gt;&lt;/w:style&gt;&lt;w:style w:type="table" w:styleId="PlainTable5"&gt;&lt;w:name w:val="Plain Table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w:color="949496" w:themeColor="text1" w:themeTint="80"/&gt;&lt;/w:tcBorders&gt;&lt;w:shd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w:color="949496" w:themeColor="text1" w:themeTint="80"/&gt;&lt;/w:tcBorders&gt;&lt;w:shd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w:color="949496" w:themeColor="text1" w:themeTint="80"/&gt;&lt;/w:tcBorders&gt;&lt;w:shd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w:color="949496" w:themeColor="text1" w:themeTint="80"/&gt;&lt;/w:tcBorders&gt;&lt;w:shd w:val="clear" w:color="auto" w:fill="FFFFFF" w:themeFill="background1"/&gt;&lt;/w:tcPr&gt;&lt;/w:tblStylePr&gt;&lt;w:tblStylePr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w:type="paragraph" w:styleId="PlainText"&gt;&lt;w:name w:val="Plain Text"/&gt;&lt;w:basedOn w:val="Normal"/&gt;&lt;w:link w:val="PlainTextChar"/&gt;&lt;w:uiPriority w:val="99"/&gt;&lt;w:semiHidden/&gt;&lt;w:rsid w:val="00BD3B54"/&gt;&lt;w:rPr&gt;&lt;w:rFonts w:cs="Arial"/&gt;&lt;w:sz w:val="21"/&gt;&lt;w:szCs w:val="21"/&gt;&lt;/w:rPr&gt;&lt;/w:style&gt;&lt;w:style w:type="character" w:customStyle="1" w:styleId="PlainTextChar"&gt;&lt;w:name w:val="Plain Text Char"/&gt;&lt;w:basedOn w:val="DefaultParagraphFont"/&gt;&lt;w:link w:val="PlainText"/&gt;&lt;w:uiPriority w:val="99"/&gt;&lt;w:semiHidden/&gt;&lt;w:rsid w:val="00BD3B54"/&gt;&lt;w:rPr&gt;&lt;w:rFonts w:ascii="Times New Roman" w:eastAsiaTheme="minorHAnsi" w:hAnsi="Times New Roman" w:cs="Arial"/&gt;&lt;w:sz w:val="21"/&gt;&lt;w:szCs w:val="21"/&gt;&lt;w:lang w:eastAsia="en-US"/&gt;&lt;/w:rPr&gt;&lt;/w:style&gt;&lt;w:style w:type="paragraph" w:customStyle="1" w:styleId="ProjectSheetFormText-Red"&gt;&lt;w:name w:val="Project Sheet Form Text - Red"/&gt;&lt;w:next w:val="Normal"/&gt;&lt;w:uiPriority w:val="21"/&gt;&lt;w:rsid w:val="00BD3B54"/&gt;&lt;w:pPr&gt;&lt;w:spacing w:before="62" w:after="56"/&gt;&lt;/w:pPr&gt;&lt;w:rPr&gt;&lt;w:rFonts w:ascii="Arial" w:hAnsi="Arial" w:cs="Arial"/&gt;&lt;w:b/&gt;&lt;w:color w:val="E31F2B"/&gt;&lt;w:sz w:val="17"/&gt;&lt;w:lang w:eastAsia="en-GB"/&gt;&lt;/w:rPr&gt;&lt;/w:style&gt;&lt;w:style w:type="paragraph" w:customStyle="1" w:styleId="ProjectSheetFormUserText"&gt;&lt;w:name w:val="Project Sheet Form User Text"/&gt;&lt;w:uiPriority w:val="21"/&gt;&lt;w:rsid w:val="00BD3B54"/&gt;&lt;w:pPr&gt;&lt;w:spacing w:after="170"/&gt;&lt;/w:pPr&gt;&lt;w:rPr&gt;&lt;w:rFonts w:ascii="Times New Roman" w:hAnsi="Times New Roman" w:cs="Times New Roman"/&gt;&lt;w:sz w:val="18"/&gt;&lt;w:lang w:eastAsia="en-GB"/&gt;&lt;/w:rPr&gt;&lt;/w:style&gt;&lt;w:style w:type="paragraph" w:customStyle="1" w:styleId="ProjectSheetSubTitle"&gt;&lt;w:name w:val="Project Sheet Sub Title"/&gt;&lt;w:next w:val="Normal"/&gt;&lt;w:uiPriority w:val="21"/&gt;&lt;w:rsid w:val="00BD3B54"/&gt;&lt;w:rPr&gt;&lt;w:rFonts w:cs="Times New Roman"/&gt;&lt;w:sz w:val="44"/&gt;&lt;w:szCs w:val="44"/&gt;&lt;w:lang w:eastAsia="en-GB"/&gt;&lt;/w:rPr&gt;&lt;/w:style&gt;&lt;w:style w:type="paragraph" w:customStyle="1" w:styleId="ProjectSheetTitle"&gt;&lt;w:name w:val="Project Sheet Title"/&gt;&lt;w:next w:val="Normal"/&gt;&lt;w:uiPriority w:val="21"/&gt;&lt;w:rsid w:val="00BD3B54"/&gt;&lt;w:pPr&gt;&lt;w:widowControl w:val="0"/&gt;&lt;/w:pPr&gt;&lt;w:rPr&gt;&lt;w:rFonts w:cs="Times New Roman"/&gt;&lt;w:color w:val="E31F2B"/&gt;&lt;w:sz w:val="44"/&gt;&lt;w:lang w:eastAsia="en-GB"/&gt;&lt;/w:rPr&gt;&lt;/w:style&gt;&lt;w:style w:type="paragraph" w:customStyle="1" w:styleId="ProjectSheetText"&gt;&lt;w:name w:val="Project Sheet Text"/&gt;&lt;w:basedOn w:val="Normal"/&gt;&lt;w:uiPriority w:val="21"/&gt;&lt;w:qFormat/&gt;&lt;w:rsid w:val="00BD3B54"/&gt;&lt;w:pPr&gt;&lt;w:spacing w:before="140" w:after="140"/&gt;&lt;/w:pPr&gt;&lt;w:rPr&gt;&lt;w:rFonts w:eastAsiaTheme="minorEastAsia" w:cs="Times New Roman"/&gt;&lt;w:lang w:eastAsia="en-GB"/&gt;&lt;/w:rPr&gt;&lt;/w:style&gt;&lt;w:style w:type="paragraph" w:customStyle="1" w:styleId="ProjectTitle"&gt;&lt;w:name w:val="Project Title"/&gt;&lt;w:basedOn w:val="Normal"/&gt;&lt;w:uiPriority w:val="8"/&gt;&lt;w:qFormat/&gt;&lt;w:rsid w:val="00BD3B54"/&gt;&lt;w:pPr&gt;&lt;w:spacing w:before="320" w:after="30"/&gt;&lt;/w:pPr&gt;&lt;w:rPr&gt;&lt;w:rFonts w:ascii="Arial" w:hAnsi="Arial"/&gt;&lt;w:b/&gt;&lt;w:color w:val="E61E28" w:themeColor="text2"/&gt;&lt;/w:rPr&gt;&lt;/w:style&gt;&lt;w:style w:type="paragraph" w:styleId="Quote"&gt;&lt;w:name w:val="Quote"/&gt;&lt;w:basedOn w:val="Normal"/&gt;&lt;w:next w:val="Normal"/&gt;&lt;w:link w:val="QuoteChar"/&gt;&lt;w:uiPriority w:val="8"/&gt;&lt;w:qFormat/&gt;&lt;w:rsid w:val="00BD3B54"/&gt;&lt;w:pPr&gt;&lt;w:autoSpaceDE w:val="0"/&gt;&lt;w:autoSpaceDN w:val="0"/&gt;&lt;w:adjustRightInd w:val="0"/&gt;&lt;w:spacing w:before="240" w:after="80"/&gt;&lt;/w:pPr&gt;&lt;w:rPr&gt;&lt;w:rFonts w:asciiTheme="minorHAnsi" w:eastAsiaTheme="minorEastAsia" w:hAnsiTheme="minorHAnsi" w:cs="Times New Roman"/&gt;&lt;w:color w:val="E31D2A"/&gt;&lt;w:sz w:val="28"/&gt;&lt;w:szCs w:val="32"/&gt;&lt;w:lang w:eastAsia="en-GB"/&gt;&lt;/w:rPr&gt;&lt;/w:style&gt;&lt;w:style w:type="character" w:customStyle="1" w:styleId="QuoteChar"&gt;&lt;w:name w:val="Quote Char"/&gt;&lt;w:basedOn w:val="DefaultParagraphFont"/&gt;&lt;w:link w:val="Quote"/&gt;&lt;w:uiPriority w:val="8"/&gt;&lt;w:rsid w:val="00BD3B54"/&gt;&lt;w:rPr&gt;&lt;w:rFonts w:cs="Times New Roman"/&gt;&lt;w:color w:val="E31D2A"/&gt;&lt;w:sz w:val="28"/&gt;&lt;w:szCs w:val="32"/&gt;&lt;w:lang w:eastAsia="en-GB"/&gt;&lt;/w:rPr&gt;&lt;/w:style&gt;&lt;w:style w:type="paragraph" w:customStyle="1" w:styleId="Quote-Large"&gt;&lt;w:name w:val="Quote - Large"/&gt;&lt;w:basedOn w:val="Normal"/&gt;&lt;w:next w:val="Normal"/&gt;&lt;w:uiPriority w:val="12"/&gt;&lt;w:semiHidden/&gt;&lt;w:rsid w:val="00BD3B54"/&gt;&lt;w:pPr&gt;&lt;w:framePr w:w="9639" w:h="1701" w:vSpace="284" w:wrap="around" w:hAnchor="text" w:y="1"/&gt;&lt;w:suppressAutoHyphens/&gt;&lt;w:spacing w:line="320" w:lineRule="atLeast"/&gt;&lt;/w:pPr&gt;&lt;w:rPr&gt;&lt;w:sz w:val="28"/&gt;&lt;/w:rPr&gt;&lt;/w:style&gt;&lt;w:style w:type="paragraph" w:customStyle="1" w:styleId="Quotee"&gt;&lt;w:name w:val="Quotee"/&gt;&lt;w:basedOn w:val="Normal"/&gt;&lt;w:next w:val="Normal"/&gt;&lt;w:uiPriority w:val="8"/&gt;&lt;w:qFormat/&gt;&lt;w:rsid w:val="00BD3B54"/&gt;&lt;w:pPr&gt;&lt;w:spacing w:after="240"/&gt;&lt;/w:pPr&gt;&lt;w:rPr&gt;&lt;w:rFonts w:asciiTheme="minorHAnsi" w:eastAsiaTheme="minorEastAsia" w:hAnsiTheme="minorHAnsi"/&gt;&lt;w:sz w:val="18"/&gt;&lt;w:lang w:eastAsia="en-GB"/&gt;&lt;/w:rPr&gt;&lt;/w:style&gt;&lt;w:style w:type="character" w:customStyle="1" w:styleId="RedColour"&gt;&lt;w:name w:val="Red Colour"/&gt;&lt;w:uiPriority w:val="9"/&gt;&lt;w:qFormat/&gt;&lt;w:rsid w:val="00BD3B54"/&gt;&lt;w:rPr&gt;&lt;w:rFonts w:asciiTheme="majorHAnsi" w:hAnsiTheme="majorHAnsi" w:cs="Arial"/&gt;&lt;w:color w:val="E61E28" w:themeColor="accent1"/&gt;&lt;/w:rPr&gt;&lt;/w:style&gt;&lt;w:style w:type="paragraph" w:customStyle="1" w:styleId="ReportInsertPicture"&gt;&lt;w:name w:val="Report Insert Picture"/&gt;&lt;w:next w:val="Normal"/&gt;&lt;w:uiPriority w:val="7"/&gt;&lt;w:rsid w:val="00BD3B54"/&gt;&lt;w:pPr&gt;&lt;w:keepNext/&gt;&lt;/w:pPr&gt;&lt;w:rPr&gt;&lt;w:rFonts w:cs="Times New Roman"/&gt;&lt;w:lang w:eastAsia="en-US"/&gt;&lt;/w:rPr&gt;&lt;/w:style&gt;&lt;w:style w:type="paragraph" w:customStyle="1" w:styleId="ReportReference"&gt;&lt;w:name w:val="Report Reference"/&gt;&lt;w:basedOn w:val="Normal"/&gt;&lt;w:uiPriority w:val="4"/&gt;&lt;w:qFormat/&gt;&lt;w:rsid w:val="00DB366E"/&gt;&lt;w:pPr&gt;&lt;w:numPr&gt;&lt;w:numId w:val="20"/&gt;&lt;/w:numPr&gt;&lt;w:ind w:left="357" w:hanging="357"/&gt;&lt;/w:pPr&gt;&lt;w:rPr&gt;&lt;w:rFonts w:eastAsiaTheme="minorEastAsia"/&gt;&lt;w:color w:val="231F20"/&gt;&lt;w:lang w:eastAsia="zh-CN"/&gt;&lt;/w:rPr&gt;&lt;/w:style&gt;&lt;w:style w:type="paragraph" w:styleId="Salutation"&gt;&lt;w:name w:val="Salutation"/&gt;&lt;w:basedOn w:val="Normal"/&gt;&lt;w:next w:val="Normal"/&gt;&lt;w:link w:val="SalutationChar"/&gt;&lt;w:uiPriority w:val="99"/&gt;&lt;w:semiHidden/&gt;&lt;w:rsid w:val="00BD3B54"/&gt;&lt;/w:style&gt;&lt;w:style w:type="character" w:customStyle="1" w:styleId="SalutationChar"&gt;&lt;w:name w:val="Salutation Char"/&gt;&lt;w:basedOn w:val="DefaultParagraphFont"/&gt;&lt;w:link w:val="Salutation"/&gt;&lt;w:uiPriority w:val="99"/&gt;&lt;w:semiHidden/&gt;&lt;w:rsid w:val="00BD3B54"/&gt;&lt;w:rPr&gt;&lt;w:rFonts w:ascii="Times New Roman" w:eastAsiaTheme="minorHAnsi" w:hAnsi="Times New Roman"/&gt;&lt;w:lang w:eastAsia="en-US"/&gt;&lt;/w:rPr&gt;&lt;/w:style&gt;&lt;w:style w:type="paragraph" w:styleId="Signature"&gt;&lt;w:name w:val="Signature"/&gt;&lt;w:basedOn w:val="Normal"/&gt;&lt;w:link w:val="SignatureChar"/&gt;&lt;w:uiPriority w:val="99"/&gt;&lt;w:semiHidden/&gt;&lt;w:rsid w:val="00BD3B54"/&gt;&lt;w:pPr&gt;&lt;w:ind w:left="4252"/&gt;&lt;/w:pPr&gt;&lt;/w:style&gt;&lt;w:style w:type="character" w:customStyle="1" w:styleId="SignatureChar"&gt;&lt;w:name w:val="Signature Char"/&gt;&lt;w:basedOn w:val="DefaultParagraphFont"/&gt;&lt;w:link w:val="Signature"/&gt;&lt;w:uiPriority w:val="99"/&gt;&lt;w:semiHidden/&gt;&lt;w:rsid w:val="00BD3B54"/&gt;&lt;w:rPr&gt;&lt;w:rFonts w:ascii="Times New Roman" w:eastAsiaTheme="minorHAnsi" w:hAnsi="Times New Roman"/&gt;&lt;w:lang w:eastAsia="en-US"/&gt;&lt;/w:rPr&gt;&lt;/w:style&gt;&lt;w:style w:type="character" w:styleId="SmartHyperlink"&gt;&lt;w:name w:val="Smart Hyperlink"/&gt;&lt;w:basedOn w:val="DefaultParagraphFont"/&gt;&lt;w:uiPriority w:val="99"/&gt;&lt;w:semiHidden/&gt;&lt;w:rsid w:val="00BD3B54"/&gt;&lt;w:rPr&gt;&lt;w:u w:val="dotted"/&gt;&lt;/w:rPr&gt;&lt;/w:style&gt;&lt;w:style w:type="character" w:styleId="SmartLink"&gt;&lt;w:name w:val="Smart Link"/&gt;&lt;w:basedOn w:val="DefaultParagraphFont"/&gt;&lt;w:uiPriority w:val="99"/&gt;&lt;w:semiHidden/&gt;&lt;w:rsid w:val="00BD3B54"/&gt;&lt;w:rPr&gt;&lt;w:color w:val="0000FF"/&gt;&lt;w:u w:val="single"/&gt;&lt;w:shd w:val="clear" w:color="auto" w:fill="F3F2F1"/&gt;&lt;/w:rPr&gt;&lt;/w:style&gt;&lt;w:style w:type="character" w:styleId="Strong"&gt;&lt;w:name w:val="Strong"/&gt;&lt;w:basedOn w:val="DefaultParagraphFont"/&gt;&lt;w:uiPriority w:val="8"/&gt;&lt;w:semiHidden/&gt;&lt;w:qFormat/&gt;&lt;w:rsid w:val="00BD3B54"/&gt;&lt;w:rPr&gt;&lt;w:b/&gt;&lt;w:bCs/&gt;&lt;/w:rPr&gt;&lt;/w:style&gt;&lt;w:style w:type="paragraph" w:styleId="Subtitle"&gt;&lt;w:name w:val="Subtitle"/&gt;&lt;w:basedOn w:val="Normal"/&gt;&lt;w:next w:val="Normal"/&gt;&lt;w:link w:val="SubtitleChar"/&gt;&lt;w:uiPriority w:val="99"/&gt;&lt;w:semiHidden/&gt;&lt;w:qFormat/&gt;&lt;w:rsid w:val="00BD3B54"/&gt;&lt;w:pPr&gt;&lt;w:numPr&gt;&lt;w:ilvl w:val="1"/&gt;&lt;/w:numPr&gt;&lt;/w:pPr&gt;&lt;w:rPr&gt;&lt;w:rFonts w:eastAsiaTheme="minorEastAsia" w:cs="Arial"/&gt;&lt;w:color w:val="757577" w:themeColor="text1" w:themeTint="A5"/&gt;&lt;w:spacing w:val="15"/&gt;&lt;/w:rPr&gt;&lt;/w:style&gt;&lt;w:style w:type="character" w:customStyle="1" w:styleId="SubtitleChar"&gt;&lt;w:name w:val="Subtitle Char"/&gt;&lt;w:basedOn w:val="DefaultParagraphFont"/&gt;&lt;w:link w:val="Subtitle"/&gt;&lt;w:uiPriority w:val="99"/&gt;&lt;w:semiHidden/&gt;&lt;w:rsid w:val="00BD3B54"/&gt;&lt;w:rPr&gt;&lt;w:rFonts w:ascii="Times New Roman" w:hAnsi="Times New Roman" w:cs="Arial"/&gt;&lt;w:color w:val="757577" w:themeColor="text1" w:themeTint="A5"/&gt;&lt;w:spacing w:val="15"/&gt;&lt;w:lang w:eastAsia="en-US"/&gt;&lt;/w:rPr&gt;&lt;/w:style&gt;&lt;w:style w:type="character" w:styleId="SubtleEmphasis"&gt;&lt;w:name w:val="Subtle Emphasis"/&gt;&lt;w:basedOn w:val="DefaultParagraphFont"/&gt;&lt;w:uiPriority w:val="99"/&gt;&lt;w:semiHidden/&gt;&lt;w:qFormat/&gt;&lt;w:rsid w:val="00BD3B54"/&gt;&lt;w:rPr&gt;&lt;w:i/&gt;&lt;w:iCs/&gt;&lt;w:color w:val="606062" w:themeColor="text1" w:themeTint="BF"/&gt;&lt;/w:rPr&gt;&lt;/w:style&gt;&lt;w:style w:type="character" w:styleId="SubtleReference"&gt;&lt;w:name w:val="Subtle Reference"/&gt;&lt;w:basedOn w:val="DefaultParagraphFont"/&gt;&lt;w:uiPriority w:val="99"/&gt;&lt;w:semiHidden/&gt;&lt;w:qFormat/&gt;&lt;w:rsid w:val="00BD3B54"/&gt;&lt;w:rPr&gt;&lt;w:smallCaps/&gt;&lt;w:color w:val="757577" w:themeColor="text1" w:themeTint="A5"/&gt;&lt;/w:rPr&gt;&lt;/w:style&gt;&lt;w:style w:type="paragraph" w:customStyle="1" w:styleId="Table"&gt;&lt;w:name w:val="Table"/&gt;&lt;w:uiPriority w:val="5"/&gt;&lt;w:semiHidden/&gt;&lt;w:rsid w:val="00BD3B54"/&gt;&lt;w:pPr&gt;&lt;w:spacing w:before="60" w:after="60"/&gt;&lt;w:ind w:left="113" w:right="113"/&gt;&lt;/w:pPr&gt;&lt;w:rPr&gt;&lt;w:rFonts w:ascii="Times New Roman" w:eastAsiaTheme="minorHAnsi" w:hAnsi="Times New Roman"/&gt;&lt;w:sz w:val="18"/&gt;&lt;w:lang w:eastAsia="en-US"/&gt;&lt;/w:rPr&gt;&lt;/w:style&gt;&lt;w:style w:type="paragraph" w:customStyle="1" w:styleId="Table-Heading"&gt;&lt;w:name w:val="Table - Heading"/&gt;&lt;w:basedOn w:val="Table"/&gt;&lt;w:uiPriority w:val="5"/&gt;&lt;w:rsid w:val="00BD3B54"/&gt;&lt;w:pPr&gt;&lt;w:keepNext/&gt;&lt;w:keepLines/&gt;&lt;/w:pPr&gt;&lt;w:rPr&gt;&lt;w:rFonts w:ascii="Arial" w:hAnsi="Arial" w:cs="Times New Roman"/&gt;&lt;w:b/&gt;&lt;w:color w:val="E61E28" w:themeColor="accent1"/&gt;&lt;w:sz w:val="17"/&gt;&lt;/w:rPr&gt;&lt;/w:style&gt;&lt;w:style w:type="paragraph" w:customStyle="1" w:styleId="Table-HeadingRight"&gt;&lt;w:name w:val="Table - Heading Right"/&gt;&lt;w:basedOn w:val="Table-Heading"/&gt;&lt;w:uiPriority w:val="5"/&gt;&lt;w:semiHidden/&gt;&lt;w:rsid w:val="00BD3B54"/&gt;&lt;w:pPr&gt;&lt;w:jc w:val="right"/&gt;&lt;/w:pPr&gt;&lt;/w:style&gt;&lt;w:style w:type="paragraph" w:customStyle="1" w:styleId="Table-ListBullet"&gt;&lt;w:name w:val="Table - List Bullet"/&gt;&lt;w:basedOn w:val="Table"/&gt;&lt;w:uiPriority w:val="6"/&gt;&lt;w:rsid w:val="00EF64D2"/&gt;&lt;w:pPr&gt;&lt;w:numPr&gt;&lt;w:numId w:val="23"/&gt;&lt;/w:numPr&gt;&lt;/w:pPr&gt;&lt;/w:style&gt;&lt;w:style w:type="paragraph" w:customStyle="1" w:styleId="Table-ListNumber"&gt;&lt;w:name w:val="Table - List Number"/&gt;&lt;w:basedOn w:val="Table"/&gt;&lt;w:uiPriority w:val="6"/&gt;&lt;w:rsid w:val="00EF64D2"/&gt;&lt;w:pPr&gt;&lt;w:numPr&gt;&lt;w:numId w:val="24"/&gt;&lt;/w:numPr&gt;&lt;/w:pPr&gt;&lt;/w:style&gt;&lt;w:style w:type="paragraph" w:customStyle="1" w:styleId="Table-Number"&gt;&lt;w:name w:val="Table - Number"/&gt;&lt;w:basedOn w:val="Table"/&gt;&lt;w:uiPriority w:val="5"/&gt;&lt;w:semiHidden/&gt;&lt;w:rsid w:val="00BD3B54"/&gt;&lt;w:pPr&gt;&lt;w:jc w:val="right"/&gt;&lt;/w:pPr&gt;&lt;/w:style&gt;&lt;w:style w:type="paragraph" w:customStyle="1" w:styleId="Table-NumberTotal"&gt;&lt;w:name w:val="Table - Number Total"/&gt;&lt;w:basedOn w:val="Table-Number"/&gt;&lt;w:uiPriority w:val="5"/&gt;&lt;w:semiHidden/&gt;&lt;w:rsid w:val="00BD3B54"/&gt;&lt;w:pPr&gt;&lt;w:jc w:val="left"/&gt;&lt;/w:pPr&gt;&lt;w:rPr&gt;&lt;w:rFonts w:cs="Times New Roman"/&gt;&lt;w:b/&gt;&lt;w:sz w:val="17"/&gt;&lt;/w:rPr&gt;&lt;/w:style&gt;&lt;w:style w:type="paragraph" w:customStyle="1" w:styleId="Table-SubHeading"&gt;&lt;w:name w:val="Table - Sub Heading"/&gt;&lt;w:basedOn w:val="Table-Heading"/&gt;&lt;w:uiPriority w:val="5"/&gt;&lt;w:qFormat/&gt;&lt;w:rsid w:val="001E0642"/&gt;&lt;w:rPr&gt;&lt;w:rFonts w:ascii="Times New Roman" w:hAnsi="Times New Roman"/&gt;&lt;w:color w:val="auto"/&gt;&lt;w:sz w:val="18"/&gt;&lt;/w:rPr&gt;&lt;/w:style&gt;&lt;w:style w:type="paragraph" w:customStyle="1" w:styleId="Table-Text"&gt;&lt;w:name w:val="Table - Text"/&gt;&lt;w:basedOn w:val="Table"/&gt;&lt;w:uiPriority w:val="5"/&gt;&lt;w:rsid w:val="00BD3B54"/&gt;&lt;/w:style&gt;&lt;w:style w:type="paragraph" w:customStyle="1" w:styleId="Table-TextTotal"&gt;&lt;w:name w:val="Table - Text Total"/&gt;&lt;w:basedOn w:val="Table-Text"/&gt;&lt;w:uiPriority w:val="5"/&gt;&lt;w:rsid w:val="001E0642"/&gt;&lt;w:rPr&gt;&lt;w:rFonts w:ascii="Arial" w:hAnsi="Arial" w:cs="Times New Roman"/&gt;&lt;w:b/&gt;&lt;w:sz w:val="17"/&gt;&lt;/w:rPr&gt;&lt;/w:style&gt;&lt;w:style w:type="table" w:styleId="Table3Deffects1"&gt;&lt;w:name w:val="Table 3D effects 1"/&gt;&lt;w:basedOn w:val="TableNormal"/&gt;&lt;w:uiPriority w:val="99"/&gt;&lt;w:semiHidden/&gt;&lt;w:unhideWhenUsed/&gt;&lt;w:rsid w:val="00BD3B54"/&gt;&lt;w:rPr&gt;&lt;w:rFonts w:ascii="Times New Roman" w:eastAsiaTheme="minorHAnsi" w:hAnsi="Times New Roman"/&gt;&lt;w:lang w:val="da-DK" w:eastAsia="en-US"/&gt;&lt;/w:rPr&gt;&lt;w:tblPr/&gt;&lt;w:tcPr&gt;&lt;w:shd w:val="solid" w:color="C0C0C0" w:fill="FFFFFF"/&gt;&lt;/w:tcPr&gt;&lt;w:tblStylePr w:type="firstRow"&gt;&lt;w:rPr&gt;&lt;w:b/&gt;&lt;w:bCs/&gt;&lt;w:color w:val="800080"/&gt;&lt;/w:rPr&gt;&lt;w:tblPr/&gt;&lt;w:tcPr&gt;&lt;w:tcBorders&gt;&lt;w:bottom w:val="single" w:sz="6" w:space="0" w:color="808080"/&gt;&lt;w:tl2br w:val="none" w:sz="0" w:space="0" w:color="auto"/&gt;&lt;w:tr2bl w:val="none" w:sz="0" w:space="0" w:color="auto"/&gt;&lt;/w:tcBorders&gt;&lt;/w:tcPr&gt;&lt;/w:tblStylePr&gt;&lt;w:tblStylePr w:type="lastRow"&gt;&lt;w:tblPr/&gt;&lt;w:tcPr&gt;&lt;w:tcBorders&gt;&lt;w:top w:val="single" w:sz="6" w:space="0" w:color="FFFFFF"/&gt;&lt;w:tl2br w:val="none" w:sz="0" w:space="0" w:color="auto"/&gt;&lt;w:tr2bl w:val="none" w:sz="0" w:space="0" w:color="auto"/&gt;&lt;/w:tcBorders&gt;&lt;/w:tcPr&gt;&lt;/w:tblStylePr&gt;&lt;w:tblStylePr w:type="firstCol"&gt;&lt;w:rPr&gt;&lt;w:b/&gt;&lt;w:bCs/&gt;&lt;/w:rPr&gt;&lt;w:tblPr/&gt;&lt;w:tcPr&gt;&lt;w:tcBorders&gt;&lt;w:right w:val="single" w:sz="6" w:space="0" w:color="808080"/&gt;&lt;w:tl2br w:val="none" w:sz="0" w:space="0" w:color="auto"/&gt;&lt;w:tr2bl w:val="none" w:sz="0" w:space="0" w:color="auto"/&gt;&lt;/w:tcBorders&gt;&lt;/w:tcPr&gt;&lt;/w:tblStylePr&gt;&lt;w:tblStylePr w:type="lastCol"&gt;&lt;w:tblPr/&gt;&lt;w:tcPr&gt;&lt;w:tcBorders&gt;&lt;w:left w:val="single" w:sz="6" w:space="0" w:color="FFFFFF"/&gt;&lt;w:tl2br w:val="none" w:sz="0" w:space="0" w:color="auto"/&gt;&lt;w:tr2bl w:val="none" w:sz="0" w:space="0" w:color="auto"/&gt;&lt;/w:tcBorders&gt;&lt;/w:tcPr&gt;&lt;/w:tblStylePr&gt;&lt;w:tblStylePr w:type="neCell"&gt;&lt;w:tblPr/&gt;&lt;w:tcPr&gt;&lt;w:tcBorders&gt;&lt;w:left w:val="none" w:sz="0" w:space="0" w:color="auto"/&gt;&lt;w:bottom w:val="none" w:sz="0" w:space="0" w:color="auto"/&gt;&lt;w:tl2br w:val="none" w:sz="0" w:space="0" w:color="auto"/&gt;&lt;w:tr2bl w:val="none" w:sz="0" w:space="0" w:color="auto"/&gt;&lt;/w:tcBorders&gt;&lt;/w:tcPr&gt;&lt;/w:tblStylePr&gt;&lt;w:tblStylePr w:type="nwCell"&gt;&lt;w:tblPr/&gt;&lt;w:tcPr&gt;&lt;w:tcBorders&gt;&lt;w:bottom w:val="none" w:sz="0" w:space="0" w:color="auto"/&gt;&lt;w:right w:val="none" w:sz="0" w:space="0" w:color="auto"/&gt;&lt;w:tl2br w:val="none" w:sz="0" w:space="0" w:color="auto"/&gt;&lt;w:tr2bl w:val="none" w:sz="0" w:space="0" w:color="auto"/&gt;&lt;/w:tcBorders&gt;&lt;/w:tcPr&gt;&lt;/w:tblStylePr&gt;&lt;w:tblStylePr w:type="seCell"&gt;&lt;w:tblPr/&gt;&lt;w:tcPr&gt;&lt;w:tcBorders&gt;&lt;w:top w:val="none" w:sz="0" w:space="0" w:color="auto"/&gt;&lt;w:left w:val="none" w:sz="0" w:space="0" w:color="auto"/&gt;&lt;w:tl2br w:val="none" w:sz="0" w:space="0" w:color="auto"/&gt;&lt;w:tr2bl w:val="none" w:sz="0" w:space="0" w:color="auto"/&gt;&lt;/w:tcBorders&gt;&lt;/w:tcPr&gt;&lt;/w:tblStylePr&gt;&lt;w:tblStylePr w:type="swCell"&gt;&lt;w:rPr&gt;&lt;w:color w:val="000080"/&gt;&lt;/w:rPr&gt;&lt;w:tblPr/&gt;&lt;w:tcPr&gt;&lt;w:tcBorders&gt;&lt;w:top w:val="none" w:sz="0" w:space="0" w:color="auto"/&gt;&lt;w:right w:val="none" w:sz="0" w:space="0" w:color="auto"/&gt;&lt;w:tl2br w:val="none" w:sz="0" w:space="0" w:color="auto"/&gt;&lt;w:tr2bl w:val="none" w:sz="0" w:space="0" w:color="auto"/&gt;&lt;/w:tcBorders&gt;&lt;/w:tcPr&gt;&lt;/w:tblStylePr&gt;&lt;/w:style&gt;&lt;w:style w:type="table" w:styleId="Table3Deffects2"&gt;&lt;w:name w:val="Table 3D effects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w:val="1"/&gt;&lt;/w:tblPr&gt;&lt;w:tcPr&gt;&lt;w:shd w:val="solid" w:color="C0C0C0" w:fill="FFFFFF"/&gt;&lt;/w:tcPr&gt;&lt;w:tblStylePr w:type="firstRow"&gt;&lt;w:rPr&gt;&lt;w:b/&gt;&lt;w:bCs/&gt;&lt;/w:rPr&gt;&lt;w:tblPr/&gt;&lt;w:tcPr&gt;&lt;w:tcBorders&gt;&lt;w:tl2br w:val="none" w:sz="0" w:space="0" w:color="auto"/&gt;&lt;w:tr2bl w:val="none" w:sz="0" w:space="0" w:color="auto"/&gt;&lt;/w:tcBorders&gt;&lt;/w:tcPr&gt;&lt;/w:tblStylePr&gt;&lt;w:tblStylePr w:type="firstCol"&gt;&lt;w:tblPr/&gt;&lt;w:tcPr&gt;&lt;w:tcBorders&gt;&lt;w:top w:val="none" w:sz="0" w:space="0" w:color="auto"/&gt;&lt;w:bottom w:val="none" w:sz="0" w:space="0" w:color="auto"/&gt;&lt;w:right w:val="single" w:sz="6" w:space="0" w:color="808080"/&gt;&lt;w:tl2br w:val="none" w:sz="0" w:space="0" w:color="auto"/&gt;&lt;w:tr2bl w:val="none" w:sz="0" w:space="0" w:color="auto"/&gt;&lt;/w:tcBorders&gt;&lt;/w:tcPr&gt;&lt;/w:tblStylePr&gt;&lt;w:tblStylePr w:type="lastCol"&gt;&lt;w:tblPr/&gt;&lt;w:tcPr&gt;&lt;w:tcBorders&gt;&lt;w:right w:val="single" w:sz="6" w:space="0" w:color="FFFFFF"/&gt;&lt;w:tl2br w:val="none" w:sz="0" w:space="0" w:color="auto"/&gt;&lt;w:tr2bl w:val="none" w:sz="0" w:space="0" w:color="auto"/&gt;&lt;/w:tcBorders&gt;&lt;/w:tcPr&gt;&lt;/w:tblStylePr&gt;&lt;w:tblStylePr w:type="band1Horz"&gt;&lt;w:tblPr/&gt;&lt;w:tcPr&gt;&lt;w:tcBorders&gt;&lt;w:top w:val="single" w:sz="6" w:space="0" w:color="808080"/&gt;&lt;w:bottom w:val="single" w:sz="6" w:space="0" w:color="FFFFFF"/&gt;&lt;w:tl2br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w:styleId="Table3Deffects3"&gt;&lt;w:name w:val="Table 3D effects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w:type="firstRow"&gt;&lt;w:rPr&gt;&lt;w:b/&gt;&lt;w:bCs/&gt;&lt;/w:rPr&gt;&lt;w:tblPr/&gt;&lt;w:tcPr&gt;&lt;w:tcBorders&gt;&lt;w:tl2br w:val="none" w:sz="0" w:space="0" w:color="auto"/&gt;&lt;w:tr2bl w:val="none" w:sz="0" w:space="0" w:color="auto"/&gt;&lt;/w:tcBorders&gt;&lt;/w:tcPr&gt;&lt;/w:tblStylePr&gt;&lt;w:tblStylePr w:type="firstCol"&gt;&lt;w:tblPr/&gt;&lt;w:tcPr&gt;&lt;w:tcBorders&gt;&lt;w:top w:val="none" w:sz="0" w:space="0" w:color="auto"/&gt;&lt;w:bottom w:val="none" w:sz="0" w:space="0" w:color="auto"/&gt;&lt;w:right w:val="single" w:sz="6" w:space="0" w:color="808080"/&gt;&lt;w:tl2br w:val="none" w:sz="0" w:space="0" w:color="auto"/&gt;&lt;w:tr2bl w:val="none" w:sz="0" w:space="0" w:color="auto"/&gt;&lt;/w:tcBorders&gt;&lt;/w:tcPr&gt;&lt;/w:tblStylePr&gt;&lt;w:tblStylePr w:type="lastCol"&gt;&lt;w:tblPr/&gt;&lt;w:tcPr&gt;&lt;w:tcBorders&gt;&lt;w:right w:val="single" w:sz="6" w:space="0" w:color="FFFFFF"/&gt;&lt;w:tl2br w:val="none" w:sz="0" w:space="0" w:color="auto"/&gt;&lt;w:tr2bl w:val="none" w:sz="0" w:space="0" w:color="auto"/&gt;&lt;/w:tcBorders&gt;&lt;/w:tcPr&gt;&lt;/w:tblStylePr&gt;&lt;w:tblStylePr w:type="band1Vert"&gt;&lt;w:rPr&gt;&lt;w:color w:val="auto"/&gt;&lt;/w:rPr&gt;&lt;w:tblPr/&gt;&lt;w:tcPr&gt;&lt;w:shd w:val="solid" w:color="C0C0C0" w:fill="FFFFFF"/&gt;&lt;/w:tcPr&gt;&lt;/w:tblStylePr&gt;&lt;w:tblStylePr w:type="band2Vert"&gt;&lt;w:rPr&gt;&lt;w:color w:val="auto"/&gt;&lt;/w:rPr&gt;&lt;w:tblPr/&gt;&lt;w:tcPr&gt;&lt;w:shd w:val="pct50" w:color="C0C0C0" w:fill="FFFFFF"/&gt;&lt;/w:tcPr&gt;&lt;/w:tblStylePr&gt;&lt;w:tblStylePr w:type="band1Horz"&gt;&lt;w:tblPr/&gt;&lt;w:tcPr&gt;&lt;w:tcBorders&gt;&lt;w:top w:val="single" w:sz="6" w:space="0" w:color="808080"/&gt;&lt;w:bottom w:val="single" w:sz="6" w:space="0" w:color="FFFFFF"/&gt;&lt;w:tl2br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w:styleId="TableClassic1"&gt;&lt;w:name w:val="Table Classic 1"/&gt;&lt;w:basedOn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w:color="000000"/&gt;&lt;w:bottom w:val="single" w:sz="12" w:space="0" w:color="000000"/&gt;&lt;/w:tblBorders&gt;&lt;/w:tblPr&gt;&lt;w:tcPr&gt;&lt;w:shd w:val="clear" w:color="auto" w:fill="auto"/&gt;&lt;/w:tcPr&gt;&lt;w:tblStylePr w:type="firstRow"&gt;&lt;w:rPr&gt;&lt;w:i/&gt;&lt;w:iCs/&gt;&lt;/w:rPr&gt;&lt;w:tblPr/&gt;&lt;w:tcPr&gt;&lt;w:tcBorders&gt;&lt;w:bottom w:val="single" w:sz="6" w:space="0" w:color="000000"/&gt;&lt;w:tl2br w:val="none" w:sz="0" w:space="0" w:color="auto"/&gt;&lt;w:tr2bl w:val="none" w:sz="0" w:space="0" w:color="auto"/&gt;&lt;/w:tcBorders&gt;&lt;/w:tcPr&gt;&lt;/w:tblStylePr&gt;&lt;w:tblStylePr w:type="lastRow"&gt;&lt;w:rPr&gt;&lt;w:color w:val="auto"/&gt;&lt;/w:rPr&gt;&lt;w:tblPr/&gt;&lt;w:tcPr&gt;&lt;w:tcBorders&gt;&lt;w:top w:val="single" w:sz="6" w:space="0" w:color="000000"/&gt;&lt;w:tl2br w:val="none" w:sz="0" w:space="0" w:color="auto"/&gt;&lt;w:tr2bl w:val="none" w:sz="0" w:space="0" w:color="auto"/&gt;&lt;/w:tcBorders&gt;&lt;/w:tcPr&gt;&lt;/w:tblStylePr&gt;&lt;w:tblStylePr w:type="firstCol"&gt;&lt;w:tblPr/&gt;&lt;w:tcPr&gt;&lt;w:tcBorders&gt;&lt;w:right w:val="single" w:sz="6" w:space="0" w:color="000000"/&gt;&lt;w:tl2br w:val="none" w:sz="0" w:space="0" w:color="auto"/&gt;&lt;w:tr2bl w:val="none" w:sz="0" w:space="0" w:color="auto"/&gt;&lt;/w:tcBorders&gt;&lt;/w:tcPr&gt;&lt;/w:tblStylePr&gt;&lt;w:tblStylePr w:type="neCell"&gt;&lt;w:rPr&gt;&lt;w:b/&gt;&lt;w:bCs/&gt;&lt;w:i w:val="0"/&gt;&lt;w:iCs w:val="0"/&gt;&lt;/w:rPr&gt;&lt;w:tblPr/&gt;&lt;w:tcPr&gt;&lt;w:tcBorders&gt;&lt;w:tl2br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w:styleId="TableClassic2"&gt;&lt;w:name w:val="Table Classic 2"/&gt;&lt;w:basedOn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w:color="000000"/&gt;&lt;w:bottom w:val="single" w:sz="12" w:space="0" w:color="000000"/&gt;&lt;/w:tblBorders&gt;&lt;/w:tblPr&gt;&lt;w:tcPr&gt;&lt;w:shd w:val="clear" w:color="auto" w:fill="auto"/&gt;&lt;/w:tcPr&gt;&lt;w:tblStylePr w:type="firstRow"&gt;&lt;w:rPr&gt;&lt;w:color w:val="FFFFFF"/&gt;&lt;/w:rPr&gt;&lt;w:tblPr/&gt;&lt;w:tcPr&gt;&lt;w:tcBorders&gt;&lt;w:bottom w:val="single" w:sz="6" w:space="0" w:color="000000"/&gt;&lt;w:tl2br w:val="none" w:sz="0" w:space="0" w:color="auto"/&gt;&lt;w:tr2bl w:val="none" w:sz="0" w:space="0" w:color="auto"/&gt;&lt;/w:tcBorders&gt;&lt;w:shd w:val="solid" w:color="800080" w:fill="FFFFFF"/&gt;&lt;/w:tcPr&gt;&lt;/w:tblStylePr&gt;&lt;w:tblStylePr w:type="lastRow"&gt;&lt;w:tblPr/&gt;&lt;w:tcPr&gt;&lt;w:tcBorders&gt;&lt;w:top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w:color="auto"/&gt;&lt;/w:tcBorders&gt;&lt;w:shd w:val="solid" w:color="C0C0C0" w:fill="FFFFFF"/&gt;&lt;/w:tcPr&gt;&lt;/w:tblStylePr&gt;&lt;w:tblStylePr w:type="neCell"&gt;&lt;w:rPr&gt;&lt;w:b/&gt;&lt;w:bCs/&gt;&lt;/w:rPr&gt;&lt;w:tblPr/&gt;&lt;w:tcPr&gt;&lt;w:tcBorders&gt;&lt;w:tl2br w:val="none" w:sz="0" w:space="0" w:color="auto"/&gt;&lt;w:tr2bl w:val="none" w:sz="0" w:space="0" w:color="auto"/&gt;&lt;/w:tcBorders&gt;&lt;/w:tcPr&gt;&lt;/w:tblStylePr&gt;&lt;w:tblStylePr w:type="nwCell"&gt;&lt;w:tblPr/&gt;&lt;w:tcPr&gt;&lt;w:tcBorders&gt;&lt;w:tl2br w:val="none" w:sz="0" w:space="0" w:color="auto"/&gt;&lt;w:tr2bl w:val="none" w:sz="0" w:space="0" w:color="auto"/&gt;&lt;/w:tcBorders&gt;&lt;w:shd w:val="solid" w:color="800080" w:fill="FFFFFF"/&gt;&lt;/w:tcPr&gt;&lt;/w:tblStylePr&gt;&lt;w:tblStylePr w:type="swCell"&gt;&lt;w:rPr&gt;&lt;w:color w:val="000080"/&gt;&lt;/w:rPr&gt;&lt;w:tblPr/&gt;&lt;w:tcPr&gt;&lt;w:tcBorders&gt;&lt;w:tl2br w:val="none" w:sz="0" w:space="0" w:color="auto"/&gt;&lt;w:tr2bl w:val="none" w:sz="0" w:space="0" w:color="auto"/&gt;&lt;/w:tcBorders&gt;&lt;/w:tcPr&gt;&lt;/w:tblStylePr&gt;&lt;/w:style&gt;&lt;w:style w:type="table" w:styleId="TableClassic3"&gt;&lt;w:name w:val="Table Classic 3"/&gt;&lt;w:basedOn w:val="TableNormal"/&gt;&lt;w:uiPriority w:val="99"/&gt;&lt;w:semiHidden/&gt;&lt;w:unhideWhenUsed/&gt;&lt;w:rsid w:val="00BD3B54"/&gt;&lt;w:rPr&gt;&lt;w:rFonts w:ascii="Times New Roman" w:eastAsiaTheme="minorHAnsi" w:hAnsi="Times New Roman"/&gt;&lt;w:color w:val="000080"/&gt;&lt;w:lang w:val="da-DK" w:eastAsia="en-US"/&gt;&lt;/w:rPr&gt;&lt;w:tblPr&gt;&lt;w:tblBorders&gt;&lt;w:top w:val="single" w:sz="12" w:space="0" w:color="000000"/&gt;&lt;w:left w:val="single" w:sz="12" w:space="0" w:color="000000"/&gt;&lt;w:bottom w:val="single" w:sz="12" w:space="0" w:color="000000"/&gt;&lt;w:right w:val="single" w:sz="12" w:space="0" w:color="000000"/&gt;&lt;/w:tblBorders&gt;&lt;/w:tblPr&gt;&lt;w:tcPr&gt;&lt;w:shd w:val="solid" w:color="C0C0C0" w:fill="FFFFFF"/&gt;&lt;/w:tcPr&gt;&lt;w:tblStylePr w:type="firstRow"&gt;&lt;w:rPr&gt;&lt;w:b/&gt;&lt;w:bCs/&gt;&lt;w:i/&gt;&lt;w:iCs/&gt;&lt;w:color w:val="FFFFFF"/&gt;&lt;/w:rPr&gt;&lt;w:tblPr/&gt;&lt;w:tcPr&gt;&lt;w:tcBorders&gt;&lt;w:bottom w:val="single" w:sz="6" w:space="0" w:color="000000"/&gt;&lt;w:tl2br w:val="none" w:sz="0" w:space="0" w:color="auto"/&gt;&lt;w:tr2bl w:val="none" w:sz="0" w:space="0" w:color="auto"/&gt;&lt;/w:tcBorders&gt;&lt;w:shd w:val="solid" w:color="000080" w:fill="FFFFFF"/&gt;&lt;/w:tcPr&gt;&lt;/w:tblStylePr&gt;&lt;w:tblStylePr w:type="lastRow"&gt;&lt;w:rPr&gt;&lt;w:color w:val="000080"/&gt;&lt;/w:rPr&gt;&lt;w:tblPr/&gt;&lt;w:tcPr&gt;&lt;w:tcBorders&gt;&lt;w:top w:val="single" w:sz="12" w:space="0" w:color="000000"/&gt;&lt;w:tl2br w:val="none" w:sz="0" w:space="0" w:color="auto"/&gt;&lt;w:tr2bl w:val="none" w:sz="0" w:space="0" w:color="auto"/&gt;&lt;/w:tcBorders&gt;&lt;w:shd w:val="solid" w:color="FFFFFF" w:fill="FFFFFF"/&gt;&lt;/w:tcPr&gt;&lt;/w:tblStylePr&gt;&lt;w:tblStylePr w:type="firstCol"&gt;&lt;w:rPr&gt;&lt;w:b/&gt;&lt;w:bCs/&gt;&lt;w:color w:val="000000"/&gt;&lt;/w:rPr&gt;&lt;w:tblPr/&gt;&lt;w:tcPr&gt;&lt;w:tcBorders&gt;&lt;w:tl2br w:val="none" w:sz="0" w:space="0" w:color="auto"/&gt;&lt;w:tr2bl w:val="none" w:sz="0" w:space="0" w:color="auto"/&gt;&lt;/w:tcBorders&gt;&lt;/w:tcPr&gt;&lt;/w:tblStylePr&gt;&lt;/w:style&gt;&lt;w:style w:type="table" w:styleId="TableClassic4"&gt;&lt;w:name w:val="Table Classic 4"/&gt;&lt;w:basedOn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w:sz="6" w:space="0" w:color="000000"/&gt;&lt;w:bottom w:val="single" w:sz="12" w:space="0" w:color="000000"/&gt;&lt;w:right w:val="single" w:sz="6" w:space="0" w:color="000000"/&gt;&lt;/w:tblBorders&gt;&lt;/w:tblPr&gt;&lt;w:tcPr&gt;&lt;w:shd w:val="clear" w:color="auto" w:fill="auto"/&gt;&lt;/w:tcPr&gt;&lt;w:tblStylePr w:type="firstRow"&gt;&lt;w:rPr&gt;&lt;w:b/&gt;&lt;w:bCs/&gt;&lt;w:i/&gt;&lt;w:iCs/&gt;&lt;w:color w:val="FFFFFF"/&gt;&lt;/w:rPr&gt;&lt;w:tblPr/&gt;&lt;w:tcPr&gt;&lt;w:tcBorders&gt;&lt;w:bottom w:val="single" w:sz="6" w:space="0" w:color="000000"/&gt;&lt;w:tl2br w:val="none" w:sz="0" w:space="0" w:color="auto"/&gt;&lt;w:tr2bl w:val="none" w:sz="0" w:space="0" w:color="auto"/&gt;&lt;/w:tcBorders&gt;&lt;w:shd w:val="pct50" w:color="000080" w:fill="FFFFFF"/&gt;&lt;/w:tcPr&gt;&lt;/w:tblStylePr&gt;&lt;w:tblStylePr w:type="lastRow"&gt;&lt;w:rPr&gt;&lt;w:color w:val="000080"/&gt;&lt;/w:rPr&gt;&lt;w:tblPr/&gt;&lt;w:tcPr&gt;&lt;w:tcBorders&gt;&lt;w:bottom w:val="single" w:sz="6" w:space="0" w:color="000000"/&gt;&lt;w:tl2br w:val="none" w:sz="0" w:space="0" w:color="auto"/&gt;&lt;w:tr2bl w:val="none" w:sz="0" w:space="0" w:color="auto"/&gt;&lt;/w:tcBorders&gt;&lt;w:shd w:val="pct50" w:color="000000" w:fill="FFFFFF"/&gt;&lt;/w:tcPr&gt;&lt;/w:tblStylePr&gt;&lt;w:tblStylePr w:type="firstCol"&gt;&lt;w:rPr&gt;&lt;w:b/&gt;&lt;w:bCs/&gt;&lt;/w:rPr&gt;&lt;w:tblPr/&gt;&lt;w:tcPr&gt;&lt;w:tcBorders&gt;&lt;w:tl2br w:val="none" w:sz="0" w:space="0" w:color="auto"/&gt;&lt;w:tr2bl w:val="none" w:sz="0" w:space="0" w:color="auto"/&gt;&lt;/w:tcBorders&gt;&lt;/w:tcPr&gt;&lt;/w:tblStylePr&gt;&lt;w:tblStylePr w:type="nwCell"&gt;&lt;w:rPr&gt;&lt;w:b/&gt;&lt;w:bCs/&gt;&lt;/w:rPr&gt;&lt;w:tblPr/&gt;&lt;w:tcPr&gt;&lt;w:tcBorders&gt;&lt;w:tl2br w:val="none" w:sz="0" w:space="0" w:color="auto"/&gt;&lt;w:tr2bl w:val="none" w:sz="0" w:space="0" w:color="auto"/&gt;&lt;/w:tcBorders&gt;&lt;/w:tcPr&gt;&lt;/w:tblStylePr&gt;&lt;w:tblStylePr w:type="swCell"&gt;&lt;w:rPr&gt;&lt;w:color w:val="000080"/&gt;&lt;/w:rPr&gt;&lt;w:tblPr/&gt;&lt;w:tcPr&gt;&lt;w:tcBorders&gt;&lt;w:tl2br w:val="none" w:sz="0" w:space="0" w:color="auto"/&gt;&lt;w:tr2bl w:val="none" w:sz="0" w:space="0" w:color="auto"/&gt;&lt;/w:tcBorders&gt;&lt;/w:tcPr&gt;&lt;/w:tblStylePr&gt;&lt;/w:style&gt;&lt;w:style w:type="table" w:styleId="TableColorful1"&gt;&lt;w:name w:val="Table Colorful 1"/&gt;&lt;w:basedOn w:val="TableNormal"/&gt;&lt;w:uiPriority w:val="99"/&gt;&lt;w:semiHidden/&gt;&lt;w:unhideWhenUsed/&gt;&lt;w:rsid w:val="00BD3B54"/&gt;&lt;w:rPr&gt;&lt;w:rFonts w:ascii="Times New Roman" w:eastAsiaTheme="minorHAnsi" w:hAnsi="Times New Roman"/&gt;&lt;w:color w:val="FFFFFF"/&gt;&lt;w:lang w:val="da-DK" w:eastAsia="en-US"/&gt;&lt;/w:rPr&gt;&lt;w:tblPr&gt;&lt;w:tblBorders&gt;&lt;w:top w:val="single" w:sz="12" w:space="0" w:color="008080"/&gt;&lt;w:left w:val="single" w:sz="12" w:space="0" w:color="008080"/&gt;&lt;w:bottom w:val="single" w:sz="12" w:space="0" w:color="008080"/&gt;&lt;w:right w:val="single" w:sz="12" w:space="0" w:color="008080"/&gt;&lt;w:insideH w:val="single" w:sz="6" w:space="0" w:color="00FFFF"/&gt;&lt;/w:tblBorders&gt;&lt;/w:tblPr&gt;&lt;w:tcPr&gt;&lt;w:shd w:val="solid" w:color="008080" w:fill="FFFFFF"/&gt;&lt;/w:tcPr&gt;&lt;w:tblStylePr w:type="firstRow"&gt;&lt;w:rPr&gt;&lt;w:b/&gt;&lt;w:bCs/&gt;&lt;w:i/&gt;&lt;w:iCs/&gt;&lt;/w:rPr&gt;&lt;w:tblPr/&gt;&lt;w:tcPr&gt;&lt;w:tcBorders&gt;&lt;w:tl2br w:val="none" w:sz="0" w:space="0" w:color="auto"/&gt;&lt;w:tr2bl w:val="none" w:sz="0" w:space="0" w:color="auto"/&gt;&lt;/w:tcBorders&gt;&lt;w:shd w:val="solid" w:color="000000" w:fill="FFFFFF"/&gt;&lt;/w:tcPr&gt;&lt;/w:tblStylePr&gt;&lt;w:tblStylePr w:type="firstCol"&gt;&lt;w:rPr&gt;&lt;w:b/&gt;&lt;w:bCs/&gt;&lt;w:i/&gt;&lt;w:iCs/&gt;&lt;/w:rPr&gt;&lt;w:tblPr/&gt;&lt;w:tcPr&gt;&lt;w:tcBorders&gt;&lt;w:tl2br w:val="none" w:sz="0" w:space="0" w:color="auto"/&gt;&lt;w:tr2bl w:val="none" w:sz="0" w:space="0" w:color="auto"/&gt;&lt;/w:tcBorders&gt;&lt;w:shd w:val="solid" w:color="000080" w:fill="FFFFFF"/&gt;&lt;/w:tcPr&gt;&lt;/w:tblStylePr&gt;&lt;w:tblStylePr w:type="nwCell"&gt;&lt;w:tblPr/&gt;&lt;w:tcPr&gt;&lt;w:tcBorders&gt;&lt;w:tl2br w:val="none" w:sz="0" w:space="0" w:color="auto"/&gt;&lt;w:tr2bl w:val="none" w:sz="0" w:space="0" w:color="auto"/&gt;&lt;/w:tcBorders&gt;&lt;w:shd w:val="solid" w:color="000000" w:fill="FFFFFF"/&gt;&lt;/w:tcPr&gt;&lt;/w:tblStylePr&gt;&lt;w:tblStylePr w:type="swCell"&gt;&lt;w:rPr&gt;&lt;w:b/&gt;&lt;w:bCs/&gt;&lt;w:i w:val="0"/&gt;&lt;w:iCs w:val="0"/&gt;&lt;/w:rPr&gt;&lt;w:tblPr/&gt;&lt;w:tcPr&gt;&lt;w:tcBorders&gt;&lt;w:tl2br w:val="none" w:sz="0" w:space="0" w:color="auto"/&gt;&lt;w:tr2bl w:val="none" w:sz="0" w:space="0" w:color="auto"/&gt;&lt;/w:tcBorders&gt;&lt;/w:tcPr&gt;&lt;/w:tblStylePr&gt;&lt;/w:style&gt;&lt;w:style w:type="table" w:styleId="TableColorful2"&gt;&lt;w:name w:val="Table Colorful 2"/&gt;&lt;w:basedOn w:val="TableNormal"/&gt;&lt;w:uiPriority w:val="99"/&gt;&lt;w:semiHidden/&gt;&lt;w:unhideWhenUsed/&gt;&lt;w:rsid w:val="00BD3B54"/&gt;&lt;w:rPr&gt;&lt;w:rFonts w:ascii="Times New Roman" w:eastAsiaTheme="minorHAnsi" w:hAnsi="Times New Roman"/&gt;&lt;w:lang w:val="da-DK" w:eastAsia="en-US"/&gt;&lt;/w:rPr&gt;&lt;w:tblPr&gt;&lt;w:tblBorders&gt;&lt;w:bottom w:val="single" w:sz="12" w:space="0" w:color="000000"/&gt;&lt;/w:tblBorders&gt;&lt;/w:tblPr&gt;&lt;w:tcPr&gt;&lt;w:shd w:val="pct20" w:color="FFFF00" w:fill="FFFFFF"/&gt;&lt;/w:tcPr&gt;&lt;w:tblStylePr w:type="firstRow"&gt;&lt;w:rPr&gt;&lt;w:b/&gt;&lt;w:bCs/&gt;&lt;w:i/&gt;&lt;w:iCs/&gt;&lt;w:color w:val="FFFFFF"/&gt;&lt;/w:rPr&gt;&lt;w:tblPr/&gt;&lt;w:tcPr&gt;&lt;w:tcBorders&gt;&lt;w:bottom w:val="single" w:sz="12" w:space="0" w:color="000000"/&gt;&lt;w:tl2br w:val="none" w:sz="0" w:space="0" w:color="auto"/&gt;&lt;w:tr2bl w:val="none" w:sz="0" w:space="0" w:color="auto"/&gt;&lt;/w:tcBorders&gt;&lt;w:shd w:val="solid" w:color="800000" w:fill="FFFFFF"/&gt;&lt;/w:tcPr&gt;&lt;/w:tblStylePr&gt;&lt;w:tblStylePr w:type="firstCol"&gt;&lt;w:rPr&gt;&lt;w:b/&gt;&lt;w:bCs/&gt;&lt;w:i/&gt;&lt;w:iCs/&gt;&lt;/w:rPr&gt;&lt;w:tblPr/&gt;&lt;w:tcPr&gt;&lt;w:tcBorders&gt;&lt;w:tl2br w:val="none" w:sz="0" w:space="0" w:color="auto"/&gt;&lt;w:tr2bl w:val="none" w:sz="0" w:space="0" w:color="auto"/&gt;&lt;/w:tcBorders&gt;&lt;/w:tcPr&gt;&lt;/w:tblStylePr&gt;&lt;w:tblStylePr w:type="lastCol"&gt;&lt;w:tblPr/&gt;&lt;w:tcPr&gt;&lt;w:tcBorders&gt;&lt;w:tl2br w:val="none" w:sz="0" w:space="0" w:color="auto"/&gt;&lt;w:tr2bl w:val="none" w:sz="0" w:space="0" w:color="auto"/&gt;&lt;/w:tcBorders&gt;&lt;w:shd w:val="solid" w:color="C0C0C0" w:fill="FFFFFF"/&gt;&lt;/w:tcPr&gt;&lt;/w:tblStylePr&gt;&lt;w:tblStylePr w:type="swCell"&gt;&lt;w:rPr&gt;&lt;w:b/&gt;&lt;w:bCs/&gt;&lt;w:i w:val="0"/&gt;&lt;w:iCs w:val="0"/&gt;&lt;/w:rPr&gt;&lt;w:tblPr/&gt;&lt;w:tcPr&gt;&lt;w:tcBorders&gt;&lt;w:tl2br w:val="none" w:sz="0" w:space="0" w:color="auto"/&gt;&lt;w:tr2bl w:val="none" w:sz="0" w:space="0" w:color="auto"/&gt;&lt;/w:tcBorders&gt;&lt;/w:tcPr&gt;&lt;/w:tblStylePr&gt;&lt;/w:style&gt;&lt;w:style w:type="table" w:styleId="TableColorful3"&gt;&lt;w:name w:val="Table Colorful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w:sz="18" w:space="0" w:color="000000"/&gt;&lt;w:left w:val="single" w:sz="18" w:space="0" w:color="000000"/&gt;&lt;w:bottom w:val="single" w:sz="18" w:space="0" w:color="000000"/&gt;&lt;w:right w:val="single" w:sz="18" w:space="0" w:color="000000"/&gt;&lt;w:insideH w:val="single" w:sz="6" w:space="0" w:color="C0C0C0"/&gt;&lt;/w:tblBorders&gt;&lt;/w:tblPr&gt;&lt;w:tcPr&gt;&lt;w:shd w:val="pct25" w:color="008080" w:fill="FFFFFF"/&gt;&lt;/w:tcPr&gt;&lt;w:tblStylePr w:type="firstRow"&gt;&lt;w:tblPr/&gt;&lt;w:tcPr&gt;&lt;w:tcBorders&gt;&lt;w:bottom w:val="single" w:sz="6" w:space="0" w:color="000000"/&gt;&lt;w:tl2br w:val="none" w:sz="0" w:space="0" w:color="auto"/&gt;&lt;w:tr2bl w:val="none" w:sz="0" w:space="0" w:color="auto"/&gt;&lt;/w:tcBorders&gt;&lt;w:shd w:val="solid" w:color="008080" w:fill="FFFFFF"/&gt;&lt;/w:tcPr&gt;&lt;/w:tblStylePr&gt;&lt;w:tblStylePr w:type="firstCol"&gt;&lt;w:tblPr/&gt;&lt;w:tcPr&gt;&lt;w:tcBorders&gt;&lt;w:left w:val="single" w:sz="36" w:space="0" w:color="000000"/&gt;&lt;w:right w:val="single" w:sz="6" w:space="0" w:color="000000"/&gt;&lt;w:tl2br w:val="none" w:sz="0" w:space="0" w:color="auto"/&gt;&lt;w:tr2bl w:val="none" w:sz="0" w:space="0" w:color="auto"/&gt;&lt;/w:tcBorders&gt;&lt;w:shd w:val="solid" w:color="008080" w:fill="FFFFFF"/&gt;&lt;/w:tcPr&gt;&lt;/w:tblStylePr&gt;&lt;w:tblStylePr w:type="nwCell"&gt;&lt;w:rPr&gt;&lt;w:b/&gt;&lt;w:bCs/&gt;&lt;w:color w:val="FFFFFF"/&gt;&lt;/w:rPr&gt;&lt;w:tblPr/&gt;&lt;w:tcPr&gt;&lt;w:tcBorders&gt;&lt;w:tl2br w:val="none" w:sz="0" w:space="0" w:color="auto"/&gt;&lt;w:tr2bl w:val="none" w:sz="0" w:space="0" w:color="auto"/&gt;&lt;/w:tcBorders&gt;&lt;w:shd w:val="solid" w:color="000000" w:fill="FFFFFF"/&gt;&lt;/w:tcPr&gt;&lt;/w:tblStylePr&gt;&lt;/w:style&gt;&lt;w:style w:type="table" w:styleId="TableColumns1"&gt;&lt;w:name w:val="Table Columns 1"/&gt;&lt;w:basedOn w:val="TableNormal"/&gt;&lt;w:uiPriority w:val="99"/&gt;&lt;w:semiHidden/&gt;&lt;w:unhideWhenUsed/&gt;&lt;w:rsid w:val="00BD3B54"/&gt;&lt;w:rPr&gt;&lt;w:rFonts w:ascii="Times New Roman" w:eastAsiaTheme="minorHAnsi" w:hAnsi="Times New Roman"/&gt;&lt;w:b/&gt;&lt;w:bCs/&gt;&lt;w:lang w:val="da-DK" w:eastAsia="en-US"/&gt;&lt;/w:rPr&gt;&lt;w:tblPr&gt;&lt;w:tblStyleColBandSize w:val="1"/&gt;&lt;w:tblBorders&gt;&lt;w:top w:val="single" w:sz="12" w:space="0" w:color="000000"/&gt;&lt;w:left w:val="single" w:sz="12" w:space="0" w:color="000000"/&gt;&lt;w:bottom w:val="single" w:sz="12" w:space="0" w:color="000000"/&gt;&lt;w:right w:val="single" w:sz="12" w:space="0" w:color="000000"/&gt;&lt;/w:tblBorders&gt;&lt;/w:tblPr&gt;&lt;w:tblStylePr w:type="firstRow"&gt;&lt;w:rPr&gt;&lt;w:b w:val="0"/&gt;&lt;w:bCs w:val="0"/&gt;&lt;/w:rPr&gt;&lt;w:tblPr/&gt;&lt;w:tcPr&gt;&lt;w:tcBorders&gt;&lt;w:bottom w:val="double" w:sz="6" w:space="0" w:color="000000"/&gt;&lt;w:tl2br w:val="none" w:sz="0" w:space="0" w:color="auto"/&gt;&lt;w:tr2bl w:val="none" w:sz="0" w:space="0" w:color="auto"/&gt;&lt;/w:tcBorders&gt;&lt;/w:tcPr&gt;&lt;/w:tblStylePr&gt;&lt;w:tblStylePr w:type="lastRow"&gt;&lt;w:rPr&gt;&lt;w:b w:val="0"/&gt;&lt;w:bCs w:val="0"/&gt;&lt;/w:rPr&gt;&lt;w:tblPr/&gt;&lt;w:tcPr&gt;&lt;w:tcBorders&gt;&lt;w:tl2br w:val="none" w:sz="0" w:space="0" w:color="auto"/&gt;&lt;w:tr2bl w:val="none" w:sz="0" w:space="0" w:color="auto"/&gt;&lt;/w:tcBorders&gt;&lt;/w:tcPr&gt;&lt;/w:tblStylePr&gt;&lt;w:tblStylePr w:type="firstCol"&gt;&lt;w:rPr&gt;&lt;w:b w:val="0"/&gt;&lt;w:bCs w:val="0"/&gt;&lt;/w:rPr&gt;&lt;w:tblPr/&gt;&lt;w:tcPr&gt;&lt;w:tcBorders&gt;&lt;w:tl2br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w:type="band1Vert"&gt;&lt;w:rPr&gt;&lt;w:color w:val="auto"/&gt;&lt;/w:rPr&gt;&lt;w:tblPr/&gt;&lt;w:tcPr&gt;&lt;w:shd w:val="pct25" w:color="000000" w:fill="FFFFFF"/&gt;&lt;/w:tcPr&gt;&lt;/w:tblStylePr&gt;&lt;w:tblStylePr w:type="band2Vert"&gt;&lt;w:rPr&gt;&lt;w:color w:val="auto"/&gt;&lt;/w:rPr&gt;&lt;w:tblPr/&gt;&lt;w:tcPr&gt;&lt;w:shd w:val="pct25" w:color="FFFF00"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w:styleId="TableColumns2"&gt;&lt;w:name w:val="Table Columns 2"/&gt;&lt;w:basedOn w:val="TableNormal"/&gt;&lt;w:uiPriority w:val="99"/&gt;&lt;w:semiHidden/&gt;&lt;w:unhideWhenUsed/&gt;&lt;w:rsid w:val="00BD3B54"/&gt;&lt;w:rPr&gt;&lt;w:rFonts w:ascii="Times New Roman" w:eastAsiaTheme="minorHAnsi" w:hAnsi="Times New Roman"/&gt;&lt;w:b/&gt;&lt;w:bCs/&gt;&lt;w:lang w:val="da-DK" w:eastAsia="en-US"/&gt;&lt;/w:rPr&gt;&lt;w:tblPr&gt;&lt;w:tblStyleColBandSize w:val="1"/&gt;&lt;/w:tblPr&gt;&lt;w:tblStylePr w:type="firstRow"&gt;&lt;w:rPr&gt;&lt;w:color w:val="FFFFFF"/&gt;&lt;/w:rPr&gt;&lt;w:tblPr/&gt;&lt;w:tcPr&gt;&lt;w:tcBorders&gt;&lt;w:tl2br w:val="none" w:sz="0" w:space="0" w:color="auto"/&gt;&lt;w:tr2bl w:val="none" w:sz="0" w:space="0" w:color="auto"/&gt;&lt;/w:tcBorders&gt;&lt;w:shd w:val="solid" w:color="000080" w:fill="FFFFFF"/&gt;&lt;/w:tcPr&gt;&lt;/w:tblStylePr&gt;&lt;w:tblStylePr w:type="lastRow"&gt;&lt;w:rPr&gt;&lt;w:b w:val="0"/&gt;&lt;w:bCs w:val="0"/&gt;&lt;/w:rPr&gt;&lt;w:tblPr/&gt;&lt;w:tcPr&gt;&lt;w:tcBorders&gt;&lt;w:tl2br w:val="none" w:sz="0" w:space="0" w:color="auto"/&gt;&lt;w:tr2bl w:val="none" w:sz="0" w:space="0" w:color="auto"/&gt;&lt;/w:tcBorders&gt;&lt;/w:tcPr&gt;&lt;/w:tblStylePr&gt;&lt;w:tblStylePr w:type="firstCol"&gt;&lt;w:rPr&gt;&lt;w:b w:val="0"/&gt;&lt;w:bCs w:val="0"/&gt;&lt;w:color w:val="000000"/&gt;&lt;/w:rPr&gt;&lt;w:tblPr/&gt;&lt;w:tcPr&gt;&lt;w:tcBorders&gt;&lt;w:tl2br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w:type="band1Vert"&gt;&lt;w:rPr&gt;&lt;w:color w:val="auto"/&gt;&lt;/w:rPr&gt;&lt;w:tblPr/&gt;&lt;w:tcPr&gt;&lt;w:shd w:val="pct30" w:color="000000" w:fill="FFFFFF"/&gt;&lt;/w:tcPr&gt;&lt;/w:tblStylePr&gt;&lt;w:tblStylePr w:type="band2Vert"&gt;&lt;w:rPr&gt;&lt;w:color w:val="auto"/&gt;&lt;/w:rPr&gt;&lt;w:tblPr/&gt;&lt;w:tcPr&gt;&lt;w:shd w:val="pct25" w:color="00FF00"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w:styleId="TableColumns3"&gt;&lt;w:name w:val="Table Columns 3"/&gt;&lt;w:basedOn w:val="TableNormal"/&gt;&lt;w:uiPriority w:val="99"/&gt;&lt;w:semiHidden/&gt;&lt;w:unhideWhenUsed/&gt;&lt;w:rsid w:val="00BD3B54"/&gt;&lt;w:rPr&gt;&lt;w:rFonts w:ascii="Times New Roman" w:eastAsiaTheme="minorHAnsi" w:hAnsi="Times New Roman"/&gt;&lt;w:b/&gt;&lt;w:bCs/&gt;&lt;w:lang w:val="da-DK" w:eastAsia="en-US"/&gt;&lt;/w:rPr&gt;&lt;w:tblPr&gt;&lt;w:tblStyleColBandSize w:val="1"/&gt;&lt;w:tblBorders&gt;&lt;w:top w:val="single" w:sz="6" w:space="0" w:color="000080"/&gt;&lt;w:left w:val="single" w:sz="6" w:space="0" w:color="000080"/&gt;&lt;w:bottom w:val="single" w:sz="6" w:space="0" w:color="000080"/&gt;&lt;w:right w:val="single" w:sz="6" w:space="0" w:color="000080"/&gt;&lt;w:insideV w:val="single" w:sz="6" w:space="0" w:color="000080"/&gt;&lt;/w:tblBorders&gt;&lt;/w:tblPr&gt;&lt;w:tblStylePr w:type="firstRow"&gt;&lt;w:rPr&gt;&lt;w:color w:val="FFFFFF"/&gt;&lt;/w:rPr&gt;&lt;w:tblPr/&gt;&lt;w:tcPr&gt;&lt;w:tcBorders&gt;&lt;w:tl2br w:val="none" w:sz="0" w:space="0" w:color="auto"/&gt;&lt;w:tr2bl w:val="none" w:sz="0" w:space="0" w:color="auto"/&gt;&lt;/w:tcBorders&gt;&lt;w:shd w:val="solid" w:color="000080" w:fill="FFFFFF"/&gt;&lt;/w:tcPr&gt;&lt;/w:tblStylePr&gt;&lt;w:tblStylePr w:type="lastRow"&gt;&lt;w:rPr&gt;&lt;w:b w:val="0"/&gt;&lt;w:bCs w:val="0"/&gt;&lt;/w:rPr&gt;&lt;w:tblPr/&gt;&lt;w:tcPr&gt;&lt;w:tcBorders&gt;&lt;w:top w:val="single" w:sz="6" w:space="0" w:color="000080"/&gt;&lt;w:tl2br w:val="none" w:sz="0" w:space="0" w:color="auto"/&gt;&lt;w:tr2bl w:val="none" w:sz="0" w:space="0" w:color="auto"/&gt;&lt;/w:tcBorders&gt;&lt;/w:tcPr&gt;&lt;/w:tblStylePr&gt;&lt;w:tblStylePr w:type="firstCol"&gt;&lt;w:rPr&gt;&lt;w:b w:val="0"/&gt;&lt;w:bCs w:val="0"/&gt;&lt;/w:rPr&gt;&lt;w:tblPr/&gt;&lt;w:tcPr&gt;&lt;w:tcBorders&gt;&lt;w:tl2br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w:type="band1Vert"&gt;&lt;w:rPr&gt;&lt;w:color w:val="auto"/&gt;&lt;/w:rPr&gt;&lt;w:tblPr/&gt;&lt;w:tcPr&gt;&lt;w:shd w:val="solid" w:color="C0C0C0" w:fill="FFFFFF"/&gt;&lt;/w:tcPr&gt;&lt;/w:tblStylePr&gt;&lt;w:tblStylePr w:type="band2Vert"&gt;&lt;w:rPr&gt;&lt;w:color w:val="auto"/&gt;&lt;/w:rPr&gt;&lt;w:tblPr/&gt;&lt;w:tcPr&gt;&lt;w:shd w:val="pct10" w:color="000000" w:fill="FFFFFF"/&gt;&lt;/w:tcPr&gt;&lt;/w:tblStylePr&gt;&lt;w:tblStylePr w:type="neCell"&gt;&lt;w:rPr&gt;&lt;w:b/&gt;&lt;w:bCs/&gt;&lt;/w:rPr&gt;&lt;w:tblPr/&gt;&lt;w:tcPr&gt;&lt;w:tcBorders&gt;&lt;w:tl2br w:val="none" w:sz="0" w:space="0" w:color="auto"/&gt;&lt;w:tr2bl w:val="none" w:sz="0" w:space="0" w:color="auto"/&gt;&lt;/w:tcBorders&gt;&lt;/w:tcPr&gt;&lt;/w:tblStylePr&gt;&lt;/w:style&gt;&lt;w:style w:type="table" w:styleId="TableColumns4"&gt;&lt;w:name w:val="Table Columns 4"/&gt;&lt;w:basedOn w:val="TableNormal"/&gt;&lt;w:uiPriority w:val="99"/&gt;&lt;w:semiHidden/&gt;&lt;w:unhideWhenUsed/&gt;&lt;w:rsid w:val="00BD3B54"/&gt;&lt;w:rPr&gt;&lt;w:rFonts w:ascii="Times New Roman" w:eastAsiaTheme="minorHAnsi" w:hAnsi="Times New Roman"/&gt;&lt;w:lang w:val="da-DK" w:eastAsia="en-US"/&gt;&lt;/w:rPr&gt;&lt;w:tblPr&gt;&lt;w:tblStyleColBandSize w:val="1"/&gt;&lt;/w:tblPr&gt;&lt;w:tblStylePr w:type="firstRow"&gt;&lt;w:rPr&gt;&lt;w:color w:val="FFFFFF"/&gt;&lt;/w:rPr&gt;&lt;w:tblPr/&gt;&lt;w:tcPr&gt;&lt;w:tcBorders&gt;&lt;w:tl2br w:val="none" w:sz="0" w:space="0" w:color="auto"/&gt;&lt;w:tr2bl w:val="none" w:sz="0" w:space="0" w:color="auto"/&gt;&lt;/w:tcBorders&gt;&lt;w:shd w:val="solid" w:color="000000" w:fill="FFFFFF"/&gt;&lt;/w:tcPr&gt;&lt;/w:tblStylePr&gt;&lt;w:tblStylePr w:type="lastRow"&gt;&lt;w:rPr&gt;&lt;w:b/&gt;&lt;w:bCs/&gt;&lt;/w:rPr&gt;&lt;w:tblPr/&gt;&lt;w:tcPr&gt;&lt;w:tcBorders&gt;&lt;w:tl2br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w:type="band1Vert"&gt;&lt;w:rPr&gt;&lt;w:color w:val="auto"/&gt;&lt;/w:rPr&gt;&lt;w:tblPr/&gt;&lt;w:tcPr&gt;&lt;w:shd w:val="pct50" w:color="008080" w:fill="FFFFFF"/&gt;&lt;/w:tcPr&gt;&lt;/w:tblStylePr&gt;&lt;w:tblStylePr w:type="band2Vert"&gt;&lt;w:rPr&gt;&lt;w:color w:val="auto"/&gt;&lt;/w:rPr&gt;&lt;w:tblPr/&gt;&lt;w:tcPr&gt;&lt;w:shd w:val="pct10" w:color="000000" w:fill="FFFFFF"/&gt;&lt;/w:tcPr&gt;&lt;/w:tblStylePr&gt;&lt;/w:style&gt;&lt;w:style w:type="table" w:styleId="TableColumns5"&gt;&lt;w:name w:val="Table Columns 5"/&gt;&lt;w:basedOn w:val="TableNormal"/&gt;&lt;w:uiPriority w:val="99"/&gt;&lt;w:semiHidden/&gt;&lt;w:unhideWhenUsed/&gt;&lt;w:rsid w:val="00BD3B54"/&gt;&lt;w:rPr&gt;&lt;w:rFonts w:ascii="Times New Roman" w:eastAsiaTheme="minorHAnsi" w:hAnsi="Times New Roman"/&gt;&lt;w:lang w:val="da-DK" w:eastAsia="en-US"/&gt;&lt;/w:rPr&gt;&lt;w:tblPr&gt;&lt;w:tblStyleColBandSize w:val="1"/&gt;&lt;w:tblBorders&gt;&lt;w:top w:val="single" w:sz="12" w:space="0" w:color="808080"/&gt;&lt;w:left w:val="single" w:sz="12" w:space="0" w:color="808080"/&gt;&lt;w:bottom w:val="single" w:sz="12" w:space="0" w:color="808080"/&gt;&lt;w:right w:val="single" w:sz="12" w:space="0" w:color="808080"/&gt;&lt;w:insideV w:val="single" w:sz="6" w:space="0" w:color="C0C0C0"/&gt;&lt;/w:tblBorders&gt;&lt;/w:tblPr&gt;&lt;w:tblStylePr w:type="firstRow"&gt;&lt;w:rPr&gt;&lt;w:b/&gt;&lt;w:bCs/&gt;&lt;w:i/&gt;&lt;w:iCs/&gt;&lt;/w:rPr&gt;&lt;w:tblPr/&gt;&lt;w:tcPr&gt;&lt;w:tcBorders&gt;&lt;w:bottom w:val="single" w:sz="6" w:space="0" w:color="808080"/&gt;&lt;w:tl2br w:val="none" w:sz="0" w:space="0" w:color="auto"/&gt;&lt;w:tr2bl w:val="none" w:sz="0" w:space="0" w:color="auto"/&gt;&lt;/w:tcBorders&gt;&lt;/w:tcPr&gt;&lt;/w:tblStylePr&gt;&lt;w:tblStylePr w:type="lastRow"&gt;&lt;w:rPr&gt;&lt;w:b/&gt;&lt;w:bCs/&gt;&lt;/w:rPr&gt;&lt;w:tblPr/&gt;&lt;w:tcPr&gt;&lt;w:tcBorders&gt;&lt;w:top w:val="single" w:sz="6" w:space="0" w:color="808080"/&gt;&lt;w:tl2br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w:type="band1Vert"&gt;&lt;w:rPr&gt;&lt;w:color w:val="auto"/&gt;&lt;/w:rPr&gt;&lt;w:tblPr/&gt;&lt;w:tcPr&gt;&lt;w:shd w:val="solid" w:color="C0C0C0" w:fill="FFFFFF"/&gt;&lt;/w:tcPr&gt;&lt;/w:tblStylePr&gt;&lt;w:tblStylePr w:type="band2Vert"&gt;&lt;w:rPr&gt;&lt;w:color w:val="auto"/&gt;&lt;/w:rPr&gt;&lt;/w:tblStylePr&gt;&lt;/w:style&gt;&lt;w:style w:type="table" w:styleId="TableContemporary"&gt;&lt;w:name w:val="Table Contemporary"/&gt;&lt;w:basedOn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w:val="1"/&gt;&lt;w:tblBorders&gt;&lt;w:insideH w:val="single" w:sz="18" w:space="0" w:color="FFFFFF"/&gt;&lt;w:insideV w:val="single" w:sz="18" w:space="0" w:color="FFFFFF"/&gt;&lt;/w:tblBorders&gt;&lt;/w:tblPr&gt;&lt;w:tblStylePr w:type="firstRow"&gt;&lt;w:rPr&gt;&lt;w:b/&gt;&lt;w:bCs/&gt;&lt;w:color w:val="auto"/&gt;&lt;/w:rPr&gt;&lt;w:tblPr/&gt;&lt;w:tcPr&gt;&lt;w:tcBorders&gt;&lt;w:tl2br w:val="none" w:sz="0" w:space="0" w:color="auto"/&gt;&lt;w:tr2bl w:val="none" w:sz="0" w:space="0" w:color="auto"/&gt;&lt;/w:tcBorders&gt;&lt;w:shd w:val="pct20" w:color="000000" w:fill="FFFFFF"/&gt;&lt;/w:tcPr&gt;&lt;/w:tblStylePr&gt;&lt;w:tblStylePr w:type="band1Horz"&gt;&lt;w:rPr&gt;&lt;w:color w:val="auto"/&gt;&lt;/w:rPr&gt;&lt;w:tblPr/&gt;&lt;w:tcPr&gt;&lt;w:tcBorders&gt;&lt;w:tl2br w:val="none" w:sz="0" w:space="0" w:color="auto"/&gt;&lt;w:tr2bl w:val="none" w:sz="0" w:space="0" w:color="auto"/&gt;&lt;/w:tcBorders&gt;&lt;w:shd w:val="pct5" w:color="000000" w:fill="FFFFFF"/&gt;&lt;/w:tcPr&gt;&lt;/w:tblStylePr&gt;&lt;w:tblStylePr w:type="band2Horz"&gt;&lt;w:rPr&gt;&lt;w:color w:val="auto"/&gt;&lt;/w:rPr&gt;&lt;w:tblPr/&gt;&lt;w:tcPr&gt;&lt;w:tcBorders&gt;&lt;w:tl2br w:val="none" w:sz="0" w:space="0" w:color="auto"/&gt;&lt;w:tr2bl w:val="none" w:sz="0" w:space="0" w:color="auto"/&gt;&lt;/w:tcBorders&gt;&lt;w:shd w:val="pct20" w:color="000000" w:fill="FFFFFF"/&gt;&lt;/w:tcPr&gt;&lt;/w:tblStylePr&gt;&lt;/w:style&gt;&lt;w:style w:type="table" w:styleId="TableElegant"&gt;&lt;w:name w:val="Table Elegant"/&gt;&lt;w:basedOn w:val="TableNormal"/&gt;&lt;w:uiPriority w:val="99"/&gt;&lt;w:semiHidden/&gt;&lt;w:unhideWhenUsed/&gt;&lt;w:rsid w:val="00BD3B54"/&gt;&lt;w:rPr&gt;&lt;w:rFonts w:ascii="Times New Roman" w:eastAsiaTheme="minorHAnsi" w:hAnsi="Times New Roman"/&gt;&lt;w:lang w:val="da-DK" w:eastAsia="en-US"/&gt;&lt;/w:rPr&gt;&lt;w:tblPr&gt;&lt;w:tblBorders&gt;&lt;w:top w:val="double" w:sz="6" w:space="0" w:color="000000"/&gt;&lt;w:left w:val="double" w:sz="6" w:space="0" w:color="000000"/&gt;&lt;w:bottom w:val="double" w:sz="6" w:space="0" w:color="000000"/&gt;&lt;w:right w:val="double" w:sz="6" w:space="0" w:color="000000"/&gt;&lt;w:insideH w:val="single" w:sz="6" w:space="0" w:color="000000"/&gt;&lt;w:insideV w:val="single" w:sz="6" w:space="0" w:color="000000"/&gt;&lt;/w:tblBorders&gt;&lt;/w:tblPr&gt;&lt;w:tcPr&gt;&lt;w:shd w:val="clear" w:color="auto" w:fill="auto"/&gt;&lt;/w:tcPr&gt;&lt;w:tblStylePr w:type="firstRow"&gt;&lt;w:rPr&gt;&lt;w:caps/&gt;&lt;w:color w:val="auto"/&gt;&lt;/w:rPr&gt;&lt;w:tblPr/&gt;&lt;w:tcPr&gt;&lt;w:tcBorders&gt;&lt;w:tl2br w:val="none" w:sz="0" w:space="0" w:color="auto"/&gt;&lt;w:tr2bl w:val="none" w:sz="0" w:space="0" w:color="auto"/&gt;&lt;/w:tcBorders&gt;&lt;/w:tcPr&gt;&lt;/w:tblStylePr&gt;&lt;/w:style&gt;&lt;w:style w:type="table" w:styleId="TableGrid"&gt;&lt;w:name w:val="Table Grid"/&gt;&lt;w:basedOn w:val="TableNormal"/&gt;&lt;w:uiPriority w:val="99"/&gt;&lt;w:rsid w:val="00BD3B54"/&gt;&lt;w:rPr&gt;&lt;w:rFonts w:ascii="Times New Roman" w:eastAsiaTheme="minorHAnsi" w:hAnsi="Times New Roman"/&gt;&lt;w:lang w:val="da-DK" w:eastAsia="en-US"/&gt;&lt;/w:rPr&gt;&lt;w:tblPr&gt;&lt;w:tblBorders&gt;&lt;w:top w:val="single" w:sz="4" w:space="0" w:color="auto"/&gt;&lt;w:left w:val="single" w:sz="4" w:space="0" w:color="auto"/&gt;&lt;w:bottom w:val="single" w:sz="4" w:space="0" w:color="auto"/&gt;&lt;w:right w:val="single" w:sz="4" w:space="0" w:color="auto"/&gt;&lt;w:insideH w:val="single" w:sz="4" w:space="0" w:color="auto"/&gt;&lt;w:insideV w:val="single" w:sz="4" w:space="0" w:color="auto"/&gt;&lt;/w:tblBorders&gt;&lt;/w:tblPr&gt;&lt;/w:style&gt;&lt;w:style w:type="table" w:styleId="TableGrid1"&gt;&lt;w:name w:val="Table Grid 1"/&gt;&lt;w:basedOn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w:sz="6" w:space="0" w:color="000000"/&gt;&lt;w:bottom w:val="single" w:sz="6" w:space="0" w:color="000000"/&gt;&lt;w:right w:val="single" w:sz="6" w:space="0" w:color="000000"/&gt;&lt;w:insideH w:val="single" w:sz="6" w:space="0" w:color="000000"/&gt;&lt;w:insideV w:val="single" w:sz="6" w:space="0" w:color="000000"/&gt;&lt;/w:tblBorders&gt;&lt;/w:tblPr&gt;&lt;w:tcPr&gt;&lt;w:shd w:val="clear" w:color="auto" w:fill="auto"/&gt;&lt;/w:tcPr&gt;&lt;w:tblStylePr w:type="lastRow"&gt;&lt;w:rPr&gt;&lt;w:i/&gt;&lt;w:iCs/&gt;&lt;/w:rPr&gt;&lt;w:tblPr/&gt;&lt;w:tcPr&gt;&lt;w:tcBorders&gt;&lt;w:tl2br w:val="none" w:sz="0" w:space="0" w:color="auto"/&gt;&lt;w:tr2bl w:val="none" w:sz="0" w:space="0" w:color="auto"/&gt;&lt;/w:tcBorders&gt;&lt;/w:tcPr&gt;&lt;/w:tblStylePr&gt;&lt;w:tblStylePr w:type="lastCol"&gt;&lt;w:rPr&gt;&lt;w:i/&gt;&lt;w:iCs/&gt;&lt;/w:rPr&gt;&lt;w:tblPr/&gt;&lt;w:tcPr&gt;&lt;w:tcBorders&gt;&lt;w:tl2br w:val="none" w:sz="0" w:space="0" w:color="auto"/&gt;&lt;w:tr2bl w:val="none" w:sz="0" w:space="0" w:color="auto"/&gt;&lt;/w:tcBorders&gt;&lt;/w:tcPr&gt;&lt;/w:tblStylePr&gt;&lt;/w:style&gt;&lt;w:style w:type="table" w:styleId="TableGrid2"&gt;&lt;w:name w:val="Table Grid 2"/&gt;&lt;w:basedOn w:val="TableNormal"/&gt;&lt;w:uiPriority w:val="99"/&gt;&lt;w:semiHidden/&gt;&lt;w:unhideWhenUsed/&gt;&lt;w:rsid w:val="00BD3B54"/&gt;&lt;w:rPr&gt;&lt;w:rFonts w:ascii="Times New Roman" w:eastAsiaTheme="minorHAnsi" w:hAnsi="Times New Roman"/&gt;&lt;w:lang w:val="da-DK" w:eastAsia="en-US"/&gt;&lt;/w:rPr&gt;&lt;w:tblPr&gt;&lt;w:tblBorders&gt;&lt;w:insideH w:val="single" w:sz="6" w:space="0" w:color="000000"/&gt;&lt;w:insideV w:val="single" w:sz="6" w:space="0" w:color="000000"/&gt;&lt;/w:tblBorders&gt;&lt;/w:tblPr&gt;&lt;w:tcPr&gt;&lt;w:shd w:val="clear" w:color="auto" w:fill="auto"/&gt;&lt;/w:tcPr&gt;&lt;w:tblStylePr w:type="firstRow"&gt;&lt;w:rPr&gt;&lt;w:b/&gt;&lt;w:bCs/&gt;&lt;/w:rPr&gt;&lt;w:tblPr/&gt;&lt;w:tcPr&gt;&lt;w:tcBorders&gt;&lt;w:tl2br w:val="none" w:sz="0" w:space="0" w:color="auto"/&gt;&lt;w:tr2bl w:val="none" w:sz="0" w:space="0" w:color="auto"/&gt;&lt;/w:tcBorders&gt;&lt;/w:tcPr&gt;&lt;/w:tblStylePr&gt;&lt;w:tblStylePr w:type="lastRow"&gt;&lt;w:rPr&gt;&lt;w:b/&gt;&lt;w:bCs/&gt;&lt;/w:rPr&gt;&lt;w:tblPr/&gt;&lt;w:tcPr&gt;&lt;w:tcBorders&gt;&lt;w:top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w:color="auto"/&gt;&lt;/w:tcBorders&gt;&lt;/w:tcPr&gt;&lt;/w:tblStylePr&gt;&lt;/w:style&gt;&lt;w:style w:type="table" w:styleId="TableGrid3"&gt;&lt;w:name w:val="Table Grid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w:sz="12" w:space="0" w:color="000000"/&gt;&lt;w:bottom w:val="single" w:sz="6" w:space="0" w:color="000000"/&gt;&lt;w:right w:val="single" w:sz="12" w:space="0" w:color="000000"/&gt;&lt;w:insideV w:val="single" w:sz="6" w:space="0" w:color="000000"/&gt;&lt;/w:tblBorders&gt;&lt;/w:tblPr&gt;&lt;w:tcPr&gt;&lt;w:shd w:val="clear" w:color="auto" w:fill="auto"/&gt;&lt;/w:tcPr&gt;&lt;w:tblStylePr w:type="firstRow"&gt;&lt;w:tblPr/&gt;&lt;w:tcPr&gt;&lt;w:tcBorders&gt;&lt;w:bottom w:val="single" w:sz="6" w:space="0" w:color="000000"/&gt;&lt;w:tl2br w:val="none" w:sz="0" w:space="0" w:color="auto"/&gt;&lt;w:tr2bl w:val="none" w:sz="0" w:space="0" w:color="auto"/&gt;&lt;/w:tcBorders&gt;&lt;w:shd w:val="pct30" w:color="FFFF00" w:fill="FFFFFF"/&gt;&lt;/w:tcPr&gt;&lt;/w:tblStylePr&gt;&lt;w:tblStylePr w:type="lastRow"&gt;&lt;w:rPr&gt;&lt;w:b/&gt;&lt;w:bCs/&gt;&lt;/w:rPr&gt;&lt;w:tblPr/&gt;&lt;w:tcPr&gt;&lt;w:tcBorders&gt;&lt;w:tl2br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w:color="auto"/&gt;&lt;/w:tcBorders&gt;&lt;/w:tcPr&gt;&lt;/w:tblStylePr&gt;&lt;/w:style&gt;&lt;w:style w:type="table" w:styleId="TableGrid4"&gt;&lt;w:name w:val="Table Grid 4"/&gt;&lt;w:basedOn w:val="TableNormal"/&gt;&lt;w:uiPriority w:val="99"/&gt;&lt;w:semiHidden/&gt;&lt;w:unhideWhenUsed/&gt;&lt;w:rsid w:val="00BD3B54"/&gt;&lt;w:rPr&gt;&lt;w:rFonts w:ascii="Times New Roman" w:eastAsiaTheme="minorHAnsi" w:hAnsi="Times New Roman"/&gt;&lt;w:lang w:val="da-DK" w:eastAsia="en-US"/&gt;&lt;/w:rPr&gt;&lt;w:tblPr&gt;&lt;w:tblBorders&gt;&lt;w:left w:val="single" w:sz="12" w:space="0" w:color="000000"/&gt;&lt;w:right w:val="single" w:sz="12" w:space="0" w:color="000000"/&gt;&lt;w:insideH w:val="single" w:sz="6" w:space="0" w:color="000000"/&gt;&lt;w:insideV w:val="single" w:sz="6" w:space="0" w:color="000000"/&gt;&lt;/w:tblBorders&gt;&lt;/w:tblPr&gt;&lt;w:tcPr&gt;&lt;w:shd w:val="clear" w:color="auto" w:fill="auto"/&gt;&lt;/w:tcPr&gt;&lt;w:tblStylePr w:type="firstRow"&gt;&lt;w:rPr&gt;&lt;w:color w:val="auto"/&gt;&lt;/w:rPr&gt;&lt;w:tblPr/&gt;&lt;w:tcPr&gt;&lt;w:tcBorders&gt;&lt;w:bottom w:val="single" w:sz="6" w:space="0" w:color="000000"/&gt;&lt;w:tl2br w:val="none" w:sz="0" w:space="0" w:color="auto"/&gt;&lt;w:tr2bl w:val="none" w:sz="0" w:space="0" w:color="auto"/&gt;&lt;/w:tcBorders&gt;&lt;w:shd w:val="pct30" w:color="FFFF00" w:fill="FFFFFF"/&gt;&lt;/w:tcPr&gt;&lt;/w:tblStylePr&gt;&lt;w:tblStylePr w:type="lastRow"&gt;&lt;w:rPr&gt;&lt;w:b/&gt;&lt;w:bCs/&gt;&lt;w:color w:val="auto"/&gt;&lt;/w:rPr&gt;&lt;w:tblPr/&gt;&lt;w:tcPr&gt;&lt;w:tcBorders&gt;&lt;w:top w:val="single" w:sz="6" w:space="0" w:color="000000"/&gt;&lt;w:tl2br w:val="none" w:sz="0" w:space="0" w:color="auto"/&gt;&lt;w:tr2bl w:val="none" w:sz="0" w:space="0" w:color="auto"/&gt;&lt;/w:tcBorders&gt;&lt;w:shd w:val="pct30" w:color="FFFF00" w:fill="FFFFFF"/&gt;&lt;/w:tcPr&gt;&lt;/w:tblStylePr&gt;&lt;w:tblStylePr w:type="lastCol"&gt;&lt;w:rPr&gt;&lt;w:b/&gt;&lt;w:bCs/&gt;&lt;w:color w:val="auto"/&gt;&lt;/w:rPr&gt;&lt;w:tblPr/&gt;&lt;w:tcPr&gt;&lt;w:tcBorders&gt;&lt;w:tl2br w:val="none" w:sz="0" w:space="0" w:color="auto"/&gt;&lt;w:tr2bl w:val="none" w:sz="0" w:space="0" w:color="auto"/&gt;&lt;/w:tcBorders&gt;&lt;/w:tcPr&gt;&lt;/w:tblStylePr&gt;&lt;/w:style&gt;&lt;w:style w:type="table" w:styleId="TableGrid5"&gt;&lt;w:name w:val="Table Grid 5"/&gt;&lt;w:basedOn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w:color="000000"/&gt;&lt;w:insideH w:val="single" w:sz="6" w:space="0" w:color="000000"/&gt;&lt;w:insideV w:val="single" w:sz="6" w:space="0" w:color="000000"/&gt;&lt;/w:tblBorders&gt;&lt;/w:tblPr&gt;&lt;w:tcPr&gt;&lt;w:shd w:val="clear" w:color="auto" w:fill="auto"/&gt;&lt;/w:tcPr&gt;&lt;w:tblStylePr w:type="firstRow"&gt;&lt;w:tblPr/&gt;&lt;w:tcPr&gt;&lt;w:tcBorders&gt;&lt;w:bottom w:val="single" w:sz="12" w:space="0" w:color="000000"/&gt;&lt;w:tl2br w:val="none" w:sz="0" w:space="0" w:color="auto"/&gt;&lt;w:tr2bl w:val="none" w:sz="0" w:space="0" w:color="auto"/&gt;&lt;/w:tcBorders&gt;&lt;/w:tcPr&gt;&lt;/w:tblStylePr&gt;&lt;w:tblStylePr w:type="lastRow"&gt;&lt;w:rPr&gt;&lt;w:b/&gt;&lt;w:bCs/&gt;&lt;/w:rPr&gt;&lt;w:tblPr/&gt;&lt;w:tcPr&gt;&lt;w:tcBorders&gt;&lt;w:tl2br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w:type="nwCell"&gt;&lt;w:tblPr/&gt;&lt;w:tcPr&gt;&lt;w:tcBorders&gt;&lt;w:tl2br w:val="single" w:sz="6" w:space="0" w:color="000000"/&gt;&lt;w:tr2bl w:val="none" w:sz="0" w:space="0" w:color="auto"/&gt;&lt;/w:tcBorders&gt;&lt;/w:tcPr&gt;&lt;/w:tblStylePr&gt;&lt;/w:style&gt;&lt;w:style w:type="table" w:styleId="TableGrid6"&gt;&lt;w:name w:val="Table Grid 6"/&gt;&lt;w:basedOn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w:color="000000"/&gt;&lt;w:insideV w:val="single" w:sz="6" w:space="0" w:color="000000"/&gt;&lt;/w:tblBorders&gt;&lt;/w:tblPr&gt;&lt;w:tcPr&gt;&lt;w:shd w:val="clear" w:color="auto" w:fill="auto"/&gt;&lt;/w:tcPr&gt;&lt;w:tblStylePr w:type="firstRow"&gt;&lt;w:rPr&gt;&lt;w:b/&gt;&lt;w:bCs/&gt;&lt;/w:rPr&gt;&lt;w:tblPr/&gt;&lt;w:tcPr&gt;&lt;w:tcBorders&gt;&lt;w:bottom w:val="single" w:sz="6" w:space="0" w:color="000000"/&gt;&lt;w:tl2br w:val="none" w:sz="0" w:space="0" w:color="auto"/&gt;&lt;w:tr2bl w:val="none" w:sz="0" w:space="0" w:color="auto"/&gt;&lt;/w:tcBorders&gt;&lt;/w:tcPr&gt;&lt;/w:tblStylePr&gt;&lt;w:tblStylePr w:type="lastRow"&gt;&lt;w:rPr&gt;&lt;w:color w:val="auto"/&gt;&lt;/w:rPr&gt;&lt;w:tblPr/&gt;&lt;w:tcPr&gt;&lt;w:tcBorders&gt;&lt;w:top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w:type="nwCell"&gt;&lt;w:tblPr/&gt;&lt;w:tcPr&gt;&lt;w:tcBorders&gt;&lt;w:tl2br w:val="single" w:sz="6" w:space="0" w:color="000000"/&gt;&lt;w:tr2bl w:val="none" w:sz="0" w:space="0" w:color="auto"/&gt;&lt;/w:tcBorders&gt;&lt;/w:tcPr&gt;&lt;/w:tblStylePr&gt;&lt;/w:style&gt;&lt;w:style w:type="table" w:styleId="TableGrid7"&gt;&lt;w:name w:val="Table Grid 7"/&gt;&lt;w:basedOn w:val="TableNormal"/&gt;&lt;w:uiPriority w:val="99"/&gt;&lt;w:semiHidden/&gt;&lt;w:unhideWhenUsed/&gt;&lt;w:rsid w:val="00BD3B54"/&gt;&lt;w:rPr&gt;&lt;w:rFonts w:ascii="Times New Roman" w:eastAsiaTheme="minorHAnsi" w:hAnsi="Times New Roman"/&gt;&lt;w:b/&gt;&lt;w:bCs/&gt;&lt;w:lang w:val="da-DK" w:eastAsia="en-US"/&gt;&lt;/w:rPr&gt;&lt;w:tblPr&gt;&lt;w:tblBorders&gt;&lt;w:top w:val="single" w:sz="12" w:space="0" w:color="000000"/&gt;&lt;w:left w:val="single" w:sz="12" w:space="0" w:color="000000"/&gt;&lt;w:bottom w:val="single" w:sz="12" w:space="0" w:color="000000"/&gt;&lt;w:right w:val="single" w:sz="12" w:space="0" w:color="000000"/&gt;&lt;w:insideH w:val="single" w:sz="6" w:space="0" w:color="000000"/&gt;&lt;w:insideV w:val="single" w:sz="6" w:space="0" w:color="000000"/&gt;&lt;/w:tblBorders&gt;&lt;/w:tblPr&gt;&lt;w:tcPr&gt;&lt;w:shd w:val="clear" w:color="auto" w:fill="auto"/&gt;&lt;/w:tcPr&gt;&lt;w:tblStylePr w:type="firstRow"&gt;&lt;w:rPr&gt;&lt;w:b w:val="0"/&gt;&lt;w:bCs w:val="0"/&gt;&lt;/w:rPr&gt;&lt;w:tblPr/&gt;&lt;w:tcPr&gt;&lt;w:tcBorders&gt;&lt;w:bottom w:val="single" w:sz="12" w:space="0" w:color="000000"/&gt;&lt;w:tl2br w:val="none" w:sz="0" w:space="0" w:color="auto"/&gt;&lt;w:tr2bl w:val="none" w:sz="0" w:space="0" w:color="auto"/&gt;&lt;/w:tcBorders&gt;&lt;/w:tcPr&gt;&lt;/w:tblStylePr&gt;&lt;w:tblStylePr w:type="lastRow"&gt;&lt;w:rPr&gt;&lt;w:b w:val="0"/&gt;&lt;w:bCs w:val="0"/&gt;&lt;/w:rPr&gt;&lt;w:tblPr/&gt;&lt;w:tcPr&gt;&lt;w:tcBorders&gt;&lt;w:top w:val="single" w:sz="6" w:space="0" w:color="000000"/&gt;&lt;w:tl2br w:val="none" w:sz="0" w:space="0" w:color="auto"/&gt;&lt;w:tr2bl w:val="none" w:sz="0" w:space="0" w:color="auto"/&gt;&lt;/w:tcBorders&gt;&lt;/w:tcPr&gt;&lt;/w:tblStylePr&gt;&lt;w:tblStylePr w:type="firstCol"&gt;&lt;w:rPr&gt;&lt;w:b w:val="0"/&gt;&lt;w:bCs w:val="0"/&gt;&lt;/w:rPr&gt;&lt;w:tblPr/&gt;&lt;w:tcPr&gt;&lt;w:tcBorders&gt;&lt;w:tl2br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w:type="nwCell"&gt;&lt;w:tblPr/&gt;&lt;w:tcPr&gt;&lt;w:tcBorders&gt;&lt;w:tl2br w:val="single" w:sz="6" w:space="0" w:color="000000"/&gt;&lt;w:tr2bl w:val="none" w:sz="0" w:space="0" w:color="auto"/&gt;&lt;/w:tcBorders&gt;&lt;/w:tcPr&gt;&lt;/w:tblStylePr&gt;&lt;/w:style&gt;&lt;w:style w:type="table" w:styleId="TableGrid8"&gt;&lt;w:name w:val="Table Grid 8"/&gt;&lt;w:basedOn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w:color="000080"/&gt;&lt;w:left w:val="single" w:sz="6" w:space="0" w:color="000080"/&gt;&lt;w:bottom w:val="single" w:sz="6" w:space="0" w:color="000080"/&gt;&lt;w:right w:val="single" w:sz="6" w:space="0" w:color="000080"/&gt;&lt;w:insideH w:val="single" w:sz="6" w:space="0" w:color="000080"/&gt;&lt;w:insideV w:val="single" w:sz="6" w:space="0" w:color="000080"/&gt;&lt;/w:tblBorders&gt;&lt;/w:tblPr&gt;&lt;w:tcPr&gt;&lt;w:shd w:val="clear" w:color="auto" w:fill="auto"/&gt;&lt;/w:tcPr&gt;&lt;w:tblStylePr w:type="firstRow"&gt;&lt;w:rPr&gt;&lt;w:b/&gt;&lt;w:bCs/&gt;&lt;w:color w:val="FFFFFF"/&gt;&lt;/w:rPr&gt;&lt;w:tblPr/&gt;&lt;w:tcPr&gt;&lt;w:tcBorders&gt;&lt;w:tl2br w:val="none" w:sz="0" w:space="0" w:color="auto"/&gt;&lt;w:tr2bl w:val="none" w:sz="0" w:space="0" w:color="auto"/&gt;&lt;/w:tcBorders&gt;&lt;w:shd w:val="solid" w:color="000080" w:fill="FFFFFF"/&gt;&lt;/w:tcPr&gt;&lt;/w:tblStylePr&gt;&lt;w:tblStylePr w:type="lastRow"&gt;&lt;w:rPr&gt;&lt;w:b/&gt;&lt;w:bCs/&gt;&lt;w:color w:val="auto"/&gt;&lt;/w:rPr&gt;&lt;w:tblPr/&gt;&lt;w:tcPr&gt;&lt;w:tcBorders&gt;&lt;w:tl2br w:val="none" w:sz="0" w:space="0" w:color="auto"/&gt;&lt;w:tr2bl w:val="none" w:sz="0" w:space="0" w:color="auto"/&gt;&lt;/w:tcBorders&gt;&lt;/w:tcPr&gt;&lt;/w:tblStylePr&gt;&lt;w:tblStylePr w:type="lastCol"&gt;&lt;w:rPr&gt;&lt;w:b/&gt;&lt;w:bCs/&gt;&lt;w:color w:val="auto"/&gt;&lt;/w:rPr&gt;&lt;w:tblPr/&gt;&lt;w:tcPr&gt;&lt;w:tcBorders&gt;&lt;w:tl2br w:val="none" w:sz="0" w:space="0" w:color="auto"/&gt;&lt;w:tr2bl w:val="none" w:sz="0" w:space="0" w:color="auto"/&gt;&lt;/w:tcBorders&gt;&lt;/w:tcPr&gt;&lt;/w:tblStylePr&gt;&lt;/w:style&gt;&lt;w:style w:type="table" w:styleId="TableGridLight"&gt;&lt;w:name w:val="Grid Table Light"/&gt;&lt;w:basedOn w:val="TableNormal"/&gt;&lt;w:uiPriority w:val="99"/&gt;&lt;w:rsid w:val="00BD3B54"/&gt;&lt;w:rPr&gt;&lt;w:rFonts w:ascii="Times New Roman" w:eastAsiaTheme="minorHAnsi" w:hAnsi="Times New Roman"/&gt;&lt;w:lang w:val="da-DK" w:eastAsia="en-US"/&gt;&lt;/w:rPr&gt;&lt;w:tblPr&gt;&lt;w:tblBorders&gt;&lt;w:top w:val="single" w:sz="4" w:space="0" w:color="BFBFBF" w:themeColor="background1" w:themeShade="BF"/&gt;&lt;w:left w:val="single" w:sz="4" w:space="0" w:color="BFBFBF" w:themeColor="background1" w:themeShade="BF"/&gt;&lt;w:bottom w:val="single" w:sz="4" w:space="0" w:color="BFBFBF" w:themeColor="background1" w:themeShade="BF"/&gt;&lt;w:right w:val="single" w:sz="4" w:space="0" w:color="BFBFBF" w:themeColor="background1" w:themeShade="BF"/&gt;&lt;w:insideH w:val="single" w:sz="4" w:space="0" w:color="BFBFBF" w:themeColor="background1" w:themeShade="BF"/&gt;&lt;w:insideV w:val="single" w:sz="4" w:space="0" w:color="BFBFBF" w:themeColor="background1" w:themeShade="BF"/&gt;&lt;/w:tblBorders&gt;&lt;/w:tblPr&gt;&lt;/w:style&gt;&lt;w:style w:type="table" w:styleId="TableList1"&gt;&lt;w:name w:val="Table List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w:sz="12" w:space="0" w:color="008080"/&gt;&lt;w:left w:val="single" w:sz="6" w:space="0" w:color="008080"/&gt;&lt;w:bottom w:val="single" w:sz="12" w:space="0" w:color="008080"/&gt;&lt;w:right w:val="single" w:sz="6" w:space="0" w:color="008080"/&gt;&lt;/w:tblBorders&gt;&lt;/w:tblPr&gt;&lt;w:tblStylePr w:type="firstRow"&gt;&lt;w:rPr&gt;&lt;w:b/&gt;&lt;w:bCs/&gt;&lt;w:i/&gt;&lt;w:iCs/&gt;&lt;w:color w:val="800000"/&gt;&lt;/w:rPr&gt;&lt;w:tblPr/&gt;&lt;w:tcPr&gt;&lt;w:tcBorders&gt;&lt;w:bottom w:val="single" w:sz="6" w:space="0" w:color="000000"/&gt;&lt;w:tl2br w:val="none" w:sz="0" w:space="0" w:color="auto"/&gt;&lt;w:tr2bl w:val="none" w:sz="0" w:space="0" w:color="auto"/&gt;&lt;/w:tcBorders&gt;&lt;w:shd w:val="solid" w:color="C0C0C0" w:fill="FFFFFF"/&gt;&lt;/w:tcPr&gt;&lt;/w:tblStylePr&gt;&lt;w:tblStylePr w:type="lastRow"&gt;&lt;w:tblPr/&gt;&lt;w:tcPr&gt;&lt;w:tcBorders&gt;&lt;w:top w:val="single" w:sz="6" w:space="0" w:color="000000"/&gt;&lt;w:tl2br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w:val="solid" w:color="C0C0C0" w:fill="FFFFFF"/&gt;&lt;/w:tcPr&gt;&lt;/w:tblStylePr&gt;&lt;w:tblStylePr w:type="band2Horz"&gt;&lt;w:rPr&gt;&lt;w:color w:val="auto"/&gt;&lt;/w:rPr&gt;&lt;w:tblPr/&gt;&lt;w:tcPr&gt;&lt;w:tcBorders&gt;&lt;w:tl2br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w:styleId="TableList2"&gt;&lt;w:name w:val="Table List 2"/&gt;&lt;w:basedOn w:val="TableNormal"/&gt;&lt;w:uiPriority w:val="99"/&gt;&lt;w:semiHidden/&gt;&lt;w:unhideWhenUsed/&gt;&lt;w:rsid w:val="00BD3B54"/&gt;&lt;w:rPr&gt;&lt;w:rFonts w:ascii="Times New Roman" w:eastAsiaTheme="minorHAnsi" w:hAnsi="Times New Roman"/&gt;&lt;w:lang w:val="da-DK" w:eastAsia="en-US"/&gt;&lt;/w:rPr&gt;&lt;w:tblPr&gt;&lt;w:tblStyleRowBandSize w:val="2"/&gt;&lt;w:tblBorders&gt;&lt;w:bottom w:val="single" w:sz="12" w:space="0" w:color="808080"/&gt;&lt;/w:tblBorders&gt;&lt;/w:tblPr&gt;&lt;w:tblStylePr w:type="firstRow"&gt;&lt;w:rPr&gt;&lt;w:b/&gt;&lt;w:bCs/&gt;&lt;w:color w:val="FFFFFF"/&gt;&lt;/w:rPr&gt;&lt;w:tblPr/&gt;&lt;w:tcPr&gt;&lt;w:tcBorders&gt;&lt;w:bottom w:val="single" w:sz="6" w:space="0" w:color="000000"/&gt;&lt;w:tl2br w:val="none" w:sz="0" w:space="0" w:color="auto"/&gt;&lt;w:tr2bl w:val="none" w:sz="0" w:space="0" w:color="auto"/&gt;&lt;/w:tcBorders&gt;&lt;w:shd w:val="pct75" w:color="008080" w:fill="008000"/&gt;&lt;/w:tcPr&gt;&lt;/w:tblStylePr&gt;&lt;w:tblStylePr w:type="lastRow"&gt;&lt;w:tblPr/&gt;&lt;w:tcPr&gt;&lt;w:tcBorders&gt;&lt;w:top w:val="single" w:sz="6" w:space="0" w:color="000000"/&gt;&lt;w:tl2br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w:val="pct20" w:color="00FF00" w:fill="FFFFFF"/&gt;&lt;/w:tcPr&gt;&lt;/w:tblStylePr&gt;&lt;w:tblStylePr w:type="band2Horz"&gt;&lt;w:rPr&gt;&lt;w:color w:val="auto"/&gt;&lt;/w:rPr&gt;&lt;w:tblPr/&gt;&lt;w:tcPr&gt;&lt;w:tcBorders&gt;&lt;w:tl2br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w:styleId="TableList3"&gt;&lt;w:name w:val="Table List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w:color="000000"/&gt;&lt;w:bottom w:val="single" w:sz="12" w:space="0" w:color="000000"/&gt;&lt;w:insideH w:val="single" w:sz="6" w:space="0" w:color="000000"/&gt;&lt;/w:tblBorders&gt;&lt;/w:tblPr&gt;&lt;w:tcPr&gt;&lt;w:shd w:val="clear" w:color="auto" w:fill="auto"/&gt;&lt;/w:tcPr&gt;&lt;w:tblStylePr w:type="firstRow"&gt;&lt;w:rPr&gt;&lt;w:b/&gt;&lt;w:bCs/&gt;&lt;w:color w:val="000080"/&gt;&lt;/w:rPr&gt;&lt;w:tblPr/&gt;&lt;w:tcPr&gt;&lt;w:tcBorders&gt;&lt;w:bottom w:val="single" w:sz="12" w:space="0" w:color="000000"/&gt;&lt;w:tl2br w:val="none" w:sz="0" w:space="0" w:color="auto"/&gt;&lt;w:tr2bl w:val="none" w:sz="0" w:space="0" w:color="auto"/&gt;&lt;/w:tcBorders&gt;&lt;/w:tcPr&gt;&lt;/w:tblStylePr&gt;&lt;w:tblStylePr w:type="lastRow"&gt;&lt;w:tblPr/&gt;&lt;w:tcPr&gt;&lt;w:tcBorders&gt;&lt;w:top w:val="single" w:sz="12" w:space="0" w:color="000000"/&gt;&lt;w:tl2br w:val="none" w:sz="0" w:space="0" w:color="auto"/&gt;&lt;w:tr2bl w:val="none" w:sz="0" w:space="0" w:color="auto"/&gt;&lt;/w:tcBorders&gt;&lt;/w:tcPr&gt;&lt;/w:tblStylePr&gt;&lt;w:tblStylePr w:type="swCell"&gt;&lt;w:rPr&gt;&lt;w:i/&gt;&lt;w:iCs/&gt;&lt;w:color w:val="000080"/&gt;&lt;/w:rPr&gt;&lt;w:tblPr/&gt;&lt;w:tcPr&gt;&lt;w:tcBorders&gt;&lt;w:tl2br w:val="none" w:sz="0" w:space="0" w:color="auto"/&gt;&lt;w:tr2bl w:val="none" w:sz="0" w:space="0" w:color="auto"/&gt;&lt;/w:tcBorders&gt;&lt;/w:tcPr&gt;&lt;/w:tblStylePr&gt;&lt;/w:style&gt;&lt;w:style w:type="table" w:styleId="TableList4"&gt;&lt;w:name w:val="Table List 4"/&gt;&lt;w:basedOn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w:color="000000"/&gt;&lt;w:insideH w:val="single" w:sz="6" w:space="0" w:color="000000"/&gt;&lt;/w:tblBorders&gt;&lt;/w:tblPr&gt;&lt;w:tcPr&gt;&lt;w:shd w:val="clear" w:color="auto" w:fill="auto"/&gt;&lt;/w:tcPr&gt;&lt;w:tblStylePr w:type="firstRow"&gt;&lt;w:rPr&gt;&lt;w:b/&gt;&lt;w:bCs/&gt;&lt;w:color w:val="FFFFFF"/&gt;&lt;/w:rPr&gt;&lt;w:tblPr/&gt;&lt;w:tcPr&gt;&lt;w:tcBorders&gt;&lt;w:bottom w:val="single" w:sz="12" w:space="0" w:color="000000"/&gt;&lt;w:tl2br w:val="none" w:sz="0" w:space="0" w:color="auto"/&gt;&lt;w:tr2bl w:val="none" w:sz="0" w:space="0" w:color="auto"/&gt;&lt;/w:tcBorders&gt;&lt;w:shd w:val="solid" w:color="808080" w:fill="FFFFFF"/&gt;&lt;/w:tcPr&gt;&lt;/w:tblStylePr&gt;&lt;/w:style&gt;&lt;w:style w:type="table" w:styleId="TableList5"&gt;&lt;w:name w:val="Table List 5"/&gt;&lt;w:basedOn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w:sz="6" w:space="0" w:color="000000"/&gt;&lt;w:bottom w:val="single" w:sz="6" w:space="0" w:color="000000"/&gt;&lt;w:right w:val="single" w:sz="6" w:space="0" w:color="000000"/&gt;&lt;w:insideH w:val="single" w:sz="6" w:space="0" w:color="000000"/&gt;&lt;/w:tblBorders&gt;&lt;/w:tblPr&gt;&lt;w:tcPr&gt;&lt;w:shd w:val="clear" w:color="auto" w:fill="auto"/&gt;&lt;/w:tcPr&gt;&lt;w:tblStylePr w:type="firstRow"&gt;&lt;w:rPr&gt;&lt;w:b/&gt;&lt;w:bCs/&gt;&lt;/w:rPr&gt;&lt;w:tblPr/&gt;&lt;w:tcPr&gt;&lt;w:tcBorders&gt;&lt;w:bottom w:val="single" w:sz="12"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w:color="auto"/&gt;&lt;/w:tcBorders&gt;&lt;/w:tcPr&gt;&lt;/w:tblStylePr&gt;&lt;/w:style&gt;&lt;w:style w:type="table" w:styleId="TableList6"&gt;&lt;w:name w:val="Table List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w:sz="6" w:space="0" w:color="000000"/&gt;&lt;w:left w:val="single" w:sz="6" w:space="0" w:color="000000"/&gt;&lt;w:bottom w:val="single" w:sz="6" w:space="0" w:color="000000"/&gt;&lt;w:right w:val="single" w:sz="6" w:space="0" w:color="000000"/&gt;&lt;/w:tblBorders&gt;&lt;/w:tblPr&gt;&lt;w:tcPr&gt;&lt;w:shd w:val="pct50" w:color="000000" w:fill="FFFFFF"/&gt;&lt;/w:tcPr&gt;&lt;w:tblStylePr w:type="firstRow"&gt;&lt;w:rPr&gt;&lt;w:b/&gt;&lt;w:bCs/&gt;&lt;/w:rPr&gt;&lt;w:tblPr/&gt;&lt;w:tcPr&gt;&lt;w:tcBorders&gt;&lt;w:bottom w:val="single" w:sz="12" w:space="0" w:color="000000"/&gt;&lt;w:tl2br w:val="none" w:sz="0" w:space="0" w:color="auto"/&gt;&lt;w:tr2bl w:val="none" w:sz="0" w:space="0" w:color="auto"/&gt;&lt;/w:tcBorders&gt;&lt;/w:tcPr&gt;&lt;/w:tblStylePr&gt;&lt;w:tblStylePr w:type="firstCol"&gt;&lt;w:rPr&gt;&lt;w:b/&gt;&lt;w:bCs/&gt;&lt;/w:rPr&gt;&lt;w:tblPr/&gt;&lt;w:tcPr&gt;&lt;w:tcBorders&gt;&lt;w:right w:val="single" w:sz="12" w:space="0" w:color="000000"/&gt;&lt;w:tl2br w:val="none" w:sz="0" w:space="0" w:color="auto"/&gt;&lt;w:tr2bl w:val="none" w:sz="0" w:space="0" w:color="auto"/&gt;&lt;/w:tcBorders&gt;&lt;/w:tcPr&gt;&lt;/w:tblStylePr&gt;&lt;w:tblStylePr w:type="band1Horz"&gt;&lt;w:tblPr/&gt;&lt;w:tcPr&gt;&lt;w:tcBorders&gt;&lt;w:tl2br w:val="none" w:sz="0" w:space="0" w:color="auto"/&gt;&lt;w:tr2bl w:val="none" w:sz="0" w:space="0" w:color="auto"/&gt;&lt;/w:tcBorders&gt;&lt;w:shd w:val="pct25" w:color="000000" w:fill="FFFFFF"/&gt;&lt;/w:tcPr&gt;&lt;/w:tblStylePr&gt;&lt;/w:style&gt;&lt;w:style w:type="table" w:styleId="TableList7"&gt;&lt;w:name w:val="Table List 7"/&gt;&lt;w:basedOn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w:sz="12" w:space="0" w:color="008000"/&gt;&lt;w:left w:val="single" w:sz="6" w:space="0" w:color="008000"/&gt;&lt;w:bottom w:val="single" w:sz="12" w:space="0" w:color="008000"/&gt;&lt;w:right w:val="single" w:sz="6" w:space="0" w:color="008000"/&gt;&lt;w:insideH w:val="single" w:sz="6" w:space="0" w:color="000000"/&gt;&lt;/w:tblBorders&gt;&lt;/w:tblPr&gt;&lt;w:tblStylePr w:type="firstRow"&gt;&lt;w:rPr&gt;&lt;w:b/&gt;&lt;w:bCs/&gt;&lt;/w:rPr&gt;&lt;w:tblPr/&gt;&lt;w:tcPr&gt;&lt;w:tcBorders&gt;&lt;w:bottom w:val="single" w:sz="12" w:space="0" w:color="008000"/&gt;&lt;w:tl2br w:val="none" w:sz="0" w:space="0" w:color="auto"/&gt;&lt;w:tr2bl w:val="none" w:sz="0" w:space="0" w:color="auto"/&gt;&lt;/w:tcBorders&gt;&lt;w:shd w:val="solid" w:color="C0C0C0" w:fill="FFFFFF"/&gt;&lt;/w:tcPr&gt;&lt;/w:tblStylePr&gt;&lt;w:tblStylePr w:type="lastRow"&gt;&lt;w:rPr&gt;&lt;w:b/&gt;&lt;w:bCs/&gt;&lt;/w:rPr&gt;&lt;w:tblPr/&gt;&lt;w:tcPr&gt;&lt;w:tcBorders&gt;&lt;w:top w:val="single" w:sz="12" w:space="0" w:color="008000"/&gt;&lt;w:tl2br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w:val="pct20" w:color="000000" w:fill="FFFFFF"/&gt;&lt;/w:tcPr&gt;&lt;/w:tblStylePr&gt;&lt;w:tblStylePr w:type="band2Horz"&gt;&lt;w:tblPr/&gt;&lt;w:tcPr&gt;&lt;w:tcBorders&gt;&lt;w:tl2br w:val="none" w:sz="0" w:space="0" w:color="auto"/&gt;&lt;w:tr2bl w:val="none" w:sz="0" w:space="0" w:color="auto"/&gt;&lt;/w:tcBorders&gt;&lt;w:shd w:val="pct25" w:color="FFFF00" w:fill="FFFFFF"/&gt;&lt;/w:tcPr&gt;&lt;/w:tblStylePr&gt;&lt;/w:style&gt;&lt;w:style w:type="table" w:styleId="TableList8"&gt;&lt;w:name w:val="Table List 8"/&gt;&lt;w:basedOn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w:sz="6" w:space="0" w:color="000000"/&gt;&lt;w:left w:val="single" w:sz="6" w:space="0" w:color="000000"/&gt;&lt;w:bottom w:val="single" w:sz="6" w:space="0" w:color="000000"/&gt;&lt;w:right w:val="single" w:sz="6" w:space="0" w:color="000000"/&gt;&lt;w:insideV w:val="single" w:sz="6" w:space="0" w:color="000000"/&gt;&lt;/w:tblBorders&gt;&lt;/w:tblPr&gt;&lt;w:tblStylePr w:type="firstRow"&gt;&lt;w:rPr&gt;&lt;w:b/&gt;&lt;w:bCs/&gt;&lt;w:i/&gt;&lt;w:iCs/&gt;&lt;/w:rPr&gt;&lt;w:tblPr/&gt;&lt;w:tcPr&gt;&lt;w:tcBorders&gt;&lt;w:bottom w:val="single" w:sz="6" w:space="0" w:color="000000"/&gt;&lt;w:tl2br w:val="none" w:sz="0" w:space="0" w:color="auto"/&gt;&lt;w:tr2bl w:val="none" w:sz="0" w:space="0" w:color="auto"/&gt;&lt;/w:tcBorders&gt;&lt;w:shd w:val="solid" w:color="FFFF00" w:fill="FFFFFF"/&gt;&lt;/w:tcPr&gt;&lt;/w:tblStylePr&gt;&lt;w:tblStylePr w:type="lastRow"&gt;&lt;w:rPr&gt;&lt;w:b/&gt;&lt;w:bCs/&gt;&lt;/w:rPr&gt;&lt;w:tblPr/&gt;&lt;w:tcPr&gt;&lt;w:tcBorders&gt;&lt;w:top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w:val="pct25" w:color="FFFF00" w:fill="FFFFFF"/&gt;&lt;/w:tcPr&gt;&lt;/w:tblStylePr&gt;&lt;w:tblStylePr w:type="band2Horz"&gt;&lt;w:tblPr/&gt;&lt;w:tcPr&gt;&lt;w:tcBorders&gt;&lt;w:tl2br w:val="none" w:sz="0" w:space="0" w:color="auto"/&gt;&lt;w:tr2bl w:val="none" w:sz="0" w:space="0" w:color="auto"/&gt;&lt;/w:tcBorders&gt;&lt;w:shd w:val="pct50" w:color="FF0000" w:fill="FFFFFF"/&gt;&lt;/w:tcPr&gt;&lt;/w:tblStylePr&gt;&lt;/w:style&gt;&lt;w:style w:type="paragraph" w:styleId="TableofAuthorities"&gt;&lt;w:name w:val="table of authorities"/&gt;&lt;w:basedOn w:val="Normal"/&gt;&lt;w:next w:val="Normal"/&gt;&lt;w:uiPriority w:val="99"/&gt;&lt;w:semiHidden/&gt;&lt;w:rsid w:val="00BD3B54"/&gt;&lt;w:pPr&gt;&lt;w:ind w:left="200" w:hanging="200"/&gt;&lt;/w:pPr&gt;&lt;/w:style&gt;&lt;w:style w:type="paragraph" w:styleId="TableofFigures"&gt;&lt;w:name w:val="table of figures"/&gt;&lt;w:next w:val="Normal"/&gt;&lt;w:uiPriority w:val="40"/&gt;&lt;w:rsid w:val="00BD3B54"/&gt;&lt;w:pPr&gt;&lt;w:tabs&gt;&lt;w:tab w:val="left" w:pos="1247"/&gt;&lt;w:tab w:val="right" w:pos="10206"/&gt;&lt;/w:tabs&gt;&lt;w:spacing w:after="80"/&gt;&lt;w:ind w:left="1247" w:hanging="1247"/&gt;&lt;/w:pPr&gt;&lt;/w:style&gt;&lt;w:style w:type="table" w:styleId="TableProfessional"&gt;&lt;w:name w:val="Table Professional"/&gt;&lt;w:basedOn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w:sz="6" w:space="0" w:color="000000"/&gt;&lt;w:bottom w:val="single" w:sz="6" w:space="0" w:color="000000"/&gt;&lt;w:right w:val="single" w:sz="6" w:space="0" w:color="000000"/&gt;&lt;w:insideH w:val="single" w:sz="6" w:space="0" w:color="000000"/&gt;&lt;w:insideV w:val="single" w:sz="6" w:space="0" w:color="000000"/&gt;&lt;/w:tblBorders&gt;&lt;/w:tblPr&gt;&lt;w:tcPr&gt;&lt;w:shd w:val="clear" w:color="auto" w:fill="auto"/&gt;&lt;/w:tcPr&gt;&lt;w:tblStylePr w:type="firstRow"&gt;&lt;w:rPr&gt;&lt;w:b/&gt;&lt;w:bCs/&gt;&lt;w:color w:val="auto"/&gt;&lt;/w:rPr&gt;&lt;w:tblPr/&gt;&lt;w:tcPr&gt;&lt;w:tcBorders&gt;&lt;w:tl2br w:val="none" w:sz="0" w:space="0" w:color="auto"/&gt;&lt;w:tr2bl w:val="none" w:sz="0" w:space="0" w:color="auto"/&gt;&lt;/w:tcBorders&gt;&lt;w:shd w:val="solid" w:color="000000" w:fill="FFFFFF"/&gt;&lt;/w:tcPr&gt;&lt;/w:tblStylePr&gt;&lt;/w:style&gt;&lt;w:style w:type="table" w:styleId="TableSimple1"&gt;&lt;w:name w:val="Table Simple 1"/&gt;&lt;w:basedOn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w:color="008000"/&gt;&lt;w:bottom w:val="single" w:sz="12" w:space="0" w:color="008000"/&gt;&lt;/w:tblBorders&gt;&lt;/w:tblPr&gt;&lt;w:tcPr&gt;&lt;w:shd w:val="clear" w:color="auto" w:fill="auto"/&gt;&lt;/w:tcPr&gt;&lt;w:tblStylePr w:type="firstRow"&gt;&lt;w:tblPr/&gt;&lt;w:tcPr&gt;&lt;w:tcBorders&gt;&lt;w:bottom w:val="single" w:sz="6" w:space="0" w:color="008000"/&gt;&lt;w:tl2br w:val="none" w:sz="0" w:space="0" w:color="auto"/&gt;&lt;w:tr2bl w:val="none" w:sz="0" w:space="0" w:color="auto"/&gt;&lt;/w:tcBorders&gt;&lt;/w:tcPr&gt;&lt;/w:tblStylePr&gt;&lt;w:tblStylePr w:type="lastRow"&gt;&lt;w:tblPr/&gt;&lt;w:tcPr&gt;&lt;w:tcBorders&gt;&lt;w:top w:val="single" w:sz="6" w:space="0" w:color="008000"/&gt;&lt;w:tl2br w:val="none" w:sz="0" w:space="0" w:color="auto"/&gt;&lt;w:tr2bl w:val="none" w:sz="0" w:space="0" w:color="auto"/&gt;&lt;/w:tcBorders&gt;&lt;/w:tcPr&gt;&lt;/w:tblStylePr&gt;&lt;/w:style&gt;&lt;w:style w:type="table" w:styleId="TableSimple2"&gt;&lt;w:name w:val="Table Simple 2"/&gt;&lt;w:basedOn w:val="TableNormal"/&gt;&lt;w:uiPriority w:val="99"/&gt;&lt;w:semiHidden/&gt;&lt;w:unhideWhenUsed/&gt;&lt;w:rsid w:val="00BD3B54"/&gt;&lt;w:rPr&gt;&lt;w:rFonts w:ascii="Times New Roman" w:eastAsiaTheme="minorHAnsi" w:hAnsi="Times New Roman"/&gt;&lt;w:lang w:val="da-DK" w:eastAsia="en-US"/&gt;&lt;/w:rPr&gt;&lt;w:tblPr/&gt;&lt;w:tblStylePr w:type="firstRow"&gt;&lt;w:rPr&gt;&lt;w:b/&gt;&lt;w:bCs/&gt;&lt;/w:rPr&gt;&lt;w:tblPr/&gt;&lt;w:tcPr&gt;&lt;w:tcBorders&gt;&lt;w:bottom w:val="single" w:sz="12" w:space="0" w:color="000000"/&gt;&lt;w:tl2br w:val="none" w:sz="0" w:space="0" w:color="auto"/&gt;&lt;w:tr2bl w:val="none" w:sz="0" w:space="0" w:color="auto"/&gt;&lt;/w:tcBorders&gt;&lt;/w:tcPr&gt;&lt;/w:tblStylePr&gt;&lt;w:tblStylePr w:type="lastRow"&gt;&lt;w:rPr&gt;&lt;w:b/&gt;&lt;w:bCs/&gt;&lt;w:color w:val="auto"/&gt;&lt;/w:rPr&gt;&lt;w:tblPr/&gt;&lt;w:tcPr&gt;&lt;w:tcBorders&gt;&lt;w:top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w:type="firstCol"&gt;&lt;w:rPr&gt;&lt;w:b/&gt;&lt;w:bCs/&gt;&lt;/w:rPr&gt;&lt;w:tblPr/&gt;&lt;w:tcPr&gt;&lt;w:tcBorders&gt;&lt;w:right w:val="single" w:sz="12" w:space="0" w:color="000000"/&gt;&lt;w:tl2br w:val="none" w:sz="0" w:space="0" w:color="auto"/&gt;&lt;w:tr2bl w:val="none" w:sz="0" w:space="0" w:color="auto"/&gt;&lt;/w:tcBorders&gt;&lt;/w:tcPr&gt;&lt;/w:tblStylePr&gt;&lt;w:tblStylePr w:type="lastCol"&gt;&lt;w:rPr&gt;&lt;w:b/&gt;&lt;w:bCs/&gt;&lt;/w:rPr&gt;&lt;w:tblPr/&gt;&lt;w:tcPr&gt;&lt;w:tcBorders&gt;&lt;w:left w:val="single" w:sz="6" w:space="0" w:color="000000"/&gt;&lt;w:tl2br w:val="none" w:sz="0" w:space="0" w:color="auto"/&gt;&lt;w:tr2bl w:val="none" w:sz="0" w:space="0" w:color="auto"/&gt;&lt;/w:tcBorders&gt;&lt;/w:tcPr&gt;&lt;/w:tblStylePr&gt;&lt;w:tblStylePr w:type="neCell"&gt;&lt;w:rPr&gt;&lt;w:b/&gt;&lt;w:bCs/&gt;&lt;/w:rPr&gt;&lt;w:tblPr/&gt;&lt;w:tcPr&gt;&lt;w:tcBorders&gt;&lt;w:left w:val="none" w:sz="0" w:space="0" w:color="auto"/&gt;&lt;w:tl2br w:val="none" w:sz="0" w:space="0" w:color="auto"/&gt;&lt;w:tr2bl w:val="none" w:sz="0" w:space="0" w:color="auto"/&gt;&lt;/w:tcBorders&gt;&lt;/w:tcPr&gt;&lt;/w:tblStylePr&gt;&lt;w:tblStylePr w:type="swCell"&gt;&lt;w:rPr&gt;&lt;w:b/&gt;&lt;w:bCs/&gt;&lt;/w:rPr&gt;&lt;w:tblPr/&gt;&lt;w:tcPr&gt;&lt;w:tcBorders&gt;&lt;w:top w:val="none" w:sz="0" w:space="0" w:color="auto"/&gt;&lt;w:tl2br w:val="none" w:sz="0" w:space="0" w:color="auto"/&gt;&lt;w:tr2bl w:val="none" w:sz="0" w:space="0" w:color="auto"/&gt;&lt;/w:tcBorders&gt;&lt;/w:tcPr&gt;&lt;/w:tblStylePr&gt;&lt;/w:style&gt;&lt;w:style w:type="table" w:styleId="TableSimple3"&gt;&lt;w:name w:val="Table Simple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w:color="000000"/&gt;&lt;/w:tblBorders&gt;&lt;/w:tblPr&gt;&lt;w:tcPr&gt;&lt;w:shd w:val="clear" w:color="auto" w:fill="auto"/&gt;&lt;/w:tcPr&gt;&lt;w:tblStylePr w:type="firstRow"&gt;&lt;w:rPr&gt;&lt;w:b/&gt;&lt;w:bCs/&gt;&lt;w:color w:val="FFFFFF"/&gt;&lt;/w:rPr&gt;&lt;w:tblPr/&gt;&lt;w:tcPr&gt;&lt;w:tcBorders&gt;&lt;w:tl2br w:val="none" w:sz="0" w:space="0" w:color="auto"/&gt;&lt;w:tr2bl w:val="none" w:sz="0" w:space="0" w:color="auto"/&gt;&lt;/w:tcBorders&gt;&lt;w:shd w:val="solid" w:color="000000" w:fill="FFFFFF"/&gt;&lt;/w:tcPr&gt;&lt;/w:tblStylePr&gt;&lt;/w:style&gt;&lt;w:style w:type="table" w:styleId="TableSubtle1"&gt;&lt;w:name w:val="Table Subtle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w:val="1"/&gt;&lt;/w:tblPr&gt;&lt;w:tblStylePr w:type="firstRow"&gt;&lt;w:tblPr/&gt;&lt;w:tcPr&gt;&lt;w:tcBorders&gt;&lt;w:top w:val="single" w:sz="6" w:space="0" w:color="000000"/&gt;&lt;w:bottom w:val="single" w:sz="12" w:space="0" w:color="000000"/&gt;&lt;w:tl2br w:val="none" w:sz="0" w:space="0" w:color="auto"/&gt;&lt;w:tr2bl w:val="none" w:sz="0" w:space="0" w:color="auto"/&gt;&lt;/w:tcBorders&gt;&lt;/w:tcPr&gt;&lt;/w:tblStylePr&gt;&lt;w:tblStylePr w:type="lastRow"&gt;&lt;w:tblPr/&gt;&lt;w:tcPr&gt;&lt;w:tcBorders&gt;&lt;w:top w:val="single" w:sz="12" w:space="0" w:color="000000"/&gt;&lt;w:tl2br w:val="none" w:sz="0" w:space="0" w:color="auto"/&gt;&lt;w:tr2bl w:val="none" w:sz="0" w:space="0" w:color="auto"/&gt;&lt;/w:tcBorders&gt;&lt;w:shd w:val="pct25" w:color="800080" w:fill="FFFFFF"/&gt;&lt;/w:tcPr&gt;&lt;/w:tblStylePr&gt;&lt;w:tblStylePr w:type="firstCol"&gt;&lt;w:tblPr/&gt;&lt;w:tcPr&gt;&lt;w:tcBorders&gt;&lt;w:right w:val="single" w:sz="12" w:space="0" w:color="000000"/&gt;&lt;w:tl2br w:val="none" w:sz="0" w:space="0" w:color="auto"/&gt;&lt;w:tr2bl w:val="none" w:sz="0" w:space="0" w:color="auto"/&gt;&lt;/w:tcBorders&gt;&lt;/w:tcPr&gt;&lt;/w:tblStylePr&gt;&lt;w:tblStylePr w:type="lastCol"&gt;&lt;w:tblPr/&gt;&lt;w:tcPr&gt;&lt;w:tcBorders&gt;&lt;w:left w:val="single" w:sz="12" w:space="0" w:color="000000"/&gt;&lt;w:tl2br w:val="none" w:sz="0" w:space="0" w:color="auto"/&gt;&lt;w:tr2bl w:val="none" w:sz="0" w:space="0" w:color="auto"/&gt;&lt;/w:tcBorders&gt;&lt;/w:tcPr&gt;&lt;/w:tblStylePr&gt;&lt;w:tblStylePr w:type="band1Horz"&gt;&lt;w:tblPr/&gt;&lt;w:tcPr&gt;&lt;w:tcBorders&gt;&lt;w:bottom w:val="single" w:sz="6" w:space="0" w:color="000000"/&gt;&lt;w:tl2br w:val="none" w:sz="0" w:space="0" w:color="auto"/&gt;&lt;w:tr2bl w:val="none" w:sz="0" w:space="0" w:color="auto"/&gt;&lt;/w:tcBorders&gt;&lt;w:shd w:val="pct25" w:color="808000"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w:styleId="TableSubtle2"&gt;&lt;w:name w:val="Table Subtle 2"/&gt;&lt;w:basedOn w:val="TableNormal"/&gt;&lt;w:uiPriority w:val="99"/&gt;&lt;w:semiHidden/&gt;&lt;w:unhideWhenUsed/&gt;&lt;w:rsid w:val="00BD3B54"/&gt;&lt;w:rPr&gt;&lt;w:rFonts w:ascii="Times New Roman" w:eastAsiaTheme="minorHAnsi" w:hAnsi="Times New Roman"/&gt;&lt;w:lang w:val="da-DK" w:eastAsia="en-US"/&gt;&lt;/w:rPr&gt;&lt;w:tblPr&gt;&lt;w:tblBorders&gt;&lt;w:left w:val="single" w:sz="6" w:space="0" w:color="000000"/&gt;&lt;w:right w:val="single" w:sz="6" w:space="0" w:color="000000"/&gt;&lt;/w:tblBorders&gt;&lt;/w:tblPr&gt;&lt;w:tblStylePr w:type="firstRow"&gt;&lt;w:tblPr/&gt;&lt;w:tcPr&gt;&lt;w:tcBorders&gt;&lt;w:bottom w:val="single" w:sz="12" w:space="0" w:color="000000"/&gt;&lt;w:tl2br w:val="none" w:sz="0" w:space="0" w:color="auto"/&gt;&lt;w:tr2bl w:val="none" w:sz="0" w:space="0" w:color="auto"/&gt;&lt;/w:tcBorders&gt;&lt;/w:tcPr&gt;&lt;/w:tblStylePr&gt;&lt;w:tblStylePr w:type="lastRow"&gt;&lt;w:tblPr/&gt;&lt;w:tcPr&gt;&lt;w:tcBorders&gt;&lt;w:top w:val="single" w:sz="12" w:space="0" w:color="000000"/&gt;&lt;w:tl2br w:val="none" w:sz="0" w:space="0" w:color="auto"/&gt;&lt;w:tr2bl w:val="none" w:sz="0" w:space="0" w:color="auto"/&gt;&lt;/w:tcBorders&gt;&lt;/w:tcPr&gt;&lt;/w:tblStylePr&gt;&lt;w:tblStylePr w:type="firstCol"&gt;&lt;w:tblPr/&gt;&lt;w:tcPr&gt;&lt;w:tcBorders&gt;&lt;w:right w:val="single" w:sz="12" w:space="0" w:color="000000"/&gt;&lt;w:tl2br w:val="none" w:sz="0" w:space="0" w:color="auto"/&gt;&lt;w:tr2bl w:val="none" w:sz="0" w:space="0" w:color="auto"/&gt;&lt;/w:tcBorders&gt;&lt;w:shd w:val="pct25" w:color="008000" w:fill="FFFFFF"/&gt;&lt;/w:tcPr&gt;&lt;/w:tblStylePr&gt;&lt;w:tblStylePr w:type="lastCol"&gt;&lt;w:tblPr/&gt;&lt;w:tcPr&gt;&lt;w:tcBorders&gt;&lt;w:left w:val="single" w:sz="12" w:space="0" w:color="000000"/&gt;&lt;w:tl2br w:val="none" w:sz="0" w:space="0" w:color="auto"/&gt;&lt;w:tr2bl w:val="none" w:sz="0" w:space="0" w:color="auto"/&gt;&lt;/w:tcBorders&gt;&lt;w:shd w:val="pct25" w:color="808000"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w:styleId="TableTheme"&gt;&lt;w:name w:val="Table Theme"/&gt;&lt;w:basedOn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w:sz="4" w:space="0" w:color="auto"/&gt;&lt;w:left w:val="single" w:sz="4" w:space="0" w:color="auto"/&gt;&lt;w:bottom w:val="single" w:sz="4" w:space="0" w:color="auto"/&gt;&lt;w:right w:val="single" w:sz="4" w:space="0" w:color="auto"/&gt;&lt;w:insideH w:val="single" w:sz="4" w:space="0" w:color="auto"/&gt;&lt;w:insideV w:val="single" w:sz="4" w:space="0" w:color="auto"/&gt;&lt;/w:tblBorders&gt;&lt;/w:tblPr&gt;&lt;/w:style&gt;&lt;w:style w:type="table" w:styleId="TableWeb1"&gt;&lt;w:name w:val="Table Web 1"/&gt;&lt;w:basedOn w:val="TableNormal"/&gt;&lt;w:uiPriority w:val="99"/&gt;&lt;w:semiHidden/&gt;&lt;w:unhideWhenUsed/&gt;&lt;w:rsid w:val="00BD3B54"/&gt;&lt;w:rPr&gt;&lt;w:rFonts w:ascii="Times New Roman" w:eastAsiaTheme="minorHAnsi" w:hAnsi="Times New Roman"/&gt;&lt;w:lang w:val="da-DK" w:eastAsia="en-US"/&gt;&lt;/w:rPr&gt;&lt;w:tblPr&gt;&lt;w:tblCellSpacing w:w="20" w:type="dxa"/&gt;&lt;w:tblBorders&gt;&lt;w:top w:val="outset" w:sz="6" w:space="0" w:color="auto"/&gt;&lt;w:left w:val="outset" w:sz="6" w:space="0" w:color="auto"/&gt;&lt;w:bottom w:val="outset" w:sz="6" w:space="0" w:color="auto"/&gt;&lt;w:right w:val="outset" w:sz="6" w:space="0" w:color="auto"/&gt;&lt;w:insideH w:val="outset" w:sz="6" w:space="0" w:color="auto"/&gt;&lt;w:insideV w:val="outset" w:sz="6" w:space="0" w:color="auto"/&gt;&lt;/w:tblBorders&gt;&lt;/w:tblPr&gt;&lt;w:trPr&gt;&lt;w:tblCellSpacing w:w="20" w:type="dxa"/&gt;&lt;/w:trPr&gt;&lt;w:tcPr&gt;&lt;w:shd w:val="clear" w:color="auto" w:fill="auto"/&gt;&lt;/w:tcPr&gt;&lt;w:tblStylePr w:type="firstRow"&gt;&lt;w:rPr&gt;&lt;w:color w:val="auto"/&gt;&lt;/w:rPr&gt;&lt;w:tblPr/&gt;&lt;w:tcPr&gt;&lt;w:tcBorders&gt;&lt;w:tl2br w:val="none" w:sz="0" w:space="0" w:color="auto"/&gt;&lt;w:tr2bl w:val="none" w:sz="0" w:space="0" w:color="auto"/&gt;&lt;/w:tcBorders&gt;&lt;/w:tcPr&gt;&lt;/w:tblStylePr&gt;&lt;/w:style&gt;&lt;w:style w:type="table" w:styleId="TableWeb2"&gt;&lt;w:name w:val="Table Web 2"/&gt;&lt;w:basedOn w:val="TableNormal"/&gt;&lt;w:uiPriority w:val="99"/&gt;&lt;w:semiHidden/&gt;&lt;w:unhideWhenUsed/&gt;&lt;w:rsid w:val="00BD3B54"/&gt;&lt;w:rPr&gt;&lt;w:rFonts w:ascii="Times New Roman" w:eastAsiaTheme="minorHAnsi" w:hAnsi="Times New Roman"/&gt;&lt;w:lang w:val="da-DK" w:eastAsia="en-US"/&gt;&lt;/w:rPr&gt;&lt;w:tblPr&gt;&lt;w:tblCellSpacing w:w="20" w:type="dxa"/&gt;&lt;w:tblBorders&gt;&lt;w:top w:val="inset" w:sz="6" w:space="0" w:color="auto"/&gt;&lt;w:left w:val="inset" w:sz="6" w:space="0" w:color="auto"/&gt;&lt;w:bottom w:val="inset" w:sz="6" w:space="0" w:color="auto"/&gt;&lt;w:right w:val="inset" w:sz="6" w:space="0" w:color="auto"/&gt;&lt;w:insideH w:val="inset" w:sz="6" w:space="0" w:color="auto"/&gt;&lt;w:insideV w:val="inset" w:sz="6" w:space="0" w:color="auto"/&gt;&lt;/w:tblBorders&gt;&lt;/w:tblPr&gt;&lt;w:trPr&gt;&lt;w:tblCellSpacing w:w="20" w:type="dxa"/&gt;&lt;/w:trPr&gt;&lt;w:tcPr&gt;&lt;w:shd w:val="clear" w:color="auto" w:fill="auto"/&gt;&lt;/w:tcPr&gt;&lt;w:tblStylePr w:type="firstRow"&gt;&lt;w:rPr&gt;&lt;w:color w:val="auto"/&gt;&lt;/w:rPr&gt;&lt;w:tblPr/&gt;&lt;w:tcPr&gt;&lt;w:tcBorders&gt;&lt;w:tl2br w:val="none" w:sz="0" w:space="0" w:color="auto"/&gt;&lt;w:tr2bl w:val="none" w:sz="0" w:space="0" w:color="auto"/&gt;&lt;/w:tcBorders&gt;&lt;/w:tcPr&gt;&lt;/w:tblStylePr&gt;&lt;/w:style&gt;&lt;w:style w:type="table" w:styleId="TableWeb3"&gt;&lt;w:name w:val="Table Web 3"/&gt;&lt;w:basedOn w:val="TableNormal"/&gt;&lt;w:uiPriority w:val="99"/&gt;&lt;w:semiHidden/&gt;&lt;w:unhideWhenUsed/&gt;&lt;w:rsid w:val="00BD3B54"/&gt;&lt;w:rPr&gt;&lt;w:rFonts w:ascii="Times New Roman" w:eastAsiaTheme="minorHAnsi" w:hAnsi="Times New Roman"/&gt;&lt;w:lang w:val="da-DK" w:eastAsia="en-US"/&gt;&lt;/w:rPr&gt;&lt;w:tblPr&gt;&lt;w:tblCellSpacing w:w="20" w:type="dxa"/&gt;&lt;w:tblBorders&gt;&lt;w:top w:val="outset" w:sz="24" w:space="0" w:color="auto"/&gt;&lt;w:left w:val="outset" w:sz="24" w:space="0" w:color="auto"/&gt;&lt;w:bottom w:val="outset" w:sz="24" w:space="0" w:color="auto"/&gt;&lt;w:right w:val="outset" w:sz="24" w:space="0" w:color="auto"/&gt;&lt;w:insideH w:val="outset" w:sz="6" w:space="0" w:color="auto"/&gt;&lt;w:insideV w:val="outset" w:sz="6" w:space="0" w:color="auto"/&gt;&lt;/w:tblBorders&gt;&lt;/w:tblPr&gt;&lt;w:trPr&gt;&lt;w:tblCellSpacing w:w="20" w:type="dxa"/&gt;&lt;/w:trPr&gt;&lt;w:tcPr&gt;&lt;w:shd w:val="clear" w:color="auto" w:fill="auto"/&gt;&lt;/w:tcPr&gt;&lt;w:tblStylePr w:type="firstRow"&gt;&lt;w:rPr&gt;&lt;w:color w:val="auto"/&gt;&lt;/w:rPr&gt;&lt;w:tblPr/&gt;&lt;w:tcPr&gt;&lt;w:tcBorders&gt;&lt;w:tl2br w:val="none" w:sz="0" w:space="0" w:color="auto"/&gt;&lt;w:tr2bl w:val="none" w:sz="0" w:space="0" w:color="auto"/&gt;&lt;/w:tcBorders&gt;&lt;/w:tcPr&gt;&lt;/w:tblStylePr&gt;&lt;/w:style&gt;&lt;w:style w:type="paragraph" w:customStyle="1" w:styleId="Template"&gt;&lt;w:name w:val="Template"/&gt;&lt;w:uiPriority w:val="15"/&gt;&lt;w:rsid w:val="00BD3B54"/&gt;&lt;w:pPr&gt;&lt;w:suppressAutoHyphens/&gt;&lt;w:spacing w:line="160" w:lineRule="atLeast"/&gt;&lt;/w:pPr&gt;&lt;w:rPr&gt;&lt;w:rFonts w:ascii="Times New Roman" w:eastAsiaTheme="minorHAnsi" w:hAnsi="Times New Roman"/&gt;&lt;w:noProof/&gt;&lt;w:sz w:val="14"/&gt;&lt;w:lang w:eastAsia="en-US"/&gt;&lt;/w:rPr&gt;&lt;/w:style&gt;&lt;w:style w:type="paragraph" w:customStyle="1" w:styleId="Template-Address"&gt;&lt;w:name w:val="Template - Address"/&gt;&lt;w:basedOn w:val="Template"/&gt;&lt;w:uiPriority w:val="15"/&gt;&lt;w:rsid w:val="00BD3B54"/&gt;&lt;w:pPr&gt;&lt;w:tabs&gt;&lt;w:tab w:val="left" w:pos="567"/&gt;&lt;/w:tabs&gt;&lt;/w:pPr&gt;&lt;/w:style&gt;&lt;w:style w:type="paragraph" w:customStyle="1" w:styleId="Template-CompanyName"&gt;&lt;w:name w:val="Template - Company Name"/&gt;&lt;w:basedOn w:val="Template"/&gt;&lt;w:next w:val="Template-Address"/&gt;&lt;w:uiPriority w:val="15"/&gt;&lt;w:rsid w:val="00BD3B54"/&gt;&lt;w:rPr&gt;&lt;w:b/&gt;&lt;/w:rPr&gt;&lt;/w:style&gt;&lt;w:style w:type="paragraph" w:customStyle="1" w:styleId="Template-Date"&gt;&lt;w:name w:val="Template - Date"/&gt;&lt;w:basedOn w:val="Template"/&gt;&lt;w:uiPriority w:val="15"/&gt;&lt;w:rsid w:val="00BD3B54"/&gt;&lt;/w:style&gt;&lt;w:style w:type="paragraph" w:styleId="Title"&gt;&lt;w:name w:val="Title"/&gt;&lt;w:basedOn w:val="Normal"/&gt;&lt;w:next w:val="Normal"/&gt;&lt;w:link w:val="TitleChar"/&gt;&lt;w:uiPriority w:val="99"/&gt;&lt;w:semiHidden/&gt;&lt;w:qFormat/&gt;&lt;w:rsid w:val="00BD3B54"/&gt;&lt;w:pPr&gt;&lt;w:contextualSpacing/&gt;&lt;/w:pPr&gt;&lt;w:rPr&gt;&lt;w:rFonts w:eastAsiaTheme="majorEastAsia" w:cs="Arial"/&gt;&lt;w:spacing w:val="-10"/&gt;&lt;w:kern w:val="28"/&gt;&lt;w:sz w:val="56"/&gt;&lt;w:szCs w:val="56"/&gt;&lt;/w:rPr&gt;&lt;/w:style&gt;&lt;w:style w:type="character" w:customStyle="1" w:styleId="TitleChar"&gt;&lt;w:name w:val="Title Char"/&gt;&lt;w:basedOn w:val="DefaultParagraphFont"/&gt;&lt;w:link w:val="Title"/&gt;&lt;w:uiPriority w:val="99"/&gt;&lt;w:semiHidden/&gt;&lt;w:rsid w:val="00BD3B54"/&gt;&lt;w:rPr&gt;&lt;w:rFonts w:ascii="Times New Roman" w:eastAsiaTheme="majorEastAsia" w:hAnsi="Times New Roman" w:cs="Arial"/&gt;&lt;w:spacing w:val="-10"/&gt;&lt;w:kern w:val="28"/&gt;&lt;w:sz w:val="56"/&gt;&lt;w:szCs w:val="56"/&gt;&lt;w:lang w:eastAsia="en-US"/&gt;&lt;/w:rPr&gt;&lt;/w:style&gt;&lt;w:style w:type="paragraph" w:styleId="TOAHeading"&gt;&lt;w:name w:val="toa heading"/&gt;&lt;w:basedOn w:val="Normal"/&gt;&lt;w:next w:val="Normal"/&gt;&lt;w:uiPriority w:val="39"/&gt;&lt;w:semiHidden/&gt;&lt;w:rsid w:val="00BD3B54"/&gt;&lt;w:pPr&gt;&lt;w:spacing w:before="120"/&gt;&lt;/w:pPr&gt;&lt;w:rPr&gt;&lt;w:rFonts w:eastAsiaTheme="majorEastAsia" w:cs="Arial"/&gt;&lt;w:b/&gt;&lt;w:bCs/&gt;&lt;/w:rPr&gt;&lt;/w:style&gt;&lt;w:style w:type="paragraph" w:styleId="TOC1"&gt;&lt;w:name w:val="toc 1"/&gt;&lt;w:basedOn w:val="Normal"/&gt;&lt;w:next w:val="Normal"/&gt;&lt;w:uiPriority w:val="40"/&gt;&lt;w:rsid w:val="00BD3B54"/&gt;&lt;w:pPr&gt;&lt;w:tabs&gt;&lt;w:tab w:val="right" w:leader="dot" w:pos="9622"/&gt;&lt;/w:tabs&gt;&lt;w:spacing w:before="160" w:after="240"/&gt;&lt;w:ind w:right="567"/&gt;&lt;/w:pPr&gt;&lt;w:rPr&gt;&lt;w:b/&gt;&lt;w:color w:val="E61E28" w:themeColor="accent1"/&gt;&lt;/w:rPr&gt;&lt;/w:style&gt;&lt;w:style w:type="paragraph" w:styleId="TOC2"&gt;&lt;w:name w:val="toc 2"/&gt;&lt;w:basedOn w:val="Normal"/&gt;&lt;w:next w:val="Normal"/&gt;&lt;w:uiPriority w:val="40"/&gt;&lt;w:rsid w:val="00BD3B54"/&gt;&lt;w:pPr&gt;&lt;w:tabs&gt;&lt;w:tab w:val="left" w:pos="851"/&gt;&lt;w:tab w:val="right" w:leader="dot" w:pos="9622"/&gt;&lt;/w:tabs&gt;&lt;w:spacing w:after="80"/&gt;&lt;w:ind w:left="851" w:right="567" w:hanging="851"/&gt;&lt;/w:pPr&gt;&lt;w:rPr&gt;&lt;w:b/&gt;&lt;w:color w:val="E61E28" w:themeColor="accent1"/&gt;&lt;/w:rPr&gt;&lt;/w:style&gt;&lt;w:style w:type="paragraph" w:styleId="TOC3"&gt;&lt;w:name w:val="toc 3"/&gt;&lt;w:basedOn w:val="Normal"/&gt;&lt;w:next w:val="Normal"/&gt;&lt;w:uiPriority w:val="40"/&gt;&lt;w:rsid w:val="00BD3B54"/&gt;&lt;w:pPr&gt;&lt;w:tabs&gt;&lt;w:tab w:val="left" w:pos="851"/&gt;&lt;w:tab w:val="right" w:leader="dot" w:pos="9622"/&gt;&lt;/w:tabs&gt;&lt;w:spacing w:after="80"/&gt;&lt;w:ind w:left="851" w:right="567" w:hanging="851"/&gt;&lt;/w:pPr&gt;&lt;/w:style&gt;&lt;w:style w:type="paragraph" w:styleId="TOC4"&gt;&lt;w:name w:val="toc 4"/&gt;&lt;w:basedOn w:val="TOC3"/&gt;&lt;w:next w:val="Normal"/&gt;&lt;w:uiPriority w:val="40"/&gt;&lt;w:rsid w:val="00BD3B54"/&gt;&lt;w:pPr&gt;&lt;w:ind w:left="0" w:firstLine="0"/&gt;&lt;/w:pPr&gt;&lt;w:rPr&gt;&lt;w:color w:val="E61E28" w:themeColor="accent1"/&gt;&lt;/w:rPr&gt;&lt;/w:style&gt;&lt;w:style w:type="paragraph" w:styleId="TOC5"&gt;&lt;w:name w:val="toc 5"/&gt;&lt;w:basedOn w:val="TOC1"/&gt;&lt;w:next w:val="Normal"/&gt;&lt;w:uiPriority w:val="40"/&gt;&lt;w:rsid w:val="00BD3B54"/&gt;&lt;w:pPr&gt;&lt;w:spacing w:before="0" w:after="80"/&gt;&lt;/w:pPr&gt;&lt;w:rPr&gt;&lt;w:b w:val="0"/&gt;&lt;w:color w:val="auto"/&gt;&lt;/w:rPr&gt;&lt;/w:style&gt;&lt;w:style w:type="paragraph" w:styleId="TOC6"&gt;&lt;w:name w:val="toc 6"/&gt;&lt;w:basedOn w:val="TOC3"/&gt;&lt;w:next w:val="Normal"/&gt;&lt;w:uiPriority w:val="40"/&gt;&lt;w:rsid w:val="00BD3B54"/&gt;&lt;w:pPr&gt;&lt;w:spacing w:after="40"/&gt;&lt;w:contextualSpacing/&gt;&lt;/w:pPr&gt;&lt;/w:style&gt;&lt;w:style w:type="paragraph" w:styleId="TOC7"&gt;&lt;w:name w:val="toc 7"/&gt;&lt;w:basedOn w:val="TOC3"/&gt;&lt;w:next w:val="Normal"/&gt;&lt;w:uiPriority w:val="40"/&gt;&lt;w:rsid w:val="00BD3B54"/&gt;&lt;w:pPr&gt;&lt;w:spacing w:after="40"/&gt;&lt;w:contextualSpacing/&gt;&lt;/w:pPr&gt;&lt;/w:style&gt;&lt;w:style w:type="paragraph" w:styleId="TOC8"&gt;&lt;w:name w:val="toc 8"/&gt;&lt;w:basedOn w:val="TOC4"/&gt;&lt;w:next w:val="Normal"/&gt;&lt;w:uiPriority w:val="99"/&gt;&lt;w:semiHidden/&gt;&lt;w:rsid w:val="00BD3B54"/&gt;&lt;/w:style&gt;&lt;w:style w:type="paragraph" w:styleId="TOC9"&gt;&lt;w:name w:val="toc 9"/&gt;&lt;w:basedOn w:val="TOC2"/&gt;&lt;w:next w:val="Normal"/&gt;&lt;w:uiPriority w:val="99"/&gt;&lt;w:semiHidden/&gt;&lt;w:rsid w:val="00BD3B54"/&gt;&lt;w:pPr&gt;&lt;w:spacing w:before="160" w:after="40"/&gt;&lt;w:ind w:left="754" w:hanging="754"/&gt;&lt;w:contextualSpacing/&gt;&lt;/w:pPr&gt;&lt;/w:style&gt;&lt;w:style w:type="paragraph" w:styleId="TOCHeading"&gt;&lt;w:name w:val="TOC Heading"/&gt;&lt;w:basedOn w:val="Heading1"/&gt;&lt;w:next w:val="Normal"/&gt;&lt;w:uiPriority w:val="39"/&gt;&lt;w:rsid w:val="00B8215A"/&gt;&lt;w:pPr&gt;&lt;w:numPr&gt;&lt;w:numId w:val="0"/&gt;&lt;/w:numPr&gt;&lt;w:spacing w:after="400"/&gt;&lt;w:outlineLvl w:val="9"/&gt;&lt;/w:pPr&gt;&lt;w:rPr&gt;&lt;w:rFonts w:ascii="Arial" w:hAnsi="Arial"/&gt;&lt;w:b/&gt;&lt;w:sz w:val="24"/&gt;&lt;/w:rPr&gt;&lt;/w:style&gt;&lt;w:style w:type="paragraph" w:customStyle="1" w:styleId="TOCSubHeading"&gt;&lt;w:name w:val="TOC Sub Heading"/&gt;&lt;w:uiPriority w:val="39"/&gt;&lt;w:rsid w:val="00BD3B54"/&gt;&lt;w:pPr&gt;&lt;w:keepNext/&gt;&lt;w:spacing w:before="240" w:after="120"/&gt;&lt;w:outlineLvl w:val="1"/&gt;&lt;/w:pPr&gt;&lt;w:rPr&gt;&lt;w:rFonts w:asciiTheme="majorHAnsi" w:hAnsiTheme="majorHAnsi" w:cs="Arial"/&gt;&lt;w:b/&gt;&lt;w:color w:val="E31F2B"/&gt;&lt;/w:rPr&gt;&lt;/w:style&gt;&lt;w:style w:type="character" w:styleId="UnresolvedMention"&gt;&lt;w:name w:val="Unresolved Mention"/&gt;&lt;w:basedOn w:val="DefaultParagraphFont"/&gt;&lt;w:uiPriority w:val="99"/&gt;&lt;w:semiHidden/&gt;&lt;w:rsid w:val="00BD3B54"/&gt;&lt;w:rPr&gt;&lt;w:color w:val="605E5C"/&gt;&lt;w:shd w:val="clear" w:color="auto" w:fill="E1DFDD"/&gt;&lt;/w:rPr&gt;&lt;/w:style&gt;&lt;w:style w:type="paragraph" w:customStyle="1" w:styleId="Valuestandfirst"&gt;&lt;w:name w:val="Value standfirst"/&gt;&lt;w:basedOn w:val="Normal"/&gt;&lt;w:next w:val="Normal"/&gt;&lt;w:uiPriority w:val="8"/&gt;&lt;w:rsid w:val="00BD3B54"/&gt;&lt;w:pPr&gt;&lt;w:spacing w:before="160" w:after="220"/&gt;&lt;/w:pPr&gt;&lt;w:rPr&gt;&lt;w:rFonts w:asciiTheme="minorHAnsi" w:eastAsiaTheme="minorEastAsia" w:hAnsiTheme="minorHAnsi"/&gt;&lt;w:color w:val="000000"/&gt;&lt;w:sz w:val="28"/&gt;&lt;w:szCs w:val="28"/&gt;&lt;w:lang w:eastAsia="zh-CN"/&gt;&lt;/w:rPr&gt;&lt;/w:style&gt;&lt;w:style w:type="paragraph" w:customStyle="1" w:styleId="Name-ExecSummary"&gt;&lt;w:name w:val="Name - Exec Summary"/&gt;&lt;w:basedOn w:val="AddressBlock-ExecSummary"/&gt;&lt;w:uiPriority w:val="16"/&gt;&lt;w:qFormat/&gt;&lt;w:rsid w:val="00753940"/&gt;&lt;w:pPr&gt;&lt;w:tabs&gt;&lt;w:tab w:val="left" w:pos="181"/&gt;&lt;/w:tabs&gt;&lt;/w:pPr&gt;&lt;w:rPr&gt;&lt;w:rFonts w:ascii="Arial" w:hAnsi="Arial"/&gt;&lt;w:b/&gt;&lt;w:color w:val="E61E28" w:themeColor="accent1"/&gt;&lt;w:sz w:val="17"/&gt;&lt;/w:rPr&gt;&lt;/w:style&gt;&lt;w:style w:type="paragraph" w:customStyle="1" w:styleId="Website-ExecSummary"&gt;&lt;w:name w:val="Website - Exec Summary"/&gt;&lt;w:basedOn w:val="AddressBlock-ExecSummary"/&gt;&lt;w:uiPriority w:val="16"/&gt;&lt;w:qFormat/&gt;&lt;w:rsid w:val="00753940"/&gt;&lt;w:pPr&gt;&lt;w:tabs&gt;&lt;w:tab w:val="left" w:pos="181"/&gt;&lt;/w:tabs&gt;&lt;w:spacing w:before="50"/&gt;&lt;/w:pPr&gt;&lt;w:rPr&gt;&lt;w:color w:val="E61E28" w:themeColor="accent1"/&gt;&lt;/w:rPr&gt;&lt;/w:style&gt;&lt;w:style w:type="paragraph" w:customStyle="1" w:styleId="FormUserText-DocumentVerification"&gt;&lt;w:name w:val="Form User Text - Document Verification"/&gt;&lt;w:basedOn w:val="FormUserText"/&gt;&lt;w:uiPriority w:val="19"/&gt;&lt;w:qFormat/&gt;&lt;w:rsid w:val="002329CF"/&gt;&lt;w:rPr&gt;&lt;w:sz w:val="20"/&gt;&lt;/w:rPr&gt;&lt;/w:style&gt;&lt;w:style w:type="paragraph" w:customStyle="1" w:styleId="Table-ListBullet2"&gt;&lt;w:name w:val="Table - List Bullet 2"/&gt;&lt;w:basedOn w:val="Table-ListBullet"/&gt;&lt;w:uiPriority w:val="6"/&gt;&lt;w:qFormat/&gt;&lt;w:rsid w:val="00EF64D2"/&gt;&lt;w:pPr&gt;&lt;w:numPr&gt;&lt;w:ilvl w:val="1"/&gt;&lt;/w:numPr&gt;&lt;/w:pPr&gt;&lt;/w:style&gt;&lt;w:style w:type="paragraph" w:customStyle="1" w:styleId="Table-ListBullet3"&gt;&lt;w:name w:val="Table - List Bullet 3"/&gt;&lt;w:basedOn w:val="Table-ListBullet"/&gt;&lt;w:uiPriority w:val="6"/&gt;&lt;w:qFormat/&gt;&lt;w:rsid w:val="00EF64D2"/&gt;&lt;w:pPr&gt;&lt;w:numPr&gt;&lt;w:ilvl w:val="2"/&gt;&lt;/w:numPr&gt;&lt;/w:pPr&gt;&lt;/w:style&gt;&lt;w:style w:type="paragraph" w:customStyle="1" w:styleId="Table-ListNumber2"&gt;&lt;w:name w:val="Table - List Number 2"/&gt;&lt;w:basedOn w:val="Table-ListNumber"/&gt;&lt;w:uiPriority w:val="6"/&gt;&lt;w:qFormat/&gt;&lt;w:rsid w:val="00EF64D2"/&gt;&lt;w:pPr&gt;&lt;w:numPr&gt;&lt;w:ilvl w:val="1"/&gt;&lt;/w:numPr&gt;&lt;/w:pPr&gt;&lt;/w:style&gt;&lt;w:style w:type="paragraph" w:customStyle="1" w:styleId="Table-ListNumber3"&gt;&lt;w:name w:val="Table - List Number 3"/&gt;&lt;w:basedOn w:val="Table-ListNumber"/&gt;&lt;w:uiPriority w:val="6"/&gt;&lt;w:qFormat/&gt;&lt;w:rsid w:val="00EF64D2"/&gt;&lt;w:pPr&gt;&lt;w:numPr&gt;&lt;w:ilvl w:val="2"/&gt;&lt;/w:numPr&gt;&lt;/w:pPr&gt;&lt;/w:style&gt;&lt;w:style w:type="paragraph" w:customStyle="1" w:styleId="AppendixHeadingtwoHeading7"&gt;&lt;w:name w:val="Appendix Heading two  (Heading 7)"/&gt;&lt;w:basedOn w:val="Normal"/&gt;&lt;w:uiPriority w:val="1"/&gt;&lt;w:semiHidden/&gt;&lt;w:rsid w:val="00C529AE"/&gt;&lt;/w:style&gt;&lt;w:style w:type="paragraph" w:customStyle="1" w:styleId="ListNumberNoSpacing2"&gt;&lt;w:name w:val="List Number No Spacing 2"/&gt;&lt;w:basedOn w:val="ListNumber2"/&gt;&lt;w:uiPriority w:val="4"/&gt;&lt;w:qFormat/&gt;&lt;w:rsid w:val="004803AD"/&gt;&lt;w:pPr&gt;&lt;w:numPr&gt;&lt;w:numId w:val="29"/&gt;&lt;/w:numPr&gt;&lt;w:spacing w:after="0"/&gt;&lt;/w:pPr&gt;&lt;w:rPr&gt;&lt;w:rFonts w:asciiTheme="minorHAnsi" w:hAnsiTheme="minorHAnsi"/&gt;&lt;w:sz w:val="24"/&gt;&lt;/w:rPr&gt;&lt;/w:style&gt;&lt;w:style w:type="paragraph" w:customStyle="1" w:styleId="ListNumberNoSpacing3"&gt;&lt;w:name w:val="List Number No Spacing 3"/&gt;&lt;w:basedOn w:val="ListNumber3"/&gt;&lt;w:uiPriority w:val="4"/&gt;&lt;w:qFormat/&gt;&lt;w:rsid w:val="004803AD"/&gt;&lt;w:pPr&gt;&lt;w:numPr&gt;&lt;w:numId w:val="29"/&gt;&lt;/w:numPr&gt;&lt;w:spacing w:after="0"/&gt;&lt;/w:pPr&gt;&lt;w:rPr&gt;&lt;w:rFonts w:asciiTheme="minorHAnsi" w:hAnsiTheme="minorHAnsi"/&gt;&lt;w:sz w:val="24"/&gt;&lt;/w:rPr&gt;&lt;/w:style&gt;&lt;w:style w:type="paragraph" w:customStyle="1" w:styleId="ListNumberNoSpacing"&gt;&lt;w:name w:val="List Number No Spacing"/&gt;&lt;w:basedOn w:val="ListNumber"/&gt;&lt;w:uiPriority w:val="4"/&gt;&lt;w:qFormat/&gt;&lt;w:rsid w:val="004803AD"/&gt;&lt;w:pPr&gt;&lt;w:numPr&gt;&lt;w:numId w:val="29"/&gt;&lt;/w:numPr&gt;&lt;w:spacing w:after="0"/&gt;&lt;/w:pPr&gt;&lt;w:rPr&gt;&lt;w:rFonts w:asciiTheme="minorHAnsi" w:hAnsiTheme="minorHAnsi"/&gt;&lt;w:sz w:val="24"/&gt;&lt;/w:rPr&gt;&lt;/w:style&gt;&lt;/w:styles&gt;&lt;/pkg:xmlData&gt;&lt;/pkg:part&gt;&lt;/pkg:package&gt;
</CCDataNode>
  <CCDataNode xmlns="">&lt;?xml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wp14"&gt;&lt;w:body&gt;&lt;w:p w:rsidR="00000000" w:rsidRDefault="00716351"&gt;&lt;w:r w:rsidRPr="00716351"&gt;&lt;w:rPr&gt;&lt;w:highlight w:val="green"/&gt;&lt;/w:rPr&gt;&lt;w:t&gt;Enter Job number&lt;/w:t&gt;&lt;/w:r&gt;&lt;/w:p&gt;&lt;w:sectPr w:rsidR="00000000"&gt;&lt;w:pgSz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Id="rId2" Type="http://schemas.openxmlformats.org/officeDocument/2006/relationships/styles" Target="styles.xml"/&gt;&lt;Relationship Id="rId1" Type="http://schemas.openxmlformats.org/officeDocument/2006/relationships/numbering" Target="numbering.xml"/&gt;&lt;/Relationships&gt;&lt;/pkg:xmlData&gt;&lt;/pkg:part&gt;&lt;pkg:part pkg:name="/word/numbering.xml" pkg:contentType="application/vnd.openxmlformats-officedocument.wordprocessingml.numbering+xml"&gt;&lt;pkg:xmlData&gt;&lt;w:numbering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wp14"&gt;&lt;w:abstractNum w:abstractNumId="0" w15:restartNumberingAfterBreak="0"&gt;&lt;w:nsid w:val="FFFFFF7C"/&gt;&lt;w:multiLevelType w:val="singleLevel"/&gt;&lt;w:tmpl w:val="58F89846"/&gt;&lt;w:lvl w:ilvl="0"&gt;&lt;w:start w:val="1"/&gt;&lt;w:numFmt w:val="decimal"/&gt;&lt;w:pStyle w:val="ListNumber5"/&gt;&lt;w:lvlText w:val="%1."/&gt;&lt;w:lvlJc w:val="left"/&gt;&lt;w:pPr&gt;&lt;w:tabs&gt;&lt;w:tab w:val="num" w:pos="1492"/&gt;&lt;/w:tabs&gt;&lt;w:ind w:left="1492" w:hanging="360"/&gt;&lt;/w:pPr&gt;&lt;/w:lvl&gt;&lt;/w:abstractNum&gt;&lt;w:abstractNum w:abstractNumId="1" w15:restartNumberingAfterBreak="0"&gt;&lt;w:nsid w:val="FFFFFF7D"/&gt;&lt;w:multiLevelType w:val="singleLevel"/&gt;&lt;w:tmpl w:val="6EF402A2"/&gt;&lt;w:lvl w:ilvl="0"&gt;&lt;w:start w:val="1"/&gt;&lt;w:numFmt w:val="decimal"/&gt;&lt;w:pStyle w:val="ListNumber4"/&gt;&lt;w:lvlText w:val="%1."/&gt;&lt;w:lvlJc w:val="left"/&gt;&lt;w:pPr&gt;&lt;w:tabs&gt;&lt;w:tab w:val="num" w:pos="1209"/&gt;&lt;/w:tabs&gt;&lt;w:ind w:left="1209" w:hanging="360"/&gt;&lt;/w:pPr&gt;&lt;/w:lvl&gt;&lt;/w:abstractNum&gt;&lt;w:abstractNum w:abstractNumId="2" w15:restartNumberingAfterBreak="0"&gt;&lt;w:nsid w:val="FFFFFF80"/&gt;&lt;w:multiLevelType w:val="singleLevel"/&gt;&lt;w:tmpl w:val="EDC08C86"/&gt;&lt;w:lvl w:ilvl="0"&gt;&lt;w:start w:val="1"/&gt;&lt;w:numFmt w:val="bullet"/&gt;&lt;w:pStyle w:val="ListBullet5"/&gt;&lt;w:lvlText w:val=""/&gt;&lt;w:lvlJc w:val="left"/&gt;&lt;w:pPr&gt;&lt;w:tabs&gt;&lt;w:tab w:val="num" w:pos="1492"/&gt;&lt;/w:tabs&gt;&lt;w:ind w:left="1492" w:hanging="360"/&gt;&lt;/w:pPr&gt;&lt;w:rPr&gt;&lt;w:rFonts w:ascii="Symbol" w:hAnsi="Symbol" w:hint="default"/&gt;&lt;/w:rPr&gt;&lt;/w:lvl&gt;&lt;/w:abstractNum&gt;&lt;w:abstractNum w:abstractNumId="3" w15:restartNumberingAfterBreak="0"&gt;&lt;w:nsid w:val="FFFFFF81"/&gt;&lt;w:multiLevelType w:val="singleLevel"/&gt;&lt;w:tmpl w:val="0AE42310"/&gt;&lt;w:lvl w:ilvl="0"&gt;&lt;w:start w:val="1"/&gt;&lt;w:numFmt w:val="bullet"/&gt;&lt;w:pStyle w:val="ListBullet4"/&gt;&lt;w:lvlText w:val=""/&gt;&lt;w:lvlJc w:val="left"/&gt;&lt;w:pPr&gt;&lt;w:tabs&gt;&lt;w:tab w:val="num" w:pos="1209"/&gt;&lt;/w:tabs&gt;&lt;w:ind w:left="1209" w:hanging="360"/&gt;&lt;/w:pPr&gt;&lt;w:rPr&gt;&lt;w:rFonts w:ascii="Symbol" w:hAnsi="Symbol" w:hint="default"/&gt;&lt;/w:rPr&gt;&lt;/w:lvl&gt;&lt;/w:abstractNum&gt;&lt;w:abstractNum w:abstractNumId="4" w15:restartNumberingAfterBreak="0"&gt;&lt;w:nsid w:val="04834EBD"/&gt;&lt;w:multiLevelType w:val="multilevel"/&gt;&lt;w:tmpl w:val="CA3607A4"/&gt;&lt;w:styleLink w:val="ListStyle-Headings"/&gt;&lt;w:lvl w:ilvl="0"&gt;&lt;w:start w:val="1"/&gt;&lt;w:numFmt w:val="decimal"/&gt;&lt;w:pStyle w:val="Heading1"/&gt;&lt;w:lvlText w:val="%1."/&gt;&lt;w:lvlJc w:val="left"/&gt;&lt;w:pPr&gt;&lt;w:ind w:left="1077" w:hanging="1077"/&gt;&lt;/w:pPr&gt;&lt;w:rPr&gt;&lt;w:rFonts w:asciiTheme="minorHAnsi" w:hAnsiTheme="minorHAnsi" w:hint="default"/&gt;&lt;/w:rPr&gt;&lt;/w:lvl&gt;&lt;w:lvl w:ilvl="1"&gt;&lt;w:start w:val="1"/&gt;&lt;w:numFmt w:val="decimal"/&gt;&lt;w:pStyle w:val="Heading2"/&gt;&lt;w:lvlText w:val="%1.%2"/&gt;&lt;w:lvlJc w:val="left"/&gt;&lt;w:pPr&gt;&lt;w:ind w:left="1077" w:hanging="1077"/&gt;&lt;/w:pPr&gt;&lt;w:rPr&gt;&lt;w:rFonts w:hint="default"/&gt;&lt;/w:rPr&gt;&lt;/w:lvl&gt;&lt;w:lvl w:ilvl="2"&gt;&lt;w:start w:val="1"/&gt;&lt;w:numFmt w:val="decimal"/&gt;&lt;w:pStyle w:val="Heading3"/&gt;&lt;w:lvlText w:val="%1.%2.%3"/&gt;&lt;w:lvlJc w:val="left"/&gt;&lt;w:pPr&gt;&lt;w:ind w:left="1077" w:hanging="1077"/&gt;&lt;/w:pPr&gt;&lt;w:rPr&gt;&lt;w:rFonts w:hint="default"/&gt;&lt;/w:rPr&gt;&lt;/w:lvl&gt;&lt;w:lvl w:ilvl="3"&gt;&lt;w:start w:val="1"/&gt;&lt;w:numFmt w:val="decimal"/&gt;&lt;w:pStyle w:val="Heading4"/&gt;&lt;w:lvlText w:val="%1.%2.%3.%4"/&gt;&lt;w:lvlJc w:val="left"/&gt;&lt;w:pPr&gt;&lt;w:ind w:left="1077" w:hanging="1077"/&gt;&lt;/w:pPr&gt;&lt;w:rPr&gt;&lt;w:rFonts w:hint="default"/&gt;&lt;/w:rPr&gt;&lt;/w:lvl&gt;&lt;w:lvl w:ilvl="4"&gt;&lt;w:start w:val="1"/&gt;&lt;w:numFmt w:val="decimal"/&gt;&lt;w:pStyle w:val="Heading5"/&gt;&lt;w:lvlText w:val="%1.%2.%3.%4.%5"/&gt;&lt;w:lvlJc w:val="left"/&gt;&lt;w:pPr&gt;&lt;w:ind w:left="1077" w:hanging="1077"/&gt;&lt;/w:pPr&gt;&lt;w:rPr&gt;&lt;w:rFonts w:hint="default"/&gt;&lt;/w:rPr&gt;&lt;/w:lvl&gt;&lt;w:lvl w:ilvl="5"&gt;&lt;w:start w:val="1"/&gt;&lt;w:numFmt w:val="decimal"/&gt;&lt;w:pStyle w:val="Heading6"/&gt;&lt;w:lvlText w:val="%1.%2.%3.%4.%5.%6"/&gt;&lt;w:lvlJc w:val="left"/&gt;&lt;w:pPr&gt;&lt;w:ind w:left="1077" w:hanging="1077"/&gt;&lt;/w:pPr&gt;&lt;w:rPr&gt;&lt;w:rFonts w:hint="default"/&gt;&lt;/w:rPr&gt;&lt;/w:lvl&gt;&lt;w:lvl w:ilvl="6"&gt;&lt;w:start w:val="1"/&gt;&lt;w:numFmt w:val="none"/&gt;&lt;w:lvlRestart w:val="0"/&gt;&lt;w:lvlText w:val=""/&gt;&lt;w:lvlJc w:val="left"/&gt;&lt;w:pPr&gt;&lt;w:ind w:left="0" w:firstLine="0"/&gt;&lt;/w:pPr&gt;&lt;w:rPr&gt;&lt;w:rFonts w:hint="default"/&gt;&lt;/w:rPr&gt;&lt;/w:lvl&gt;&lt;w:lvl w:ilvl="7"&gt;&lt;w:start w:val="1"/&gt;&lt;w:numFmt w:val="none"/&gt;&lt;w:lvlText w:val=""/&gt;&lt;w:lvlJc w:val="left"/&gt;&lt;w:pPr&gt;&lt;w:ind w:left="1077" w:hanging="1077"/&gt;&lt;/w:pPr&gt;&lt;w:rPr&gt;&lt;w:rFonts w:hint="default"/&gt;&lt;/w:rPr&gt;&lt;/w:lvl&gt;&lt;w:lvl w:ilvl="8"&gt;&lt;w:start w:val="1"/&gt;&lt;w:numFmt w:val="none"/&gt;&lt;w:lvlText w:val=""/&gt;&lt;w:lvlJc w:val="left"/&gt;&lt;w:pPr&gt;&lt;w:ind w:left="1077" w:hanging="1077"/&gt;&lt;/w:pPr&gt;&lt;w:rPr&gt;&lt;w:rFonts w:hint="default"/&gt;&lt;/w:rPr&gt;&lt;/w:lvl&gt;&lt;/w:abstractNum&gt;&lt;w:abstractNum w:abstractNumId="5" w15:restartNumberingAfterBreak="0"&gt;&lt;w:nsid w:val="101E0D26"/&gt;&lt;w:multiLevelType w:val="multilevel"/&gt;&lt;w:tmpl w:val="0406001D"/&gt;&lt;w:styleLink w:val="1ai"/&gt;&lt;w:lvl w:ilvl="0"&gt;&lt;w:start w:val="1"/&gt;&lt;w:numFmt w:val="decimal"/&gt;&lt;w:lvlText w:val="%1)"/&gt;&lt;w:lvlJc w:val="left"/&gt;&lt;w:pPr&gt;&lt;w:ind w:left="360" w:hanging="360"/&gt;&lt;/w:pPr&gt;&lt;w:rPr&gt;&lt;w:rFonts w:ascii="Times New Roman" w:hAnsi="Times New Roman" w:cs="Times New Roman"/&gt;&lt;/w:rPr&gt;&lt;/w:lvl&gt;&lt;w:lvl w:ilvl="1"&gt;&lt;w:start w:val="1"/&gt;&lt;w:numFmt w:val="lowerLetter"/&gt;&lt;w:lvlText w:val="%2)"/&gt;&lt;w:lvlJc w:val="left"/&gt;&lt;w:pPr&gt;&lt;w:ind w:left="720" w:hanging="360"/&gt;&lt;/w:pPr&gt;&lt;/w:lvl&gt;&lt;w:lvl w:ilvl="2"&gt;&lt;w:start w:val="1"/&gt;&lt;w:numFmt w:val="lowerRoman"/&gt;&lt;w:lvlText w:val="%3)"/&gt;&lt;w:lvlJc w:val="left"/&gt;&lt;w:pPr&gt;&lt;w:ind w:left="1080" w:hanging="360"/&gt;&lt;/w:pPr&gt;&lt;/w:lvl&gt;&lt;w:lvl w:ilvl="3"&gt;&lt;w:start w:val="1"/&gt;&lt;w:numFmt w:val="decimal"/&gt;&lt;w:lvlText w:val="(%4)"/&gt;&lt;w:lvlJc w:val="left"/&gt;&lt;w:pPr&gt;&lt;w:ind w:left="1440" w:hanging="360"/&gt;&lt;/w:pPr&gt;&lt;/w:lvl&gt;&lt;w:lvl w:ilvl="4"&gt;&lt;w:start w:val="1"/&gt;&lt;w:numFmt w:val="lowerLetter"/&gt;&lt;w:lvlText w:val="(%5)"/&gt;&lt;w:lvlJc w:val="left"/&gt;&lt;w:pPr&gt;&lt;w:ind w:left="1800" w:hanging="360"/&gt;&lt;/w:pPr&gt;&lt;/w:lvl&gt;&lt;w:lvl w:ilvl="5"&gt;&lt;w:start w:val="1"/&gt;&lt;w:numFmt w:val="lowerRoman"/&gt;&lt;w:lvlText w:val="(%6)"/&gt;&lt;w:lvlJc w:val="left"/&gt;&lt;w:pPr&gt;&lt;w:ind w:left="2160" w:hanging="360"/&gt;&lt;/w:pPr&gt;&lt;/w:lvl&gt;&lt;w:lvl w:ilvl="6"&gt;&lt;w:start w:val="1"/&gt;&lt;w:numFmt w:val="decimal"/&gt;&lt;w:lvlText w:val="%7."/&gt;&lt;w:lvlJc w:val="left"/&gt;&lt;w:pPr&gt;&lt;w:ind w:left="2520" w:hanging="360"/&gt;&lt;/w:pPr&gt;&lt;/w:lvl&gt;&lt;w:lvl w:ilvl="7"&gt;&lt;w:start w:val="1"/&gt;&lt;w:numFmt w:val="lowerLetter"/&gt;&lt;w:lvlText w:val="%8."/&gt;&lt;w:lvlJc w:val="left"/&gt;&lt;w:pPr&gt;&lt;w:ind w:left="2880" w:hanging="360"/&gt;&lt;/w:pPr&gt;&lt;/w:lvl&gt;&lt;w:lvl w:ilvl="8"&gt;&lt;w:start w:val="1"/&gt;&lt;w:numFmt w:val="lowerRoman"/&gt;&lt;w:lvlText w:val="%9."/&gt;&lt;w:lvlJc w:val="left"/&gt;&lt;w:pPr&gt;&lt;w:ind w:left="3240" w:hanging="360"/&gt;&lt;/w:pPr&gt;&lt;/w:lvl&gt;&lt;/w:abstractNum&gt;&lt;w:abstractNum w:abstractNumId="6" w15:restartNumberingAfterBreak="0"&gt;&lt;w:nsid w:val="11837254"/&gt;&lt;w:multiLevelType w:val="multilevel"/&gt;&lt;w:tmpl w:val="6BD40C76"/&gt;&lt;w:numStyleLink w:val="ListStyle-ListAlphabet"/&gt;&lt;/w:abstractNum&gt;&lt;w:abstractNum w:abstractNumId="7" w15:restartNumberingAfterBreak="0"&gt;&lt;w:nsid w:val="141D3E7B"/&gt;&lt;w:multiLevelType w:val="multilevel"/&gt;&lt;w:tmpl w:val="16040C44"/&gt;&lt;w:numStyleLink w:val="ListStyle-TableListBullet"/&gt;&lt;/w:abstractNum&gt;&lt;w:abstractNum w:abstractNumId="8" w15:restartNumberingAfterBreak="0"&gt;&lt;w:nsid w:val="197C6BC6"/&gt;&lt;w:multiLevelType w:val="multilevel"/&gt;&lt;w:tmpl w:val="6BD40C76"/&gt;&lt;w:styleLink w:val="ListStyle-ListAlphabet"/&gt;&lt;w:lvl w:ilvl="0"&gt;&lt;w:start w:val="1"/&gt;&lt;w:numFmt w:val="lowerLetter"/&gt;&lt;w:pStyle w:val="ListAlphabet"/&gt;&lt;w:lvlText w:val="%1."/&gt;&lt;w:lvlJc w:val="left"/&gt;&lt;w:pPr&gt;&lt;w:ind w:left="284" w:hanging="284"/&gt;&lt;/w:pPr&gt;&lt;w:rPr&gt;&lt;w:rFonts w:asciiTheme="minorHAnsi" w:hAnsiTheme="minorHAnsi" w:hint="default"/&gt;&lt;/w:rPr&gt;&lt;/w:lvl&gt;&lt;w:lvl w:ilvl="1"&gt;&lt;w:start w:val="1"/&gt;&lt;w:numFmt w:val="lowerRoman"/&gt;&lt;w:pStyle w:val="ListAlphabet2"/&gt;&lt;w:lvlText w:val="%2."/&gt;&lt;w:lvlJc w:val="left"/&gt;&lt;w:pPr&gt;&lt;w:ind w:left="568" w:hanging="284"/&gt;&lt;/w:pPr&gt;&lt;w:rPr&gt;&lt;w:rFonts w:asciiTheme="minorHAnsi" w:hAnsiTheme="minorHAnsi" w:hint="default"/&gt;&lt;/w:rPr&gt;&lt;/w:lvl&gt;&lt;w:lvl w:ilvl="2"&gt;&lt;w:start w:val="1"/&gt;&lt;w:numFmt w:val="decimal"/&gt;&lt;w:pStyle w:val="ListAlphabet3"/&gt;&lt;w:lvlText w:val="%3."/&gt;&lt;w:lvlJc w:val="left"/&gt;&lt;w:pPr&gt;&lt;w:ind w:left="852" w:hanging="284"/&gt;&lt;/w:pPr&gt;&lt;w:rPr&gt;&lt;w:rFonts w:asciiTheme="minorHAnsi" w:hAnsiTheme="minorHAnsi" w:hint="default"/&gt;&lt;/w:rPr&gt;&lt;/w:lvl&gt;&lt;w:lvl w:ilvl="3"&gt;&lt;w:start w:val="1"/&gt;&lt;w:numFmt w:val="lowerLetter"/&gt;&lt;w:lvlText w:val="%4)"/&gt;&lt;w:lvlJc w:val="left"/&gt;&lt;w:pPr&gt;&lt;w:ind w:left="1136" w:hanging="284"/&gt;&lt;/w:pPr&gt;&lt;w:rPr&gt;&lt;w:rFonts w:asciiTheme="minorHAnsi" w:hAnsiTheme="minorHAnsi" w:hint="default"/&gt;&lt;/w:rPr&gt;&lt;/w:lvl&gt;&lt;w:lvl w:ilvl="4"&gt;&lt;w:start w:val="1"/&gt;&lt;w:numFmt w:val="lowerRoman"/&gt;&lt;w:lvlText w:val="%5)"/&gt;&lt;w:lvlJc w:val="left"/&gt;&lt;w:pPr&gt;&lt;w:ind w:left="1420" w:hanging="284"/&gt;&lt;/w:pPr&gt;&lt;w:rPr&gt;&lt;w:rFonts w:asciiTheme="minorHAnsi" w:hAnsiTheme="minorHAnsi" w:hint="default"/&gt;&lt;/w:rPr&gt;&lt;/w:lvl&gt;&lt;w:lvl w:ilvl="5"&gt;&lt;w:start w:val="1"/&gt;&lt;w:numFmt w:val="decimal"/&gt;&lt;w:lvlText w:val="%6)"/&gt;&lt;w:lvlJc w:val="left"/&gt;&lt;w:pPr&gt;&lt;w:ind w:left="1704" w:hanging="284"/&gt;&lt;/w:pPr&gt;&lt;w:rPr&gt;&lt;w:rFonts w:asciiTheme="minorHAnsi" w:hAnsiTheme="minorHAnsi" w:hint="default"/&gt;&lt;/w:rPr&gt;&lt;/w:lvl&gt;&lt;w:lvl w:ilvl="6"&gt;&lt;w:start w:val="1"/&gt;&lt;w:numFmt w:val="lowerLetter"/&gt;&lt;w:lvlText w:val="(%7)"/&gt;&lt;w:lvlJc w:val="left"/&gt;&lt;w:pPr&gt;&lt;w:ind w:left="1988" w:hanging="284"/&gt;&lt;/w:pPr&gt;&lt;w:rPr&gt;&lt;w:rFonts w:asciiTheme="minorHAnsi" w:hAnsiTheme="minorHAnsi" w:hint="default"/&gt;&lt;/w:rPr&gt;&lt;/w:lvl&gt;&lt;w:lvl w:ilvl="7"&gt;&lt;w:start w:val="1"/&gt;&lt;w:numFmt w:val="lowerRoman"/&gt;&lt;w:lvlText w:val="(%8)"/&gt;&lt;w:lvlJc w:val="left"/&gt;&lt;w:pPr&gt;&lt;w:ind w:left="2272" w:hanging="284"/&gt;&lt;/w:pPr&gt;&lt;w:rPr&gt;&lt;w:rFonts w:asciiTheme="minorHAnsi" w:hAnsiTheme="minorHAnsi" w:hint="default"/&gt;&lt;/w:rPr&gt;&lt;/w:lvl&gt;&lt;w:lvl w:ilvl="8"&gt;&lt;w:start w:val="1"/&gt;&lt;w:numFmt w:val="decimal"/&gt;&lt;w:lvlText w:val="(%9)"/&gt;&lt;w:lvlJc w:val="left"/&gt;&lt;w:pPr&gt;&lt;w:ind w:left="2556" w:hanging="284"/&gt;&lt;/w:pPr&gt;&lt;w:rPr&gt;&lt;w:rFonts w:asciiTheme="minorHAnsi" w:hAnsiTheme="minorHAnsi" w:hint="default"/&gt;&lt;/w:rPr&gt;&lt;/w:lvl&gt;&lt;/w:abstractNum&gt;&lt;w:abstractNum w:abstractNumId="9" w15:restartNumberingAfterBreak="0"&gt;&lt;w:nsid w:val="1E1B3059"/&gt;&lt;w:multiLevelType w:val="multilevel"/&gt;&lt;w:tmpl w:val="DAD4A89A"/&gt;&lt;w:styleLink w:val="ListStyle-ListNumber"/&gt;&lt;w:lvl w:ilvl="0"&gt;&lt;w:start w:val="1"/&gt;&lt;w:numFmt w:val="decimal"/&gt;&lt;w:pStyle w:val="ListNumber"/&gt;&lt;w:lvlText w:val="%1."/&gt;&lt;w:lvlJc w:val="left"/&gt;&lt;w:pPr&gt;&lt;w:ind w:left="340" w:hanging="340"/&gt;&lt;/w:pPr&gt;&lt;w:rPr&gt;&lt;w:rFonts w:asciiTheme="minorHAnsi" w:hAnsiTheme="minorHAnsi" w:hint="default"/&gt;&lt;/w:rPr&gt;&lt;/w:lvl&gt;&lt;w:lvl w:ilvl="1"&gt;&lt;w:start w:val="1"/&gt;&lt;w:numFmt w:val="lowerLetter"/&gt;&lt;w:pStyle w:val="ListNumber2"/&gt;&lt;w:lvlText w:val="%2."/&gt;&lt;w:lvlJc w:val="left"/&gt;&lt;w:pPr&gt;&lt;w:ind w:left="680" w:hanging="340"/&gt;&lt;/w:pPr&gt;&lt;w:rPr&gt;&lt;w:rFonts w:asciiTheme="minorHAnsi" w:hAnsiTheme="minorHAnsi" w:hint="default"/&gt;&lt;/w:rPr&gt;&lt;/w:lvl&gt;&lt;w:lvl w:ilvl="2"&gt;&lt;w:start w:val="1"/&gt;&lt;w:numFmt w:val="bullet"/&gt;&lt;w:pStyle w:val="ListNumber3"/&gt;&lt;w:lvlText w:val=""/&gt;&lt;w:lvlJc w:val="left"/&gt;&lt;w:pPr&gt;&lt;w:ind w:left="1020" w:hanging="340"/&gt;&lt;/w:pPr&gt;&lt;w:rPr&gt;&lt;w:rFonts w:ascii="Symbol" w:hAnsi="Symbol" w:hint="default"/&gt;&lt;w:color w:val="auto"/&gt;&lt;/w:rPr&gt;&lt;/w:lvl&gt;&lt;w:lvl w:ilvl="3"&gt;&lt;w:start w:val="1"/&gt;&lt;w:numFmt w:val="bullet"/&gt;&lt;w:lvlText w:val=""/&gt;&lt;w:lvlJc w:val="left"/&gt;&lt;w:pPr&gt;&lt;w:ind w:left="1360" w:hanging="340"/&gt;&lt;/w:pPr&gt;&lt;w:rPr&gt;&lt;w:rFonts w:ascii="Symbol" w:hAnsi="Symbol" w:hint="default"/&gt;&lt;w:color w:val="auto"/&gt;&lt;/w:rPr&gt;&lt;/w:lvl&gt;&lt;w:lvl w:ilvl="4"&gt;&lt;w:start w:val="1"/&gt;&lt;w:numFmt w:val="bullet"/&gt;&lt;w:lvlText w:val=""/&gt;&lt;w:lvlJc w:val="left"/&gt;&lt;w:pPr&gt;&lt;w:ind w:left="1700" w:hanging="340"/&gt;&lt;/w:pPr&gt;&lt;w:rPr&gt;&lt;w:rFonts w:ascii="Symbol" w:hAnsi="Symbol" w:hint="default"/&gt;&lt;w:color w:val="auto"/&gt;&lt;/w:rPr&gt;&lt;/w:lvl&gt;&lt;w:lvl w:ilvl="5"&gt;&lt;w:start w:val="1"/&gt;&lt;w:numFmt w:val="lowerRoman"/&gt;&lt;w:lvlText w:val="%6."/&gt;&lt;w:lvlJc w:val="left"/&gt;&lt;w:pPr&gt;&lt;w:ind w:left="2040" w:hanging="340"/&gt;&lt;/w:pPr&gt;&lt;w:rPr&gt;&lt;w:rFonts w:hint="default"/&gt;&lt;w:color w:val="auto"/&gt;&lt;/w:rPr&gt;&lt;/w:lvl&gt;&lt;w:lvl w:ilvl="6"&gt;&lt;w:start w:val="1"/&gt;&lt;w:numFmt w:val="decimal"/&gt;&lt;w:lvlText w:val="%7."/&gt;&lt;w:lvlJc w:val="left"/&gt;&lt;w:pPr&gt;&lt;w:ind w:left="2380" w:hanging="340"/&gt;&lt;/w:pPr&gt;&lt;w:rPr&gt;&lt;w:rFonts w:hint="default"/&gt;&lt;w:color w:val="auto"/&gt;&lt;/w:rPr&gt;&lt;/w:lvl&gt;&lt;w:lvl w:ilvl="7"&gt;&lt;w:start w:val="1"/&gt;&lt;w:numFmt w:val="lowerLetter"/&gt;&lt;w:lvlText w:val="%8."/&gt;&lt;w:lvlJc w:val="left"/&gt;&lt;w:pPr&gt;&lt;w:ind w:left="2720" w:hanging="340"/&gt;&lt;/w:pPr&gt;&lt;w:rPr&gt;&lt;w:rFonts w:hint="default"/&gt;&lt;w:color w:val="auto"/&gt;&lt;/w:rPr&gt;&lt;/w:lvl&gt;&lt;w:lvl w:ilvl="8"&gt;&lt;w:start w:val="1"/&gt;&lt;w:numFmt w:val="lowerRoman"/&gt;&lt;w:lvlText w:val="%9."/&gt;&lt;w:lvlJc w:val="left"/&gt;&lt;w:pPr&gt;&lt;w:ind w:left="3060" w:hanging="340"/&gt;&lt;/w:pPr&gt;&lt;w:rPr&gt;&lt;w:rFonts w:hint="default"/&gt;&lt;w:color w:val="auto"/&gt;&lt;/w:rPr&gt;&lt;/w:lvl&gt;&lt;/w:abstractNum&gt;&lt;w:abstractNum w:abstractNumId="10" w15:restartNumberingAfterBreak="0"&gt;&lt;w:nsid w:val="2019191E"/&gt;&lt;w:multiLevelType w:val="multilevel"/&gt;&lt;w:tmpl w:val="3E825BCA"/&gt;&lt;w:styleLink w:val="ListStyle-AppendixHeading"/&gt;&lt;w:lvl w:ilvl="0"&gt;&lt;w:start w:val="1"/&gt;&lt;w:numFmt w:val="upperLetter"/&gt;&lt;w:pStyle w:val="Heading7"/&gt;&lt;w:lvlText w:val="Appendix %1"/&gt;&lt;w:lvlJc w:val="left"/&gt;&lt;w:pPr&gt;&lt;w:ind w:left="0" w:firstLine="0"/&gt;&lt;/w:pPr&gt;&lt;w:rPr&gt;&lt;w:rFonts w:asciiTheme="minorHAnsi" w:hAnsiTheme="minorHAnsi" w:hint="default"/&gt;&lt;/w:rPr&gt;&lt;/w:lvl&gt;&lt;w:lvl w:ilvl="1"&gt;&lt;w:start w:val="1"/&gt;&lt;w:numFmt w:val="decimal"/&gt;&lt;w:pStyle w:val="AppendixLevel1"/&gt;&lt;w:lvlText w:val="%1.%2"/&gt;&lt;w:lvlJc w:val="left"/&gt;&lt;w:pPr&gt;&lt;w:ind w:left="1134" w:hanging="1134"/&gt;&lt;/w:pPr&gt;&lt;w:rPr&gt;&lt;w:rFonts w:hint="default"/&gt;&lt;/w:rPr&gt;&lt;/w:lvl&gt;&lt;w:lvl w:ilvl="2"&gt;&lt;w:start w:val="1"/&gt;&lt;w:numFmt w:val="decimal"/&gt;&lt;w:pStyle w:val="AppendixLevel2"/&gt;&lt;w:lvlText w:val="%1.%2.%3"/&gt;&lt;w:lvlJc w:val="left"/&gt;&lt;w:pPr&gt;&lt;w:tabs&gt;&lt;w:tab w:val="num" w:pos="0"/&gt;&lt;/w:tabs&gt;&lt;w:ind w:left="1134" w:hanging="1134"/&gt;&lt;/w:pPr&gt;&lt;w:rPr&gt;&lt;w:rFonts w:hint="default"/&gt;&lt;/w:rPr&gt;&lt;/w:lvl&gt;&lt;w:lvl w:ilvl="3"&gt;&lt;w:start w:val="1"/&gt;&lt;w:numFmt w:val="decimal"/&gt;&lt;w:pStyle w:val="AppendixLevel3"/&gt;&lt;w:lvlText w:val="%1.%2.%3.%4"/&gt;&lt;w:lvlJc w:val="left"/&gt;&lt;w:pPr&gt;&lt;w:ind w:left="1134" w:hanging="1134"/&gt;&lt;/w:pPr&gt;&lt;w:rPr&gt;&lt;w:rFonts w:hint="default"/&gt;&lt;/w:rPr&gt;&lt;/w:lvl&gt;&lt;w:lvl w:ilvl="4"&gt;&lt;w:start w:val="1"/&gt;&lt;w:numFmt w:val="decimal"/&gt;&lt;w:pStyle w:val="AppendixLevel4"/&gt;&lt;w:lvlText w:val="%1.%2.%3.%4.%5"/&gt;&lt;w:lvlJc w:val="left"/&gt;&lt;w:pPr&gt;&lt;w:ind w:left="1134" w:hanging="1134"/&gt;&lt;/w:pPr&gt;&lt;w:rPr&gt;&lt;w:rFonts w:hint="default"/&gt;&lt;/w:rPr&gt;&lt;/w:lvl&gt;&lt;w:lvl w:ilvl="5"&gt;&lt;w:start w:val="1"/&gt;&lt;w:numFmt w:val="none"/&gt;&lt;w:suff w:val="nothing"/&gt;&lt;w:lvlText w:val=""/&gt;&lt;w:lvlJc w:val="left"/&gt;&lt;w:pPr&gt;&lt;w:ind w:left="0" w:firstLine="0"/&gt;&lt;/w:pPr&gt;&lt;w:rPr&gt;&lt;w:rFonts w:hint="default"/&gt;&lt;/w:rPr&gt;&lt;/w:lvl&gt;&lt;w:lvl w:ilvl="6"&gt;&lt;w:start w:val="1"/&gt;&lt;w:numFmt w:val="none"/&gt;&lt;w:suff w:val="nothing"/&gt;&lt;w:lvlText w:val=""/&gt;&lt;w:lvlJc w:val="left"/&gt;&lt;w:pPr&gt;&lt;w:ind w:left="0" w:firstLine="0"/&gt;&lt;/w:pPr&gt;&lt;w:rPr&gt;&lt;w:rFonts w:hint="default"/&gt;&lt;/w:rPr&gt;&lt;/w:lvl&gt;&lt;w:lvl w:ilvl="7"&gt;&lt;w:start w:val="1"/&gt;&lt;w:numFmt w:val="none"/&gt;&lt;w:suff w:val="nothing"/&gt;&lt;w:lvlText w:val=""/&gt;&lt;w:lvlJc w:val="left"/&gt;&lt;w:pPr&gt;&lt;w:ind w:left="0" w:firstLine="0"/&gt;&lt;/w:pPr&gt;&lt;w:rPr&gt;&lt;w:rFonts w:hint="default"/&gt;&lt;/w:rPr&gt;&lt;/w:lvl&gt;&lt;w:lvl w:ilvl="8"&gt;&lt;w:start w:val="1"/&gt;&lt;w:numFmt w:val="none"/&gt;&lt;w:suff w:val="nothing"/&gt;&lt;w:lvlText w:val=""/&gt;&lt;w:lvlJc w:val="left"/&gt;&lt;w:pPr&gt;&lt;w:ind w:left="0" w:firstLine="0"/&gt;&lt;/w:pPr&gt;&lt;w:rPr&gt;&lt;w:rFonts w:hint="default"/&gt;&lt;/w:rPr&gt;&lt;/w:lvl&gt;&lt;/w:abstractNum&gt;&lt;w:abstractNum w:abstractNumId="11" w15:restartNumberingAfterBreak="0"&gt;&lt;w:nsid w:val="237E50CA"/&gt;&lt;w:multiLevelType w:val="multilevel"/&gt;&lt;w:tmpl w:val="4ECA1CDC"/&gt;&lt;w:styleLink w:val="ListStyle-TableListNumber"/&gt;&lt;w:lvl w:ilvl="0"&gt;&lt;w:start w:val="1"/&gt;&lt;w:numFmt w:val="decimal"/&gt;&lt;w:pStyle w:val="Table-ListNumber"/&gt;&lt;w:lvlText w:val="%1."/&gt;&lt;w:lvlJc w:val="left"/&gt;&lt;w:pPr&gt;&lt;w:ind w:left="340" w:hanging="227"/&gt;&lt;/w:pPr&gt;&lt;w:rPr&gt;&lt;w:rFonts w:asciiTheme="minorHAnsi" w:hAnsiTheme="minorHAnsi" w:hint="default"/&gt;&lt;/w:rPr&gt;&lt;/w:lvl&gt;&lt;w:lvl w:ilvl="1"&gt;&lt;w:start w:val="1"/&gt;&lt;w:numFmt w:val="lowerLetter"/&gt;&lt;w:pStyle w:val="Table-ListNumber2"/&gt;&lt;w:lvlText w:val="%2."/&gt;&lt;w:lvlJc w:val="left"/&gt;&lt;w:pPr&gt;&lt;w:ind w:left="567" w:hanging="227"/&gt;&lt;/w:pPr&gt;&lt;w:rPr&gt;&lt;w:rFonts w:asciiTheme="minorHAnsi" w:hAnsiTheme="minorHAnsi" w:hint="default"/&gt;&lt;/w:rPr&gt;&lt;/w:lvl&gt;&lt;w:lvl w:ilvl="2"&gt;&lt;w:start w:val="1"/&gt;&lt;w:numFmt w:val="bullet"/&gt;&lt;w:pStyle w:val="Table-ListNumber3"/&gt;&lt;w:lvlText w:val=""/&gt;&lt;w:lvlJc w:val="left"/&gt;&lt;w:pPr&gt;&lt;w:ind w:left="794" w:hanging="227"/&gt;&lt;/w:pPr&gt;&lt;w:rPr&gt;&lt;w:rFonts w:ascii="Symbol" w:hAnsi="Symbol" w:hint="default"/&gt;&lt;w:color w:val="auto"/&gt;&lt;/w:rPr&gt;&lt;/w:lvl&gt;&lt;w:lvl w:ilvl="3"&gt;&lt;w:start w:val="1"/&gt;&lt;w:numFmt w:val="decimal"/&gt;&lt;w:lvlText w:val="%4."/&gt;&lt;w:lvlJc w:val="left"/&gt;&lt;w:pPr&gt;&lt;w:ind w:left="1021" w:hanging="227"/&gt;&lt;/w:pPr&gt;&lt;w:rPr&gt;&lt;w:rFonts w:asciiTheme="minorHAnsi" w:hAnsiTheme="minorHAnsi" w:hint="default"/&gt;&lt;/w:rPr&gt;&lt;/w:lvl&gt;&lt;w:lvl w:ilvl="4"&gt;&lt;w:start w:val="1"/&gt;&lt;w:numFmt w:val="lowerLetter"/&gt;&lt;w:lvlText w:val="%5."/&gt;&lt;w:lvlJc w:val="left"/&gt;&lt;w:pPr&gt;&lt;w:ind w:left="1248" w:hanging="227"/&gt;&lt;/w:pPr&gt;&lt;w:rPr&gt;&lt;w:rFonts w:asciiTheme="minorHAnsi" w:hAnsiTheme="minorHAnsi" w:hint="default"/&gt;&lt;/w:rPr&gt;&lt;/w:lvl&gt;&lt;w:lvl w:ilvl="5"&gt;&lt;w:start w:val="1"/&gt;&lt;w:numFmt w:val="bullet"/&gt;&lt;w:lvlText w:val=""/&gt;&lt;w:lvlJc w:val="left"/&gt;&lt;w:pPr&gt;&lt;w:ind w:left="1475" w:hanging="227"/&gt;&lt;/w:pPr&gt;&lt;w:rPr&gt;&lt;w:rFonts w:ascii="Symbol" w:hAnsi="Symbol" w:hint="default"/&gt;&lt;w:color w:val="auto"/&gt;&lt;/w:rPr&gt;&lt;/w:lvl&gt;&lt;w:lvl w:ilvl="6"&gt;&lt;w:start w:val="1"/&gt;&lt;w:numFmt w:val="decimal"/&gt;&lt;w:lvlText w:val="%7."/&gt;&lt;w:lvlJc w:val="left"/&gt;&lt;w:pPr&gt;&lt;w:ind w:left="1702" w:hanging="227"/&gt;&lt;/w:pPr&gt;&lt;w:rPr&gt;&lt;w:rFonts w:asciiTheme="minorHAnsi" w:hAnsiTheme="minorHAnsi" w:hint="default"/&gt;&lt;/w:rPr&gt;&lt;/w:lvl&gt;&lt;w:lvl w:ilvl="7"&gt;&lt;w:start w:val="1"/&gt;&lt;w:numFmt w:val="lowerLetter"/&gt;&lt;w:lvlText w:val="%8."/&gt;&lt;w:lvlJc w:val="left"/&gt;&lt;w:pPr&gt;&lt;w:ind w:left="1929" w:hanging="227"/&gt;&lt;/w:pPr&gt;&lt;w:rPr&gt;&lt;w:rFonts w:asciiTheme="minorHAnsi" w:hAnsiTheme="minorHAnsi" w:hint="default"/&gt;&lt;/w:rPr&gt;&lt;/w:lvl&gt;&lt;w:lvl w:ilvl="8"&gt;&lt;w:start w:val="1"/&gt;&lt;w:numFmt w:val="bullet"/&gt;&lt;w:lvlText w:val=""/&gt;&lt;w:lvlJc w:val="left"/&gt;&lt;w:pPr&gt;&lt;w:ind w:left="2156" w:hanging="227"/&gt;&lt;/w:pPr&gt;&lt;w:rPr&gt;&lt;w:rFonts w:ascii="Symbol" w:hAnsi="Symbol" w:hint="default"/&gt;&lt;w:color w:val="auto"/&gt;&lt;/w:rPr&gt;&lt;/w:lvl&gt;&lt;/w:abstractNum&gt;&lt;w:abstractNum w:abstractNumId="12" w15:restartNumberingAfterBreak="0"&gt;&lt;w:nsid w:val="2E8A1732"/&gt;&lt;w:multiLevelType w:val="multilevel"/&gt;&lt;w:tmpl w:val="C39CACD8"/&gt;&lt;w:styleLink w:val="ListStyle-ListBulletNoSpacing"/&gt;&lt;w:lvl w:ilvl="0"&gt;&lt;w:start w:val="1"/&gt;&lt;w:numFmt w:val="bullet"/&gt;&lt;w:pStyle w:val="ListBulletNoSpacing"/&gt;&lt;w:lvlText w:val=""/&gt;&lt;w:lvlJc w:val="left"/&gt;&lt;w:pPr&gt;&lt;w:ind w:left="227" w:hanging="227"/&gt;&lt;/w:pPr&gt;&lt;w:rPr&gt;&lt;w:rFonts w:ascii="Symbol" w:hAnsi="Symbol" w:cs="Times New Roman" w:hint="default"/&gt;&lt;/w:rPr&gt;&lt;/w:lvl&gt;&lt;w:lvl w:ilvl="1"&gt;&lt;w:start w:val="1"/&gt;&lt;w:numFmt w:val="bullet"/&gt;&lt;w:pStyle w:val="ListBulletNoSpacing2"/&gt;&lt;w:lvlText w:val=""/&gt;&lt;w:lvlJc w:val="left"/&gt;&lt;w:pPr&gt;&lt;w:ind w:left="454" w:hanging="227"/&gt;&lt;/w:pPr&gt;&lt;w:rPr&gt;&lt;w:rFonts w:ascii="Symbol" w:hAnsi="Symbol" w:hint="default"/&gt;&lt;w:color w:val="auto"/&gt;&lt;/w:rPr&gt;&lt;/w:lvl&gt;&lt;w:lvl w:ilvl="2"&gt;&lt;w:start w:val="1"/&gt;&lt;w:numFmt w:val="bullet"/&gt;&lt;w:pStyle w:val="ListBulletNoSpacing3"/&gt;&lt;w:lvlText w:val=""/&gt;&lt;w:lvlJc w:val="left"/&gt;&lt;w:pPr&gt;&lt;w:ind w:left="681" w:hanging="227"/&gt;&lt;/w:pPr&gt;&lt;w:rPr&gt;&lt;w:rFonts w:ascii="Symbol" w:hAnsi="Symbol" w:hint="default"/&gt;&lt;w:color w:val="auto"/&gt;&lt;/w:rPr&gt;&lt;/w:lvl&gt;&lt;w:lvl w:ilvl="3"&gt;&lt;w:start w:val="1"/&gt;&lt;w:numFmt w:val="bullet"/&gt;&lt;w:lvlText w:val=""/&gt;&lt;w:lvlJc w:val="left"/&gt;&lt;w:pPr&gt;&lt;w:ind w:left="908" w:hanging="227"/&gt;&lt;/w:pPr&gt;&lt;w:rPr&gt;&lt;w:rFonts w:ascii="Symbol" w:hAnsi="Symbol" w:hint="default"/&gt;&lt;w:color w:val="auto"/&gt;&lt;/w:rPr&gt;&lt;/w:lvl&gt;&lt;w:lvl w:ilvl="4"&gt;&lt;w:start w:val="1"/&gt;&lt;w:numFmt w:val="bullet"/&gt;&lt;w:lvlText w:val=""/&gt;&lt;w:lvlJc w:val="left"/&gt;&lt;w:pPr&gt;&lt;w:ind w:left="1135" w:hanging="227"/&gt;&lt;/w:pPr&gt;&lt;w:rPr&gt;&lt;w:rFonts w:ascii="Symbol" w:hAnsi="Symbol" w:hint="default"/&gt;&lt;w:color w:val="auto"/&gt;&lt;/w:rPr&gt;&lt;/w:lvl&gt;&lt;w:lvl w:ilvl="5"&gt;&lt;w:start w:val="1"/&gt;&lt;w:numFmt w:val="bullet"/&gt;&lt;w:lvlText w:val=""/&gt;&lt;w:lvlJc w:val="left"/&gt;&lt;w:pPr&gt;&lt;w:ind w:left="1362" w:hanging="227"/&gt;&lt;/w:pPr&gt;&lt;w:rPr&gt;&lt;w:rFonts w:ascii="Symbol" w:hAnsi="Symbol" w:hint="default"/&gt;&lt;w:color w:val="auto"/&gt;&lt;/w:rPr&gt;&lt;/w:lvl&gt;&lt;w:lvl w:ilvl="6"&gt;&lt;w:start w:val="1"/&gt;&lt;w:numFmt w:val="bullet"/&gt;&lt;w:lvlText w:val=""/&gt;&lt;w:lvlJc w:val="left"/&gt;&lt;w:pPr&gt;&lt;w:ind w:left="1589" w:hanging="227"/&gt;&lt;/w:pPr&gt;&lt;w:rPr&gt;&lt;w:rFonts w:ascii="Symbol" w:hAnsi="Symbol" w:hint="default"/&gt;&lt;w:color w:val="auto"/&gt;&lt;/w:rPr&gt;&lt;/w:lvl&gt;&lt;w:lvl w:ilvl="7"&gt;&lt;w:start w:val="1"/&gt;&lt;w:numFmt w:val="bullet"/&gt;&lt;w:lvlText w:val=""/&gt;&lt;w:lvlJc w:val="left"/&gt;&lt;w:pPr&gt;&lt;w:ind w:left="1816" w:hanging="227"/&gt;&lt;/w:pPr&gt;&lt;w:rPr&gt;&lt;w:rFonts w:ascii="Symbol" w:hAnsi="Symbol" w:hint="default"/&gt;&lt;w:color w:val="auto"/&gt;&lt;/w:rPr&gt;&lt;/w:lvl&gt;&lt;w:lvl w:ilvl="8"&gt;&lt;w:start w:val="1"/&gt;&lt;w:numFmt w:val="bullet"/&gt;&lt;w:lvlText w:val=""/&gt;&lt;w:lvlJc w:val="left"/&gt;&lt;w:pPr&gt;&lt;w:ind w:left="2043" w:hanging="227"/&gt;&lt;/w:pPr&gt;&lt;w:rPr&gt;&lt;w:rFonts w:ascii="Symbol" w:hAnsi="Symbol" w:hint="default"/&gt;&lt;w:color w:val="auto"/&gt;&lt;/w:rPr&gt;&lt;/w:lvl&gt;&lt;/w:abstractNum&gt;&lt;w:abstractNum w:abstractNumId="13" w15:restartNumberingAfterBreak="0"&gt;&lt;w:nsid w:val="33877FEA"/&gt;&lt;w:multiLevelType w:val="multilevel"/&gt;&lt;w:tmpl w:val="D9A4F886"/&gt;&lt;w:numStyleLink w:val="ListStyle-ListBullet"/&gt;&lt;/w:abstractNum&gt;&lt;w:abstractNum w:abstractNumId="14" w15:restartNumberingAfterBreak="0"&gt;&lt;w:nsid w:val="34DD3967"/&gt;&lt;w:multiLevelType w:val="multilevel"/&gt;&lt;w:tmpl w:val="4ECA1CDC"/&gt;&lt;w:numStyleLink w:val="ListStyle-TableListNumber"/&gt;&lt;/w:abstractNum&gt;&lt;w:abstractNum w:abstractNumId="15" w15:restartNumberingAfterBreak="0"&gt;&lt;w:nsid w:val="38E30D28"/&gt;&lt;w:multiLevelType w:val="hybridMultilevel"/&gt;&lt;w:tmpl w:val="E16C8B4C"/&gt;&lt;w:lvl w:ilvl="0" w:tplc="167609B2"&gt;&lt;w:start w:val="1"/&gt;&lt;w:numFmt w:val="decimal"/&gt;&lt;w:pStyle w:val="ReportReference"/&gt;&lt;w:lvlText w:val="[%1]"/&gt;&lt;w:lvlJc w:val="left"/&gt;&lt;w:pPr&gt;&lt;w:ind w:left="720" w:hanging="360"/&gt;&lt;/w:pPr&gt;&lt;w:rPr&gt;&lt;w:rFonts w:hint="default"/&gt;&lt;/w:rPr&gt;&lt;/w:lvl&gt;&lt;w:lvl w:ilvl="1" w:tplc="08090019"&gt;&lt;w:start w:val="1"/&gt;&lt;w:numFmt w:val="lowerLetter"/&gt;&lt;w:lvlText w:val="%2."/&gt;&lt;w:lvlJc w:val="left"/&gt;&lt;w:pPr&gt;&lt;w:ind w:left="1440" w:hanging="360"/&gt;&lt;/w:pPr&gt;&lt;/w:lvl&gt;&lt;w:lvl w:ilvl="2" w:tplc="0809001B"&gt;&lt;w:start w:val="1"/&gt;&lt;w:numFmt w:val="lowerRoman"/&gt;&lt;w:lvlText w:val="%3."/&gt;&lt;w:lvlJc w:val="right"/&gt;&lt;w:pPr&gt;&lt;w:ind w:left="2160" w:hanging="180"/&gt;&lt;/w:pPr&gt;&lt;/w:lvl&gt;&lt;w:lvl w:ilvl="3" w:tplc="0809000F"&gt;&lt;w:start w:val="1"/&gt;&lt;w:numFmt w:val="decimal"/&gt;&lt;w:lvlText w:val="%4."/&gt;&lt;w:lvlJc w:val="left"/&gt;&lt;w:pPr&gt;&lt;w:ind w:left="2880" w:hanging="360"/&gt;&lt;/w:pPr&gt;&lt;/w:lvl&gt;&lt;w:lvl w:ilvl="4" w:tplc="08090019" w:tentative="1"&gt;&lt;w:start w:val="1"/&gt;&lt;w:numFmt w:val="lowerLetter"/&gt;&lt;w:lvlText w:val="%5."/&gt;&lt;w:lvlJc w:val="left"/&gt;&lt;w:pPr&gt;&lt;w:ind w:left="3600" w:hanging="360"/&gt;&lt;/w:pPr&gt;&lt;/w:lvl&gt;&lt;w:lvl w:ilvl="5" w:tplc="0809001B" w:tentative="1"&gt;&lt;w:start w:val="1"/&gt;&lt;w:numFmt w:val="lowerRoman"/&gt;&lt;w:lvlText w:val="%6."/&gt;&lt;w:lvlJc w:val="right"/&gt;&lt;w:pPr&gt;&lt;w:ind w:left="4320" w:hanging="180"/&gt;&lt;/w:pPr&gt;&lt;/w:lvl&gt;&lt;w:lvl w:ilvl="6" w:tplc="0809000F" w:tentative="1"&gt;&lt;w:start w:val="1"/&gt;&lt;w:numFmt w:val="decimal"/&gt;&lt;w:lvlText w:val="%7."/&gt;&lt;w:lvlJc w:val="left"/&gt;&lt;w:pPr&gt;&lt;w:ind w:left="5040" w:hanging="360"/&gt;&lt;/w:pPr&gt;&lt;/w:lvl&gt;&lt;w:lvl w:ilvl="7" w:tplc="08090019" w:tentative="1"&gt;&lt;w:start w:val="1"/&gt;&lt;w:numFmt w:val="lowerLetter"/&gt;&lt;w:lvlText w:val="%8."/&gt;&lt;w:lvlJc w:val="left"/&gt;&lt;w:pPr&gt;&lt;w:ind w:left="5760" w:hanging="360"/&gt;&lt;/w:pPr&gt;&lt;/w:lvl&gt;&lt;w:lvl w:ilvl="8" w:tplc="0809001B" w:tentative="1"&gt;&lt;w:start w:val="1"/&gt;&lt;w:numFmt w:val="lowerRoman"/&gt;&lt;w:lvlText w:val="%9."/&gt;&lt;w:lvlJc w:val="right"/&gt;&lt;w:pPr&gt;&lt;w:ind w:left="6480" w:hanging="180"/&gt;&lt;/w:pPr&gt;&lt;/w:lvl&gt;&lt;/w:abstractNum&gt;&lt;w:abstractNum w:abstractNumId="16" w15:restartNumberingAfterBreak="0"&gt;&lt;w:nsid w:val="486F0B62"/&gt;&lt;w:multiLevelType w:val="multilevel"/&gt;&lt;w:tmpl w:val="D9A4F886"/&gt;&lt;w:styleLink w:val="ListStyle-ListBullet"/&gt;&lt;w:lvl w:ilvl="0"&gt;&lt;w:start w:val="1"/&gt;&lt;w:numFmt w:val="bullet"/&gt;&lt;w:pStyle w:val="ListBullet"/&gt;&lt;w:lvlText w:val=""/&gt;&lt;w:lvlJc w:val="left"/&gt;&lt;w:pPr&gt;&lt;w:ind w:left="227" w:hanging="227"/&gt;&lt;/w:pPr&gt;&lt;w:rPr&gt;&lt;w:rFonts w:ascii="Symbol" w:hAnsi="Symbol" w:cs="Times New Roman" w:hint="default"/&gt;&lt;/w:rPr&gt;&lt;/w:lvl&gt;&lt;w:lvl w:ilvl="1"&gt;&lt;w:start w:val="1"/&gt;&lt;w:numFmt w:val="bullet"/&gt;&lt;w:pStyle w:val="ListBullet2"/&gt;&lt;w:lvlText w:val=""/&gt;&lt;w:lvlJc w:val="left"/&gt;&lt;w:pPr&gt;&lt;w:ind w:left="454" w:hanging="227"/&gt;&lt;/w:pPr&gt;&lt;w:rPr&gt;&lt;w:rFonts w:ascii="Symbol" w:hAnsi="Symbol" w:hint="default"/&gt;&lt;w:color w:val="auto"/&gt;&lt;/w:rPr&gt;&lt;/w:lvl&gt;&lt;w:lvl w:ilvl="2"&gt;&lt;w:start w:val="1"/&gt;&lt;w:numFmt w:val="bullet"/&gt;&lt;w:pStyle w:val="ListBullet3"/&gt;&lt;w:lvlText w:val=""/&gt;&lt;w:lvlJc w:val="left"/&gt;&lt;w:pPr&gt;&lt;w:ind w:left="681" w:hanging="227"/&gt;&lt;/w:pPr&gt;&lt;w:rPr&gt;&lt;w:rFonts w:ascii="Symbol" w:hAnsi="Symbol" w:hint="default"/&gt;&lt;w:color w:val="auto"/&gt;&lt;/w:rPr&gt;&lt;/w:lvl&gt;&lt;w:lvl w:ilvl="3"&gt;&lt;w:start w:val="1"/&gt;&lt;w:numFmt w:val="bullet"/&gt;&lt;w:lvlText w:val=""/&gt;&lt;w:lvlJc w:val="left"/&gt;&lt;w:pPr&gt;&lt;w:ind w:left="908" w:hanging="227"/&gt;&lt;/w:pPr&gt;&lt;w:rPr&gt;&lt;w:rFonts w:ascii="Symbol" w:hAnsi="Symbol" w:hint="default"/&gt;&lt;w:color w:val="auto"/&gt;&lt;/w:rPr&gt;&lt;/w:lvl&gt;&lt;w:lvl w:ilvl="4"&gt;&lt;w:start w:val="1"/&gt;&lt;w:numFmt w:val="bullet"/&gt;&lt;w:lvlText w:val=""/&gt;&lt;w:lvlJc w:val="left"/&gt;&lt;w:pPr&gt;&lt;w:ind w:left="1135" w:hanging="227"/&gt;&lt;/w:pPr&gt;&lt;w:rPr&gt;&lt;w:rFonts w:ascii="Symbol" w:hAnsi="Symbol" w:hint="default"/&gt;&lt;w:color w:val="auto"/&gt;&lt;/w:rPr&gt;&lt;/w:lvl&gt;&lt;w:lvl w:ilvl="5"&gt;&lt;w:start w:val="1"/&gt;&lt;w:numFmt w:val="bullet"/&gt;&lt;w:lvlText w:val=""/&gt;&lt;w:lvlJc w:val="left"/&gt;&lt;w:pPr&gt;&lt;w:ind w:left="1362" w:hanging="227"/&gt;&lt;/w:pPr&gt;&lt;w:rPr&gt;&lt;w:rFonts w:ascii="Symbol" w:hAnsi="Symbol" w:hint="default"/&gt;&lt;w:color w:val="auto"/&gt;&lt;/w:rPr&gt;&lt;/w:lvl&gt;&lt;w:lvl w:ilvl="6"&gt;&lt;w:start w:val="1"/&gt;&lt;w:numFmt w:val="bullet"/&gt;&lt;w:lvlText w:val=""/&gt;&lt;w:lvlJc w:val="left"/&gt;&lt;w:pPr&gt;&lt;w:ind w:left="1589" w:hanging="227"/&gt;&lt;/w:pPr&gt;&lt;w:rPr&gt;&lt;w:rFonts w:ascii="Symbol" w:hAnsi="Symbol" w:hint="default"/&gt;&lt;w:color w:val="auto"/&gt;&lt;/w:rPr&gt;&lt;/w:lvl&gt;&lt;w:lvl w:ilvl="7"&gt;&lt;w:start w:val="1"/&gt;&lt;w:numFmt w:val="bullet"/&gt;&lt;w:lvlText w:val=""/&gt;&lt;w:lvlJc w:val="left"/&gt;&lt;w:pPr&gt;&lt;w:ind w:left="1816" w:hanging="227"/&gt;&lt;/w:pPr&gt;&lt;w:rPr&gt;&lt;w:rFonts w:ascii="Symbol" w:hAnsi="Symbol" w:hint="default"/&gt;&lt;w:color w:val="auto"/&gt;&lt;/w:rPr&gt;&lt;/w:lvl&gt;&lt;w:lvl w:ilvl="8"&gt;&lt;w:start w:val="1"/&gt;&lt;w:numFmt w:val="bullet"/&gt;&lt;w:lvlText w:val=""/&gt;&lt;w:lvlJc w:val="left"/&gt;&lt;w:pPr&gt;&lt;w:ind w:left="2043" w:hanging="227"/&gt;&lt;/w:pPr&gt;&lt;w:rPr&gt;&lt;w:rFonts w:ascii="Symbol" w:hAnsi="Symbol" w:hint="default"/&gt;&lt;w:color w:val="auto"/&gt;&lt;/w:rPr&gt;&lt;/w:lvl&gt;&lt;/w:abstractNum&gt;&lt;w:abstractNum w:abstractNumId="17" w15:restartNumberingAfterBreak="0"&gt;&lt;w:nsid w:val="4C687BF7"/&gt;&lt;w:multiLevelType w:val="multilevel"/&gt;&lt;w:tmpl w:val="CA3607A4"/&gt;&lt;w:numStyleLink w:val="ListStyle-Headings"/&gt;&lt;/w:abstractNum&gt;&lt;w:abstractNum w:abstractNumId="18" w15:restartNumberingAfterBreak="0"&gt;&lt;w:nsid w:val="55560836"/&gt;&lt;w:multiLevelType w:val="multilevel"/&gt;&lt;w:tmpl w:val="16040C44"/&gt;&lt;w:styleLink w:val="ListStyle-TableListBullet"/&gt;&lt;w:lvl w:ilvl="0"&gt;&lt;w:start w:val="1"/&gt;&lt;w:numFmt w:val="bullet"/&gt;&lt;w:pStyle w:val="Table-ListBullet"/&gt;&lt;w:lvlText w:val="•"/&gt;&lt;w:lvlJc w:val="left"/&gt;&lt;w:pPr&gt;&lt;w:ind w:left="340" w:hanging="227"/&gt;&lt;/w:pPr&gt;&lt;w:rPr&gt;&lt;w:rFonts w:ascii="Times New Roman" w:hAnsi="Times New Roman" w:cs="Times New Roman" w:hint="default"/&gt;&lt;/w:rPr&gt;&lt;/w:lvl&gt;&lt;w:lvl w:ilvl="1"&gt;&lt;w:start w:val="1"/&gt;&lt;w:numFmt w:val="bullet"/&gt;&lt;w:pStyle w:val="Table-ListBullet2"/&gt;&lt;w:lvlText w:val=""/&gt;&lt;w:lvlJc w:val="left"/&gt;&lt;w:pPr&gt;&lt;w:ind w:left="567" w:hanging="227"/&gt;&lt;/w:pPr&gt;&lt;w:rPr&gt;&lt;w:rFonts w:ascii="Symbol" w:hAnsi="Symbol" w:hint="default"/&gt;&lt;w:color w:val="auto"/&gt;&lt;/w:rPr&gt;&lt;/w:lvl&gt;&lt;w:lvl w:ilvl="2"&gt;&lt;w:start w:val="1"/&gt;&lt;w:numFmt w:val="bullet"/&gt;&lt;w:pStyle w:val="Table-ListBullet3"/&gt;&lt;w:lvlText w:val=""/&gt;&lt;w:lvlJc w:val="left"/&gt;&lt;w:pPr&gt;&lt;w:ind w:left="794" w:hanging="227"/&gt;&lt;/w:pPr&gt;&lt;w:rPr&gt;&lt;w:rFonts w:ascii="Symbol" w:hAnsi="Symbol" w:hint="default"/&gt;&lt;w:color w:val="auto"/&gt;&lt;/w:rPr&gt;&lt;/w:lvl&gt;&lt;w:lvl w:ilvl="3"&gt;&lt;w:start w:val="1"/&gt;&lt;w:numFmt w:val="bullet"/&gt;&lt;w:lvlText w:val="•"/&gt;&lt;w:lvlJc w:val="left"/&gt;&lt;w:pPr&gt;&lt;w:ind w:left="1021" w:hanging="227"/&gt;&lt;/w:pPr&gt;&lt;w:rPr&gt;&lt;w:rFonts w:ascii="Times New Roman" w:hAnsi="Times New Roman" w:cs="Times New Roman" w:hint="default"/&gt;&lt;/w:rPr&gt;&lt;/w:lvl&gt;&lt;w:lvl w:ilvl="4"&gt;&lt;w:start w:val="1"/&gt;&lt;w:numFmt w:val="bullet"/&gt;&lt;w:lvlText w:val=""/&gt;&lt;w:lvlJc w:val="left"/&gt;&lt;w:pPr&gt;&lt;w:ind w:left="1248" w:hanging="227"/&gt;&lt;/w:pPr&gt;&lt;w:rPr&gt;&lt;w:rFonts w:ascii="Symbol" w:hAnsi="Symbol" w:hint="default"/&gt;&lt;w:color w:val="auto"/&gt;&lt;/w:rPr&gt;&lt;/w:lvl&gt;&lt;w:lvl w:ilvl="5"&gt;&lt;w:start w:val="1"/&gt;&lt;w:numFmt w:val="bullet"/&gt;&lt;w:lvlText w:val=""/&gt;&lt;w:lvlJc w:val="left"/&gt;&lt;w:pPr&gt;&lt;w:ind w:left="1475" w:hanging="227"/&gt;&lt;/w:pPr&gt;&lt;w:rPr&gt;&lt;w:rFonts w:ascii="Symbol" w:hAnsi="Symbol" w:hint="default"/&gt;&lt;w:color w:val="auto"/&gt;&lt;/w:rPr&gt;&lt;/w:lvl&gt;&lt;w:lvl w:ilvl="6"&gt;&lt;w:start w:val="1"/&gt;&lt;w:numFmt w:val="bullet"/&gt;&lt;w:lvlText w:val="•"/&gt;&lt;w:lvlJc w:val="left"/&gt;&lt;w:pPr&gt;&lt;w:ind w:left="1702" w:hanging="227"/&gt;&lt;/w:pPr&gt;&lt;w:rPr&gt;&lt;w:rFonts w:ascii="Times New Roman" w:hAnsi="Times New Roman" w:cs="Times New Roman" w:hint="default"/&gt;&lt;/w:rPr&gt;&lt;/w:lvl&gt;&lt;w:lvl w:ilvl="7"&gt;&lt;w:start w:val="1"/&gt;&lt;w:numFmt w:val="bullet"/&gt;&lt;w:lvlText w:val=""/&gt;&lt;w:lvlJc w:val="left"/&gt;&lt;w:pPr&gt;&lt;w:ind w:left="1929" w:hanging="227"/&gt;&lt;/w:pPr&gt;&lt;w:rPr&gt;&lt;w:rFonts w:ascii="Symbol" w:hAnsi="Symbol" w:hint="default"/&gt;&lt;w:color w:val="auto"/&gt;&lt;/w:rPr&gt;&lt;/w:lvl&gt;&lt;w:lvl w:ilvl="8"&gt;&lt;w:start w:val="1"/&gt;&lt;w:numFmt w:val="bullet"/&gt;&lt;w:lvlText w:val=""/&gt;&lt;w:lvlJc w:val="left"/&gt;&lt;w:pPr&gt;&lt;w:ind w:left="2156" w:hanging="227"/&gt;&lt;/w:pPr&gt;&lt;w:rPr&gt;&lt;w:rFonts w:ascii="Symbol" w:hAnsi="Symbol" w:hint="default"/&gt;&lt;w:color w:val="auto"/&gt;&lt;/w:rPr&gt;&lt;/w:lvl&gt;&lt;/w:abstractNum&gt;&lt;w:abstractNum w:abstractNumId="19" w15:restartNumberingAfterBreak="0"&gt;&lt;w:nsid w:val="580163C6"/&gt;&lt;w:multiLevelType w:val="multilevel"/&gt;&lt;w:tmpl w:val="C39CACD8"/&gt;&lt;w:numStyleLink w:val="ListStyle-ListBulletNoSpacing"/&gt;&lt;/w:abstractNum&gt;&lt;w:abstractNum w:abstractNumId="20" w15:restartNumberingAfterBreak="0"&gt;&lt;w:nsid w:val="5C7137E1"/&gt;&lt;w:multiLevelType w:val="multilevel"/&gt;&lt;w:tmpl w:val="BA968C96"/&gt;&lt;w:lvl w:ilvl="0"&gt;&lt;w:start w:val="1"/&gt;&lt;w:numFmt w:val="decimal"/&gt;&lt;w:pStyle w:val="ListNumberNoSpacing"/&gt;&lt;w:lvlText w:val="%1."/&gt;&lt;w:lvlJc w:val="left"/&gt;&lt;w:pPr&gt;&lt;w:ind w:left="340" w:hanging="340"/&gt;&lt;/w:pPr&gt;&lt;w:rPr&gt;&lt;w:rFonts w:hint="default"/&gt;&lt;/w:rPr&gt;&lt;/w:lvl&gt;&lt;w:lvl w:ilvl="1"&gt;&lt;w:start w:val="1"/&gt;&lt;w:numFmt w:val="lowerLetter"/&gt;&lt;w:pStyle w:val="ListNumberNoSpacing2"/&gt;&lt;w:lvlText w:val="%2."/&gt;&lt;w:lvlJc w:val="left"/&gt;&lt;w:pPr&gt;&lt;w:ind w:left="680" w:hanging="340"/&gt;&lt;/w:pPr&gt;&lt;w:rPr&gt;&lt;w:rFonts w:hint="default"/&gt;&lt;/w:rPr&gt;&lt;/w:lvl&gt;&lt;w:lvl w:ilvl="2"&gt;&lt;w:start w:val="1"/&gt;&lt;w:numFmt w:val="bullet"/&gt;&lt;w:pStyle w:val="ListNumberNoSpacing3"/&gt;&lt;w:lvlText w:val=""/&gt;&lt;w:lvlJc w:val="left"/&gt;&lt;w:pPr&gt;&lt;w:ind w:left="1020" w:hanging="340"/&gt;&lt;/w:pPr&gt;&lt;w:rPr&gt;&lt;w:rFonts w:ascii="Symbol" w:hAnsi="Symbol" w:hint="default"/&gt;&lt;/w:rPr&gt;&lt;/w:lvl&gt;&lt;w:lvl w:ilvl="3"&gt;&lt;w:start w:val="1"/&gt;&lt;w:numFmt w:val="decimal"/&gt;&lt;w:lvlText w:val="%4."/&gt;&lt;w:lvlJc w:val="left"/&gt;&lt;w:pPr&gt;&lt;w:ind w:left="1360" w:hanging="340"/&gt;&lt;/w:pPr&gt;&lt;w:rPr&gt;&lt;w:rFonts w:hint="default"/&gt;&lt;/w:rPr&gt;&lt;/w:lvl&gt;&lt;w:lvl w:ilvl="4"&gt;&lt;w:start w:val="1"/&gt;&lt;w:numFmt w:val="lowerLetter"/&gt;&lt;w:lvlText w:val="%5."/&gt;&lt;w:lvlJc w:val="left"/&gt;&lt;w:pPr&gt;&lt;w:ind w:left="1700" w:hanging="340"/&gt;&lt;/w:pPr&gt;&lt;w:rPr&gt;&lt;w:rFonts w:hint="default"/&gt;&lt;/w:rPr&gt;&lt;/w:lvl&gt;&lt;w:lvl w:ilvl="5"&gt;&lt;w:start w:val="1"/&gt;&lt;w:numFmt w:val="bullet"/&gt;&lt;w:lvlText w:val=""/&gt;&lt;w:lvlJc w:val="left"/&gt;&lt;w:pPr&gt;&lt;w:ind w:left="2040" w:hanging="340"/&gt;&lt;/w:pPr&gt;&lt;w:rPr&gt;&lt;w:rFonts w:ascii="Symbol" w:hAnsi="Symbol" w:hint="default"/&gt;&lt;/w:rPr&gt;&lt;/w:lvl&gt;&lt;w:lvl w:ilvl="6"&gt;&lt;w:start w:val="1"/&gt;&lt;w:numFmt w:val="decimal"/&gt;&lt;w:lvlText w:val="%7."/&gt;&lt;w:lvlJc w:val="left"/&gt;&lt;w:pPr&gt;&lt;w:ind w:left="2380" w:hanging="340"/&gt;&lt;/w:pPr&gt;&lt;w:rPr&gt;&lt;w:rFonts w:hint="default"/&gt;&lt;/w:rPr&gt;&lt;/w:lvl&gt;&lt;w:lvl w:ilvl="7"&gt;&lt;w:start w:val="1"/&gt;&lt;w:numFmt w:val="lowerLetter"/&gt;&lt;w:lvlText w:val="%8."/&gt;&lt;w:lvlJc w:val="left"/&gt;&lt;w:pPr&gt;&lt;w:ind w:left="2720" w:hanging="340"/&gt;&lt;/w:pPr&gt;&lt;w:rPr&gt;&lt;w:rFonts w:hint="default"/&gt;&lt;/w:rPr&gt;&lt;/w:lvl&gt;&lt;w:lvl w:ilvl="8"&gt;&lt;w:start w:val="1"/&gt;&lt;w:numFmt w:val="bullet"/&gt;&lt;w:lvlText w:val=""/&gt;&lt;w:lvlJc w:val="left"/&gt;&lt;w:pPr&gt;&lt;w:ind w:left="3060" w:hanging="340"/&gt;&lt;/w:pPr&gt;&lt;w:rPr&gt;&lt;w:rFonts w:ascii="Symbol" w:hAnsi="Symbol" w:hint="default"/&gt;&lt;/w:rPr&gt;&lt;/w:lvl&gt;&lt;/w:abstractNum&gt;&lt;w:abstractNum w:abstractNumId="21" w15:restartNumberingAfterBreak="0"&gt;&lt;w:nsid w:val="5C934686"/&gt;&lt;w:multiLevelType w:val="multilevel"/&gt;&lt;w:tmpl w:val="DAD4A89A"/&gt;&lt;w:numStyleLink w:val="ListStyle-ListNumber"/&gt;&lt;/w:abstractNum&gt;&lt;w:abstractNum w:abstractNumId="22" w15:restartNumberingAfterBreak="0"&gt;&lt;w:nsid w:val="5F8D72FB"/&gt;&lt;w:multiLevelType w:val="multilevel"/&gt;&lt;w:tmpl w:val="E206AE8E"/&gt;&lt;w:styleLink w:val="ListStyle-HeadingsNoNumber"/&gt;&lt;w:lvl w:ilvl="0"&gt;&lt;w:start w:val="1"/&gt;&lt;w:numFmt w:val="none"/&gt;&lt;w:pStyle w:val="Heading1NoNumber"/&gt;&lt;w:lvlText w:val=""/&gt;&lt;w:lvlJc w:val="left"/&gt;&lt;w:pPr&gt;&lt;w:ind w:left="0" w:firstLine="0"/&gt;&lt;/w:pPr&gt;&lt;w:rPr&gt;&lt;w:rFonts w:hint="default"/&gt;&lt;/w:rPr&gt;&lt;/w:lvl&gt;&lt;w:lvl w:ilvl="1"&gt;&lt;w:start w:val="1"/&gt;&lt;w:numFmt w:val="none"/&gt;&lt;w:lvlRestart w:val="0"/&gt;&lt;w:pStyle w:val="Heading2NoNumber"/&gt;&lt;w:lvlText w:val=""/&gt;&lt;w:lvlJc w:val="left"/&gt;&lt;w:pPr&gt;&lt;w:ind w:left="0" w:firstLine="0"/&gt;&lt;/w:pPr&gt;&lt;w:rPr&gt;&lt;w:rFonts w:hint="default"/&gt;&lt;/w:rPr&gt;&lt;/w:lvl&gt;&lt;w:lvl w:ilvl="2"&gt;&lt;w:start w:val="1"/&gt;&lt;w:numFmt w:val="none"/&gt;&lt;w:lvlRestart w:val="0"/&gt;&lt;w:pStyle w:val="Heading3NoNumber"/&gt;&lt;w:lvlText w:val=""/&gt;&lt;w:lvlJc w:val="left"/&gt;&lt;w:pPr&gt;&lt;w:ind w:left="0" w:firstLine="0"/&gt;&lt;/w:pPr&gt;&lt;w:rPr&gt;&lt;w:rFonts w:hint="default"/&gt;&lt;/w:rPr&gt;&lt;/w:lvl&gt;&lt;w:lvl w:ilvl="3"&gt;&lt;w:start w:val="1"/&gt;&lt;w:numFmt w:val="none"/&gt;&lt;w:lvlRestart w:val="0"/&gt;&lt;w:pStyle w:val="Heading4NoNumber"/&gt;&lt;w:lvlText w:val=""/&gt;&lt;w:lvlJc w:val="left"/&gt;&lt;w:pPr&gt;&lt;w:ind w:left="0" w:firstLine="0"/&gt;&lt;/w:pPr&gt;&lt;w:rPr&gt;&lt;w:rFonts w:hint="default"/&gt;&lt;/w:rPr&gt;&lt;/w:lvl&gt;&lt;w:lvl w:ilvl="4"&gt;&lt;w:start w:val="1"/&gt;&lt;w:numFmt w:val="none"/&gt;&lt;w:lvlRestart w:val="0"/&gt;&lt;w:pStyle w:val="Heading5NoNumber"/&gt;&lt;w:lvlText w:val=""/&gt;&lt;w:lvlJc w:val="left"/&gt;&lt;w:pPr&gt;&lt;w:ind w:left="0" w:firstLine="0"/&gt;&lt;/w:pPr&gt;&lt;w:rPr&gt;&lt;w:rFonts w:hint="default"/&gt;&lt;/w:rPr&gt;&lt;/w:lvl&gt;&lt;w:lvl w:ilvl="5"&gt;&lt;w:start w:val="1"/&gt;&lt;w:numFmt w:val="none"/&gt;&lt;w:lvlRestart w:val="0"/&gt;&lt;w:pStyle w:val="Heading6NoNumber"/&gt;&lt;w:lvlText w:val=""/&gt;&lt;w:lvlJc w:val="left"/&gt;&lt;w:pPr&gt;&lt;w:ind w:left="0" w:firstLine="0"/&gt;&lt;/w:pPr&gt;&lt;w:rPr&gt;&lt;w:rFonts w:hint="default"/&gt;&lt;/w:rPr&gt;&lt;/w:lvl&gt;&lt;w:lvl w:ilvl="6"&gt;&lt;w:start w:val="1"/&gt;&lt;w:numFmt w:val="none"/&gt;&lt;w:lvlRestart w:val="0"/&gt;&lt;w:lvlText w:val=""/&gt;&lt;w:lvlJc w:val="left"/&gt;&lt;w:pPr&gt;&lt;w:ind w:left="0" w:firstLine="0"/&gt;&lt;/w:pPr&gt;&lt;w:rPr&gt;&lt;w:rFonts w:hint="default"/&gt;&lt;/w:rPr&gt;&lt;/w:lvl&gt;&lt;w:lvl w:ilvl="7"&gt;&lt;w:start w:val="1"/&gt;&lt;w:numFmt w:val="none"/&gt;&lt;w:lvlRestart w:val="0"/&gt;&lt;w:lvlText w:val=""/&gt;&lt;w:lvlJc w:val="left"/&gt;&lt;w:pPr&gt;&lt;w:ind w:left="0" w:firstLine="0"/&gt;&lt;/w:pPr&gt;&lt;w:rPr&gt;&lt;w:rFonts w:hint="default"/&gt;&lt;/w:rPr&gt;&lt;/w:lvl&gt;&lt;w:lvl w:ilvl="8"&gt;&lt;w:start w:val="1"/&gt;&lt;w:numFmt w:val="none"/&gt;&lt;w:lvlRestart w:val="0"/&gt;&lt;w:lvlText w:val=""/&gt;&lt;w:lvlJc w:val="left"/&gt;&lt;w:pPr&gt;&lt;w:ind w:left="0" w:firstLine="0"/&gt;&lt;/w:pPr&gt;&lt;w:rPr&gt;&lt;w:rFonts w:hint="default"/&gt;&lt;/w:rPr&gt;&lt;/w:lvl&gt;&lt;/w:abstractNum&gt;&lt;w:abstractNum w:abstractNumId="23" w15:restartNumberingAfterBreak="0"&gt;&lt;w:nsid w:val="761A111B"/&gt;&lt;w:multiLevelType w:val="multilevel"/&gt;&lt;w:tmpl w:val="3E825BCA"/&gt;&lt;w:numStyleLink w:val="ListStyle-AppendixHeading"/&gt;&lt;/w:abstractNum&gt;&lt;w:abstractNum w:abstractNumId="24" w15:restartNumberingAfterBreak="0"&gt;&lt;w:nsid w:val="77536A25"/&gt;&lt;w:multiLevelType w:val="multilevel"/&gt;&lt;w:tmpl w:val="16040C44"/&gt;&lt;w:numStyleLink w:val="ListStyle-TableListBullet"/&gt;&lt;/w:abstractNum&gt;&lt;w:abstractNum w:abstractNumId="25" w15:restartNumberingAfterBreak="0"&gt;&lt;w:nsid w:val="7F216990"/&gt;&lt;w:multiLevelType w:val="multilevel"/&gt;&lt;w:tmpl w:val="0406001F"/&gt;&lt;w:styleLink w:val="111111"/&gt;&lt;w:lvl w:ilvl="0"&gt;&lt;w:start w:val="1"/&gt;&lt;w:numFmt w:val="decimal"/&gt;&lt;w:lvlText w:val="%1."/&gt;&lt;w:lvlJc w:val="left"/&gt;&lt;w:pPr&gt;&lt;w:ind w:left="360" w:hanging="360"/&gt;&lt;/w:pPr&gt;&lt;w:rPr&gt;&lt;w:rFonts w:ascii="Times New Roman" w:hAnsi="Times New Roman" w:cs="Times New Roman"/&gt;&lt;/w:rPr&gt;&lt;/w:lvl&gt;&lt;w:lvl w:ilvl="1"&gt;&lt;w:start w:val="1"/&gt;&lt;w:numFmt w:val="decimal"/&gt;&lt;w:lvlText w:val="%1.%2."/&gt;&lt;w:lvlJc w:val="left"/&gt;&lt;w:pPr&gt;&lt;w:ind w:left="792" w:hanging="432"/&gt;&lt;/w:pPr&gt;&lt;/w:lvl&gt;&lt;w:lvl w:ilvl="2"&gt;&lt;w:start w:val="1"/&gt;&lt;w:numFmt w:val="decimal"/&gt;&lt;w:lvlText w:val="%1.%2.%3."/&gt;&lt;w:lvlJc w:val="left"/&gt;&lt;w:pPr&gt;&lt;w:ind w:left="1224" w:hanging="504"/&gt;&lt;/w:pPr&gt;&lt;/w:lvl&gt;&lt;w:lvl w:ilvl="3"&gt;&lt;w:start w:val="1"/&gt;&lt;w:numFmt w:val="decimal"/&gt;&lt;w:lvlText w:val="%1.%2.%3.%4."/&gt;&lt;w:lvlJc w:val="left"/&gt;&lt;w:pPr&gt;&lt;w:ind w:left="1728" w:hanging="648"/&gt;&lt;/w:pPr&gt;&lt;/w:lvl&gt;&lt;w:lvl w:ilvl="4"&gt;&lt;w:start w:val="1"/&gt;&lt;w:numFmt w:val="decimal"/&gt;&lt;w:lvlText w:val="%1.%2.%3.%4.%5."/&gt;&lt;w:lvlJc w:val="left"/&gt;&lt;w:pPr&gt;&lt;w:ind w:left="2232" w:hanging="792"/&gt;&lt;/w:pPr&gt;&lt;/w:lvl&gt;&lt;w:lvl w:ilvl="5"&gt;&lt;w:start w:val="1"/&gt;&lt;w:numFmt w:val="decimal"/&gt;&lt;w:lvlText w:val="%1.%2.%3.%4.%5.%6."/&gt;&lt;w:lvlJc w:val="left"/&gt;&lt;w:pPr&gt;&lt;w:ind w:left="2736" w:hanging="936"/&gt;&lt;/w:pPr&gt;&lt;/w:lvl&gt;&lt;w:lvl w:ilvl="6"&gt;&lt;w:start w:val="1"/&gt;&lt;w:numFmt w:val="decimal"/&gt;&lt;w:lvlText w:val="%1.%2.%3.%4.%5.%6.%7."/&gt;&lt;w:lvlJc w:val="left"/&gt;&lt;w:pPr&gt;&lt;w:ind w:left="3240" w:hanging="1080"/&gt;&lt;/w:pPr&gt;&lt;/w:lvl&gt;&lt;w:lvl w:ilvl="7"&gt;&lt;w:start w:val="1"/&gt;&lt;w:numFmt w:val="decimal"/&gt;&lt;w:lvlText w:val="%1.%2.%3.%4.%5.%6.%7.%8."/&gt;&lt;w:lvlJc w:val="left"/&gt;&lt;w:pPr&gt;&lt;w:ind w:left="3744" w:hanging="1224"/&gt;&lt;/w:pPr&gt;&lt;/w:lvl&gt;&lt;w:lvl w:ilvl="8"&gt;&lt;w:start w:val="1"/&gt;&lt;w:numFmt w:val="decimal"/&gt;&lt;w:lvlText w:val="%1.%2.%3.%4.%5.%6.%7.%8.%9."/&gt;&lt;w:lvlJc w:val="left"/&gt;&lt;w:pPr&gt;&lt;w:ind w:left="4320" w:hanging="1440"/&gt;&lt;/w:pPr&gt;&lt;/w:lvl&gt;&lt;/w:abstractNum&gt;&lt;w:abstractNum w:abstractNumId="26" w15:restartNumberingAfterBreak="0"&gt;&lt;w:nsid w:val="7F6C343D"/&gt;&lt;w:multiLevelType w:val="multilevel"/&gt;&lt;w:tmpl w:val="E206AE8E"/&gt;&lt;w:numStyleLink w:val="ListStyle-HeadingsNoNumber"/&gt;&lt;/w:abstractNum&gt;&lt;w:num w:numId="1"&gt;&lt;w:abstractNumId w:val="10"/&gt;&lt;/w:num&gt;&lt;w:num w:numId="2"&gt;&lt;w:abstractNumId w:val="4"/&gt;&lt;/w:num&gt;&lt;w:num w:numId="3"&gt;&lt;w:abstractNumId w:val="8"/&gt;&lt;/w:num&gt;&lt;w:num w:numId="4"&gt;&lt;w:abstractNumId w:val="16"/&gt;&lt;/w:num&gt;&lt;w:num w:numId="5"&gt;&lt;w:abstractNumId w:val="12"/&gt;&lt;/w:num&gt;&lt;w:num w:numId="6"&gt;&lt;w:abstractNumId w:val="9"/&gt;&lt;/w:num&gt;&lt;w:num w:numId="7"&gt;&lt;w:abstractNumId w:val="18"/&gt;&lt;/w:num&gt;&lt;w:num w:numId="8"&gt;&lt;w:abstractNumId w:val="11"/&gt;&lt;/w:num&gt;&lt;w:num w:numId="9"&gt;&lt;w:abstractNumId w:val="25"/&gt;&lt;/w:num&gt;&lt;w:num w:numId="10"&gt;&lt;w:abstractNumId w:val="5"/&gt;&lt;/w:num&gt;&lt;w:num w:numId="11"&gt;&lt;w:abstractNumId w:val="6"/&gt;&lt;/w:num&gt;&lt;w:num w:numId="12"&gt;&lt;w:abstractNumId w:val="13"/&gt;&lt;/w:num&gt;&lt;w:num w:numId="13"&gt;&lt;w:abstractNumId w:val="3"/&gt;&lt;/w:num&gt;&lt;w:num w:numId="14"&gt;&lt;w:abstractNumId w:val="2"/&gt;&lt;/w:num&gt;&lt;w:num w:numId="15"&gt;&lt;w:abstractNumId w:val="19"/&gt;&lt;/w:num&gt;&lt;w:num w:numId="16"&gt;&lt;w:abstractNumId w:val="21"/&gt;&lt;/w:num&gt;&lt;w:num w:numId="17"&gt;&lt;w:abstractNumId w:val="1"/&gt;&lt;/w:num&gt;&lt;w:num w:numId="18"&gt;&lt;w:abstractNumId w:val="0"/&gt;&lt;/w:num&gt;&lt;w:num w:numId="19"&gt;&lt;w:abstractNumId w:val="7"/&gt;&lt;/w:num&gt;&lt;w:num w:numId="20"&gt;&lt;w:abstractNumId w:val="15"/&gt;&lt;/w:num&gt;&lt;w:num w:numId="21"&gt;&lt;w:abstractNumId w:val="22"/&gt;&lt;/w:num&gt;&lt;w:num w:numId="22"&gt;&lt;w:abstractNumId w:val="26"/&gt;&lt;/w:num&gt;&lt;w:num w:numId="23"&gt;&lt;w:abstractNumId w:val="24"/&gt;&lt;/w:num&gt;&lt;w:num w:numId="24"&gt;&lt;w:abstractNumId w:val="14"/&gt;&lt;/w:num&gt;&lt;w:num w:numId="25"&gt;&lt;w:abstractNumId w:val="17"/&gt;&lt;/w:num&gt;&lt;w:num w:numId="26"&gt;&lt;w:abstractNumId w:val="23"/&gt;&lt;/w:num&gt;&lt;w:num w:numId="27"&gt;&lt;w:abstractNumId w:val="20"/&gt;&lt;/w:num&gt;&lt;w:num w:numId="28"&gt;&lt;w:abstractNumId w:val="20"/&gt;&lt;/w:num&gt;&lt;w:num w:numId="29"&gt;&lt;w:abstractNumId w:val="20"/&gt;&lt;/w:num&gt;&lt;w:numIdMacAtCleanup w:val="26"/&gt;&lt;/w:numbering&gt;&lt;/pkg:xmlData&gt;&lt;/pkg:part&gt;&lt;pkg:part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w16cex"&gt;&lt;w:docDefaults&gt;&lt;w:rPrDefault&gt;&lt;w:rPr&gt;&lt;w:rFonts w:asciiTheme="minorHAnsi" w:eastAsiaTheme="minorEastAsia" w:hAnsiTheme="minorHAnsi" w:cstheme="minorBidi"/&gt;&lt;w:sz w:val="22"/&gt;&lt;w:szCs w:val="22"/&gt;&lt;w:lang w:val="en-GB" w:eastAsia="zh-CN" w:bidi="ar-SA"/&gt;&lt;/w:rPr&gt;&lt;/w:rPrDefault&gt;&lt;w:pPrDefault/&gt;&lt;/w:docDefaults&gt;&lt;w:style w:type="paragraph" w:default="1" w:styleId="Normal"&gt;&lt;w:name w:val="Normal"/&gt;&lt;w:uiPriority w:val="1"/&gt;&lt;w:qFormat/&gt;&lt;w:rsid w:val="004803AD"/&gt;&lt;w:pPr&gt;&lt;w:spacing w:after="160"/&gt;&lt;/w:pPr&gt;&lt;w:rPr&gt;&lt;w:rFonts w:ascii="Times New Roman" w:eastAsiaTheme="minorHAnsi" w:hAnsi="Times New Roman"/&gt;&lt;w:lang w:eastAsia="en-US"/&gt;&lt;/w:rPr&gt;&lt;/w:style&gt;&lt;w:style w:type="paragraph" w:styleId="Heading1"&gt;&lt;w:name w:val="heading 1"/&gt;&lt;w:basedOn w:val="Normal"/&gt;&lt;w:next w:val="Normal"/&gt;&lt;w:link w:val="Heading1Char"/&gt;&lt;w:qFormat/&gt;&lt;w:rsid w:val="00DC1990"/&gt;&lt;w:pPr&gt;&lt;w:keepNext/&gt;&lt;w:keepLines/&gt;&lt;w:numPr&gt;&lt;w:numId w:val="25"/&gt;&lt;/w:numPr&gt;&lt;w:suppressAutoHyphens/&gt;&lt;w:spacing w:after="440"/&gt;&lt;w:outlineLvl w:val="0"/&gt;&lt;/w:pPr&gt;&lt;w:rPr&gt;&lt;w:rFonts w:eastAsiaTheme="majorEastAsia" w:cs="Times New Roman"/&gt;&lt;w:color w:val="E61E28" w:themeColor="accent1"/&gt;&lt;w:sz w:val="40"/&gt;&lt;w:szCs w:val="32"/&gt;&lt;/w:rPr&gt;&lt;/w:style&gt;&lt;w:style w:type="paragraph" w:styleId="Heading2"&gt;&lt;w:name w:val="heading 2"/&gt;&lt;w:basedOn w:val="Normal"/&gt;&lt;w:next w:val="Normal"/&gt;&lt;w:link w:val="Heading2Char"/&gt;&lt;w:qFormat/&gt;&lt;w:rsid w:val="00DC1990"/&gt;&lt;w:pPr&gt;&lt;w:keepNext/&gt;&lt;w:keepLines/&gt;&lt;w:numPr&gt;&lt;w:ilvl w:val="1"/&gt;&lt;w:numId w:val="25"/&gt;&lt;/w:numPr&gt;&lt;w:suppressAutoHyphens/&gt;&lt;w:spacing w:before="320" w:after="80"/&gt;&lt;w:outlineLvl w:val="1"/&gt;&lt;/w:pPr&gt;&lt;w:rPr&gt;&lt;w:rFonts w:ascii="Arial" w:eastAsiaTheme="majorEastAsia" w:hAnsi="Arial" w:cs="Times New Roman"/&gt;&lt;w:b/&gt;&lt;w:color w:val="E61E28" w:themeColor="accent1"/&gt;&lt;w:sz w:val="24"/&gt;&lt;w:szCs w:val="26"/&gt;&lt;/w:rPr&gt;&lt;/w:style&gt;&lt;w:style w:type="paragraph" w:styleId="Heading3"&gt;&lt;w:name w:val="heading 3"/&gt;&lt;w:basedOn w:val="Normal"/&gt;&lt;w:next w:val="Normal"/&gt;&lt;w:link w:val="Heading3Char"/&gt;&lt;w:qFormat/&gt;&lt;w:rsid w:val="00DC1990"/&gt;&lt;w:pPr&gt;&lt;w:keepNext/&gt;&lt;w:keepLines/&gt;&lt;w:numPr&gt;&lt;w:ilvl w:val="2"/&gt;&lt;w:numId w:val="25"/&gt;&lt;/w:numPr&gt;&lt;w:suppressAutoHyphens/&gt;&lt;w:spacing w:before="320" w:after="30"/&gt;&lt;w:outlineLvl w:val="2"/&gt;&lt;/w:pPr&gt;&lt;w:rPr&gt;&lt;w:rFonts w:eastAsiaTheme="majorEastAsia" w:cs="Times New Roman"/&gt;&lt;w:b/&gt;&lt;w:color w:val="E61E28" w:themeColor="accent1"/&gt;&lt;w:szCs w:val="24"/&gt;&lt;/w:rPr&gt;&lt;/w:style&gt;&lt;w:style w:type="paragraph" w:styleId="Heading4"&gt;&lt;w:name w:val="heading 4"/&gt;&lt;w:basedOn w:val="Normal"/&gt;&lt;w:next w:val="Normal"/&gt;&lt;w:link w:val="Heading4Char"/&gt;&lt;w:rsid w:val="00DC1990"/&gt;&lt;w:pPr&gt;&lt;w:keepNext/&gt;&lt;w:keepLines/&gt;&lt;w:numPr&gt;&lt;w:ilvl w:val="3"/&gt;&lt;w:numId w:val="25"/&gt;&lt;/w:numPr&gt;&lt;w:suppressAutoHyphens/&gt;&lt;w:spacing w:before="320" w:after="30"/&gt;&lt;w:outlineLvl w:val="3"/&gt;&lt;/w:pPr&gt;&lt;w:rPr&gt;&lt;w:rFonts w:eastAsiaTheme="majorEastAsia" w:cs="Times New Roman"/&gt;&lt;w:b/&gt;&lt;w:i/&gt;&lt;w:iCs/&gt;&lt;w:color w:val="E61E28" w:themeColor="accent1"/&gt;&lt;w:szCs w:val="20"/&gt;&lt;/w:rPr&gt;&lt;/w:style&gt;&lt;w:style w:type="paragraph" w:styleId="Heading5"&gt;&lt;w:name w:val="heading 5"/&gt;&lt;w:basedOn w:val="Normal"/&gt;&lt;w:next w:val="Normal"/&gt;&lt;w:link w:val="Heading5Char"/&gt;&lt;w:semiHidden/&gt;&lt;w:rsid w:val="00DC1990"/&gt;&lt;w:pPr&gt;&lt;w:keepNext/&gt;&lt;w:keepLines/&gt;&lt;w:numPr&gt;&lt;w:ilvl w:val="4"/&gt;&lt;w:numId w:val="25"/&gt;&lt;/w:numPr&gt;&lt;w:suppressAutoHyphens/&gt;&lt;w:spacing w:after="0" w:line="240" w:lineRule="atLeast"/&gt;&lt;w:outlineLvl w:val="4"/&gt;&lt;/w:pPr&gt;&lt;w:rPr&gt;&lt;w:rFonts w:eastAsiaTheme="majorEastAsia" w:cs="Times New Roman"/&gt;&lt;w:b/&gt;&lt;w:sz w:val="20"/&gt;&lt;w:szCs w:val="20"/&gt;&lt;/w:rPr&gt;&lt;/w:style&gt;&lt;w:style w:type="paragraph" w:styleId="Heading6"&gt;&lt;w:name w:val="heading 6"/&gt;&lt;w:basedOn w:val="Normal"/&gt;&lt;w:next w:val="Normal"/&gt;&lt;w:link w:val="Heading6Char"/&gt;&lt;w:semiHidden/&gt;&lt;w:rsid w:val="00DC1990"/&gt;&lt;w:pPr&gt;&lt;w:keepNext/&gt;&lt;w:keepLines/&gt;&lt;w:numPr&gt;&lt;w:ilvl w:val="5"/&gt;&lt;w:numId w:val="25"/&gt;&lt;/w:numPr&gt;&lt;w:suppressAutoHyphens/&gt;&lt;w:spacing w:after="0" w:line="240" w:lineRule="atLeast"/&gt;&lt;w:outlineLvl w:val="5"/&gt;&lt;/w:pPr&gt;&lt;w:rPr&gt;&lt;w:rFonts w:eastAsiaTheme="majorEastAsia" w:cs="Times New Roman"/&gt;&lt;w:b/&gt;&lt;w:sz w:val="20"/&gt;&lt;w:szCs w:val="20"/&gt;&lt;/w:rPr&gt;&lt;/w:style&gt;&lt;w:style w:type="paragraph" w:styleId="Heading7"&gt;&lt;w:name w:val="heading 7"/&gt;&lt;w:aliases w:val="Appendix Heading"/&gt;&lt;w:basedOn w:val="Normal"/&gt;&lt;w:next w:val="Normal"/&gt;&lt;w:link w:val="Heading7Char"/&gt;&lt;w:uiPriority w:val="10"/&gt;&lt;w:rsid w:val="003E5A90"/&gt;&lt;w:pPr&gt;&lt;w:keepNext/&gt;&lt;w:keepLines/&gt;&lt;w:numPr&gt;&lt;w:numId w:val="26"/&gt;&lt;/w:numPr&gt;&lt;w:tabs&gt;&lt;w:tab w:val="left" w:pos="2410"/&gt;&lt;/w:tabs&gt;&lt;w:suppressAutoHyphens/&gt;&lt;w:spacing w:after="120"/&gt;&lt;w:outlineLvl w:val="6"/&gt;&lt;/w:pPr&gt;&lt;w:rPr&gt;&lt;w:rFonts w:eastAsiaTheme="majorEastAsia" w:cs="Times New Roman"/&gt;&lt;w:iCs/&gt;&lt;w:color w:val="E61E28" w:themeColor="accent1"/&gt;&lt;w:sz w:val="44"/&gt;&lt;w:szCs w:val="20"/&gt;&lt;/w:rPr&gt;&lt;/w:style&gt;&lt;w:style w:type="paragraph" w:styleId="Heading8"&gt;&lt;w:name w:val="heading 8"/&gt;&lt;w:basedOn w:val="Normal"/&gt;&lt;w:next w:val="Normal"/&gt;&lt;w:link w:val="Heading8Char"/&gt;&lt;w:semiHidden/&gt;&lt;w:rsid w:val="00DC1990"/&gt;&lt;w:pPr&gt;&lt;w:keepNext/&gt;&lt;w:keepLines/&gt;&lt;w:suppressAutoHyphens/&gt;&lt;w:spacing w:after="0" w:line="240" w:lineRule="atLeast"/&gt;&lt;w:outlineLvl w:val="7"/&gt;&lt;/w:pPr&gt;&lt;w:rPr&gt;&lt;w:rFonts w:eastAsiaTheme="majorEastAsia" w:cs="Times New Roman"/&gt;&lt;w:b/&gt;&lt;w:sz w:val="20"/&gt;&lt;w:szCs w:val="21"/&gt;&lt;/w:rPr&gt;&lt;/w:style&gt;&lt;w:style w:type="paragraph" w:styleId="Heading9"&gt;&lt;w:name w:val="heading 9"/&gt;&lt;w:basedOn w:val="Normal"/&gt;&lt;w:next w:val="Normal"/&gt;&lt;w:link w:val="Heading9Char"/&gt;&lt;w:semiHidden/&gt;&lt;w:rsid w:val="00DC1990"/&gt;&lt;w:pPr&gt;&lt;w:keepNext/&gt;&lt;w:keepLines/&gt;&lt;w:suppressAutoHyphens/&gt;&lt;w:spacing w:after="0" w:line="240" w:lineRule="atLeast"/&gt;&lt;w:outlineLvl w:val="8"/&gt;&lt;/w:pPr&gt;&lt;w:rPr&gt;&lt;w:rFonts w:eastAsiaTheme="majorEastAsia" w:cs="Times New Roman"/&gt;&lt;w:b/&gt;&lt;w:iCs/&gt;&lt;w:sz w:val="20"/&gt;&lt;w:szCs w:val="21"/&gt;&lt;/w:rPr&gt;&lt;/w:style&gt;&lt;w:style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w:type="numbering" w:customStyle="1" w:styleId="ListStyle-AppendixHeading"&gt;&lt;w:name w:val="_List Style - Appendix Heading"/&gt;&lt;w:uiPriority w:val="99"/&gt;&lt;w:rsid w:val="00C529AE"/&gt;&lt;w:pPr&gt;&lt;w:numPr&gt;&lt;w:numId w:val="1"/&gt;&lt;/w:numPr&gt;&lt;/w:pPr&gt;&lt;/w:style&gt;&lt;w:style w:type="numbering" w:customStyle="1" w:styleId="ListStyle-Headings"&gt;&lt;w:name w:val="_List Style - Headings"/&gt;&lt;w:uiPriority w:val="99"/&gt;&lt;w:rsid w:val="00DC1990"/&gt;&lt;w:pPr&gt;&lt;w:numPr&gt;&lt;w:numId w:val="2"/&gt;&lt;/w:numPr&gt;&lt;/w:pPr&gt;&lt;/w:style&gt;&lt;w:style w:type="numbering" w:customStyle="1" w:styleId="ListStyle-HeadingsNoNumber"&gt;&lt;w:name w:val="_List Style - Headings No Number"/&gt;&lt;w:uiPriority w:val="99"/&gt;&lt;w:rsid w:val="002860EE"/&gt;&lt;w:pPr&gt;&lt;w:numPr&gt;&lt;w:numId w:val="21"/&gt;&lt;/w:numPr&gt;&lt;/w:pPr&gt;&lt;/w:style&gt;&lt;w:style w:type="numbering" w:customStyle="1" w:styleId="ListStyle-ListAlphabet"&gt;&lt;w:name w:val="_List Style - List Alphabet"/&gt;&lt;w:uiPriority w:val="99"/&gt;&lt;w:rsid w:val="00BD3B54"/&gt;&lt;w:pPr&gt;&lt;w:numPr&gt;&lt;w:numId w:val="3"/&gt;&lt;/w:numPr&gt;&lt;/w:pPr&gt;&lt;/w:style&gt;&lt;w:style w:type="numbering" w:customStyle="1" w:styleId="ListStyle-ListBullet"&gt;&lt;w:name w:val="_List Style - List Bullet"/&gt;&lt;w:uiPriority w:val="99"/&gt;&lt;w:rsid w:val="00BD3B54"/&gt;&lt;w:pPr&gt;&lt;w:numPr&gt;&lt;w:numId w:val="4"/&gt;&lt;/w:numPr&gt;&lt;/w:pPr&gt;&lt;/w:style&gt;&lt;w:style w:type="numbering" w:customStyle="1" w:styleId="ListStyle-ListBulletNoSpacing"&gt;&lt;w:name w:val="_List Style - List Bullet No Spacing"/&gt;&lt;w:uiPriority w:val="99"/&gt;&lt;w:rsid w:val="00BD3B54"/&gt;&lt;w:pPr&gt;&lt;w:numPr&gt;&lt;w:numId w:val="5"/&gt;&lt;/w:numPr&gt;&lt;/w:pPr&gt;&lt;/w:style&gt;&lt;w:style w:type="numbering" w:customStyle="1" w:styleId="ListStyle-ListNumber"&gt;&lt;w:name w:val="_List Style - List Number"/&gt;&lt;w:uiPriority w:val="99"/&gt;&lt;w:rsid w:val="00BD3B54"/&gt;&lt;w:pPr&gt;&lt;w:numPr&gt;&lt;w:numId w:val="6"/&gt;&lt;/w:numPr&gt;&lt;/w:pPr&gt;&lt;/w:style&gt;&lt;w:style w:type="numbering" w:customStyle="1" w:styleId="ListStyle-TableListBullet"&gt;&lt;w:name w:val="_List Style - Table List Bullet"/&gt;&lt;w:uiPriority w:val="99"/&gt;&lt;w:rsid w:val="00EF64D2"/&gt;&lt;w:pPr&gt;&lt;w:numPr&gt;&lt;w:numId w:val="7"/&gt;&lt;/w:numPr&gt;&lt;/w:pPr&gt;&lt;/w:style&gt;&lt;w:style w:type="numbering" w:customStyle="1" w:styleId="ListStyle-TableListNumber"&gt;&lt;w:name w:val="_List Style - Table List Number"/&gt;&lt;w:uiPriority w:val="99"/&gt;&lt;w:rsid w:val="00EF64D2"/&gt;&lt;w:pPr&gt;&lt;w:numPr&gt;&lt;w:numId w:val="8"/&gt;&lt;/w:numPr&gt;&lt;/w:pPr&gt;&lt;/w:style&gt;&lt;w:style w:type="numbering" w:styleId="111111"&gt;&lt;w:name w:val="Outline List 2"/&gt;&lt;w:basedOn w:val="NoList"/&gt;&lt;w:uiPriority w:val="99"/&gt;&lt;w:semiHidden/&gt;&lt;w:rsid w:val="00BD3B54"/&gt;&lt;w:pPr&gt;&lt;w:numPr&gt;&lt;w:numId w:val="9"/&gt;&lt;/w:numPr&gt;&lt;/w:pPr&gt;&lt;/w:style&gt;&lt;w:style w:type="numbering" w:styleId="1ai"&gt;&lt;w:name w:val="Outline List 1"/&gt;&lt;w:basedOn w:val="NoList"/&gt;&lt;w:uiPriority w:val="99"/&gt;&lt;w:semiHidden/&gt;&lt;w:rsid w:val="00BD3B54"/&gt;&lt;w:pPr&gt;&lt;w:numPr&gt;&lt;w:numId w:val="10"/&gt;&lt;/w:numPr&gt;&lt;/w:pPr&gt;&lt;/w:style&gt;&lt;w:style w:type="paragraph" w:customStyle="1" w:styleId="AddressBlock-ExecSummary"&gt;&lt;w:name w:val="Address Block - Exec Summary"/&gt;&lt;w:next w:val="Normal"/&gt;&lt;w:uiPriority w:val="16"/&gt;&lt;w:qFormat/&gt;&lt;w:rsid w:val="00BD3B54"/&gt;&lt;w:rPr&gt;&lt;w:rFonts w:ascii="Times New Roman" w:hAnsi="Times New Roman"/&gt;&lt;w:iCs/&gt;&lt;w:sz w:val="18"/&gt;&lt;w:szCs w:val="18"/&gt;&lt;/w:rPr&gt;&lt;/w:style&gt;&lt;w:style w:type="character" w:customStyle="1" w:styleId="Heading4Char"&gt;&lt;w:name w:val="Heading 4 Char"/&gt;&lt;w:basedOn w:val="DefaultParagraphFont"/&gt;&lt;w:link w:val="Heading4"/&gt;&lt;w:rsid w:val="001154EC"/&gt;&lt;w:rPr&gt;&lt;w:rFonts w:ascii="Times New Roman" w:eastAsiaTheme="majorEastAsia" w:hAnsi="Times New Roman" w:cs="Times New Roman"/&gt;&lt;w:b/&gt;&lt;w:i/&gt;&lt;w:iCs/&gt;&lt;w:color w:val="E61E28" w:themeColor="accent1"/&gt;&lt;w:szCs w:val="20"/&gt;&lt;w:lang w:eastAsia="en-US"/&gt;&lt;/w:rPr&gt;&lt;/w:style&gt;&lt;w:style w:type="paragraph" w:customStyle="1" w:styleId="AppendixLevel1"&gt;&lt;w:name w:val="Appendix Level 1"/&gt;&lt;w:next w:val="Normal"/&gt;&lt;w:uiPriority w:val="11"/&gt;&lt;w:qFormat/&gt;&lt;w:rsid w:val="00C529AE"/&gt;&lt;w:pPr&gt;&lt;w:keepNext/&gt;&lt;w:numPr&gt;&lt;w:ilvl w:val="1"/&gt;&lt;w:numId w:val="26"/&gt;&lt;/w:numPr&gt;&lt;w:spacing w:after="440"/&gt;&lt;w:outlineLvl w:val="0"/&gt;&lt;/w:pPr&gt;&lt;w:rPr&gt;&lt;w:rFonts w:asciiTheme="majorHAnsi" w:eastAsia="Arial" w:hAnsiTheme="majorHAnsi" w:cs="Arial"/&gt;&lt;w:bCs/&gt;&lt;w:color w:val="E31F2B"/&gt;&lt;w:sz w:val="40"/&gt;&lt;w:lang w:eastAsia="en-US"/&gt;&lt;/w:rPr&gt;&lt;/w:style&gt;&lt;w:style w:type="paragraph" w:customStyle="1" w:styleId="AppendixLevel2"&gt;&lt;w:name w:val="Appendix Level 2"/&gt;&lt;w:next w:val="Normal"/&gt;&lt;w:uiPriority w:val="11"/&gt;&lt;w:qFormat/&gt;&lt;w:rsid w:val="00C529AE"/&gt;&lt;w:pPr&gt;&lt;w:numPr&gt;&lt;w:ilvl w:val="2"/&gt;&lt;w:numId w:val="26"/&gt;&lt;/w:numPr&gt;&lt;w:spacing w:before="320" w:after="80"/&gt;&lt;w:outlineLvl w:val="1"/&gt;&lt;/w:pPr&gt;&lt;w:rPr&gt;&lt;w:rFonts w:ascii="Arial" w:eastAsia="Arial" w:hAnsi="Arial" w:cs="Times New Roman"/&gt;&lt;w:b/&gt;&lt;w:bCs/&gt;&lt;w:color w:val="E31F2B"/&gt;&lt;w:sz w:val="24"/&gt;&lt;w:lang w:eastAsia="en-US"/&gt;&lt;/w:rPr&gt;&lt;/w:style&gt;&lt;w:style w:type="paragraph" w:customStyle="1" w:styleId="AppendixLevel3"&gt;&lt;w:name w:val="Appendix Level 3"/&gt;&lt;w:next w:val="Normal"/&gt;&lt;w:uiPriority w:val="11"/&gt;&lt;w:qFormat/&gt;&lt;w:rsid w:val="00C529AE"/&gt;&lt;w:pPr&gt;&lt;w:numPr&gt;&lt;w:ilvl w:val="3"/&gt;&lt;w:numId w:val="26"/&gt;&lt;/w:numPr&gt;&lt;w:spacing w:before="320" w:after="30"/&gt;&lt;w:outlineLvl w:val="2"/&gt;&lt;/w:pPr&gt;&lt;w:rPr&gt;&lt;w:rFonts w:asciiTheme="majorHAnsi" w:eastAsia="Arial" w:hAnsiTheme="majorHAnsi" w:cs="Arial"/&gt;&lt;w:b/&gt;&lt;w:bCs/&gt;&lt;w:color w:val="E31F2B"/&gt;&lt;w:lang w:eastAsia="en-US"/&gt;&lt;/w:rPr&gt;&lt;/w:style&gt;&lt;w:style w:type="paragraph" w:customStyle="1" w:styleId="AppendixLevel4"&gt;&lt;w:name w:val="Appendix Level 4"/&gt;&lt;w:basedOn w:val="AppendixLevel3"/&gt;&lt;w:next w:val="Normal"/&gt;&lt;w:uiPriority w:val="11"/&gt;&lt;w:qFormat/&gt;&lt;w:rsid w:val="00BD3B54"/&gt;&lt;w:pPr&gt;&lt;w:numPr&gt;&lt;w:ilvl w:val="4"/&gt;&lt;/w:numPr&gt;&lt;/w:pPr&gt;&lt;w:rPr&gt;&lt;w:i/&gt;&lt;/w:rPr&gt;&lt;/w:style&gt;&lt;w:style w:type="paragraph" w:customStyle="1" w:styleId="AppendixText"&gt;&lt;w:name w:val="Appendix Text"/&gt;&lt;w:basedOn w:val="Normal"/&gt;&lt;w:uiPriority w:val="11"/&gt;&lt;w:qFormat/&gt;&lt;w:rsid w:val="00BD3B54"/&gt;&lt;w:rPr&gt;&lt;w:rFonts w:asciiTheme="minorHAnsi" w:eastAsiaTheme="minorEastAsia" w:hAnsiTheme="minorHAnsi"/&gt;&lt;w:color w:val="231F20"/&gt;&lt;w:lang w:eastAsia="zh-CN"/&gt;&lt;/w:rPr&gt;&lt;/w:style&gt;&lt;w:style w:type="paragraph" w:customStyle="1" w:styleId="AppendixTitle"&gt;&lt;w:name w:val="Appendix Title"/&gt;&lt;w:next w:val="Normal"/&gt;&lt;w:uiPriority w:val="10"/&gt;&lt;w:qFormat/&gt;&lt;w:rsid w:val="00BD3B54"/&gt;&lt;w:rPr&gt;&lt;w:rFonts w:ascii="Arial" w:eastAsia="Arial" w:hAnsi="Arial" w:cs="Times New Roman"/&gt;&lt;w:b/&gt;&lt;w:bCs/&gt;&lt;w:color w:val="E31F2B"/&gt;&lt;w:sz w:val="24"/&gt;&lt;w:lang w:eastAsia="en-US"/&gt;&lt;/w:rPr&gt;&lt;/w:style&gt;&lt;w:style w:type="paragraph" w:customStyle="1" w:styleId="BackCover-Address"&gt;&lt;w:name w:val="Back Cover - Address"/&gt;&lt;w:basedOn w:val="Normal"/&gt;&lt;w:uiPriority w:val="11"/&gt;&lt;w:rsid w:val="00BD3B54"/&gt;&lt;w:pPr&gt;&lt;w:tabs&gt;&lt;w:tab w:val="left" w:pos="567"/&gt;&lt;/w:tabs&gt;&lt;w:suppressAutoHyphens/&gt;&lt;w:spacing w:before="120" w:after="0" w:line="160" w:lineRule="atLeast"/&gt;&lt;w:contextualSpacing/&gt;&lt;/w:pPr&gt;&lt;w:rPr&gt;&lt;w:noProof/&gt;&lt;/w:rPr&gt;&lt;/w:style&gt;&lt;w:style w:type="character" w:customStyle="1" w:styleId="Heading1Char"&gt;&lt;w:name w:val="Heading 1 Char"/&gt;&lt;w:basedOn w:val="DefaultParagraphFont"/&gt;&lt;w:link w:val="Heading1"/&gt;&lt;w:rsid w:val="001154EC"/&gt;&lt;w:rPr&gt;&lt;w:rFonts w:ascii="Times New Roman" w:eastAsiaTheme="majorEastAsia" w:hAnsi="Times New Roman" w:cs="Times New Roman"/&gt;&lt;w:color w:val="E61E28" w:themeColor="accent1"/&gt;&lt;w:sz w:val="40"/&gt;&lt;w:szCs w:val="32"/&gt;&lt;w:lang w:eastAsia="en-US"/&gt;&lt;/w:rPr&gt;&lt;/w:style&gt;&lt;w:style w:type="character" w:customStyle="1" w:styleId="Heading2Char"&gt;&lt;w:name w:val="Heading 2 Char"/&gt;&lt;w:basedOn w:val="DefaultParagraphFont"/&gt;&lt;w:link w:val="Heading2"/&gt;&lt;w:rsid w:val="001154EC"/&gt;&lt;w:rPr&gt;&lt;w:rFonts w:ascii="Arial" w:eastAsiaTheme="majorEastAsia" w:hAnsi="Arial" w:cs="Times New Roman"/&gt;&lt;w:b/&gt;&lt;w:color w:val="E61E28" w:themeColor="accent1"/&gt;&lt;w:sz w:val="24"/&gt;&lt;w:szCs w:val="26"/&gt;&lt;w:lang w:eastAsia="en-US"/&gt;&lt;/w:rPr&gt;&lt;/w:style&gt;&lt;w:style w:type="character" w:customStyle="1" w:styleId="Heading3Char"&gt;&lt;w:name w:val="Heading 3 Char"/&gt;&lt;w:basedOn w:val="DefaultParagraphFont"/&gt;&lt;w:link w:val="Heading3"/&gt;&lt;w:rsid w:val="001154EC"/&gt;&lt;w:rPr&gt;&lt;w:rFonts w:ascii="Times New Roman" w:eastAsiaTheme="majorEastAsia" w:hAnsi="Times New Roman" w:cs="Times New Roman"/&gt;&lt;w:b/&gt;&lt;w:color w:val="E61E28" w:themeColor="accent1"/&gt;&lt;w:szCs w:val="24"/&gt;&lt;w:lang w:eastAsia="en-US"/&gt;&lt;/w:rPr&gt;&lt;/w:style&gt;&lt;w:style w:type="paragraph" w:styleId="BalloonText"&gt;&lt;w:name w:val="Balloon Text"/&gt;&lt;w:basedOn w:val="Normal"/&gt;&lt;w:link w:val="BalloonTextChar"/&gt;&lt;w:uiPriority w:val="99"/&gt;&lt;w:semiHidden/&gt;&lt;w:rsid w:val="00BD3B54"/&gt;&lt;w:rPr&gt;&lt;w:rFonts w:cs="Arial"/&gt;&lt;/w:rPr&gt;&lt;/w:style&gt;&lt;w:style w:type="character" w:customStyle="1" w:styleId="BalloonTextChar"&gt;&lt;w:name w:val="Balloon Text Char"/&gt;&lt;w:basedOn w:val="DefaultParagraphFont"/&gt;&lt;w:link w:val="BalloonText"/&gt;&lt;w:uiPriority w:val="99"/&gt;&lt;w:semiHidden/&gt;&lt;w:rsid w:val="00BD3B54"/&gt;&lt;w:rPr&gt;&lt;w:rFonts w:ascii="Times New Roman" w:eastAsiaTheme="minorHAnsi" w:hAnsi="Times New Roman" w:cs="Arial"/&gt;&lt;w:lang w:eastAsia="en-US"/&gt;&lt;/w:rPr&gt;&lt;/w:style&gt;&lt;w:style w:type="paragraph" w:styleId="Bibliography"&gt;&lt;w:name w:val="Bibliography"/&gt;&lt;w:basedOn w:val="Normal"/&gt;&lt;w:next w:val="Normal"/&gt;&lt;w:uiPriority w:val="99"/&gt;&lt;w:semiHidden/&gt;&lt;w:rsid w:val="00BD3B54"/&gt;&lt;/w:style&gt;&lt;w:style w:type="table" w:customStyle="1" w:styleId="Blank"&gt;&lt;w:name w:val="Blank"/&gt;&lt;w:basedOn w:val="TableNormal"/&gt;&lt;w:uiPriority w:val="99"/&gt;&lt;w:rsid w:val="00BD3B54"/&gt;&lt;w:rPr&gt;&lt;w:rFonts w:ascii="Times New Roman" w:eastAsiaTheme="minorHAnsi" w:hAnsi="Times New Roman" w:cs="Times New Roman"/&gt;&lt;w:lang w:val="da-DK" w:eastAsia="en-US"/&gt;&lt;/w:rPr&gt;&lt;w:tblPr&gt;&lt;w:tblCellMar&gt;&lt;w:left w:w="0" w:type="dxa"/&gt;&lt;w:right w:w="0" w:type="dxa"/&gt;&lt;/w:tblCellMar&gt;&lt;/w:tblPr&gt;&lt;/w:style&gt;&lt;w:style w:type="paragraph" w:styleId="BlockText"&gt;&lt;w:name w:val="Block Text"/&gt;&lt;w:basedOn w:val="Normal"/&gt;&lt;w:uiPriority w:val="99"/&gt;&lt;w:semiHidden/&gt;&lt;w:rsid w:val="00BD3B54"/&gt;&lt;w:pPr&gt;&lt;w:pBdr&gt;&lt;w:top w:val="single" w:sz="2" w:space="10" w:color="E61E28" w:themeColor="accent1"/&gt;&lt;w:left w:val="single" w:sz="2" w:space="10" w:color="E61E28" w:themeColor="accent1"/&gt;&lt;w:bottom w:val="single" w:sz="2" w:space="10" w:color="E61E28" w:themeColor="accent1"/&gt;&lt;w:right w:val="single" w:sz="2" w:space="10" w:color="E61E28" w:themeColor="accent1"/&gt;&lt;/w:pBdr&gt;&lt;w:ind w:left="1152" w:right="1152"/&gt;&lt;/w:pPr&gt;&lt;w:rPr&gt;&lt;w:rFonts w:eastAsiaTheme="minorEastAsia" w:cs="Arial"/&gt;&lt;w:i/&gt;&lt;w:iCs/&gt;&lt;w:color w:val="E61E28" w:themeColor="accent1"/&gt;&lt;/w:rPr&gt;&lt;/w:style&gt;&lt;w:style w:type="paragraph" w:styleId="BodyText"&gt;&lt;w:name w:val="Body Text"/&gt;&lt;w:basedOn w:val="Normal"/&gt;&lt;w:link w:val="BodyTextChar"/&gt;&lt;w:uiPriority w:val="99"/&gt;&lt;w:semiHidden/&gt;&lt;w:rsid w:val="00BD3B54"/&gt;&lt;w:pPr&gt;&lt;w:spacing w:after="120"/&gt;&lt;/w:pPr&gt;&lt;/w:style&gt;&lt;w:style w:type="character" w:customStyle="1" w:styleId="BodyTextChar"&gt;&lt;w:name w:val="Body Text Char"/&gt;&lt;w:basedOn w:val="DefaultParagraphFont"/&gt;&lt;w:link w:val="BodyText"/&gt;&lt;w:uiPriority w:val="99"/&gt;&lt;w:semiHidden/&gt;&lt;w:rsid w:val="00BD3B54"/&gt;&lt;w:rPr&gt;&lt;w:rFonts w:ascii="Times New Roman" w:eastAsiaTheme="minorHAnsi" w:hAnsi="Times New Roman"/&gt;&lt;w:lang w:eastAsia="en-US"/&gt;&lt;/w:rPr&gt;&lt;/w:style&gt;&lt;w:style w:type="paragraph" w:styleId="BodyText2"&gt;&lt;w:name w:val="Body Text 2"/&gt;&lt;w:basedOn w:val="Normal"/&gt;&lt;w:link w:val="BodyText2Char"/&gt;&lt;w:uiPriority w:val="99"/&gt;&lt;w:semiHidden/&gt;&lt;w:rsid w:val="00BD3B54"/&gt;&lt;w:pPr&gt;&lt;w:spacing w:after="120" w:line="480" w:lineRule="auto"/&gt;&lt;/w:pPr&gt;&lt;/w:style&gt;&lt;w:style w:type="character" w:customStyle="1" w:styleId="BodyText2Char"&gt;&lt;w:name w:val="Body Text 2 Char"/&gt;&lt;w:basedOn w:val="DefaultParagraphFont"/&gt;&lt;w:link w:val="BodyText2"/&gt;&lt;w:uiPriority w:val="99"/&gt;&lt;w:semiHidden/&gt;&lt;w:rsid w:val="00BD3B54"/&gt;&lt;w:rPr&gt;&lt;w:rFonts w:ascii="Times New Roman" w:eastAsiaTheme="minorHAnsi" w:hAnsi="Times New Roman"/&gt;&lt;w:lang w:eastAsia="en-US"/&gt;&lt;/w:rPr&gt;&lt;/w:style&gt;&lt;w:style w:type="paragraph" w:styleId="BodyText3"&gt;&lt;w:name w:val="Body Text 3"/&gt;&lt;w:basedOn w:val="Normal"/&gt;&lt;w:link w:val="BodyText3Char"/&gt;&lt;w:uiPriority w:val="99"/&gt;&lt;w:semiHidden/&gt;&lt;w:rsid w:val="00BD3B54"/&gt;&lt;w:pPr&gt;&lt;w:spacing w:after="120"/&gt;&lt;/w:pPr&gt;&lt;w:rPr&gt;&lt;w:sz w:val="16"/&gt;&lt;w:szCs w:val="16"/&gt;&lt;/w:rPr&gt;&lt;/w:style&gt;&lt;w:style w:type="character" w:customStyle="1" w:styleId="BodyText3Char"&gt;&lt;w:name w:val="Body Text 3 Char"/&gt;&lt;w:basedOn w:val="DefaultParagraphFont"/&gt;&lt;w:link w:val="BodyText3"/&gt;&lt;w:uiPriority w:val="99"/&gt;&lt;w:semiHidden/&gt;&lt;w:rsid w:val="00BD3B54"/&gt;&lt;w:rPr&gt;&lt;w:rFonts w:ascii="Times New Roman" w:eastAsiaTheme="minorHAnsi" w:hAnsi="Times New Roman"/&gt;&lt;w:sz w:val="16"/&gt;&lt;w:szCs w:val="16"/&gt;&lt;w:lang w:eastAsia="en-US"/&gt;&lt;/w:rPr&gt;&lt;/w:style&gt;&lt;w:style w:type="paragraph" w:styleId="BodyTextFirstIndent"&gt;&lt;w:name w:val="Body Text First Indent"/&gt;&lt;w:basedOn w:val="BodyText"/&gt;&lt;w:link w:val="BodyTextFirstIndentChar"/&gt;&lt;w:uiPriority w:val="99"/&gt;&lt;w:semiHidden/&gt;&lt;w:rsid w:val="00BD3B54"/&gt;&lt;w:pPr&gt;&lt;w:spacing w:after="0"/&gt;&lt;w:ind w:firstLine="360"/&gt;&lt;/w:pPr&gt;&lt;/w:style&gt;&lt;w:style w:type="character" w:customStyle="1" w:styleId="BodyTextFirstIndentChar"&gt;&lt;w:name w:val="Body Text First Indent Char"/&gt;&lt;w:basedOn w:val="BodyTextChar"/&gt;&lt;w:link w:val="BodyTextFirstIndent"/&gt;&lt;w:uiPriority w:val="99"/&gt;&lt;w:semiHidden/&gt;&lt;w:rsid w:val="00BD3B54"/&gt;&lt;w:rPr&gt;&lt;w:rFonts w:ascii="Times New Roman" w:eastAsiaTheme="minorHAnsi" w:hAnsi="Times New Roman"/&gt;&lt;w:lang w:eastAsia="en-US"/&gt;&lt;/w:rPr&gt;&lt;/w:style&gt;&lt;w:style w:type="paragraph" w:styleId="BodyTextIndent"&gt;&lt;w:name w:val="Body Text Indent"/&gt;&lt;w:basedOn w:val="Normal"/&gt;&lt;w:link w:val="BodyTextIndentChar"/&gt;&lt;w:uiPriority w:val="99"/&gt;&lt;w:semiHidden/&gt;&lt;w:rsid w:val="00BD3B54"/&gt;&lt;w:pPr&gt;&lt;w:spacing w:after="120"/&gt;&lt;w:ind w:left="283"/&gt;&lt;/w:pPr&gt;&lt;/w:style&gt;&lt;w:style w:type="character" w:customStyle="1" w:styleId="BodyTextIndentChar"&gt;&lt;w:name w:val="Body Text Indent Char"/&gt;&lt;w:basedOn w:val="DefaultParagraphFont"/&gt;&lt;w:link w:val="BodyTextIndent"/&gt;&lt;w:uiPriority w:val="99"/&gt;&lt;w:semiHidden/&gt;&lt;w:rsid w:val="00BD3B54"/&gt;&lt;w:rPr&gt;&lt;w:rFonts w:ascii="Times New Roman" w:eastAsiaTheme="minorHAnsi" w:hAnsi="Times New Roman"/&gt;&lt;w:lang w:eastAsia="en-US"/&gt;&lt;/w:rPr&gt;&lt;/w:style&gt;&lt;w:style w:type="paragraph" w:styleId="BodyTextFirstIndent2"&gt;&lt;w:name w:val="Body Text First Indent 2"/&gt;&lt;w:basedOn w:val="BodyTextIndent"/&gt;&lt;w:link w:val="BodyTextFirstIndent2Char"/&gt;&lt;w:uiPriority w:val="99"/&gt;&lt;w:semiHidden/&gt;&lt;w:rsid w:val="00BD3B54"/&gt;&lt;w:pPr&gt;&lt;w:spacing w:after="0"/&gt;&lt;w:ind w:left="360" w:firstLine="360"/&gt;&lt;/w:pPr&gt;&lt;/w:style&gt;&lt;w:style w:type="character" w:customStyle="1" w:styleId="BodyTextFirstIndent2Char"&gt;&lt;w:name w:val="Body Text First Indent 2 Char"/&gt;&lt;w:basedOn w:val="BodyTextIndentChar"/&gt;&lt;w:link w:val="BodyTextFirstIndent2"/&gt;&lt;w:uiPriority w:val="99"/&gt;&lt;w:semiHidden/&gt;&lt;w:rsid w:val="00BD3B54"/&gt;&lt;w:rPr&gt;&lt;w:rFonts w:ascii="Times New Roman" w:eastAsiaTheme="minorHAnsi" w:hAnsi="Times New Roman"/&gt;&lt;w:lang w:eastAsia="en-US"/&gt;&lt;/w:rPr&gt;&lt;/w:style&gt;&lt;w:style w:type="paragraph" w:styleId="BodyTextIndent2"&gt;&lt;w:name w:val="Body Text Indent 2"/&gt;&lt;w:basedOn w:val="Normal"/&gt;&lt;w:link w:val="BodyTextIndent2Char"/&gt;&lt;w:uiPriority w:val="99"/&gt;&lt;w:semiHidden/&gt;&lt;w:rsid w:val="00BD3B54"/&gt;&lt;w:pPr&gt;&lt;w:spacing w:after="120" w:line="480" w:lineRule="auto"/&gt;&lt;w:ind w:left="283"/&gt;&lt;/w:pPr&gt;&lt;/w:style&gt;&lt;w:style w:type="character" w:customStyle="1" w:styleId="BodyTextIndent2Char"&gt;&lt;w:name w:val="Body Text Indent 2 Char"/&gt;&lt;w:basedOn w:val="DefaultParagraphFont"/&gt;&lt;w:link w:val="BodyTextIndent2"/&gt;&lt;w:uiPriority w:val="99"/&gt;&lt;w:semiHidden/&gt;&lt;w:rsid w:val="00BD3B54"/&gt;&lt;w:rPr&gt;&lt;w:rFonts w:ascii="Times New Roman" w:eastAsiaTheme="minorHAnsi" w:hAnsi="Times New Roman"/&gt;&lt;w:lang w:eastAsia="en-US"/&gt;&lt;/w:rPr&gt;&lt;/w:style&gt;&lt;w:style w:type="paragraph" w:styleId="BodyTextIndent3"&gt;&lt;w:name w:val="Body Text Indent 3"/&gt;&lt;w:basedOn w:val="Normal"/&gt;&lt;w:link w:val="BodyTextIndent3Char"/&gt;&lt;w:uiPriority w:val="99"/&gt;&lt;w:semiHidden/&gt;&lt;w:rsid w:val="00BD3B54"/&gt;&lt;w:pPr&gt;&lt;w:spacing w:after="120"/&gt;&lt;w:ind w:left="283"/&gt;&lt;/w:pPr&gt;&lt;w:rPr&gt;&lt;w:sz w:val="16"/&gt;&lt;w:szCs w:val="16"/&gt;&lt;/w:rPr&gt;&lt;/w:style&gt;&lt;w:style w:type="character" w:customStyle="1" w:styleId="BodyTextIndent3Char"&gt;&lt;w:name w:val="Body Text Indent 3 Char"/&gt;&lt;w:basedOn w:val="DefaultParagraphFont"/&gt;&lt;w:link w:val="BodyTextIndent3"/&gt;&lt;w:uiPriority w:val="99"/&gt;&lt;w:semiHidden/&gt;&lt;w:rsid w:val="00BD3B54"/&gt;&lt;w:rPr&gt;&lt;w:rFonts w:ascii="Times New Roman" w:eastAsiaTheme="minorHAnsi" w:hAnsi="Times New Roman"/&gt;&lt;w:sz w:val="16"/&gt;&lt;w:szCs w:val="16"/&gt;&lt;w:lang w:eastAsia="en-US"/&gt;&lt;/w:rPr&gt;&lt;/w:style&gt;&lt;w:style w:type="character" w:styleId="BookTitle"&gt;&lt;w:name w:val="Book Title"/&gt;&lt;w:basedOn w:val="DefaultParagraphFont"/&gt;&lt;w:uiPriority w:val="99"/&gt;&lt;w:semiHidden/&gt;&lt;w:qFormat/&gt;&lt;w:rsid w:val="00BD3B54"/&gt;&lt;w:rPr&gt;&lt;w:b/&gt;&lt;w:bCs/&gt;&lt;w:i/&gt;&lt;w:iCs/&gt;&lt;w:spacing w:val="5"/&gt;&lt;/w:rPr&gt;&lt;/w:style&gt;&lt;w:style w:type="paragraph" w:styleId="Caption"&gt;&lt;w:name w:val="caption"/&gt;&lt;w:next w:val="Normal"/&gt;&lt;w:uiPriority w:val="7"/&gt;&lt;w:unhideWhenUsed/&gt;&lt;w:rsid w:val="001B6888"/&gt;&lt;w:rPr&gt;&lt;w:rFonts w:ascii="Arial" w:hAnsi="Arial" w:cs="Times New Roman"/&gt;&lt;w:b/&gt;&lt;w:iCs/&gt;&lt;w:color w:val="E61E28" w:themeColor="accent1"/&gt;&lt;w:sz w:val="17"/&gt;&lt;w:szCs w:val="18"/&gt;&lt;/w:rPr&gt;&lt;/w:style&gt;&lt;w:style w:type="paragraph" w:customStyle="1" w:styleId="CaptionCopy"&gt;&lt;w:name w:val="Caption Copy"/&gt;&lt;w:next w:val="Normal"/&gt;&lt;w:uiPriority w:val="7"/&gt;&lt;w:qFormat/&gt;&lt;w:rsid w:val="00BD3B54"/&gt;&lt;w:rPr&gt;&lt;w:sz w:val="18"/&gt;&lt;w:szCs w:val="18"/&gt;&lt;w:lang w:eastAsia="en-US"/&gt;&lt;/w:rPr&gt;&lt;/w:style&gt;&lt;w:style w:type="character" w:customStyle="1" w:styleId="Heading6Char"&gt;&lt;w:name w:val="Heading 6 Char"/&gt;&lt;w:basedOn w:val="DefaultParagraphFont"/&gt;&lt;w:link w:val="Heading6"/&gt;&lt;w:semiHidden/&gt;&lt;w:rsid w:val="001154EC"/&gt;&lt;w:rPr&gt;&lt;w:rFonts w:ascii="Times New Roman" w:eastAsiaTheme="majorEastAsia" w:hAnsi="Times New Roman" w:cs="Times New Roman"/&gt;&lt;w:b/&gt;&lt;w:sz w:val="20"/&gt;&lt;w:szCs w:val="20"/&gt;&lt;w:lang w:eastAsia="en-US"/&gt;&lt;/w:rPr&gt;&lt;/w:style&gt;&lt;w:style w:type="paragraph" w:customStyle="1" w:styleId="CaptionSubTitle"&gt;&lt;w:name w:val="Caption Sub Title"/&gt;&lt;w:next w:val="Normal"/&gt;&lt;w:uiPriority w:val="7"/&gt;&lt;w:qFormat/&gt;&lt;w:rsid w:val="00BD3B54"/&gt;&lt;w:rPr&gt;&lt;w:rFonts w:ascii="Times New Roman" w:hAnsi="Times New Roman"/&gt;&lt;w:iCs/&gt;&lt;w:color w:val="E61E28" w:themeColor="accent1"/&gt;&lt;w:sz w:val="18"/&gt;&lt;w:szCs w:val="18"/&gt;&lt;/w:rPr&gt;&lt;/w:style&gt;&lt;w:style w:type="paragraph" w:customStyle="1" w:styleId="Clientquestion"&gt;&lt;w:name w:val="Client question"/&gt;&lt;w:basedOn w:val="Normal"/&gt;&lt;w:next w:val="Normal"/&gt;&lt;w:uiPriority w:val="8"/&gt;&lt;w:rsid w:val="00BD3B54"/&gt;&lt;w:pPr&gt;&lt;w:keepNext/&gt;&lt;w:autoSpaceDE w:val="0"/&gt;&lt;w:autoSpaceDN w:val="0"/&gt;&lt;w:adjustRightInd w:val="0"/&gt;&lt;w:spacing w:after="30"/&gt;&lt;w:outlineLvl w:val="3"/&gt;&lt;/w:pPr&gt;&lt;w:rPr&gt;&lt;w:rFonts w:asciiTheme="minorHAnsi" w:eastAsiaTheme="minorEastAsia" w:hAnsiTheme="minorHAnsi" w:cs="Times New Roman"/&gt;&lt;w:b/&gt;&lt;w:i/&gt;&lt;w:sz w:val="24"/&gt;&lt;w:szCs w:val="24"/&gt;&lt;w:lang w:eastAsia="zh-CN"/&gt;&lt;/w:rPr&gt;&lt;/w:style&gt;&lt;w:style w:type="paragraph" w:styleId="Closing"&gt;&lt;w:name w:val="Closing"/&gt;&lt;w:basedOn w:val="Normal"/&gt;&lt;w:link w:val="ClosingChar"/&gt;&lt;w:uiPriority w:val="99"/&gt;&lt;w:semiHidden/&gt;&lt;w:rsid w:val="00BD3B54"/&gt;&lt;w:pPr&gt;&lt;w:ind w:left="4252"/&gt;&lt;/w:pPr&gt;&lt;/w:style&gt;&lt;w:style w:type="character" w:customStyle="1" w:styleId="ClosingChar"&gt;&lt;w:name w:val="Closing Char"/&gt;&lt;w:basedOn w:val="DefaultParagraphFont"/&gt;&lt;w:link w:val="Closing"/&gt;&lt;w:uiPriority w:val="99"/&gt;&lt;w:semiHidden/&gt;&lt;w:rsid w:val="00BD3B54"/&gt;&lt;w:rPr&gt;&lt;w:rFonts w:ascii="Times New Roman" w:eastAsiaTheme="minorHAnsi" w:hAnsi="Times New Roman"/&gt;&lt;w:lang w:eastAsia="en-US"/&gt;&lt;/w:rPr&gt;&lt;/w:style&gt;&lt;w:style w:type="table" w:styleId="ColorfulGrid"&gt;&lt;w:name w:val="Colorful Grid"/&gt;&lt;w:basedOn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w:fill="D4D4D5" w:themeFill="text1" w:themeFillTint="33"/&gt;&lt;/w:tcPr&gt;&lt;w:tblStylePr w:type="firstRow"&gt;&lt;w:rPr&gt;&lt;w:b/&gt;&lt;w:bCs/&gt;&lt;/w:rPr&gt;&lt;w:tblPr/&gt;&lt;w:tcPr&gt;&lt;w:shd w:val="clear" w:color="auto" w:fill="A9A9AB" w:themeFill="text1" w:themeFillTint="66"/&gt;&lt;/w:tcPr&gt;&lt;/w:tblStylePr&gt;&lt;w:tblStylePr w:type="lastRow"&gt;&lt;w:rPr&gt;&lt;w:b/&gt;&lt;w:bCs/&gt;&lt;w:color w:val="2C2C2D" w:themeColor="text1"/&gt;&lt;/w:rPr&gt;&lt;w:tblPr/&gt;&lt;w:tcPr&gt;&lt;w:shd w:val="clear" w:color="auto" w:fill="A9A9AB" w:themeFill="text1" w:themeFillTint="66"/&gt;&lt;/w:tcPr&gt;&lt;/w:tblStylePr&gt;&lt;w:tblStylePr w:type="firstCol"&gt;&lt;w:rPr&gt;&lt;w:color w:val="FFFFFF" w:themeColor="background1"/&gt;&lt;/w:rPr&gt;&lt;w:tblPr/&gt;&lt;w:tcPr&gt;&lt;w:shd w:val="clear" w:color="auto" w:fill="202021" w:themeFill="text1" w:themeFillShade="BF"/&gt;&lt;/w:tcPr&gt;&lt;/w:tblStylePr&gt;&lt;w:tblStylePr w:type="lastCol"&gt;&lt;w:rPr&gt;&lt;w:color w:val="FFFFFF" w:themeColor="background1"/&gt;&lt;/w:rPr&gt;&lt;w:tblPr/&gt;&lt;w:tcPr&gt;&lt;w:shd w:val="clear" w:color="auto" w:fill="202021" w:themeFill="text1" w:themeFillShade="BF"/&gt;&lt;/w:tcPr&gt;&lt;/w:tblStylePr&gt;&lt;w:tblStylePr w:type="band1Vert"&gt;&lt;w:tblPr/&gt;&lt;w:tcPr&gt;&lt;w:shd w:val="clear" w:color="auto" w:fill="949497" w:themeFill="text1" w:themeFillTint="7F"/&gt;&lt;/w:tcPr&gt;&lt;/w:tblStylePr&gt;&lt;w:tblStylePr w:type="band1Horz"&gt;&lt;w:tblPr/&gt;&lt;w:tcPr&gt;&lt;w:shd w:val="clear" w:color="auto" w:fill="949497" w:themeFill="text1" w:themeFillTint="7F"/&gt;&lt;/w:tcPr&gt;&lt;/w:tblStylePr&gt;&lt;/w:style&gt;&lt;w:style w:type="table" w:styleId="ColorfulGrid-Accent1"&gt;&lt;w:name w:val="Colorful Grid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w:fill="FAD2D3" w:themeFill="accent1" w:themeFillTint="33"/&gt;&lt;/w:tcPr&gt;&lt;w:tblStylePr w:type="firstRow"&gt;&lt;w:rPr&gt;&lt;w:b/&gt;&lt;w:bCs/&gt;&lt;/w:rPr&gt;&lt;w:tblPr/&gt;&lt;w:tcPr&gt;&lt;w:shd w:val="clear" w:color="auto" w:fill="F5A5A8" w:themeFill="accent1" w:themeFillTint="66"/&gt;&lt;/w:tcPr&gt;&lt;/w:tblStylePr&gt;&lt;w:tblStylePr w:type="lastRow"&gt;&lt;w:rPr&gt;&lt;w:b/&gt;&lt;w:bCs/&gt;&lt;w:color w:val="2C2C2D" w:themeColor="text1"/&gt;&lt;/w:rPr&gt;&lt;w:tblPr/&gt;&lt;w:tcPr&gt;&lt;w:shd w:val="clear" w:color="auto" w:fill="F5A5A8" w:themeFill="accent1" w:themeFillTint="66"/&gt;&lt;/w:tcPr&gt;&lt;/w:tblStylePr&gt;&lt;w:tblStylePr w:type="firstCol"&gt;&lt;w:rPr&gt;&lt;w:color w:val="FFFFFF" w:themeColor="background1"/&gt;&lt;/w:rPr&gt;&lt;w:tblPr/&gt;&lt;w:tcPr&gt;&lt;w:shd w:val="clear" w:color="auto" w:fill="AF131A" w:themeFill="accent1" w:themeFillShade="BF"/&gt;&lt;/w:tcPr&gt;&lt;/w:tblStylePr&gt;&lt;w:tblStylePr w:type="lastCol"&gt;&lt;w:rPr&gt;&lt;w:color w:val="FFFFFF" w:themeColor="background1"/&gt;&lt;/w:rPr&gt;&lt;w:tblPr/&gt;&lt;w:tcPr&gt;&lt;w:shd w:val="clear" w:color="auto" w:fill="AF131A" w:themeFill="accent1" w:themeFillShade="BF"/&gt;&lt;/w:tcPr&gt;&lt;/w:tblStylePr&gt;&lt;w:tblStylePr w:type="band1Vert"&gt;&lt;w:tblPr/&gt;&lt;w:tcPr&gt;&lt;w:shd w:val="clear" w:color="auto" w:fill="F28E93" w:themeFill="accent1" w:themeFillTint="7F"/&gt;&lt;/w:tcPr&gt;&lt;/w:tblStylePr&gt;&lt;w:tblStylePr w:type="band1Horz"&gt;&lt;w:tblPr/&gt;&lt;w:tcPr&gt;&lt;w:shd w:val="clear" w:color="auto" w:fill="F28E93" w:themeFill="accent1" w:themeFillTint="7F"/&gt;&lt;/w:tcPr&gt;&lt;/w:tblStylePr&gt;&lt;/w:style&gt;&lt;w:style w:type="table" w:styleId="ColorfulGrid-Accent2"&gt;&lt;w:name w:val="Colorful Grid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w:fill="EAD5EB" w:themeFill="accent2" w:themeFillTint="33"/&gt;&lt;/w:tcPr&gt;&lt;w:tblStylePr w:type="firstRow"&gt;&lt;w:rPr&gt;&lt;w:b/&gt;&lt;w:bCs/&gt;&lt;/w:rPr&gt;&lt;w:tblPr/&gt;&lt;w:tcPr&gt;&lt;w:shd w:val="clear" w:color="auto" w:fill="D5ACD7" w:themeFill="accent2" w:themeFillTint="66"/&gt;&lt;/w:tcPr&gt;&lt;/w:tblStylePr&gt;&lt;w:tblStylePr w:type="lastRow"&gt;&lt;w:rPr&gt;&lt;w:b/&gt;&lt;w:bCs/&gt;&lt;w:color w:val="2C2C2D" w:themeColor="text1"/&gt;&lt;/w:rPr&gt;&lt;w:tblPr/&gt;&lt;w:tcPr&gt;&lt;w:shd w:val="clear" w:color="auto" w:fill="D5ACD7" w:themeFill="accent2" w:themeFillTint="66"/&gt;&lt;/w:tcPr&gt;&lt;/w:tblStylePr&gt;&lt;w:tblStylePr w:type="firstCol"&gt;&lt;w:rPr&gt;&lt;w:color w:val="FFFFFF" w:themeColor="background1"/&gt;&lt;/w:rPr&gt;&lt;w:tblPr/&gt;&lt;w:tcPr&gt;&lt;w:shd w:val="clear" w:color="auto" w:fill="653267" w:themeFill="accent2" w:themeFillShade="BF"/&gt;&lt;/w:tcPr&gt;&lt;/w:tblStylePr&gt;&lt;w:tblStylePr w:type="lastCol"&gt;&lt;w:rPr&gt;&lt;w:color w:val="FFFFFF" w:themeColor="background1"/&gt;&lt;/w:rPr&gt;&lt;w:tblPr/&gt;&lt;w:tcPr&gt;&lt;w:shd w:val="clear" w:color="auto" w:fill="653267" w:themeFill="accent2" w:themeFillShade="BF"/&gt;&lt;/w:tcPr&gt;&lt;/w:tblStylePr&gt;&lt;w:tblStylePr w:type="band1Vert"&gt;&lt;w:tblPr/&gt;&lt;w:tcPr&gt;&lt;w:shd w:val="clear" w:color="auto" w:fill="CB98CD" w:themeFill="accent2" w:themeFillTint="7F"/&gt;&lt;/w:tcPr&gt;&lt;/w:tblStylePr&gt;&lt;w:tblStylePr w:type="band1Horz"&gt;&lt;w:tblPr/&gt;&lt;w:tcPr&gt;&lt;w:shd w:val="clear" w:color="auto" w:fill="CB98CD" w:themeFill="accent2" w:themeFillTint="7F"/&gt;&lt;/w:tcPr&gt;&lt;/w:tblStylePr&gt;&lt;/w:style&gt;&lt;w:style w:type="table" w:styleId="ColorfulGrid-Accent3"&gt;&lt;w:name w:val="Colorful Grid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w:fill="BCD9FD" w:themeFill="accent3" w:themeFillTint="33"/&gt;&lt;/w:tcPr&gt;&lt;w:tblStylePr w:type="firstRow"&gt;&lt;w:rPr&gt;&lt;w:b/&gt;&lt;w:bCs/&gt;&lt;/w:rPr&gt;&lt;w:tblPr/&gt;&lt;w:tcPr&gt;&lt;w:shd w:val="clear" w:color="auto" w:fill="79B4FA" w:themeFill="accent3" w:themeFillTint="66"/&gt;&lt;/w:tcPr&gt;&lt;/w:tblStylePr&gt;&lt;w:tblStylePr w:type="lastRow"&gt;&lt;w:rPr&gt;&lt;w:b/&gt;&lt;w:bCs/&gt;&lt;w:color w:val="2C2C2D" w:themeColor="text1"/&gt;&lt;/w:rPr&gt;&lt;w:tblPr/&gt;&lt;w:tcPr&gt;&lt;w:shd w:val="clear" w:color="auto" w:fill="79B4FA" w:themeFill="accent3" w:themeFillTint="66"/&gt;&lt;/w:tcPr&gt;&lt;/w:tblStylePr&gt;&lt;w:tblStylePr w:type="firstCol"&gt;&lt;w:rPr&gt;&lt;w:color w:val="FFFFFF" w:themeColor="background1"/&gt;&lt;/w:rPr&gt;&lt;w:tblPr/&gt;&lt;w:tcPr&gt;&lt;w:shd w:val="clear" w:color="auto" w:fill="033878" w:themeFill="accent3" w:themeFillShade="BF"/&gt;&lt;/w:tcPr&gt;&lt;/w:tblStylePr&gt;&lt;w:tblStylePr w:type="lastCol"&gt;&lt;w:rPr&gt;&lt;w:color w:val="FFFFFF" w:themeColor="background1"/&gt;&lt;/w:rPr&gt;&lt;w:tblPr/&gt;&lt;w:tcPr&gt;&lt;w:shd w:val="clear" w:color="auto" w:fill="033878" w:themeFill="accent3" w:themeFillShade="BF"/&gt;&lt;/w:tcPr&gt;&lt;/w:tblStylePr&gt;&lt;w:tblStylePr w:type="band1Vert"&gt;&lt;w:tblPr/&gt;&lt;w:tcPr&gt;&lt;w:shd w:val="clear" w:color="auto" w:fill="58A2F9" w:themeFill="accent3" w:themeFillTint="7F"/&gt;&lt;/w:tcPr&gt;&lt;/w:tblStylePr&gt;&lt;w:tblStylePr w:type="band1Horz"&gt;&lt;w:tblPr/&gt;&lt;w:tcPr&gt;&lt;w:shd w:val="clear" w:color="auto" w:fill="58A2F9" w:themeFill="accent3" w:themeFillTint="7F"/&gt;&lt;/w:tcPr&gt;&lt;/w:tblStylePr&gt;&lt;/w:style&gt;&lt;w:style w:type="table" w:styleId="ColorfulGrid-Accent4"&gt;&lt;w:name w:val="Colorful Grid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w:fill="DAECEE" w:themeFill="accent4" w:themeFillTint="33"/&gt;&lt;/w:tcPr&gt;&lt;w:tblStylePr w:type="firstRow"&gt;&lt;w:rPr&gt;&lt;w:b/&gt;&lt;w:bCs/&gt;&lt;/w:rPr&gt;&lt;w:tblPr/&gt;&lt;w:tcPr&gt;&lt;w:shd w:val="clear" w:color="auto" w:fill="B6D9DE" w:themeFill="accent4" w:themeFillTint="66"/&gt;&lt;/w:tcPr&gt;&lt;/w:tblStylePr&gt;&lt;w:tblStylePr w:type="lastRow"&gt;&lt;w:rPr&gt;&lt;w:b/&gt;&lt;w:bCs/&gt;&lt;w:color w:val="2C2C2D" w:themeColor="text1"/&gt;&lt;/w:rPr&gt;&lt;w:tblPr/&gt;&lt;w:tcPr&gt;&lt;w:shd w:val="clear" w:color="auto" w:fill="B6D9DE" w:themeFill="accent4" w:themeFillTint="66"/&gt;&lt;/w:tcPr&gt;&lt;/w:tblStylePr&gt;&lt;w:tblStylePr w:type="firstCol"&gt;&lt;w:rPr&gt;&lt;w:color w:val="FFFFFF" w:themeColor="background1"/&gt;&lt;/w:rPr&gt;&lt;w:tblPr/&gt;&lt;w:tcPr&gt;&lt;w:shd w:val="clear" w:color="auto" w:fill="39757E" w:themeFill="accent4" w:themeFillShade="BF"/&gt;&lt;/w:tcPr&gt;&lt;/w:tblStylePr&gt;&lt;w:tblStylePr w:type="lastCol"&gt;&lt;w:rPr&gt;&lt;w:color w:val="FFFFFF" w:themeColor="background1"/&gt;&lt;/w:rPr&gt;&lt;w:tblPr/&gt;&lt;w:tcPr&gt;&lt;w:shd w:val="clear" w:color="auto" w:fill="39757E" w:themeFill="accent4" w:themeFillShade="BF"/&gt;&lt;/w:tcPr&gt;&lt;/w:tblStylePr&gt;&lt;w:tblStylePr w:type="band1Vert"&gt;&lt;w:tblPr/&gt;&lt;w:tcPr&gt;&lt;w:shd w:val="clear" w:color="auto" w:fill="A4CFD5" w:themeFill="accent4" w:themeFillTint="7F"/&gt;&lt;/w:tcPr&gt;&lt;/w:tblStylePr&gt;&lt;w:tblStylePr w:type="band1Horz"&gt;&lt;w:tblPr/&gt;&lt;w:tcPr&gt;&lt;w:shd w:val="clear" w:color="auto" w:fill="A4CFD5" w:themeFill="accent4" w:themeFillTint="7F"/&gt;&lt;/w:tcPr&gt;&lt;/w:tblStylePr&gt;&lt;/w:style&gt;&lt;w:style w:type="table" w:styleId="ColorfulGrid-Accent5"&gt;&lt;w:name w:val="Colorful Grid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w:fill="F6DAE8" w:themeFill="accent5" w:themeFillTint="33"/&gt;&lt;/w:tcPr&gt;&lt;w:tblStylePr w:type="firstRow"&gt;&lt;w:rPr&gt;&lt;w:b/&gt;&lt;w:bCs/&gt;&lt;/w:rPr&gt;&lt;w:tblPr/&gt;&lt;w:tcPr&gt;&lt;w:shd w:val="clear" w:color="auto" w:fill="EEB5D1" w:themeFill="accent5" w:themeFillTint="66"/&gt;&lt;/w:tcPr&gt;&lt;/w:tblStylePr&gt;&lt;w:tblStylePr w:type="lastRow"&gt;&lt;w:rPr&gt;&lt;w:b/&gt;&lt;w:bCs/&gt;&lt;w:color w:val="2C2C2D" w:themeColor="text1"/&gt;&lt;/w:rPr&gt;&lt;w:tblPr/&gt;&lt;w:tcPr&gt;&lt;w:shd w:val="clear" w:color="auto" w:fill="EEB5D1" w:themeFill="accent5" w:themeFillTint="66"/&gt;&lt;/w:tcPr&gt;&lt;/w:tblStylePr&gt;&lt;w:tblStylePr w:type="firstCol"&gt;&lt;w:rPr&gt;&lt;w:color w:val="FFFFFF" w:themeColor="background1"/&gt;&lt;/w:rPr&gt;&lt;w:tblPr/&gt;&lt;w:tcPr&gt;&lt;w:shd w:val="clear" w:color="auto" w:fill="AE2769" w:themeFill="accent5" w:themeFillShade="BF"/&gt;&lt;/w:tcPr&gt;&lt;/w:tblStylePr&gt;&lt;w:tblStylePr w:type="lastCol"&gt;&lt;w:rPr&gt;&lt;w:color w:val="FFFFFF" w:themeColor="background1"/&gt;&lt;/w:rPr&gt;&lt;w:tblPr/&gt;&lt;w:tcPr&gt;&lt;w:shd w:val="clear" w:color="auto" w:fill="AE2769" w:themeFill="accent5" w:themeFillShade="BF"/&gt;&lt;/w:tcPr&gt;&lt;/w:tblStylePr&gt;&lt;w:tblStylePr w:type="band1Vert"&gt;&lt;w:tblPr/&gt;&lt;w:tcPr&gt;&lt;w:shd w:val="clear" w:color="auto" w:fill="EAA3C6" w:themeFill="accent5" w:themeFillTint="7F"/&gt;&lt;/w:tcPr&gt;&lt;/w:tblStylePr&gt;&lt;w:tblStylePr w:type="band1Horz"&gt;&lt;w:tblPr/&gt;&lt;w:tcPr&gt;&lt;w:shd w:val="clear" w:color="auto" w:fill="EAA3C6" w:themeFill="accent5" w:themeFillTint="7F"/&gt;&lt;/w:tcPr&gt;&lt;/w:tblStylePr&gt;&lt;/w:style&gt;&lt;w:style w:type="table" w:styleId="ColorfulGrid-Accent6"&gt;&lt;w:name w:val="Colorful Grid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w:fill="D5EDD0" w:themeFill="accent6" w:themeFillTint="33"/&gt;&lt;/w:tcPr&gt;&lt;w:tblStylePr w:type="firstRow"&gt;&lt;w:rPr&gt;&lt;w:b/&gt;&lt;w:bCs/&gt;&lt;/w:rPr&gt;&lt;w:tblPr/&gt;&lt;w:tcPr&gt;&lt;w:shd w:val="clear" w:color="auto" w:fill="ABDCA2" w:themeFill="accent6" w:themeFillTint="66"/&gt;&lt;/w:tcPr&gt;&lt;/w:tblStylePr&gt;&lt;w:tblStylePr w:type="lastRow"&gt;&lt;w:rPr&gt;&lt;w:b/&gt;&lt;w:bCs/&gt;&lt;w:color w:val="2C2C2D" w:themeColor="text1"/&gt;&lt;/w:rPr&gt;&lt;w:tblPr/&gt;&lt;w:tcPr&gt;&lt;w:shd w:val="clear" w:color="auto" w:fill="ABDCA2" w:themeFill="accent6" w:themeFillTint="66"/&gt;&lt;/w:tcPr&gt;&lt;/w:tblStylePr&gt;&lt;w:tblStylePr w:type="firstCol"&gt;&lt;w:rPr&gt;&lt;w:color w:val="FFFFFF" w:themeColor="background1"/&gt;&lt;/w:rPr&gt;&lt;w:tblPr/&gt;&lt;w:tcPr&gt;&lt;w:shd w:val="clear" w:color="auto" w:fill="316727" w:themeFill="accent6" w:themeFillShade="BF"/&gt;&lt;/w:tcPr&gt;&lt;/w:tblStylePr&gt;&lt;w:tblStylePr w:type="lastCol"&gt;&lt;w:rPr&gt;&lt;w:color w:val="FFFFFF" w:themeColor="background1"/&gt;&lt;/w:rPr&gt;&lt;w:tblPr/&gt;&lt;w:tcPr&gt;&lt;w:shd w:val="clear" w:color="auto" w:fill="316727" w:themeFill="accent6" w:themeFillShade="BF"/&gt;&lt;/w:tcPr&gt;&lt;/w:tblStylePr&gt;&lt;w:tblStylePr w:type="band1Vert"&gt;&lt;w:tblPr/&gt;&lt;w:tcPr&gt;&lt;w:shd w:val="clear" w:color="auto" w:fill="96D38C" w:themeFill="accent6" w:themeFillTint="7F"/&gt;&lt;/w:tcPr&gt;&lt;/w:tblStylePr&gt;&lt;w:tblStylePr w:type="band1Horz"&gt;&lt;w:tblPr/&gt;&lt;w:tcPr&gt;&lt;w:shd w:val="clear" w:color="auto" w:fill="96D38C" w:themeFill="accent6" w:themeFillTint="7F"/&gt;&lt;/w:tcPr&gt;&lt;/w:tblStylePr&gt;&lt;/w:style&gt;&lt;w:style w:type="paragraph" w:styleId="Revision"&gt;&lt;w:name w:val="Revision"/&gt;&lt;w:hidden/&gt;&lt;w:uiPriority w:val="99"/&gt;&lt;w:semiHidden/&gt;&lt;w:rsid w:val="00B20C93"/&gt;&lt;/w:style&gt;&lt;w:style w:type="table" w:styleId="ColorfulList"&gt;&lt;w:name w:val="Colorful List"/&gt;&lt;w:basedOn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w:fill="EAEAEA" w:themeFill="text1"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w:fill="6C356F" w:themeFill="accent2" w:themeFillShade="CC"/&gt;&lt;/w:tcPr&gt;&lt;/w:tblStylePr&gt;&lt;w:tblStylePr w:type="lastRow"&gt;&lt;w:rPr&gt;&lt;w:b/&gt;&lt;w:bCs/&gt;&lt;w:color w:val="6C356F" w:themeColor="accent2"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w:fill="CACACB" w:themeFill="text1" w:themeFillTint="3F"/&gt;&lt;/w:tcPr&gt;&lt;/w:tblStylePr&gt;&lt;w:tblStylePr w:type="band1Horz"&gt;&lt;w:tblPr/&gt;&lt;w:tcPr&gt;&lt;w:shd w:val="clear" w:color="auto" w:fill="D4D4D5" w:themeFill="text1" w:themeFillTint="33"/&gt;&lt;/w:tcPr&gt;&lt;/w:tblStylePr&gt;&lt;/w:style&gt;&lt;w:style w:type="table" w:styleId="ColorfulList-Accent1"&gt;&lt;w:name w:val="Colorful List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w:fill="FCE8E9" w:themeFill="accent1"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w:fill="6C356F" w:themeFill="accent2" w:themeFillShade="CC"/&gt;&lt;/w:tcPr&gt;&lt;/w:tblStylePr&gt;&lt;w:tblStylePr w:type="lastRow"&gt;&lt;w:rPr&gt;&lt;w:b/&gt;&lt;w:bCs/&gt;&lt;w:color w:val="6C356F" w:themeColor="accent2"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w:fill="F8C7C9" w:themeFill="accent1" w:themeFillTint="3F"/&gt;&lt;/w:tcPr&gt;&lt;/w:tblStylePr&gt;&lt;w:tblStylePr w:type="band1Horz"&gt;&lt;w:tblPr/&gt;&lt;w:tcPr&gt;&lt;w:shd w:val="clear" w:color="auto" w:fill="FAD2D3" w:themeFill="accent1" w:themeFillTint="33"/&gt;&lt;/w:tcPr&gt;&lt;/w:tblStylePr&gt;&lt;/w:style&gt;&lt;w:style w:type="table" w:styleId="ColorfulList-Accent2"&gt;&lt;w:name w:val="Colorful List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w:fill="F4EAF5" w:themeFill="accent2"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w:fill="6C356F" w:themeFill="accent2" w:themeFillShade="CC"/&gt;&lt;/w:tcPr&gt;&lt;/w:tblStylePr&gt;&lt;w:tblStylePr w:type="lastRow"&gt;&lt;w:rPr&gt;&lt;w:b/&gt;&lt;w:bCs/&gt;&lt;w:color w:val="6C356F" w:themeColor="accent2"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w:fill="E5CCE6" w:themeFill="accent2" w:themeFillTint="3F"/&gt;&lt;/w:tcPr&gt;&lt;/w:tblStylePr&gt;&lt;w:tblStylePr w:type="band1Horz"&gt;&lt;w:tblPr/&gt;&lt;w:tcPr&gt;&lt;w:shd w:val="clear" w:color="auto" w:fill="EAD5EB" w:themeFill="accent2" w:themeFillTint="33"/&gt;&lt;/w:tcPr&gt;&lt;/w:tblStylePr&gt;&lt;/w:style&gt;&lt;w:style w:type="table" w:styleId="ColorfulList-Accent3"&gt;&lt;w:name w:val="Colorful List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w:fill="DEECFE" w:themeFill="accent3"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w:fill="3D7E87" w:themeFill="accent4" w:themeFillShade="CC"/&gt;&lt;/w:tcPr&gt;&lt;/w:tblStylePr&gt;&lt;w:tblStylePr w:type="lastRow"&gt;&lt;w:rPr&gt;&lt;w:b/&gt;&lt;w:bCs/&gt;&lt;w:color w:val="3D7E87" w:themeColor="accent4"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w:fill="ACD0FC" w:themeFill="accent3" w:themeFillTint="3F"/&gt;&lt;/w:tcPr&gt;&lt;/w:tblStylePr&gt;&lt;w:tblStylePr w:type="band1Horz"&gt;&lt;w:tblPr/&gt;&lt;w:tcPr&gt;&lt;w:shd w:val="clear" w:color="auto" w:fill="BCD9FD" w:themeFill="accent3" w:themeFillTint="33"/&gt;&lt;/w:tcPr&gt;&lt;/w:tblStylePr&gt;&lt;/w:style&gt;&lt;w:style w:type="table" w:styleId="ColorfulList-Accent4"&gt;&lt;w:name w:val="Colorful List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w:fill="EDF5F7" w:themeFill="accent4"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w:fill="043C80" w:themeFill="accent3" w:themeFillShade="CC"/&gt;&lt;/w:tcPr&gt;&lt;/w:tblStylePr&gt;&lt;w:tblStylePr w:type="lastRow"&gt;&lt;w:rPr&gt;&lt;w:b/&gt;&lt;w:bCs/&gt;&lt;w:color w:val="043C80" w:themeColor="accent3"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w:fill="D2E7EA" w:themeFill="accent4" w:themeFillTint="3F"/&gt;&lt;/w:tcPr&gt;&lt;/w:tblStylePr&gt;&lt;w:tblStylePr w:type="band1Horz"&gt;&lt;w:tblPr/&gt;&lt;w:tcPr&gt;&lt;w:shd w:val="clear" w:color="auto" w:fill="DAECEE" w:themeFill="accent4" w:themeFillTint="33"/&gt;&lt;/w:tcPr&gt;&lt;/w:tblStylePr&gt;&lt;/w:style&gt;&lt;w:style w:type="table" w:styleId="ColorfulList-Accent5"&gt;&lt;w:name w:val="Colorful List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w:fill="FBEDF3" w:themeFill="accent5"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w:fill="346E2A" w:themeFill="accent6" w:themeFillShade="CC"/&gt;&lt;/w:tcPr&gt;&lt;/w:tblStylePr&gt;&lt;w:tblStylePr w:type="lastRow"&gt;&lt;w:rPr&gt;&lt;w:b/&gt;&lt;w:bCs/&gt;&lt;w:color w:val="346E2A" w:themeColor="accent6"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w:fill="F4D1E2" w:themeFill="accent5" w:themeFillTint="3F"/&gt;&lt;/w:tcPr&gt;&lt;/w:tblStylePr&gt;&lt;w:tblStylePr w:type="band1Horz"&gt;&lt;w:tblPr/&gt;&lt;w:tcPr&gt;&lt;w:shd w:val="clear" w:color="auto" w:fill="F6DAE8" w:themeFill="accent5" w:themeFillTint="33"/&gt;&lt;/w:tcPr&gt;&lt;/w:tblStylePr&gt;&lt;/w:style&gt;&lt;w:style w:type="table" w:styleId="ColorfulList-Accent6"&gt;&lt;w:name w:val="Colorful List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w:fill="EAF6E8" w:themeFill="accent6"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w:fill="BA2A70" w:themeFill="accent5" w:themeFillShade="CC"/&gt;&lt;/w:tcPr&gt;&lt;/w:tblStylePr&gt;&lt;w:tblStylePr w:type="lastRow"&gt;&lt;w:rPr&gt;&lt;w:b/&gt;&lt;w:bCs/&gt;&lt;w:color w:val="BA2A70" w:themeColor="accent5"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w:fill="CBE9C6" w:themeFill="accent6" w:themeFillTint="3F"/&gt;&lt;/w:tcPr&gt;&lt;/w:tblStylePr&gt;&lt;w:tblStylePr w:type="band1Horz"&gt;&lt;w:tblPr/&gt;&lt;w:tcPr&gt;&lt;w:shd w:val="clear" w:color="auto" w:fill="D5EDD0" w:themeFill="accent6" w:themeFillTint="33"/&gt;&lt;/w:tcPr&gt;&lt;/w:tblStylePr&gt;&lt;/w:style&gt;&lt;w:style w:type="table" w:styleId="ColorfulShading"&gt;&lt;w:name w:val="Colorful Shading"/&gt;&lt;w:basedOn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w:color="88438B" w:themeColor="accent2"/&gt;&lt;w:left w:val="single" w:sz="4" w:space="0" w:color="2C2C2D" w:themeColor="text1"/&gt;&lt;w:bottom w:val="single" w:sz="4" w:space="0" w:color="2C2C2D" w:themeColor="text1"/&gt;&lt;w:right w:val="single" w:sz="4" w:space="0" w:color="2C2C2D" w:themeColor="text1"/&gt;&lt;w:insideH w:val="single" w:sz="4" w:space="0" w:color="FFFFFF" w:themeColor="background1"/&gt;&lt;w:insideV w:val="single" w:sz="4" w:space="0" w:color="FFFFFF" w:themeColor="background1"/&gt;&lt;/w:tblBorders&gt;&lt;/w:tblPr&gt;&lt;w:tcPr&gt;&lt;w:shd w:val="clear" w:color="auto" w:fill="EAEAEA" w:themeFill="text1" w:themeFillTint="19"/&gt;&lt;/w:tcPr&gt;&lt;w:tblStylePr w:type="firstRow"&gt;&lt;w:rPr&gt;&lt;w:b/&gt;&lt;w:bCs/&gt;&lt;/w:rPr&gt;&lt;w:tblPr/&gt;&lt;w:tcPr&gt;&lt;w:tcBorders&gt;&lt;w:top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w:fill="1A1A1A" w:themeFill="text1" w:themeFillShade="99"/&gt;&lt;/w:tcPr&gt;&lt;/w:tblStylePr&gt;&lt;w:tblStylePr w:type="firstCol"&gt;&lt;w:rPr&gt;&lt;w:color w:val="FFFFFF" w:themeColor="background1"/&gt;&lt;/w:rPr&gt;&lt;w:tblPr/&gt;&lt;w:tcPr&gt;&lt;w:tcBorders&gt;&lt;w:top w:val="nil"/&gt;&lt;w:left w:val="nil"/&gt;&lt;w:bottom w:val="nil"/&gt;&lt;w:right w:val="nil"/&gt;&lt;w:insideH w:val="single" w:sz="4" w:space="0" w:color="1A1A1A" w:themeColor="text1" w:themeShade="99"/&gt;&lt;w:insideV w:val="nil"/&gt;&lt;/w:tcBorders&gt;&lt;w:shd w:val="clear" w:color="auto" w:fill="1A1A1A" w:themeFill="text1"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w:fill="202021" w:themeFill="text1" w:themeFillShade="BF"/&gt;&lt;/w:tcPr&gt;&lt;/w:tblStylePr&gt;&lt;w:tblStylePr w:type="band1Vert"&gt;&lt;w:tblPr/&gt;&lt;w:tcPr&gt;&lt;w:shd w:val="clear" w:color="auto" w:fill="A9A9AB" w:themeFill="text1" w:themeFillTint="66"/&gt;&lt;/w:tcPr&gt;&lt;/w:tblStylePr&gt;&lt;w:tblStylePr w:type="band1Horz"&gt;&lt;w:tblPr/&gt;&lt;w:tcPr&gt;&lt;w:shd w:val="clear" w:color="auto" w:fill="949497" w:themeFill="text1"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w:styleId="ColorfulShading-Accent1"&gt;&lt;w:name w:val="Colorful Shading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w:color="88438B" w:themeColor="accent2"/&gt;&lt;w:left w:val="single" w:sz="4" w:space="0" w:color="E61E28" w:themeColor="accent1"/&gt;&lt;w:bottom w:val="single" w:sz="4" w:space="0" w:color="E61E28" w:themeColor="accent1"/&gt;&lt;w:right w:val="single" w:sz="4" w:space="0" w:color="E61E28" w:themeColor="accent1"/&gt;&lt;w:insideH w:val="single" w:sz="4" w:space="0" w:color="FFFFFF" w:themeColor="background1"/&gt;&lt;w:insideV w:val="single" w:sz="4" w:space="0" w:color="FFFFFF" w:themeColor="background1"/&gt;&lt;/w:tblBorders&gt;&lt;/w:tblPr&gt;&lt;w:tcPr&gt;&lt;w:shd w:val="clear" w:color="auto" w:fill="FCE8E9" w:themeFill="accent1" w:themeFillTint="19"/&gt;&lt;/w:tcPr&gt;&lt;w:tblStylePr w:type="firstRow"&gt;&lt;w:rPr&gt;&lt;w:b/&gt;&lt;w:bCs/&gt;&lt;/w:rPr&gt;&lt;w:tblPr/&gt;&lt;w:tcPr&gt;&lt;w:tcBorders&gt;&lt;w:top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w:fill="8C0F15" w:themeFill="accent1" w:themeFillShade="99"/&gt;&lt;/w:tcPr&gt;&lt;/w:tblStylePr&gt;&lt;w:tblStylePr w:type="firstCol"&gt;&lt;w:rPr&gt;&lt;w:color w:val="FFFFFF" w:themeColor="background1"/&gt;&lt;/w:rPr&gt;&lt;w:tblPr/&gt;&lt;w:tcPr&gt;&lt;w:tcBorders&gt;&lt;w:top w:val="nil"/&gt;&lt;w:left w:val="nil"/&gt;&lt;w:bottom w:val="nil"/&gt;&lt;w:right w:val="nil"/&gt;&lt;w:insideH w:val="single" w:sz="4" w:space="0" w:color="8C0F15" w:themeColor="accent1" w:themeShade="99"/&gt;&lt;w:insideV w:val="nil"/&gt;&lt;/w:tcBorders&gt;&lt;w:shd w:val="clear" w:color="auto" w:fill="8C0F15" w:themeFill="accent1"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w:fill="8C0F15" w:themeFill="accent1" w:themeFillShade="99"/&gt;&lt;/w:tcPr&gt;&lt;/w:tblStylePr&gt;&lt;w:tblStylePr w:type="band1Vert"&gt;&lt;w:tblPr/&gt;&lt;w:tcPr&gt;&lt;w:shd w:val="clear" w:color="auto" w:fill="F5A5A8" w:themeFill="accent1" w:themeFillTint="66"/&gt;&lt;/w:tcPr&gt;&lt;/w:tblStylePr&gt;&lt;w:tblStylePr w:type="band1Horz"&gt;&lt;w:tblPr/&gt;&lt;w:tcPr&gt;&lt;w:shd w:val="clear" w:color="auto" w:fill="F28E93" w:themeFill="accent1"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w:styleId="ColorfulShading-Accent2"&gt;&lt;w:name w:val="Colorful Shading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w:color="88438B" w:themeColor="accent2"/&gt;&lt;w:left w:val="single" w:sz="4" w:space="0" w:color="88438B" w:themeColor="accent2"/&gt;&lt;w:bottom w:val="single" w:sz="4" w:space="0" w:color="88438B" w:themeColor="accent2"/&gt;&lt;w:right w:val="single" w:sz="4" w:space="0" w:color="88438B" w:themeColor="accent2"/&gt;&lt;w:insideH w:val="single" w:sz="4" w:space="0" w:color="FFFFFF" w:themeColor="background1"/&gt;&lt;w:insideV w:val="single" w:sz="4" w:space="0" w:color="FFFFFF" w:themeColor="background1"/&gt;&lt;/w:tblBorders&gt;&lt;/w:tblPr&gt;&lt;w:tcPr&gt;&lt;w:shd w:val="clear" w:color="auto" w:fill="F4EAF5" w:themeFill="accent2" w:themeFillTint="19"/&gt;&lt;/w:tcPr&gt;&lt;w:tblStylePr w:type="firstRow"&gt;&lt;w:rPr&gt;&lt;w:b/&gt;&lt;w:bCs/&gt;&lt;/w:rPr&gt;&lt;w:tblPr/&gt;&lt;w:tcPr&gt;&lt;w:tcBorders&gt;&lt;w:top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w:fill="512853" w:themeFill="accent2" w:themeFillShade="99"/&gt;&lt;/w:tcPr&gt;&lt;/w:tblStylePr&gt;&lt;w:tblStylePr w:type="firstCol"&gt;&lt;w:rPr&gt;&lt;w:color w:val="FFFFFF" w:themeColor="background1"/&gt;&lt;/w:rPr&gt;&lt;w:tblPr/&gt;&lt;w:tcPr&gt;&lt;w:tcBorders&gt;&lt;w:top w:val="nil"/&gt;&lt;w:left w:val="nil"/&gt;&lt;w:bottom w:val="nil"/&gt;&lt;w:right w:val="nil"/&gt;&lt;w:insideH w:val="single" w:sz="4" w:space="0" w:color="512853" w:themeColor="accent2" w:themeShade="99"/&gt;&lt;w:insideV w:val="nil"/&gt;&lt;/w:tcBorders&gt;&lt;w:shd w:val="clear" w:color="auto" w:fill="512853" w:themeFill="accent2"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w:fill="512853" w:themeFill="accent2" w:themeFillShade="99"/&gt;&lt;/w:tcPr&gt;&lt;/w:tblStylePr&gt;&lt;w:tblStylePr w:type="band1Vert"&gt;&lt;w:tblPr/&gt;&lt;w:tcPr&gt;&lt;w:shd w:val="clear" w:color="auto" w:fill="D5ACD7" w:themeFill="accent2" w:themeFillTint="66"/&gt;&lt;/w:tcPr&gt;&lt;/w:tblStylePr&gt;&lt;w:tblStylePr w:type="band1Horz"&gt;&lt;w:tblPr/&gt;&lt;w:tcPr&gt;&lt;w:shd w:val="clear" w:color="auto" w:fill="CB98CD" w:themeFill="accent2"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w:styleId="ColorfulShading-Accent3"&gt;&lt;w:name w:val="Colorful Shading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w:color="4D9EA9" w:themeColor="accent4"/&gt;&lt;w:left w:val="single" w:sz="4" w:space="0" w:color="054CA1" w:themeColor="accent3"/&gt;&lt;w:bottom w:val="single" w:sz="4" w:space="0" w:color="054CA1" w:themeColor="accent3"/&gt;&lt;w:right w:val="single" w:sz="4" w:space="0" w:color="054CA1" w:themeColor="accent3"/&gt;&lt;w:insideH w:val="single" w:sz="4" w:space="0" w:color="FFFFFF" w:themeColor="background1"/&gt;&lt;w:insideV w:val="single" w:sz="4" w:space="0" w:color="FFFFFF" w:themeColor="background1"/&gt;&lt;/w:tblBorders&gt;&lt;/w:tblPr&gt;&lt;w:tcPr&gt;&lt;w:shd w:val="clear" w:color="auto" w:fill="DEECFE" w:themeFill="accent3" w:themeFillTint="19"/&gt;&lt;/w:tcPr&gt;&lt;w:tblStylePr w:type="firstRow"&gt;&lt;w:rPr&gt;&lt;w:b/&gt;&lt;w:bCs/&gt;&lt;/w:rPr&gt;&lt;w:tblPr/&gt;&lt;w:tcPr&gt;&lt;w:tcBorders&gt;&lt;w:top w:val="nil"/&gt;&lt;w:left w:val="nil"/&gt;&lt;w:bottom w:val="single" w:sz="24" w:space="0" w:color="4D9EA9" w:themeColor="accent4"/&gt;&lt;w:right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w:fill="032D60" w:themeFill="accent3" w:themeFillShade="99"/&gt;&lt;/w:tcPr&gt;&lt;/w:tblStylePr&gt;&lt;w:tblStylePr w:type="firstCol"&gt;&lt;w:rPr&gt;&lt;w:color w:val="FFFFFF" w:themeColor="background1"/&gt;&lt;/w:rPr&gt;&lt;w:tblPr/&gt;&lt;w:tcPr&gt;&lt;w:tcBorders&gt;&lt;w:top w:val="nil"/&gt;&lt;w:left w:val="nil"/&gt;&lt;w:bottom w:val="nil"/&gt;&lt;w:right w:val="nil"/&gt;&lt;w:insideH w:val="single" w:sz="4" w:space="0" w:color="032D60" w:themeColor="accent3" w:themeShade="99"/&gt;&lt;w:insideV w:val="nil"/&gt;&lt;/w:tcBorders&gt;&lt;w:shd w:val="clear" w:color="auto" w:fill="032D60" w:themeFill="accent3"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w:fill="032D60" w:themeFill="accent3" w:themeFillShade="99"/&gt;&lt;/w:tcPr&gt;&lt;/w:tblStylePr&gt;&lt;w:tblStylePr w:type="band1Vert"&gt;&lt;w:tblPr/&gt;&lt;w:tcPr&gt;&lt;w:shd w:val="clear" w:color="auto" w:fill="79B4FA" w:themeFill="accent3" w:themeFillTint="66"/&gt;&lt;/w:tcPr&gt;&lt;/w:tblStylePr&gt;&lt;w:tblStylePr w:type="band1Horz"&gt;&lt;w:tblPr/&gt;&lt;w:tcPr&gt;&lt;w:shd w:val="clear" w:color="auto" w:fill="58A2F9" w:themeFill="accent3" w:themeFillTint="7F"/&gt;&lt;/w:tcPr&gt;&lt;/w:tblStylePr&gt;&lt;/w:style&gt;&lt;w:style w:type="table" w:styleId="ColorfulShading-Accent4"&gt;&lt;w:name w:val="Colorful Shading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w:color="054CA1" w:themeColor="accent3"/&gt;&lt;w:left w:val="single" w:sz="4" w:space="0" w:color="4D9EA9" w:themeColor="accent4"/&gt;&lt;w:bottom w:val="single" w:sz="4" w:space="0" w:color="4D9EA9" w:themeColor="accent4"/&gt;&lt;w:right w:val="single" w:sz="4" w:space="0" w:color="4D9EA9" w:themeColor="accent4"/&gt;&lt;w:insideH w:val="single" w:sz="4" w:space="0" w:color="FFFFFF" w:themeColor="background1"/&gt;&lt;w:insideV w:val="single" w:sz="4" w:space="0" w:color="FFFFFF" w:themeColor="background1"/&gt;&lt;/w:tblBorders&gt;&lt;/w:tblPr&gt;&lt;w:tcPr&gt;&lt;w:shd w:val="clear" w:color="auto" w:fill="EDF5F7" w:themeFill="accent4" w:themeFillTint="19"/&gt;&lt;/w:tcPr&gt;&lt;w:tblStylePr w:type="firstRow"&gt;&lt;w:rPr&gt;&lt;w:b/&gt;&lt;w:bCs/&gt;&lt;/w:rPr&gt;&lt;w:tblPr/&gt;&lt;w:tcPr&gt;&lt;w:tcBorders&gt;&lt;w:top w:val="nil"/&gt;&lt;w:left w:val="nil"/&gt;&lt;w:bottom w:val="single" w:sz="24" w:space="0" w:color="054CA1" w:themeColor="accent3"/&gt;&lt;w:right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w:fill="2E5E65" w:themeFill="accent4" w:themeFillShade="99"/&gt;&lt;/w:tcPr&gt;&lt;/w:tblStylePr&gt;&lt;w:tblStylePr w:type="firstCol"&gt;&lt;w:rPr&gt;&lt;w:color w:val="FFFFFF" w:themeColor="background1"/&gt;&lt;/w:rPr&gt;&lt;w:tblPr/&gt;&lt;w:tcPr&gt;&lt;w:tcBorders&gt;&lt;w:top w:val="nil"/&gt;&lt;w:left w:val="nil"/&gt;&lt;w:bottom w:val="nil"/&gt;&lt;w:right w:val="nil"/&gt;&lt;w:insideH w:val="single" w:sz="4" w:space="0" w:color="2E5E65" w:themeColor="accent4" w:themeShade="99"/&gt;&lt;w:insideV w:val="nil"/&gt;&lt;/w:tcBorders&gt;&lt;w:shd w:val="clear" w:color="auto" w:fill="2E5E65" w:themeFill="accent4"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w:fill="2E5E65" w:themeFill="accent4" w:themeFillShade="99"/&gt;&lt;/w:tcPr&gt;&lt;/w:tblStylePr&gt;&lt;w:tblStylePr w:type="band1Vert"&gt;&lt;w:tblPr/&gt;&lt;w:tcPr&gt;&lt;w:shd w:val="clear" w:color="auto" w:fill="B6D9DE" w:themeFill="accent4" w:themeFillTint="66"/&gt;&lt;/w:tcPr&gt;&lt;/w:tblStylePr&gt;&lt;w:tblStylePr w:type="band1Horz"&gt;&lt;w:tblPr/&gt;&lt;w:tcPr&gt;&lt;w:shd w:val="clear" w:color="auto" w:fill="A4CFD5" w:themeFill="accent4"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w:styleId="ColorfulShading-Accent5"&gt;&lt;w:name w:val="Colorful Shading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w:color="428B35" w:themeColor="accent6"/&gt;&lt;w:left w:val="single" w:sz="4" w:space="0" w:color="D6488E" w:themeColor="accent5"/&gt;&lt;w:bottom w:val="single" w:sz="4" w:space="0" w:color="D6488E" w:themeColor="accent5"/&gt;&lt;w:right w:val="single" w:sz="4" w:space="0" w:color="D6488E" w:themeColor="accent5"/&gt;&lt;w:insideH w:val="single" w:sz="4" w:space="0" w:color="FFFFFF" w:themeColor="background1"/&gt;&lt;w:insideV w:val="single" w:sz="4" w:space="0" w:color="FFFFFF" w:themeColor="background1"/&gt;&lt;/w:tblBorders&gt;&lt;/w:tblPr&gt;&lt;w:tcPr&gt;&lt;w:shd w:val="clear" w:color="auto" w:fill="FBEDF3" w:themeFill="accent5" w:themeFillTint="19"/&gt;&lt;/w:tcPr&gt;&lt;w:tblStylePr w:type="firstRow"&gt;&lt;w:rPr&gt;&lt;w:b/&gt;&lt;w:bCs/&gt;&lt;/w:rPr&gt;&lt;w:tblPr/&gt;&lt;w:tcPr&gt;&lt;w:tcBorders&gt;&lt;w:top w:val="nil"/&gt;&lt;w:left w:val="nil"/&gt;&lt;w:bottom w:val="single" w:sz="24" w:space="0" w:color="428B35" w:themeColor="accent6"/&gt;&lt;w:right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w:fill="8B1F54" w:themeFill="accent5" w:themeFillShade="99"/&gt;&lt;/w:tcPr&gt;&lt;/w:tblStylePr&gt;&lt;w:tblStylePr w:type="firstCol"&gt;&lt;w:rPr&gt;&lt;w:color w:val="FFFFFF" w:themeColor="background1"/&gt;&lt;/w:rPr&gt;&lt;w:tblPr/&gt;&lt;w:tcPr&gt;&lt;w:tcBorders&gt;&lt;w:top w:val="nil"/&gt;&lt;w:left w:val="nil"/&gt;&lt;w:bottom w:val="nil"/&gt;&lt;w:right w:val="nil"/&gt;&lt;w:insideH w:val="single" w:sz="4" w:space="0" w:color="8B1F54" w:themeColor="accent5" w:themeShade="99"/&gt;&lt;w:insideV w:val="nil"/&gt;&lt;/w:tcBorders&gt;&lt;w:shd w:val="clear" w:color="auto" w:fill="8B1F54" w:themeFill="accent5"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w:fill="8B1F54" w:themeFill="accent5" w:themeFillShade="99"/&gt;&lt;/w:tcPr&gt;&lt;/w:tblStylePr&gt;&lt;w:tblStylePr w:type="band1Vert"&gt;&lt;w:tblPr/&gt;&lt;w:tcPr&gt;&lt;w:shd w:val="clear" w:color="auto" w:fill="EEB5D1" w:themeFill="accent5" w:themeFillTint="66"/&gt;&lt;/w:tcPr&gt;&lt;/w:tblStylePr&gt;&lt;w:tblStylePr w:type="band1Horz"&gt;&lt;w:tblPr/&gt;&lt;w:tcPr&gt;&lt;w:shd w:val="clear" w:color="auto" w:fill="EAA3C6" w:themeFill="accent5"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w:styleId="ColorfulShading-Accent6"&gt;&lt;w:name w:val="Colorful Shading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w:color="D6488E" w:themeColor="accent5"/&gt;&lt;w:left w:val="single" w:sz="4" w:space="0" w:color="428B35" w:themeColor="accent6"/&gt;&lt;w:bottom w:val="single" w:sz="4" w:space="0" w:color="428B35" w:themeColor="accent6"/&gt;&lt;w:right w:val="single" w:sz="4" w:space="0" w:color="428B35" w:themeColor="accent6"/&gt;&lt;w:insideH w:val="single" w:sz="4" w:space="0" w:color="FFFFFF" w:themeColor="background1"/&gt;&lt;w:insideV w:val="single" w:sz="4" w:space="0" w:color="FFFFFF" w:themeColor="background1"/&gt;&lt;/w:tblBorders&gt;&lt;/w:tblPr&gt;&lt;w:tcPr&gt;&lt;w:shd w:val="clear" w:color="auto" w:fill="EAF6E8" w:themeFill="accent6" w:themeFillTint="19"/&gt;&lt;/w:tcPr&gt;&lt;w:tblStylePr w:type="firstRow"&gt;&lt;w:rPr&gt;&lt;w:b/&gt;&lt;w:bCs/&gt;&lt;/w:rPr&gt;&lt;w:tblPr/&gt;&lt;w:tcPr&gt;&lt;w:tcBorders&gt;&lt;w:top w:val="nil"/&gt;&lt;w:left w:val="nil"/&gt;&lt;w:bottom w:val="single" w:sz="24" w:space="0" w:color="D6488E" w:themeColor="accent5"/&gt;&lt;w:right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w:fill="27531F" w:themeFill="accent6" w:themeFillShade="99"/&gt;&lt;/w:tcPr&gt;&lt;/w:tblStylePr&gt;&lt;w:tblStylePr w:type="firstCol"&gt;&lt;w:rPr&gt;&lt;w:color w:val="FFFFFF" w:themeColor="background1"/&gt;&lt;/w:rPr&gt;&lt;w:tblPr/&gt;&lt;w:tcPr&gt;&lt;w:tcBorders&gt;&lt;w:top w:val="nil"/&gt;&lt;w:left w:val="nil"/&gt;&lt;w:bottom w:val="nil"/&gt;&lt;w:right w:val="nil"/&gt;&lt;w:insideH w:val="single" w:sz="4" w:space="0" w:color="27531F" w:themeColor="accent6" w:themeShade="99"/&gt;&lt;w:insideV w:val="nil"/&gt;&lt;/w:tcBorders&gt;&lt;w:shd w:val="clear" w:color="auto" w:fill="27531F" w:themeFill="accent6"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w:fill="27531F" w:themeFill="accent6" w:themeFillShade="99"/&gt;&lt;/w:tcPr&gt;&lt;/w:tblStylePr&gt;&lt;w:tblStylePr w:type="band1Vert"&gt;&lt;w:tblPr/&gt;&lt;w:tcPr&gt;&lt;w:shd w:val="clear" w:color="auto" w:fill="ABDCA2" w:themeFill="accent6" w:themeFillTint="66"/&gt;&lt;/w:tcPr&gt;&lt;/w:tblStylePr&gt;&lt;w:tblStylePr w:type="band1Horz"&gt;&lt;w:tblPr/&gt;&lt;w:tcPr&gt;&lt;w:shd w:val="clear" w:color="auto" w:fill="96D38C" w:themeFill="accent6" w:themeFillTint="7F"/&gt;&lt;/w:tcPr&gt;&lt;/w:tblStylePr&gt;&lt;w:tblStylePr w:type="neCell"&gt;&lt;w:rPr&gt;&lt;w:color w:val="2C2C2D" w:themeColor="text1"/&gt;&lt;/w:rPr&gt;&lt;/w:tblStylePr&gt;&lt;w:tblStylePr w:type="nwCell"&gt;&lt;w:rPr&gt;&lt;w:color w:val="2C2C2D" w:themeColor="text1"/&gt;&lt;/w:rPr&gt;&lt;/w:tblStylePr&gt;&lt;/w:style&gt;&lt;w:style w:type="character" w:styleId="CommentReference"&gt;&lt;w:name w:val="annotation reference"/&gt;&lt;w:basedOn w:val="DefaultParagraphFont"/&gt;&lt;w:uiPriority w:val="99"/&gt;&lt;w:semiHidden/&gt;&lt;w:rsid w:val="00BD3B54"/&gt;&lt;w:rPr&gt;&lt;w:sz w:val="16"/&gt;&lt;w:szCs w:val="16"/&gt;&lt;/w:rPr&gt;&lt;/w:style&gt;&lt;w:style w:type="paragraph" w:styleId="CommentText"&gt;&lt;w:name w:val="annotation text"/&gt;&lt;w:basedOn w:val="Normal"/&gt;&lt;w:link w:val="CommentTextChar"/&gt;&lt;w:uiPriority w:val="99"/&gt;&lt;w:semiHidden/&gt;&lt;w:rsid w:val="00BD3B54"/&gt;&lt;/w:style&gt;&lt;w:style w:type="character" w:customStyle="1" w:styleId="CommentTextChar"&gt;&lt;w:name w:val="Comment Text Char"/&gt;&lt;w:basedOn w:val="DefaultParagraphFont"/&gt;&lt;w:link w:val="CommentText"/&gt;&lt;w:uiPriority w:val="99"/&gt;&lt;w:semiHidden/&gt;&lt;w:rsid w:val="00BD3B54"/&gt;&lt;w:rPr&gt;&lt;w:rFonts w:ascii="Times New Roman" w:eastAsiaTheme="minorHAnsi" w:hAnsi="Times New Roman"/&gt;&lt;w:lang w:eastAsia="en-US"/&gt;&lt;/w:rPr&gt;&lt;/w:style&gt;&lt;w:style w:type="paragraph" w:styleId="CommentSubject"&gt;&lt;w:name w:val="annotation subject"/&gt;&lt;w:basedOn w:val="CommentText"/&gt;&lt;w:next w:val="CommentText"/&gt;&lt;w:link w:val="CommentSubjectChar"/&gt;&lt;w:uiPriority w:val="99"/&gt;&lt;w:semiHidden/&gt;&lt;w:rsid w:val="00BD3B54"/&gt;&lt;w:rPr&gt;&lt;w:b/&gt;&lt;w:bCs/&gt;&lt;/w:rPr&gt;&lt;/w:style&gt;&lt;w:style w:type="character" w:customStyle="1" w:styleId="CommentSubjectChar"&gt;&lt;w:name w:val="Comment Subject Char"/&gt;&lt;w:basedOn w:val="CommentTextChar"/&gt;&lt;w:link w:val="CommentSubject"/&gt;&lt;w:uiPriority w:val="99"/&gt;&lt;w:semiHidden/&gt;&lt;w:rsid w:val="00BD3B54"/&gt;&lt;w:rPr&gt;&lt;w:rFonts w:ascii="Times New Roman" w:eastAsiaTheme="minorHAnsi" w:hAnsi="Times New Roman"/&gt;&lt;w:b/&gt;&lt;w:bCs/&gt;&lt;w:lang w:eastAsia="en-US"/&gt;&lt;/w:rPr&gt;&lt;/w:style&gt;&lt;w:style w:type="paragraph" w:customStyle="1" w:styleId="Copyright"&gt;&lt;w:name w:val="Copyright"/&gt;&lt;w:basedOn w:val="Normal"/&gt;&lt;w:next w:val="Normal"/&gt;&lt;w:uiPriority w:val="7"/&gt;&lt;w:qFormat/&gt;&lt;w:rsid w:val="00BD3B54"/&gt;&lt;w:pPr&gt;&lt;w:spacing w:before="160" w:after="0"/&gt;&lt;/w:pPr&gt;&lt;w:rPr&gt;&lt;w:rFonts w:asciiTheme="minorHAnsi" w:eastAsiaTheme="minorEastAsia" w:hAnsiTheme="minorHAnsi" w:cs="Times New Roman"/&gt;&lt;w:sz w:val="12"/&gt;&lt;w:szCs w:val="12"/&gt;&lt;w:lang w:eastAsia="en-GB"/&gt;&lt;/w:rPr&gt;&lt;/w:style&gt;&lt;w:style w:type="paragraph" w:customStyle="1" w:styleId="Cover-Subtitle"&gt;&lt;w:name w:val="Cover - Subtitle"/&gt;&lt;w:basedOn w:val="Normal"/&gt;&lt;w:next w:val="Cover-Ref"/&gt;&lt;w:uiPriority w:val="11"/&gt;&lt;w:rsid w:val="00BD3B54"/&gt;&lt;w:pPr&gt;&lt;w:suppressAutoHyphens/&gt;&lt;w:spacing w:before="120" w:after="80"/&gt;&lt;/w:pPr&gt;&lt;w:rPr&gt;&lt;w:sz w:val="28"/&gt;&lt;/w:rPr&gt;&lt;/w:style&gt;&lt;w:style w:type="paragraph" w:customStyle="1" w:styleId="Cover-Client"&gt;&lt;w:name w:val="Cover - Client"/&gt;&lt;w:basedOn w:val="Cover-Subtitle"/&gt;&lt;w:uiPriority w:val="11"/&gt;&lt;w:qFormat/&gt;&lt;w:rsid w:val="00BD3B54"/&gt;&lt;w:pPr&gt;&lt;w:spacing w:before="0" w:after="120"/&gt;&lt;/w:pPr&gt;&lt;w:rPr&gt;&lt;w:rFonts w:ascii="Arial" w:hAnsi="Arial" w:cs="Times New Roman"/&gt;&lt;w:b/&gt;&lt;w:color w:val="E61E28" w:themeColor="accent1"/&gt;&lt;w:sz w:val="24"/&gt;&lt;/w:rPr&gt;&lt;/w:style&gt;&lt;w:style w:type="paragraph" w:customStyle="1" w:styleId="Cover-Ref"&gt;&lt;w:name w:val="Cover - Ref"/&gt;&lt;w:basedOn w:val="Normal"/&gt;&lt;w:uiPriority w:val="11"/&gt;&lt;w:rsid w:val="00BD3B54"/&gt;&lt;w:pPr&gt;&lt;w:spacing w:after="40"/&gt;&lt;/w:pPr&gt;&lt;w:rPr&gt;&lt;w:sz w:val="18"/&gt;&lt;/w:rPr&gt;&lt;/w:style&gt;&lt;w:style w:type="paragraph" w:customStyle="1" w:styleId="Cover-Title"&gt;&lt;w:name w:val="Cover - Title"/&gt;&lt;w:basedOn w:val="Normal"/&gt;&lt;w:next w:val="Cover-Subtitle"/&gt;&lt;w:uiPriority w:val="11"/&gt;&lt;w:rsid w:val="00BD3B54"/&gt;&lt;w:pPr&gt;&lt;w:suppressAutoHyphens/&gt;&lt;w:spacing w:before="40" w:after="0"/&gt;&lt;/w:pPr&gt;&lt;w:rPr&gt;&lt;w:sz w:val="44"/&gt;&lt;/w:rPr&gt;&lt;/w:style&gt;&lt;w:style w:type="paragraph" w:customStyle="1" w:styleId="CVFormText-Red"&gt;&lt;w:name w:val="CV Form Text - Red"/&gt;&lt;w:next w:val="FormUserText"/&gt;&lt;w:uiPriority w:val="20"/&gt;&lt;w:rsid w:val="00BD3B54"/&gt;&lt;w:pPr&gt;&lt;w:spacing w:before="60"/&gt;&lt;/w:pPr&gt;&lt;w:rPr&gt;&lt;w:rFonts w:ascii="Arial" w:hAnsi="Arial" w:cs="Arial"/&gt;&lt;w:b/&gt;&lt;w:color w:val="E31F2B"/&gt;&lt;w:sz w:val="17"/&gt;&lt;w:lang w:eastAsia="en-GB"/&gt;&lt;/w:rPr&gt;&lt;/w:style&gt;&lt;w:style w:type="paragraph" w:customStyle="1" w:styleId="CVFormUserText"&gt;&lt;w:name w:val="CV Form User Text"/&gt;&lt;w:uiPriority w:val="20"/&gt;&lt;w:rsid w:val="00BD3B54"/&gt;&lt;w:pPr&gt;&lt;w:spacing w:after="160"/&gt;&lt;/w:pPr&gt;&lt;w:rPr&gt;&lt;w:rFonts w:cs="Times New Roman"/&gt;&lt;w:sz w:val="18"/&gt;&lt;w:lang w:eastAsia="en-GB"/&gt;&lt;/w:rPr&gt;&lt;/w:style&gt;&lt;w:style w:type="paragraph" w:customStyle="1" w:styleId="CVName"&gt;&lt;w:name w:val="CV Name"/&gt;&lt;w:uiPriority w:val="20"/&gt;&lt;w:rsid w:val="00BD3B54"/&gt;&lt;w:rPr&gt;&lt;w:rFonts w:ascii="Times New Roman" w:eastAsia="SimSun" w:hAnsi="Times New Roman" w:cs="Times New Roman"/&gt;&lt;w:color w:val="E31F2B"/&gt;&lt;w:sz w:val="44"/&gt;&lt;/w:rPr&gt;&lt;/w:style&gt;&lt;w:style w:type="paragraph" w:customStyle="1" w:styleId="CVProjectExperience"&gt;&lt;w:name w:val="CV Project Experience"/&gt;&lt;w:next w:val="Normal"/&gt;&lt;w:uiPriority w:val="20"/&gt;&lt;w:rsid w:val="00BD3B54"/&gt;&lt;w:pPr&gt;&lt;w:spacing w:before="320" w:after="30"/&gt;&lt;/w:pPr&gt;&lt;w:rPr&gt;&lt;w:rFonts w:ascii="Arial" w:hAnsi="Arial" w:cs="Arial"/&gt;&lt;w:b/&gt;&lt;w:bCs/&gt;&lt;w:color w:val="E31F2B"/&gt;&lt;w:sz w:val="20"/&gt;&lt;/w:rPr&gt;&lt;/w:style&gt;&lt;w:style w:type="paragraph" w:customStyle="1" w:styleId="CVProjectHeading"&gt;&lt;w:name w:val="CV Project Heading"/&gt;&lt;w:next w:val="Normal"/&gt;&lt;w:uiPriority w:val="20"/&gt;&lt;w:qFormat/&gt;&lt;w:rsid w:val="00BD3B54"/&gt;&lt;w:pPr&gt;&lt;w:spacing w:before="320" w:after="30"/&gt;&lt;w:outlineLvl w:val="1"/&gt;&lt;/w:pPr&gt;&lt;w:rPr&gt;&lt;w:color w:val="E31F2B"/&gt;&lt;/w:rPr&gt;&lt;/w:style&gt;&lt;w:style w:type="paragraph" w:customStyle="1" w:styleId="CVText"&gt;&lt;w:name w:val="CV Text"/&gt;&lt;w:basedOn w:val="Normal"/&gt;&lt;w:uiPriority w:val="20"/&gt;&lt;w:qFormat/&gt;&lt;w:rsid w:val="00BD3B54"/&gt;&lt;w:rPr&gt;&lt;w:rFonts w:asciiTheme="minorHAnsi" w:eastAsiaTheme="minorEastAsia" w:hAnsiTheme="minorHAnsi"/&gt;&lt;w:lang w:eastAsia="zh-CN"/&gt;&lt;/w:rPr&gt;&lt;/w:style&gt;&lt;w:style w:type="table" w:styleId="DarkList"&gt;&lt;w:name w:val="Dark List"/&gt;&lt;w:basedOn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w:fill="2C2C2D" w:themeFill="text1"/&gt;&lt;/w:tcPr&gt;&lt;w:tblStylePr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w:fill="151516" w:themeFill="text1"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w:fill="202021" w:themeFill="text1"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w:fill="202021" w:themeFill="text1" w:themeFillShade="BF"/&gt;&lt;/w:tcPr&gt;&lt;/w:tblStylePr&gt;&lt;w:tblStylePr w:type="band1Vert"&gt;&lt;w:tblPr/&gt;&lt;w:tcPr&gt;&lt;w:tcBorders&gt;&lt;w:top w:val="nil"/&gt;&lt;w:left w:val="nil"/&gt;&lt;w:bottom w:val="nil"/&gt;&lt;w:right w:val="nil"/&gt;&lt;w:insideH w:val="nil"/&gt;&lt;w:insideV w:val="nil"/&gt;&lt;/w:tcBorders&gt;&lt;w:shd w:val="clear" w:color="auto" w:fill="202021" w:themeFill="text1" w:themeFillShade="BF"/&gt;&lt;/w:tcPr&gt;&lt;/w:tblStylePr&gt;&lt;w:tblStylePr w:type="band1Horz"&gt;&lt;w:tblPr/&gt;&lt;w:tcPr&gt;&lt;w:tcBorders&gt;&lt;w:top w:val="nil"/&gt;&lt;w:left w:val="nil"/&gt;&lt;w:bottom w:val="nil"/&gt;&lt;w:right w:val="nil"/&gt;&lt;w:insideH w:val="nil"/&gt;&lt;w:insideV w:val="nil"/&gt;&lt;/w:tcBorders&gt;&lt;w:shd w:val="clear" w:color="auto" w:fill="202021" w:themeFill="text1" w:themeFillShade="BF"/&gt;&lt;/w:tcPr&gt;&lt;/w:tblStylePr&gt;&lt;/w:style&gt;&lt;w:style w:type="table" w:styleId="DarkList-Accent1"&gt;&lt;w:name w:val="Dark List Accent 1"/&gt;&lt;w:basedOn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w:fill="E61E28" w:themeFill="accent1"/&gt;&lt;/w:tcPr&gt;&lt;w:tblStylePr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w:fill="740D11" w:themeFill="accent1"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w:fill="AF131A" w:themeFill="accent1"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w:fill="AF131A" w:themeFill="accent1" w:themeFillShade="BF"/&gt;&lt;/w:tcPr&gt;&lt;/w:tblStylePr&gt;&lt;w:tblStylePr w:type="band1Vert"&gt;&lt;w:tblPr/&gt;&lt;w:tcPr&gt;&lt;w:tcBorders&gt;&lt;w:top w:val="nil"/&gt;&lt;w:left w:val="nil"/&gt;&lt;w:bottom w:val="nil"/&gt;&lt;w:right w:val="nil"/&gt;&lt;w:insideH w:val="nil"/&gt;&lt;w:insideV w:val="nil"/&gt;&lt;/w:tcBorders&gt;&lt;w:shd w:val="clear" w:color="auto" w:fill="AF131A" w:themeFill="accent1" w:themeFillShade="BF"/&gt;&lt;/w:tcPr&gt;&lt;/w:tblStylePr&gt;&lt;w:tblStylePr w:type="band1Horz"&gt;&lt;w:tblPr/&gt;&lt;w:tcPr&gt;&lt;w:tcBorders&gt;&lt;w:top w:val="nil"/&gt;&lt;w:left w:val="nil"/&gt;&lt;w:bottom w:val="nil"/&gt;&lt;w:right w:val="nil"/&gt;&lt;w:insideH w:val="nil"/&gt;&lt;w:insideV w:val="nil"/&gt;&lt;/w:tcBorders&gt;&lt;w:shd w:val="clear" w:color="auto" w:fill="AF131A" w:themeFill="accent1" w:themeFillShade="BF"/&gt;&lt;/w:tcPr&gt;&lt;/w:tblStylePr&gt;&lt;/w:style&gt;&lt;w:style w:type="table" w:styleId="DarkList-Accent2"&gt;&lt;w:name w:val="Dark List Accent 2"/&gt;&lt;w:basedOn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w:fill="88438B" w:themeFill="accent2"/&gt;&lt;/w:tcPr&gt;&lt;w:tblStylePr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w:fill="432145" w:themeFill="accent2"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w:fill="653267" w:themeFill="accent2"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w:fill="653267" w:themeFill="accent2" w:themeFillShade="BF"/&gt;&lt;/w:tcPr&gt;&lt;/w:tblStylePr&gt;&lt;w:tblStylePr w:type="band1Vert"&gt;&lt;w:tblPr/&gt;&lt;w:tcPr&gt;&lt;w:tcBorders&gt;&lt;w:top w:val="nil"/&gt;&lt;w:left w:val="nil"/&gt;&lt;w:bottom w:val="nil"/&gt;&lt;w:right w:val="nil"/&gt;&lt;w:insideH w:val="nil"/&gt;&lt;w:insideV w:val="nil"/&gt;&lt;/w:tcBorders&gt;&lt;w:shd w:val="clear" w:color="auto" w:fill="653267" w:themeFill="accent2" w:themeFillShade="BF"/&gt;&lt;/w:tcPr&gt;&lt;/w:tblStylePr&gt;&lt;w:tblStylePr w:type="band1Horz"&gt;&lt;w:tblPr/&gt;&lt;w:tcPr&gt;&lt;w:tcBorders&gt;&lt;w:top w:val="nil"/&gt;&lt;w:left w:val="nil"/&gt;&lt;w:bottom w:val="nil"/&gt;&lt;w:right w:val="nil"/&gt;&lt;w:insideH w:val="nil"/&gt;&lt;w:insideV w:val="nil"/&gt;&lt;/w:tcBorders&gt;&lt;w:shd w:val="clear" w:color="auto" w:fill="653267" w:themeFill="accent2" w:themeFillShade="BF"/&gt;&lt;/w:tcPr&gt;&lt;/w:tblStylePr&gt;&lt;/w:style&gt;&lt;w:style w:type="table" w:styleId="DarkList-Accent3"&gt;&lt;w:name w:val="Dark List Accent 3"/&gt;&lt;w:basedOn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w:fill="054CA1" w:themeFill="accent3"/&gt;&lt;/w:tcPr&gt;&lt;w:tblStylePr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w:fill="022550" w:themeFill="accent3"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w:fill="033878" w:themeFill="accent3"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w:fill="033878" w:themeFill="accent3" w:themeFillShade="BF"/&gt;&lt;/w:tcPr&gt;&lt;/w:tblStylePr&gt;&lt;w:tblStylePr w:type="band1Vert"&gt;&lt;w:tblPr/&gt;&lt;w:tcPr&gt;&lt;w:tcBorders&gt;&lt;w:top w:val="nil"/&gt;&lt;w:left w:val="nil"/&gt;&lt;w:bottom w:val="nil"/&gt;&lt;w:right w:val="nil"/&gt;&lt;w:insideH w:val="nil"/&gt;&lt;w:insideV w:val="nil"/&gt;&lt;/w:tcBorders&gt;&lt;w:shd w:val="clear" w:color="auto" w:fill="033878" w:themeFill="accent3" w:themeFillShade="BF"/&gt;&lt;/w:tcPr&gt;&lt;/w:tblStylePr&gt;&lt;w:tblStylePr w:type="band1Horz"&gt;&lt;w:tblPr/&gt;&lt;w:tcPr&gt;&lt;w:tcBorders&gt;&lt;w:top w:val="nil"/&gt;&lt;w:left w:val="nil"/&gt;&lt;w:bottom w:val="nil"/&gt;&lt;w:right w:val="nil"/&gt;&lt;w:insideH w:val="nil"/&gt;&lt;w:insideV w:val="nil"/&gt;&lt;/w:tcBorders&gt;&lt;w:shd w:val="clear" w:color="auto" w:fill="033878" w:themeFill="accent3" w:themeFillShade="BF"/&gt;&lt;/w:tcPr&gt;&lt;/w:tblStylePr&gt;&lt;/w:style&gt;&lt;w:style w:type="table" w:styleId="DarkList-Accent4"&gt;&lt;w:name w:val="Dark List Accent 4"/&gt;&lt;w:basedOn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w:fill="4D9EA9" w:themeFill="accent4"/&gt;&lt;/w:tcPr&gt;&lt;w:tblStylePr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w:fill="264E54" w:themeFill="accent4"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w:fill="39757E" w:themeFill="accent4"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w:fill="39757E" w:themeFill="accent4" w:themeFillShade="BF"/&gt;&lt;/w:tcPr&gt;&lt;/w:tblStylePr&gt;&lt;w:tblStylePr w:type="band1Vert"&gt;&lt;w:tblPr/&gt;&lt;w:tcPr&gt;&lt;w:tcBorders&gt;&lt;w:top w:val="nil"/&gt;&lt;w:left w:val="nil"/&gt;&lt;w:bottom w:val="nil"/&gt;&lt;w:right w:val="nil"/&gt;&lt;w:insideH w:val="nil"/&gt;&lt;w:insideV w:val="nil"/&gt;&lt;/w:tcBorders&gt;&lt;w:shd w:val="clear" w:color="auto" w:fill="39757E" w:themeFill="accent4" w:themeFillShade="BF"/&gt;&lt;/w:tcPr&gt;&lt;/w:tblStylePr&gt;&lt;w:tblStylePr w:type="band1Horz"&gt;&lt;w:tblPr/&gt;&lt;w:tcPr&gt;&lt;w:tcBorders&gt;&lt;w:top w:val="nil"/&gt;&lt;w:left w:val="nil"/&gt;&lt;w:bottom w:val="nil"/&gt;&lt;w:right w:val="nil"/&gt;&lt;w:insideH w:val="nil"/&gt;&lt;w:insideV w:val="nil"/&gt;&lt;/w:tcBorders&gt;&lt;w:shd w:val="clear" w:color="auto" w:fill="39757E" w:themeFill="accent4" w:themeFillShade="BF"/&gt;&lt;/w:tcPr&gt;&lt;/w:tblStylePr&gt;&lt;/w:style&gt;&lt;w:style w:type="table" w:styleId="DarkList-Accent5"&gt;&lt;w:name w:val="Dark List Accent 5"/&gt;&lt;w:basedOn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w:fill="D6488E" w:themeFill="accent5"/&gt;&lt;/w:tcPr&gt;&lt;w:tblStylePr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w:fill="741A46" w:themeFill="accent5"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w:fill="AE2769" w:themeFill="accent5"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w:fill="AE2769" w:themeFill="accent5" w:themeFillShade="BF"/&gt;&lt;/w:tcPr&gt;&lt;/w:tblStylePr&gt;&lt;w:tblStylePr w:type="band1Vert"&gt;&lt;w:tblPr/&gt;&lt;w:tcPr&gt;&lt;w:tcBorders&gt;&lt;w:top w:val="nil"/&gt;&lt;w:left w:val="nil"/&gt;&lt;w:bottom w:val="nil"/&gt;&lt;w:right w:val="nil"/&gt;&lt;w:insideH w:val="nil"/&gt;&lt;w:insideV w:val="nil"/&gt;&lt;/w:tcBorders&gt;&lt;w:shd w:val="clear" w:color="auto" w:fill="AE2769" w:themeFill="accent5" w:themeFillShade="BF"/&gt;&lt;/w:tcPr&gt;&lt;/w:tblStylePr&gt;&lt;w:tblStylePr w:type="band1Horz"&gt;&lt;w:tblPr/&gt;&lt;w:tcPr&gt;&lt;w:tcBorders&gt;&lt;w:top w:val="nil"/&gt;&lt;w:left w:val="nil"/&gt;&lt;w:bottom w:val="nil"/&gt;&lt;w:right w:val="nil"/&gt;&lt;w:insideH w:val="nil"/&gt;&lt;w:insideV w:val="nil"/&gt;&lt;/w:tcBorders&gt;&lt;w:shd w:val="clear" w:color="auto" w:fill="AE2769" w:themeFill="accent5" w:themeFillShade="BF"/&gt;&lt;/w:tcPr&gt;&lt;/w:tblStylePr&gt;&lt;/w:style&gt;&lt;w:style w:type="table" w:styleId="DarkList-Accent6"&gt;&lt;w:name w:val="Dark List Accent 6"/&gt;&lt;w:basedOn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w:fill="428B35" w:themeFill="accent6"/&gt;&lt;/w:tcPr&gt;&lt;w:tblStylePr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w:fill="20451A" w:themeFill="accent6"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w:fill="316727" w:themeFill="accent6"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w:fill="316727" w:themeFill="accent6" w:themeFillShade="BF"/&gt;&lt;/w:tcPr&gt;&lt;/w:tblStylePr&gt;&lt;w:tblStylePr w:type="band1Vert"&gt;&lt;w:tblPr/&gt;&lt;w:tcPr&gt;&lt;w:tcBorders&gt;&lt;w:top w:val="nil"/&gt;&lt;w:left w:val="nil"/&gt;&lt;w:bottom w:val="nil"/&gt;&lt;w:right w:val="nil"/&gt;&lt;w:insideH w:val="nil"/&gt;&lt;w:insideV w:val="nil"/&gt;&lt;/w:tcBorders&gt;&lt;w:shd w:val="clear" w:color="auto" w:fill="316727" w:themeFill="accent6" w:themeFillShade="BF"/&gt;&lt;/w:tcPr&gt;&lt;/w:tblStylePr&gt;&lt;w:tblStylePr w:type="band1Horz"&gt;&lt;w:tblPr/&gt;&lt;w:tcPr&gt;&lt;w:tcBorders&gt;&lt;w:top w:val="nil"/&gt;&lt;w:left w:val="nil"/&gt;&lt;w:bottom w:val="nil"/&gt;&lt;w:right w:val="nil"/&gt;&lt;w:insideH w:val="nil"/&gt;&lt;w:insideV w:val="nil"/&gt;&lt;/w:tcBorders&gt;&lt;w:shd w:val="clear" w:color="auto" w:fill="316727" w:themeFill="accent6" w:themeFillShade="BF"/&gt;&lt;/w:tcPr&gt;&lt;/w:tblStylePr&gt;&lt;/w:style&gt;&lt;w:style w:type="paragraph" w:styleId="Date"&gt;&lt;w:name w:val="Date"/&gt;&lt;w:basedOn w:val="Normal"/&gt;&lt;w:next w:val="Normal"/&gt;&lt;w:link w:val="DateChar"/&gt;&lt;w:uiPriority w:val="99"/&gt;&lt;w:semiHidden/&gt;&lt;w:rsid w:val="00BD3B54"/&gt;&lt;/w:style&gt;&lt;w:style w:type="character" w:customStyle="1" w:styleId="DateChar"&gt;&lt;w:name w:val="Date Char"/&gt;&lt;w:basedOn w:val="DefaultParagraphFont"/&gt;&lt;w:link w:val="Date"/&gt;&lt;w:uiPriority w:val="99"/&gt;&lt;w:semiHidden/&gt;&lt;w:rsid w:val="00BD3B54"/&gt;&lt;w:rPr&gt;&lt;w:rFonts w:ascii="Times New Roman" w:eastAsiaTheme="minorHAnsi" w:hAnsi="Times New Roman"/&gt;&lt;w:lang w:eastAsia="en-US"/&gt;&lt;/w:rPr&gt;&lt;/w:style&gt;&lt;w:style w:type="paragraph" w:customStyle="1" w:styleId="Disclaimer"&gt;&lt;w:name w:val="Disclaimer"/&gt;&lt;w:basedOn w:val="Normal"/&gt;&lt;w:uiPriority w:val="11"/&gt;&lt;w:rsid w:val="00BD3B54"/&gt;&lt;w:pPr&gt;&lt;w:spacing w:after="0" w:line="160" w:lineRule="atLeast"/&gt;&lt;/w:pPr&gt;&lt;w:rPr&gt;&lt;w:sz w:val="14"/&gt;&lt;/w:rPr&gt;&lt;/w:style&gt;&lt;w:style w:type="paragraph" w:styleId="DocumentMap"&gt;&lt;w:name w:val="Document Map"/&gt;&lt;w:basedOn w:val="Normal"/&gt;&lt;w:link w:val="DocumentMapChar"/&gt;&lt;w:uiPriority w:val="99"/&gt;&lt;w:semiHidden/&gt;&lt;w:rsid w:val="00BD3B54"/&gt;&lt;w:rPr&gt;&lt;w:rFonts w:cs="Arial"/&gt;&lt;w:sz w:val="16"/&gt;&lt;w:szCs w:val="16"/&gt;&lt;/w:rPr&gt;&lt;/w:style&gt;&lt;w:style w:type="character" w:customStyle="1" w:styleId="DocumentMapChar"&gt;&lt;w:name w:val="Document Map Char"/&gt;&lt;w:basedOn w:val="DefaultParagraphFont"/&gt;&lt;w:link w:val="DocumentMap"/&gt;&lt;w:uiPriority w:val="99"/&gt;&lt;w:semiHidden/&gt;&lt;w:rsid w:val="00BD3B54"/&gt;&lt;w:rPr&gt;&lt;w:rFonts w:ascii="Times New Roman" w:eastAsiaTheme="minorHAnsi" w:hAnsi="Times New Roman" w:cs="Arial"/&gt;&lt;w:sz w:val="16"/&gt;&lt;w:szCs w:val="16"/&gt;&lt;w:lang w:eastAsia="en-US"/&gt;&lt;/w:rPr&gt;&lt;/w:style&gt;&lt;w:style w:type="paragraph" w:styleId="E-mailSignature"&gt;&lt;w:name w:val="E-mail Signature"/&gt;&lt;w:basedOn w:val="Normal"/&gt;&lt;w:link w:val="E-mailSignatureChar"/&gt;&lt;w:uiPriority w:val="99"/&gt;&lt;w:semiHidden/&gt;&lt;w:rsid w:val="00BD3B54"/&gt;&lt;/w:style&gt;&lt;w:style w:type="character" w:customStyle="1" w:styleId="E-mailSignatureChar"&gt;&lt;w:name w:val="E-mail Signature Char"/&gt;&lt;w:basedOn w:val="DefaultParagraphFont"/&gt;&lt;w:link w:val="E-mailSignature"/&gt;&lt;w:uiPriority w:val="99"/&gt;&lt;w:semiHidden/&gt;&lt;w:rsid w:val="00BD3B54"/&gt;&lt;w:rPr&gt;&lt;w:rFonts w:ascii="Times New Roman" w:eastAsiaTheme="minorHAnsi" w:hAnsi="Times New Roman"/&gt;&lt;w:lang w:eastAsia="en-US"/&gt;&lt;/w:rPr&gt;&lt;/w:style&gt;&lt;w:style w:type="character" w:styleId="Emphasis"&gt;&lt;w:name w:val="Emphasis"/&gt;&lt;w:basedOn w:val="DefaultParagraphFont"/&gt;&lt;w:uiPriority w:val="8"/&gt;&lt;w:semiHidden/&gt;&lt;w:rsid w:val="00BD3B54"/&gt;&lt;w:rPr&gt;&lt;w:i/&gt;&lt;w:iCs/&gt;&lt;/w:rPr&gt;&lt;/w:style&gt;&lt;w:style w:type="character" w:styleId="EndnoteReference"&gt;&lt;w:name w:val="endnote reference"/&gt;&lt;w:basedOn w:val="DefaultParagraphFont"/&gt;&lt;w:uiPriority w:val="13"/&gt;&lt;w:semiHidden/&gt;&lt;w:rsid w:val="00BD3B54"/&gt;&lt;w:rPr&gt;&lt;w:vertAlign w:val="superscript"/&gt;&lt;/w:rPr&gt;&lt;/w:style&gt;&lt;w:style w:type="paragraph" w:styleId="EndnoteText"&gt;&lt;w:name w:val="endnote text"/&gt;&lt;w:basedOn w:val="Normal"/&gt;&lt;w:link w:val="EndnoteTextChar"/&gt;&lt;w:uiPriority w:val="13"/&gt;&lt;w:semiHidden/&gt;&lt;w:qFormat/&gt;&lt;w:rsid w:val="00BD3B54"/&gt;&lt;w:pPr&gt;&lt;w:ind w:left="113" w:hanging="113"/&gt;&lt;/w:pPr&gt;&lt;/w:style&gt;&lt;w:style w:type="character" w:customStyle="1" w:styleId="EndnoteTextChar"&gt;&lt;w:name w:val="Endnote Text Char"/&gt;&lt;w:basedOn w:val="DefaultParagraphFont"/&gt;&lt;w:link w:val="EndnoteText"/&gt;&lt;w:uiPriority w:val="13"/&gt;&lt;w:semiHidden/&gt;&lt;w:rsid w:val="00BD3B54"/&gt;&lt;w:rPr&gt;&lt;w:rFonts w:ascii="Times New Roman" w:eastAsiaTheme="minorHAnsi" w:hAnsi="Times New Roman"/&gt;&lt;w:lang w:eastAsia="en-US"/&gt;&lt;/w:rPr&gt;&lt;/w:style&gt;&lt;w:style w:type="paragraph" w:styleId="EnvelopeAddress"&gt;&lt;w:name w:val="envelope address"/&gt;&lt;w:basedOn w:val="Normal"/&gt;&lt;w:uiPriority w:val="99"/&gt;&lt;w:semiHidden/&gt;&lt;w:rsid w:val="00BD3B54"/&gt;&lt;w:pPr&gt;&lt;w:framePr w:w="7920" w:h="1980" w:hRule="exact" w:hSpace="141" w:wrap="auto" w:hAnchor="page" w:xAlign="center" w:yAlign="bottom"/&gt;&lt;w:ind w:left="2880"/&gt;&lt;/w:pPr&gt;&lt;w:rPr&gt;&lt;w:rFonts w:eastAsiaTheme="majorEastAsia" w:cs="Arial"/&gt;&lt;/w:rPr&gt;&lt;/w:style&gt;&lt;w:style w:type="paragraph" w:styleId="EnvelopeReturn"&gt;&lt;w:name w:val="envelope return"/&gt;&lt;w:basedOn w:val="Normal"/&gt;&lt;w:uiPriority w:val="99"/&gt;&lt;w:semiHidden/&gt;&lt;w:rsid w:val="00BD3B54"/&gt;&lt;w:rPr&gt;&lt;w:rFonts w:eastAsiaTheme="majorEastAsia" w:cs="Arial"/&gt;&lt;/w:rPr&gt;&lt;/w:style&gt;&lt;w:style w:type="paragraph" w:customStyle="1" w:styleId="ExecutiveSummary"&gt;&lt;w:name w:val="Executive Summary"/&gt;&lt;w:next w:val="Normal"/&gt;&lt;w:qFormat/&gt;&lt;w:rsid w:val="00BD3B54"/&gt;&lt;w:pPr&gt;&lt;w:keepNext/&gt;&lt;w:spacing w:after="440"/&gt;&lt;w:outlineLvl w:val="0"/&gt;&lt;/w:pPr&gt;&lt;w:rPr&gt;&lt;w:color w:val="E31F2B"/&gt;&lt;w:sz w:val="40"/&gt;&lt;w:szCs w:val="40"/&gt;&lt;/w:rPr&gt;&lt;/w:style&gt;&lt;w:style w:type="character" w:styleId="FollowedHyperlink"&gt;&lt;w:name w:val="FollowedHyperlink"/&gt;&lt;w:basedOn w:val="DefaultParagraphFont"/&gt;&lt;w:uiPriority w:val="14"/&gt;&lt;w:semiHidden/&gt;&lt;w:rsid w:val="00BD3B54"/&gt;&lt;w:rPr&gt;&lt;w:color w:val="C9C9CA" w:themeColor="followedHyperlink"/&gt;&lt;w:u w:val="single"/&gt;&lt;/w:rPr&gt;&lt;/w:style&gt;&lt;w:style w:type="paragraph" w:styleId="Footer"&gt;&lt;w:name w:val="footer"/&gt;&lt;w:basedOn w:val="Normal"/&gt;&lt;w:link w:val="FooterChar"/&gt;&lt;w:uiPriority w:val="13"/&gt;&lt;w:semiHidden/&gt;&lt;w:rsid w:val="004803AD"/&gt;&lt;w:pPr&gt;&lt;w:spacing w:before="80" w:after="0"/&gt;&lt;/w:pPr&gt;&lt;w:rPr&gt;&lt;w:sz w:val="14"/&gt;&lt;/w:rPr&gt;&lt;/w:style&gt;&lt;w:style w:type="character" w:customStyle="1" w:styleId="FooterChar"&gt;&lt;w:name w:val="Footer Char"/&gt;&lt;w:basedOn w:val="DefaultParagraphFont"/&gt;&lt;w:link w:val="Footer"/&gt;&lt;w:uiPriority w:val="13"/&gt;&lt;w:semiHidden/&gt;&lt;w:rsid w:val="004803AD"/&gt;&lt;w:rPr&gt;&lt;w:rFonts w:ascii="Times New Roman" w:eastAsiaTheme="minorHAnsi" w:hAnsi="Times New Roman"/&gt;&lt;w:sz w:val="14"/&gt;&lt;w:lang w:eastAsia="en-US"/&gt;&lt;/w:rPr&gt;&lt;/w:style&gt;&lt;w:style w:type="paragraph" w:customStyle="1" w:styleId="Footer-PageNumber"&gt;&lt;w:name w:val="Footer - Page Number"/&gt;&lt;w:basedOn w:val="Footer"/&gt;&lt;w:next w:val="Footer"/&gt;&lt;w:uiPriority w:val="13"/&gt;&lt;w:semiHidden/&gt;&lt;w:rsid w:val="00BD3B54"/&gt;&lt;w:pPr&gt;&lt;w:jc w:val="right"/&gt;&lt;/w:pPr&gt;&lt;/w:style&gt;&lt;w:style w:type="character" w:styleId="FootnoteReference"&gt;&lt;w:name w:val="footnote reference"/&gt;&lt;w:basedOn w:val="DefaultParagraphFont"/&gt;&lt;w:uiPriority w:val="13"/&gt;&lt;w:semiHidden/&gt;&lt;w:rsid w:val="00BD3B54"/&gt;&lt;w:rPr&gt;&lt;w:vertAlign w:val="superscript"/&gt;&lt;/w:rPr&gt;&lt;/w:style&gt;&lt;w:style w:type="paragraph" w:styleId="FootnoteText"&gt;&lt;w:name w:val="footnote text"/&gt;&lt;w:basedOn w:val="Normal"/&gt;&lt;w:link w:val="FootnoteTextChar"/&gt;&lt;w:uiPriority w:val="13"/&gt;&lt;w:semiHidden/&gt;&lt;w:rsid w:val="00BD3B54"/&gt;&lt;w:pPr&gt;&lt;w:spacing w:line="200" w:lineRule="atLeast"/&gt;&lt;w:ind w:left="113" w:hanging="113"/&gt;&lt;/w:pPr&gt;&lt;w:rPr&gt;&lt;w:sz w:val="16"/&gt;&lt;/w:rPr&gt;&lt;/w:style&gt;&lt;w:style w:type="character" w:customStyle="1" w:styleId="FootnoteTextChar"&gt;&lt;w:name w:val="Footnote Text Char"/&gt;&lt;w:basedOn w:val="DefaultParagraphFont"/&gt;&lt;w:link w:val="FootnoteText"/&gt;&lt;w:uiPriority w:val="13"/&gt;&lt;w:semiHidden/&gt;&lt;w:rsid w:val="00BD3B54"/&gt;&lt;w:rPr&gt;&lt;w:rFonts w:ascii="Times New Roman" w:eastAsiaTheme="minorHAnsi" w:hAnsi="Times New Roman"/&gt;&lt;w:sz w:val="16"/&gt;&lt;w:lang w:eastAsia="en-US"/&gt;&lt;/w:rPr&gt;&lt;/w:style&gt;&lt;w:style w:type="paragraph" w:customStyle="1" w:styleId="FormText"&gt;&lt;w:name w:val="Form Text"/&gt;&lt;w:next w:val="Normal"/&gt;&lt;w:uiPriority w:val="19"/&gt;&lt;w:rsid w:val="00BD3B54"/&gt;&lt;w:pPr&gt;&lt;w:spacing w:before="56" w:after="56"/&gt;&lt;/w:pPr&gt;&lt;w:rPr&gt;&lt;w:rFonts w:ascii="Arial" w:hAnsi="Arial" w:cs="Times New Roman"/&gt;&lt;w:b/&gt;&lt;w:sz w:val="17"/&gt;&lt;w:lang w:eastAsia="en-GB"/&gt;&lt;/w:rPr&gt;&lt;/w:style&gt;&lt;w:style w:type="paragraph" w:customStyle="1" w:styleId="FormText-Red"&gt;&lt;w:name w:val="Form Text - Red"/&gt;&lt;w:basedOn w:val="FormText"/&gt;&lt;w:next w:val="FormUserText"/&gt;&lt;w:uiPriority w:val="19"/&gt;&lt;w:rsid w:val="00BD3B54"/&gt;&lt;w:rPr&gt;&lt;w:color w:val="E31F2B"/&gt;&lt;/w:rPr&gt;&lt;/w:style&gt;&lt;w:style w:type="paragraph" w:customStyle="1" w:styleId="FormTitle"&gt;&lt;w:name w:val="Form Title"/&gt;&lt;w:uiPriority w:val="19"/&gt;&lt;w:rsid w:val="00BD3B54"/&gt;&lt;w:rPr&gt;&lt;w:rFonts w:ascii="Times New Roman" w:eastAsia="Times New Roman" w:hAnsi="Times New Roman" w:cs="Times New Roman"/&gt;&lt;w:color w:val="E31F2B"/&gt;&lt;w:sz w:val="40"/&gt;&lt;w:szCs w:val="44"/&gt;&lt;w:lang w:eastAsia="en-US"/&gt;&lt;/w:rPr&gt;&lt;/w:style&gt;&lt;w:style w:type="paragraph" w:customStyle="1" w:styleId="FormUserText"&gt;&lt;w:name w:val="Form User Text"/&gt;&lt;w:uiPriority w:val="19"/&gt;&lt;w:rsid w:val="00BD3B54"/&gt;&lt;w:pPr&gt;&lt;w:spacing w:before="40"/&gt;&lt;/w:pPr&gt;&lt;/w:style&gt;&lt;w:style w:type="table" w:styleId="GridTable1Light"&gt;&lt;w:name w:val="Grid Table 1 Light"/&gt;&lt;w:basedOn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w:color="A9A9AB" w:themeColor="text1" w:themeTint="66"/&gt;&lt;w:left w:val="single" w:sz="4" w:space="0" w:color="A9A9AB" w:themeColor="text1" w:themeTint="66"/&gt;&lt;w:bottom w:val="single" w:sz="4" w:space="0" w:color="A9A9AB" w:themeColor="text1" w:themeTint="66"/&gt;&lt;w:right w:val="single" w:sz="4" w:space="0" w:color="A9A9AB" w:themeColor="text1" w:themeTint="66"/&gt;&lt;w:insideH w:val="single" w:sz="4" w:space="0" w:color="A9A9AB" w:themeColor="text1" w:themeTint="66"/&gt;&lt;w:insideV w:val="single" w:sz="4" w:space="0" w:color="A9A9AB" w:themeColor="text1" w:themeTint="66"/&gt;&lt;/w:tblBorders&gt;&lt;/w:tblPr&gt;&lt;w:tblStylePr w:type="firstRow"&gt;&lt;w:rPr&gt;&lt;w:b/&gt;&lt;w:bCs/&gt;&lt;/w:rPr&gt;&lt;w:tblPr/&gt;&lt;w:tcPr&gt;&lt;w:tcBorders&gt;&lt;w:bottom w:val="single" w:sz="12" w:space="0" w:color="7F7F82" w:themeColor="text1" w:themeTint="99"/&gt;&lt;/w:tcBorders&gt;&lt;/w:tcPr&gt;&lt;/w:tblStylePr&gt;&lt;w:tblStylePr w:type="lastRow"&gt;&lt;w:rPr&gt;&lt;w:b/&gt;&lt;w:bCs/&gt;&lt;/w:rPr&gt;&lt;w:tblPr/&gt;&lt;w:tcPr&gt;&lt;w:tcBorders&gt;&lt;w:top w:val="double" w:sz="2" w:space="0" w:color="7F7F82" w:themeColor="text1" w:themeTint="99"/&gt;&lt;/w:tcBorders&gt;&lt;/w:tcPr&gt;&lt;/w:tblStylePr&gt;&lt;w:tblStylePr w:type="firstCol"&gt;&lt;w:rPr&gt;&lt;w:b/&gt;&lt;w:bCs/&gt;&lt;/w:rPr&gt;&lt;/w:tblStylePr&gt;&lt;w:tblStylePr w:type="lastCol"&gt;&lt;w:rPr&gt;&lt;w:b/&gt;&lt;w:bCs/&gt;&lt;/w:rPr&gt;&lt;/w:tblStylePr&gt;&lt;/w:style&gt;&lt;w:style w:type="table" w:styleId="GridTable1Light-Accent1"&gt;&lt;w:name w:val="Grid Table 1 Light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w:color="F5A5A8" w:themeColor="accent1" w:themeTint="66"/&gt;&lt;w:left w:val="single" w:sz="4" w:space="0" w:color="F5A5A8" w:themeColor="accent1" w:themeTint="66"/&gt;&lt;w:bottom w:val="single" w:sz="4" w:space="0" w:color="F5A5A8" w:themeColor="accent1" w:themeTint="66"/&gt;&lt;w:right w:val="single" w:sz="4" w:space="0" w:color="F5A5A8" w:themeColor="accent1" w:themeTint="66"/&gt;&lt;w:insideH w:val="single" w:sz="4" w:space="0" w:color="F5A5A8" w:themeColor="accent1" w:themeTint="66"/&gt;&lt;w:insideV w:val="single" w:sz="4" w:space="0" w:color="F5A5A8" w:themeColor="accent1" w:themeTint="66"/&gt;&lt;/w:tblBorders&gt;&lt;/w:tblPr&gt;&lt;w:tblStylePr w:type="firstRow"&gt;&lt;w:rPr&gt;&lt;w:b/&gt;&lt;w:bCs/&gt;&lt;/w:rPr&gt;&lt;w:tblPr/&gt;&lt;w:tcPr&gt;&lt;w:tcBorders&gt;&lt;w:bottom w:val="single" w:sz="12" w:space="0" w:color="F0787D" w:themeColor="accent1" w:themeTint="99"/&gt;&lt;/w:tcBorders&gt;&lt;/w:tcPr&gt;&lt;/w:tblStylePr&gt;&lt;w:tblStylePr w:type="lastRow"&gt;&lt;w:rPr&gt;&lt;w:b/&gt;&lt;w:bCs/&gt;&lt;/w:rPr&gt;&lt;w:tblPr/&gt;&lt;w:tcPr&gt;&lt;w:tcBorders&gt;&lt;w:top w:val="double" w:sz="2" w:space="0" w:color="F0787D" w:themeColor="accent1" w:themeTint="99"/&gt;&lt;/w:tcBorders&gt;&lt;/w:tcPr&gt;&lt;/w:tblStylePr&gt;&lt;w:tblStylePr w:type="firstCol"&gt;&lt;w:rPr&gt;&lt;w:b/&gt;&lt;w:bCs/&gt;&lt;/w:rPr&gt;&lt;/w:tblStylePr&gt;&lt;w:tblStylePr w:type="lastCol"&gt;&lt;w:rPr&gt;&lt;w:b/&gt;&lt;w:bCs/&gt;&lt;/w:rPr&gt;&lt;/w:tblStylePr&gt;&lt;/w:style&gt;&lt;w:style w:type="table" w:styleId="GridTable1Light-Accent2"&gt;&lt;w:name w:val="Grid Table 1 Light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w:color="D5ACD7" w:themeColor="accent2" w:themeTint="66"/&gt;&lt;w:left w:val="single" w:sz="4" w:space="0" w:color="D5ACD7" w:themeColor="accent2" w:themeTint="66"/&gt;&lt;w:bottom w:val="single" w:sz="4" w:space="0" w:color="D5ACD7" w:themeColor="accent2" w:themeTint="66"/&gt;&lt;w:right w:val="single" w:sz="4" w:space="0" w:color="D5ACD7" w:themeColor="accent2" w:themeTint="66"/&gt;&lt;w:insideH w:val="single" w:sz="4" w:space="0" w:color="D5ACD7" w:themeColor="accent2" w:themeTint="66"/&gt;&lt;w:insideV w:val="single" w:sz="4" w:space="0" w:color="D5ACD7" w:themeColor="accent2" w:themeTint="66"/&gt;&lt;/w:tblBorders&gt;&lt;/w:tblPr&gt;&lt;w:tblStylePr w:type="firstRow"&gt;&lt;w:rPr&gt;&lt;w:b/&gt;&lt;w:bCs/&gt;&lt;/w:rPr&gt;&lt;w:tblPr/&gt;&lt;w:tcPr&gt;&lt;w:tcBorders&gt;&lt;w:bottom w:val="single" w:sz="12" w:space="0" w:color="C083C3" w:themeColor="accent2" w:themeTint="99"/&gt;&lt;/w:tcBorders&gt;&lt;/w:tcPr&gt;&lt;/w:tblStylePr&gt;&lt;w:tblStylePr w:type="lastRow"&gt;&lt;w:rPr&gt;&lt;w:b/&gt;&lt;w:bCs/&gt;&lt;/w:rPr&gt;&lt;w:tblPr/&gt;&lt;w:tcPr&gt;&lt;w:tcBorders&gt;&lt;w:top w:val="double" w:sz="2" w:space="0" w:color="C083C3" w:themeColor="accent2" w:themeTint="99"/&gt;&lt;/w:tcBorders&gt;&lt;/w:tcPr&gt;&lt;/w:tblStylePr&gt;&lt;w:tblStylePr w:type="firstCol"&gt;&lt;w:rPr&gt;&lt;w:b/&gt;&lt;w:bCs/&gt;&lt;/w:rPr&gt;&lt;/w:tblStylePr&gt;&lt;w:tblStylePr w:type="lastCol"&gt;&lt;w:rPr&gt;&lt;w:b/&gt;&lt;w:bCs/&gt;&lt;/w:rPr&gt;&lt;/w:tblStylePr&gt;&lt;/w:style&gt;&lt;w:style w:type="table" w:styleId="GridTable1Light-Accent3"&gt;&lt;w:name w:val="Grid Table 1 Light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w:color="79B4FA" w:themeColor="accent3" w:themeTint="66"/&gt;&lt;w:left w:val="single" w:sz="4" w:space="0" w:color="79B4FA" w:themeColor="accent3" w:themeTint="66"/&gt;&lt;w:bottom w:val="single" w:sz="4" w:space="0" w:color="79B4FA" w:themeColor="accent3" w:themeTint="66"/&gt;&lt;w:right w:val="single" w:sz="4" w:space="0" w:color="79B4FA" w:themeColor="accent3" w:themeTint="66"/&gt;&lt;w:insideH w:val="single" w:sz="4" w:space="0" w:color="79B4FA" w:themeColor="accent3" w:themeTint="66"/&gt;&lt;w:insideV w:val="single" w:sz="4" w:space="0" w:color="79B4FA" w:themeColor="accent3" w:themeTint="66"/&gt;&lt;/w:tblBorders&gt;&lt;/w:tblPr&gt;&lt;w:tblStylePr w:type="firstRow"&gt;&lt;w:rPr&gt;&lt;w:b/&gt;&lt;w:bCs/&gt;&lt;/w:rPr&gt;&lt;w:tblPr/&gt;&lt;w:tcPr&gt;&lt;w:tcBorders&gt;&lt;w:bottom w:val="single" w:sz="12" w:space="0" w:color="368EF8" w:themeColor="accent3" w:themeTint="99"/&gt;&lt;/w:tcBorders&gt;&lt;/w:tcPr&gt;&lt;/w:tblStylePr&gt;&lt;w:tblStylePr w:type="lastRow"&gt;&lt;w:rPr&gt;&lt;w:b/&gt;&lt;w:bCs/&gt;&lt;/w:rPr&gt;&lt;w:tblPr/&gt;&lt;w:tcPr&gt;&lt;w:tcBorders&gt;&lt;w:top w:val="double" w:sz="2" w:space="0" w:color="368EF8" w:themeColor="accent3" w:themeTint="99"/&gt;&lt;/w:tcBorders&gt;&lt;/w:tcPr&gt;&lt;/w:tblStylePr&gt;&lt;w:tblStylePr w:type="firstCol"&gt;&lt;w:rPr&gt;&lt;w:b/&gt;&lt;w:bCs/&gt;&lt;/w:rPr&gt;&lt;/w:tblStylePr&gt;&lt;w:tblStylePr w:type="lastCol"&gt;&lt;w:rPr&gt;&lt;w:b/&gt;&lt;w:bCs/&gt;&lt;/w:rPr&gt;&lt;/w:tblStylePr&gt;&lt;/w:style&gt;&lt;w:style w:type="table" w:styleId="GridTable1Light-Accent4"&gt;&lt;w:name w:val="Grid Table 1 Light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w:color="B6D9DE" w:themeColor="accent4" w:themeTint="66"/&gt;&lt;w:left w:val="single" w:sz="4" w:space="0" w:color="B6D9DE" w:themeColor="accent4" w:themeTint="66"/&gt;&lt;w:bottom w:val="single" w:sz="4" w:space="0" w:color="B6D9DE" w:themeColor="accent4" w:themeTint="66"/&gt;&lt;w:right w:val="single" w:sz="4" w:space="0" w:color="B6D9DE" w:themeColor="accent4" w:themeTint="66"/&gt;&lt;w:insideH w:val="single" w:sz="4" w:space="0" w:color="B6D9DE" w:themeColor="accent4" w:themeTint="66"/&gt;&lt;w:insideV w:val="single" w:sz="4" w:space="0" w:color="B6D9DE" w:themeColor="accent4" w:themeTint="66"/&gt;&lt;/w:tblBorders&gt;&lt;/w:tblPr&gt;&lt;w:tblStylePr w:type="firstRow"&gt;&lt;w:rPr&gt;&lt;w:b/&gt;&lt;w:bCs/&gt;&lt;/w:rPr&gt;&lt;w:tblPr/&gt;&lt;w:tcPr&gt;&lt;w:tcBorders&gt;&lt;w:bottom w:val="single" w:sz="12" w:space="0" w:color="92C6CD" w:themeColor="accent4" w:themeTint="99"/&gt;&lt;/w:tcBorders&gt;&lt;/w:tcPr&gt;&lt;/w:tblStylePr&gt;&lt;w:tblStylePr w:type="lastRow"&gt;&lt;w:rPr&gt;&lt;w:b/&gt;&lt;w:bCs/&gt;&lt;/w:rPr&gt;&lt;w:tblPr/&gt;&lt;w:tcPr&gt;&lt;w:tcBorders&gt;&lt;w:top w:val="double" w:sz="2" w:space="0" w:color="92C6CD" w:themeColor="accent4" w:themeTint="99"/&gt;&lt;/w:tcBorders&gt;&lt;/w:tcPr&gt;&lt;/w:tblStylePr&gt;&lt;w:tblStylePr w:type="firstCol"&gt;&lt;w:rPr&gt;&lt;w:b/&gt;&lt;w:bCs/&gt;&lt;/w:rPr&gt;&lt;/w:tblStylePr&gt;&lt;w:tblStylePr w:type="lastCol"&gt;&lt;w:rPr&gt;&lt;w:b/&gt;&lt;w:bCs/&gt;&lt;/w:rPr&gt;&lt;/w:tblStylePr&gt;&lt;/w:style&gt;&lt;w:style w:type="table" w:styleId="GridTable1Light-Accent5"&gt;&lt;w:name w:val="Grid Table 1 Light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w:color="EEB5D1" w:themeColor="accent5" w:themeTint="66"/&gt;&lt;w:left w:val="single" w:sz="4" w:space="0" w:color="EEB5D1" w:themeColor="accent5" w:themeTint="66"/&gt;&lt;w:bottom w:val="single" w:sz="4" w:space="0" w:color="EEB5D1" w:themeColor="accent5" w:themeTint="66"/&gt;&lt;w:right w:val="single" w:sz="4" w:space="0" w:color="EEB5D1" w:themeColor="accent5" w:themeTint="66"/&gt;&lt;w:insideH w:val="single" w:sz="4" w:space="0" w:color="EEB5D1" w:themeColor="accent5" w:themeTint="66"/&gt;&lt;w:insideV w:val="single" w:sz="4" w:space="0" w:color="EEB5D1" w:themeColor="accent5" w:themeTint="66"/&gt;&lt;/w:tblBorders&gt;&lt;/w:tblPr&gt;&lt;w:tblStylePr w:type="firstRow"&gt;&lt;w:rPr&gt;&lt;w:b/&gt;&lt;w:bCs/&gt;&lt;/w:rPr&gt;&lt;w:tblPr/&gt;&lt;w:tcPr&gt;&lt;w:tcBorders&gt;&lt;w:bottom w:val="single" w:sz="12" w:space="0" w:color="E691BA" w:themeColor="accent5" w:themeTint="99"/&gt;&lt;/w:tcBorders&gt;&lt;/w:tcPr&gt;&lt;/w:tblStylePr&gt;&lt;w:tblStylePr w:type="lastRow"&gt;&lt;w:rPr&gt;&lt;w:b/&gt;&lt;w:bCs/&gt;&lt;/w:rPr&gt;&lt;w:tblPr/&gt;&lt;w:tcPr&gt;&lt;w:tcBorders&gt;&lt;w:top w:val="double" w:sz="2" w:space="0" w:color="E691BA" w:themeColor="accent5" w:themeTint="99"/&gt;&lt;/w:tcBorders&gt;&lt;/w:tcPr&gt;&lt;/w:tblStylePr&gt;&lt;w:tblStylePr w:type="firstCol"&gt;&lt;w:rPr&gt;&lt;w:b/&gt;&lt;w:bCs/&gt;&lt;/w:rPr&gt;&lt;/w:tblStylePr&gt;&lt;w:tblStylePr w:type="lastCol"&gt;&lt;w:rPr&gt;&lt;w:b/&gt;&lt;w:bCs/&gt;&lt;/w:rPr&gt;&lt;/w:tblStylePr&gt;&lt;/w:style&gt;&lt;w:style w:type="table" w:styleId="GridTable1Light-Accent6"&gt;&lt;w:name w:val="Grid Table 1 Light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w:color="ABDCA2" w:themeColor="accent6" w:themeTint="66"/&gt;&lt;w:left w:val="single" w:sz="4" w:space="0" w:color="ABDCA2" w:themeColor="accent6" w:themeTint="66"/&gt;&lt;w:bottom w:val="single" w:sz="4" w:space="0" w:color="ABDCA2" w:themeColor="accent6" w:themeTint="66"/&gt;&lt;w:right w:val="single" w:sz="4" w:space="0" w:color="ABDCA2" w:themeColor="accent6" w:themeTint="66"/&gt;&lt;w:insideH w:val="single" w:sz="4" w:space="0" w:color="ABDCA2" w:themeColor="accent6" w:themeTint="66"/&gt;&lt;w:insideV w:val="single" w:sz="4" w:space="0" w:color="ABDCA2" w:themeColor="accent6" w:themeTint="66"/&gt;&lt;/w:tblBorders&gt;&lt;/w:tblPr&gt;&lt;w:tblStylePr w:type="firstRow"&gt;&lt;w:rPr&gt;&lt;w:b/&gt;&lt;w:bCs/&gt;&lt;/w:rPr&gt;&lt;w:tblPr/&gt;&lt;w:tcPr&gt;&lt;w:tcBorders&gt;&lt;w:bottom w:val="single" w:sz="12" w:space="0" w:color="81CA74" w:themeColor="accent6" w:themeTint="99"/&gt;&lt;/w:tcBorders&gt;&lt;/w:tcPr&gt;&lt;/w:tblStylePr&gt;&lt;w:tblStylePr w:type="lastRow"&gt;&lt;w:rPr&gt;&lt;w:b/&gt;&lt;w:bCs/&gt;&lt;/w:rPr&gt;&lt;w:tblPr/&gt;&lt;w:tcPr&gt;&lt;w:tcBorders&gt;&lt;w:top w:val="double" w:sz="2" w:space="0" w:color="81CA74" w:themeColor="accent6" w:themeTint="99"/&gt;&lt;/w:tcBorders&gt;&lt;/w:tcPr&gt;&lt;/w:tblStylePr&gt;&lt;w:tblStylePr w:type="firstCol"&gt;&lt;w:rPr&gt;&lt;w:b/&gt;&lt;w:bCs/&gt;&lt;/w:rPr&gt;&lt;/w:tblStylePr&gt;&lt;w:tblStylePr w:type="lastCol"&gt;&lt;w:rPr&gt;&lt;w:b/&gt;&lt;w:bCs/&gt;&lt;/w:rPr&gt;&lt;/w:tblStylePr&gt;&lt;/w:style&gt;&lt;w:style w:type="table" w:styleId="GridTable2"&gt;&lt;w:name w:val="Grid Table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w:color="7F7F82" w:themeColor="text1" w:themeTint="99"/&gt;&lt;w:bottom w:val="single" w:sz="2" w:space="0" w:color="7F7F82" w:themeColor="text1" w:themeTint="99"/&gt;&lt;w:insideH w:val="single" w:sz="2" w:space="0" w:color="7F7F82" w:themeColor="text1" w:themeTint="99"/&gt;&lt;w:insideV w:val="single" w:sz="2" w:space="0" w:color="7F7F82" w:themeColor="text1" w:themeTint="99"/&gt;&lt;/w:tblBorders&gt;&lt;/w:tblPr&gt;&lt;w:tblStylePr w:type="firstRow"&gt;&lt;w:rPr&gt;&lt;w:b/&gt;&lt;w:bCs/&gt;&lt;/w:rPr&gt;&lt;w:tblPr/&gt;&lt;w:tcPr&gt;&lt;w:tcBorders&gt;&lt;w:top w:val="nil"/&gt;&lt;w:bottom w:val="single" w:sz="12" w:space="0" w:color="7F7F82" w:themeColor="text1"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w:color="7F7F82" w:themeColor="text1"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w:styleId="GridTable2-Accent1"&gt;&lt;w:name w:val="Grid Table 2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w:color="F0787D" w:themeColor="accent1" w:themeTint="99"/&gt;&lt;w:bottom w:val="single" w:sz="2" w:space="0" w:color="F0787D" w:themeColor="accent1" w:themeTint="99"/&gt;&lt;w:insideH w:val="single" w:sz="2" w:space="0" w:color="F0787D" w:themeColor="accent1" w:themeTint="99"/&gt;&lt;w:insideV w:val="single" w:sz="2" w:space="0" w:color="F0787D" w:themeColor="accent1" w:themeTint="99"/&gt;&lt;/w:tblBorders&gt;&lt;/w:tblPr&gt;&lt;w:tblStylePr w:type="firstRow"&gt;&lt;w:rPr&gt;&lt;w:b/&gt;&lt;w:bCs/&gt;&lt;/w:rPr&gt;&lt;w:tblPr/&gt;&lt;w:tcPr&gt;&lt;w:tcBorders&gt;&lt;w:top w:val="nil"/&gt;&lt;w:bottom w:val="single" w:sz="12" w:space="0" w:color="F0787D" w:themeColor="accent1"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w:color="F0787D" w:themeColor="accent1"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w:styleId="GridTable2-Accent2"&gt;&lt;w:name w:val="Grid Table 2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w:color="C083C3" w:themeColor="accent2" w:themeTint="99"/&gt;&lt;w:bottom w:val="single" w:sz="2" w:space="0" w:color="C083C3" w:themeColor="accent2" w:themeTint="99"/&gt;&lt;w:insideH w:val="single" w:sz="2" w:space="0" w:color="C083C3" w:themeColor="accent2" w:themeTint="99"/&gt;&lt;w:insideV w:val="single" w:sz="2" w:space="0" w:color="C083C3" w:themeColor="accent2" w:themeTint="99"/&gt;&lt;/w:tblBorders&gt;&lt;/w:tblPr&gt;&lt;w:tblStylePr w:type="firstRow"&gt;&lt;w:rPr&gt;&lt;w:b/&gt;&lt;w:bCs/&gt;&lt;/w:rPr&gt;&lt;w:tblPr/&gt;&lt;w:tcPr&gt;&lt;w:tcBorders&gt;&lt;w:top w:val="nil"/&gt;&lt;w:bottom w:val="single" w:sz="12" w:space="0" w:color="C083C3" w:themeColor="accent2"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w:color="C083C3" w:themeColor="accent2"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w:styleId="GridTable2-Accent3"&gt;&lt;w:name w:val="Grid Table 2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w:color="368EF8" w:themeColor="accent3" w:themeTint="99"/&gt;&lt;w:bottom w:val="single" w:sz="2" w:space="0" w:color="368EF8" w:themeColor="accent3" w:themeTint="99"/&gt;&lt;w:insideH w:val="single" w:sz="2" w:space="0" w:color="368EF8" w:themeColor="accent3" w:themeTint="99"/&gt;&lt;w:insideV w:val="single" w:sz="2" w:space="0" w:color="368EF8" w:themeColor="accent3" w:themeTint="99"/&gt;&lt;/w:tblBorders&gt;&lt;/w:tblPr&gt;&lt;w:tblStylePr w:type="firstRow"&gt;&lt;w:rPr&gt;&lt;w:b/&gt;&lt;w:bCs/&gt;&lt;/w:rPr&gt;&lt;w:tblPr/&gt;&lt;w:tcPr&gt;&lt;w:tcBorders&gt;&lt;w:top w:val="nil"/&gt;&lt;w:bottom w:val="single" w:sz="12" w:space="0" w:color="368EF8" w:themeColor="accent3"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w:color="368EF8" w:themeColor="accent3"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w:styleId="GridTable2-Accent4"&gt;&lt;w:name w:val="Grid Table 2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w:color="92C6CD" w:themeColor="accent4" w:themeTint="99"/&gt;&lt;w:bottom w:val="single" w:sz="2" w:space="0" w:color="92C6CD" w:themeColor="accent4" w:themeTint="99"/&gt;&lt;w:insideH w:val="single" w:sz="2" w:space="0" w:color="92C6CD" w:themeColor="accent4" w:themeTint="99"/&gt;&lt;w:insideV w:val="single" w:sz="2" w:space="0" w:color="92C6CD" w:themeColor="accent4" w:themeTint="99"/&gt;&lt;/w:tblBorders&gt;&lt;/w:tblPr&gt;&lt;w:tblStylePr w:type="firstRow"&gt;&lt;w:rPr&gt;&lt;w:b/&gt;&lt;w:bCs/&gt;&lt;/w:rPr&gt;&lt;w:tblPr/&gt;&lt;w:tcPr&gt;&lt;w:tcBorders&gt;&lt;w:top w:val="nil"/&gt;&lt;w:bottom w:val="single" w:sz="12" w:space="0" w:color="92C6CD" w:themeColor="accent4"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w:color="92C6CD" w:themeColor="accent4"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w:styleId="GridTable2-Accent5"&gt;&lt;w:name w:val="Grid Table 2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w:color="E691BA" w:themeColor="accent5" w:themeTint="99"/&gt;&lt;w:bottom w:val="single" w:sz="2" w:space="0" w:color="E691BA" w:themeColor="accent5" w:themeTint="99"/&gt;&lt;w:insideH w:val="single" w:sz="2" w:space="0" w:color="E691BA" w:themeColor="accent5" w:themeTint="99"/&gt;&lt;w:insideV w:val="single" w:sz="2" w:space="0" w:color="E691BA" w:themeColor="accent5" w:themeTint="99"/&gt;&lt;/w:tblBorders&gt;&lt;/w:tblPr&gt;&lt;w:tblStylePr w:type="firstRow"&gt;&lt;w:rPr&gt;&lt;w:b/&gt;&lt;w:bCs/&gt;&lt;/w:rPr&gt;&lt;w:tblPr/&gt;&lt;w:tcPr&gt;&lt;w:tcBorders&gt;&lt;w:top w:val="nil"/&gt;&lt;w:bottom w:val="single" w:sz="12" w:space="0" w:color="E691BA" w:themeColor="accent5"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w:color="E691BA" w:themeColor="accent5"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w:styleId="GridTable2-Accent6"&gt;&lt;w:name w:val="Grid Table 2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w:color="81CA74" w:themeColor="accent6" w:themeTint="99"/&gt;&lt;w:bottom w:val="single" w:sz="2" w:space="0" w:color="81CA74" w:themeColor="accent6" w:themeTint="99"/&gt;&lt;w:insideH w:val="single" w:sz="2" w:space="0" w:color="81CA74" w:themeColor="accent6" w:themeTint="99"/&gt;&lt;w:insideV w:val="single" w:sz="2" w:space="0" w:color="81CA74" w:themeColor="accent6" w:themeTint="99"/&gt;&lt;/w:tblBorders&gt;&lt;/w:tblPr&gt;&lt;w:tblStylePr w:type="firstRow"&gt;&lt;w:rPr&gt;&lt;w:b/&gt;&lt;w:bCs/&gt;&lt;/w:rPr&gt;&lt;w:tblPr/&gt;&lt;w:tcPr&gt;&lt;w:tcBorders&gt;&lt;w:top w:val="nil"/&gt;&lt;w:bottom w:val="single" w:sz="12" w:space="0" w:color="81CA74" w:themeColor="accent6"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w:color="81CA74" w:themeColor="accent6"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w:styleId="GridTable3"&gt;&lt;w:name w:val="Grid Table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w:themeFillTint="33"/&gt;&lt;/w:tcPr&gt;&lt;/w:tblStylePr&gt;&lt;w:tblStylePr w:type="neCell"&gt;&lt;w:tblPr/&gt;&lt;w:tcPr&gt;&lt;w:tcBorders&gt;&lt;w:bottom w:val="single" w:sz="4" w:space="0" w:color="7F7F82" w:themeColor="text1" w:themeTint="99"/&gt;&lt;/w:tcBorders&gt;&lt;/w:tcPr&gt;&lt;/w:tblStylePr&gt;&lt;w:tblStylePr w:type="nwCell"&gt;&lt;w:tblPr/&gt;&lt;w:tcPr&gt;&lt;w:tcBorders&gt;&lt;w:bottom w:val="single" w:sz="4" w:space="0" w:color="7F7F82" w:themeColor="text1" w:themeTint="99"/&gt;&lt;/w:tcBorders&gt;&lt;/w:tcPr&gt;&lt;/w:tblStylePr&gt;&lt;w:tblStylePr w:type="seCell"&gt;&lt;w:tblPr/&gt;&lt;w:tcPr&gt;&lt;w:tcBorders&gt;&lt;w:top w:val="single" w:sz="4" w:space="0" w:color="7F7F82" w:themeColor="text1" w:themeTint="99"/&gt;&lt;/w:tcBorders&gt;&lt;/w:tcPr&gt;&lt;/w:tblStylePr&gt;&lt;w:tblStylePr w:type="swCell"&gt;&lt;w:tblPr/&gt;&lt;w:tcPr&gt;&lt;w:tcBorders&gt;&lt;w:top w:val="single" w:sz="4" w:space="0" w:color="7F7F82" w:themeColor="text1" w:themeTint="99"/&gt;&lt;/w:tcBorders&gt;&lt;/w:tcPr&gt;&lt;/w:tblStylePr&gt;&lt;/w:style&gt;&lt;w:style w:type="table" w:styleId="GridTable3-Accent1"&gt;&lt;w:name w:val="Grid Table 3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w:themeFillTint="33"/&gt;&lt;/w:tcPr&gt;&lt;/w:tblStylePr&gt;&lt;w:tblStylePr w:type="neCell"&gt;&lt;w:tblPr/&gt;&lt;w:tcPr&gt;&lt;w:tcBorders&gt;&lt;w:bottom w:val="single" w:sz="4" w:space="0" w:color="F0787D" w:themeColor="accent1" w:themeTint="99"/&gt;&lt;/w:tcBorders&gt;&lt;/w:tcPr&gt;&lt;/w:tblStylePr&gt;&lt;w:tblStylePr w:type="nwCell"&gt;&lt;w:tblPr/&gt;&lt;w:tcPr&gt;&lt;w:tcBorders&gt;&lt;w:bottom w:val="single" w:sz="4" w:space="0" w:color="F0787D" w:themeColor="accent1" w:themeTint="99"/&gt;&lt;/w:tcBorders&gt;&lt;/w:tcPr&gt;&lt;/w:tblStylePr&gt;&lt;w:tblStylePr w:type="seCell"&gt;&lt;w:tblPr/&gt;&lt;w:tcPr&gt;&lt;w:tcBorders&gt;&lt;w:top w:val="single" w:sz="4" w:space="0" w:color="F0787D" w:themeColor="accent1" w:themeTint="99"/&gt;&lt;/w:tcBorders&gt;&lt;/w:tcPr&gt;&lt;/w:tblStylePr&gt;&lt;w:tblStylePr w:type="swCell"&gt;&lt;w:tblPr/&gt;&lt;w:tcPr&gt;&lt;w:tcBorders&gt;&lt;w:top w:val="single" w:sz="4" w:space="0" w:color="F0787D" w:themeColor="accent1" w:themeTint="99"/&gt;&lt;/w:tcBorders&gt;&lt;/w:tcPr&gt;&lt;/w:tblStylePr&gt;&lt;/w:style&gt;&lt;w:style w:type="table" w:styleId="GridTable3-Accent2"&gt;&lt;w:name w:val="Grid Table 3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w:themeFillTint="33"/&gt;&lt;/w:tcPr&gt;&lt;/w:tblStylePr&gt;&lt;w:tblStylePr w:type="neCell"&gt;&lt;w:tblPr/&gt;&lt;w:tcPr&gt;&lt;w:tcBorders&gt;&lt;w:bottom w:val="single" w:sz="4" w:space="0" w:color="C083C3" w:themeColor="accent2" w:themeTint="99"/&gt;&lt;/w:tcBorders&gt;&lt;/w:tcPr&gt;&lt;/w:tblStylePr&gt;&lt;w:tblStylePr w:type="nwCell"&gt;&lt;w:tblPr/&gt;&lt;w:tcPr&gt;&lt;w:tcBorders&gt;&lt;w:bottom w:val="single" w:sz="4" w:space="0" w:color="C083C3" w:themeColor="accent2" w:themeTint="99"/&gt;&lt;/w:tcBorders&gt;&lt;/w:tcPr&gt;&lt;/w:tblStylePr&gt;&lt;w:tblStylePr w:type="seCell"&gt;&lt;w:tblPr/&gt;&lt;w:tcPr&gt;&lt;w:tcBorders&gt;&lt;w:top w:val="single" w:sz="4" w:space="0" w:color="C083C3" w:themeColor="accent2" w:themeTint="99"/&gt;&lt;/w:tcBorders&gt;&lt;/w:tcPr&gt;&lt;/w:tblStylePr&gt;&lt;w:tblStylePr w:type="swCell"&gt;&lt;w:tblPr/&gt;&lt;w:tcPr&gt;&lt;w:tcBorders&gt;&lt;w:top w:val="single" w:sz="4" w:space="0" w:color="C083C3" w:themeColor="accent2" w:themeTint="99"/&gt;&lt;/w:tcBorders&gt;&lt;/w:tcPr&gt;&lt;/w:tblStylePr&gt;&lt;/w:style&gt;&lt;w:style w:type="table" w:styleId="GridTable3-Accent3"&gt;&lt;w:name w:val="Grid Table 3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w:themeFillTint="33"/&gt;&lt;/w:tcPr&gt;&lt;/w:tblStylePr&gt;&lt;w:tblStylePr w:type="neCell"&gt;&lt;w:tblPr/&gt;&lt;w:tcPr&gt;&lt;w:tcBorders&gt;&lt;w:bottom w:val="single" w:sz="4" w:space="0" w:color="368EF8" w:themeColor="accent3" w:themeTint="99"/&gt;&lt;/w:tcBorders&gt;&lt;/w:tcPr&gt;&lt;/w:tblStylePr&gt;&lt;w:tblStylePr w:type="nwCell"&gt;&lt;w:tblPr/&gt;&lt;w:tcPr&gt;&lt;w:tcBorders&gt;&lt;w:bottom w:val="single" w:sz="4" w:space="0" w:color="368EF8" w:themeColor="accent3" w:themeTint="99"/&gt;&lt;/w:tcBorders&gt;&lt;/w:tcPr&gt;&lt;/w:tblStylePr&gt;&lt;w:tblStylePr w:type="seCell"&gt;&lt;w:tblPr/&gt;&lt;w:tcPr&gt;&lt;w:tcBorders&gt;&lt;w:top w:val="single" w:sz="4" w:space="0" w:color="368EF8" w:themeColor="accent3" w:themeTint="99"/&gt;&lt;/w:tcBorders&gt;&lt;/w:tcPr&gt;&lt;/w:tblStylePr&gt;&lt;w:tblStylePr w:type="swCell"&gt;&lt;w:tblPr/&gt;&lt;w:tcPr&gt;&lt;w:tcBorders&gt;&lt;w:top w:val="single" w:sz="4" w:space="0" w:color="368EF8" w:themeColor="accent3" w:themeTint="99"/&gt;&lt;/w:tcBorders&gt;&lt;/w:tcPr&gt;&lt;/w:tblStylePr&gt;&lt;/w:style&gt;&lt;w:style w:type="table" w:styleId="GridTable3-Accent4"&gt;&lt;w:name w:val="Grid Table 3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w:themeFillTint="33"/&gt;&lt;/w:tcPr&gt;&lt;/w:tblStylePr&gt;&lt;w:tblStylePr w:type="neCell"&gt;&lt;w:tblPr/&gt;&lt;w:tcPr&gt;&lt;w:tcBorders&gt;&lt;w:bottom w:val="single" w:sz="4" w:space="0" w:color="92C6CD" w:themeColor="accent4" w:themeTint="99"/&gt;&lt;/w:tcBorders&gt;&lt;/w:tcPr&gt;&lt;/w:tblStylePr&gt;&lt;w:tblStylePr w:type="nwCell"&gt;&lt;w:tblPr/&gt;&lt;w:tcPr&gt;&lt;w:tcBorders&gt;&lt;w:bottom w:val="single" w:sz="4" w:space="0" w:color="92C6CD" w:themeColor="accent4" w:themeTint="99"/&gt;&lt;/w:tcBorders&gt;&lt;/w:tcPr&gt;&lt;/w:tblStylePr&gt;&lt;w:tblStylePr w:type="seCell"&gt;&lt;w:tblPr/&gt;&lt;w:tcPr&gt;&lt;w:tcBorders&gt;&lt;w:top w:val="single" w:sz="4" w:space="0" w:color="92C6CD" w:themeColor="accent4" w:themeTint="99"/&gt;&lt;/w:tcBorders&gt;&lt;/w:tcPr&gt;&lt;/w:tblStylePr&gt;&lt;w:tblStylePr w:type="swCell"&gt;&lt;w:tblPr/&gt;&lt;w:tcPr&gt;&lt;w:tcBorders&gt;&lt;w:top w:val="single" w:sz="4" w:space="0" w:color="92C6CD" w:themeColor="accent4" w:themeTint="99"/&gt;&lt;/w:tcBorders&gt;&lt;/w:tcPr&gt;&lt;/w:tblStylePr&gt;&lt;/w:style&gt;&lt;w:style w:type="table" w:styleId="GridTable3-Accent5"&gt;&lt;w:name w:val="Grid Table 3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w:themeFillTint="33"/&gt;&lt;/w:tcPr&gt;&lt;/w:tblStylePr&gt;&lt;w:tblStylePr w:type="neCell"&gt;&lt;w:tblPr/&gt;&lt;w:tcPr&gt;&lt;w:tcBorders&gt;&lt;w:bottom w:val="single" w:sz="4" w:space="0" w:color="E691BA" w:themeColor="accent5" w:themeTint="99"/&gt;&lt;/w:tcBorders&gt;&lt;/w:tcPr&gt;&lt;/w:tblStylePr&gt;&lt;w:tblStylePr w:type="nwCell"&gt;&lt;w:tblPr/&gt;&lt;w:tcPr&gt;&lt;w:tcBorders&gt;&lt;w:bottom w:val="single" w:sz="4" w:space="0" w:color="E691BA" w:themeColor="accent5" w:themeTint="99"/&gt;&lt;/w:tcBorders&gt;&lt;/w:tcPr&gt;&lt;/w:tblStylePr&gt;&lt;w:tblStylePr w:type="seCell"&gt;&lt;w:tblPr/&gt;&lt;w:tcPr&gt;&lt;w:tcBorders&gt;&lt;w:top w:val="single" w:sz="4" w:space="0" w:color="E691BA" w:themeColor="accent5" w:themeTint="99"/&gt;&lt;/w:tcBorders&gt;&lt;/w:tcPr&gt;&lt;/w:tblStylePr&gt;&lt;w:tblStylePr w:type="swCell"&gt;&lt;w:tblPr/&gt;&lt;w:tcPr&gt;&lt;w:tcBorders&gt;&lt;w:top w:val="single" w:sz="4" w:space="0" w:color="E691BA" w:themeColor="accent5" w:themeTint="99"/&gt;&lt;/w:tcBorders&gt;&lt;/w:tcPr&gt;&lt;/w:tblStylePr&gt;&lt;/w:style&gt;&lt;w:style w:type="table" w:styleId="GridTable3-Accent6"&gt;&lt;w:name w:val="Grid Table 3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w:themeFillTint="33"/&gt;&lt;/w:tcPr&gt;&lt;/w:tblStylePr&gt;&lt;w:tblStylePr w:type="neCell"&gt;&lt;w:tblPr/&gt;&lt;w:tcPr&gt;&lt;w:tcBorders&gt;&lt;w:bottom w:val="single" w:sz="4" w:space="0" w:color="81CA74" w:themeColor="accent6" w:themeTint="99"/&gt;&lt;/w:tcBorders&gt;&lt;/w:tcPr&gt;&lt;/w:tblStylePr&gt;&lt;w:tblStylePr w:type="nwCell"&gt;&lt;w:tblPr/&gt;&lt;w:tcPr&gt;&lt;w:tcBorders&gt;&lt;w:bottom w:val="single" w:sz="4" w:space="0" w:color="81CA74" w:themeColor="accent6" w:themeTint="99"/&gt;&lt;/w:tcBorders&gt;&lt;/w:tcPr&gt;&lt;/w:tblStylePr&gt;&lt;w:tblStylePr w:type="seCell"&gt;&lt;w:tblPr/&gt;&lt;w:tcPr&gt;&lt;w:tcBorders&gt;&lt;w:top w:val="single" w:sz="4" w:space="0" w:color="81CA74" w:themeColor="accent6" w:themeTint="99"/&gt;&lt;/w:tcBorders&gt;&lt;/w:tcPr&gt;&lt;/w:tblStylePr&gt;&lt;w:tblStylePr w:type="swCell"&gt;&lt;w:tblPr/&gt;&lt;w:tcPr&gt;&lt;w:tcBorders&gt;&lt;w:top w:val="single" w:sz="4" w:space="0" w:color="81CA74" w:themeColor="accent6" w:themeTint="99"/&gt;&lt;/w:tcBorders&gt;&lt;/w:tcPr&gt;&lt;/w:tblStylePr&gt;&lt;/w:style&gt;&lt;w:style w:type="table" w:styleId="GridTable4"&gt;&lt;w:name w:val="Grid Table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w:type="firstRow"&gt;&lt;w:rPr&gt;&lt;w:b/&gt;&lt;w:bCs/&gt;&lt;w:color w:val="FFFFFF" w:themeColor="background1"/&gt;&lt;/w:rPr&gt;&lt;w:tblPr/&gt;&lt;w:tcPr&gt;&lt;w:tcBorders&gt;&lt;w:top w:val="single" w:sz="4" w:space="0" w:color="2C2C2D" w:themeColor="text1"/&gt;&lt;w:left w:val="single" w:sz="4" w:space="0" w:color="2C2C2D" w:themeColor="text1"/&gt;&lt;w:bottom w:val="single" w:sz="4" w:space="0" w:color="2C2C2D" w:themeColor="text1"/&gt;&lt;w:right w:val="single" w:sz="4" w:space="0" w:color="2C2C2D" w:themeColor="text1"/&gt;&lt;w:insideH w:val="nil"/&gt;&lt;w:insideV w:val="nil"/&gt;&lt;/w:tcBorders&gt;&lt;w:shd w:val="clear" w:color="auto" w:fill="2C2C2D" w:themeFill="text1"/&gt;&lt;/w:tcPr&gt;&lt;/w:tblStylePr&gt;&lt;w:tblStylePr w:type="lastRow"&gt;&lt;w:rPr&gt;&lt;w:b/&gt;&lt;w:bCs/&gt;&lt;/w:rPr&gt;&lt;w:tblPr/&gt;&lt;w:tcPr&gt;&lt;w:tcBorders&gt;&lt;w:top w:val="double" w:sz="4" w:space="0" w:color="2C2C2D" w:themeColor="text1"/&gt;&lt;/w:tcBorders&gt;&lt;/w:tcPr&gt;&lt;/w:tblStylePr&gt;&lt;w:tblStylePr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w:styleId="GridTable4-Accent1"&gt;&lt;w:name w:val="Grid Table 4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w:type="firstRow"&gt;&lt;w:rPr&gt;&lt;w:b/&gt;&lt;w:bCs/&gt;&lt;w:color w:val="FFFFFF" w:themeColor="background1"/&gt;&lt;/w:rPr&gt;&lt;w:tblPr/&gt;&lt;w:tcPr&gt;&lt;w:tcBorders&gt;&lt;w:top w:val="single" w:sz="4" w:space="0" w:color="E61E28" w:themeColor="accent1"/&gt;&lt;w:left w:val="single" w:sz="4" w:space="0" w:color="E61E28" w:themeColor="accent1"/&gt;&lt;w:bottom w:val="single" w:sz="4" w:space="0" w:color="E61E28" w:themeColor="accent1"/&gt;&lt;w:right w:val="single" w:sz="4" w:space="0" w:color="E61E28" w:themeColor="accent1"/&gt;&lt;w:insideH w:val="nil"/&gt;&lt;w:insideV w:val="nil"/&gt;&lt;/w:tcBorders&gt;&lt;w:shd w:val="clear" w:color="auto" w:fill="E61E28" w:themeFill="accent1"/&gt;&lt;/w:tcPr&gt;&lt;/w:tblStylePr&gt;&lt;w:tblStylePr w:type="lastRow"&gt;&lt;w:rPr&gt;&lt;w:b/&gt;&lt;w:bCs/&gt;&lt;/w:rPr&gt;&lt;w:tblPr/&gt;&lt;w:tcPr&gt;&lt;w:tcBorders&gt;&lt;w:top w:val="double" w:sz="4" w:space="0" w:color="E61E28" w:themeColor="accent1"/&gt;&lt;/w:tcBorders&gt;&lt;/w:tcPr&gt;&lt;/w:tblStylePr&gt;&lt;w:tblStylePr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w:styleId="GridTable4-Accent2"&gt;&lt;w:name w:val="Grid Table 4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w:type="firstRow"&gt;&lt;w:rPr&gt;&lt;w:b/&gt;&lt;w:bCs/&gt;&lt;w:color w:val="FFFFFF" w:themeColor="background1"/&gt;&lt;/w:rPr&gt;&lt;w:tblPr/&gt;&lt;w:tcPr&gt;&lt;w:tcBorders&gt;&lt;w:top w:val="single" w:sz="4" w:space="0" w:color="88438B" w:themeColor="accent2"/&gt;&lt;w:left w:val="single" w:sz="4" w:space="0" w:color="88438B" w:themeColor="accent2"/&gt;&lt;w:bottom w:val="single" w:sz="4" w:space="0" w:color="88438B" w:themeColor="accent2"/&gt;&lt;w:right w:val="single" w:sz="4" w:space="0" w:color="88438B" w:themeColor="accent2"/&gt;&lt;w:insideH w:val="nil"/&gt;&lt;w:insideV w:val="nil"/&gt;&lt;/w:tcBorders&gt;&lt;w:shd w:val="clear" w:color="auto" w:fill="88438B" w:themeFill="accent2"/&gt;&lt;/w:tcPr&gt;&lt;/w:tblStylePr&gt;&lt;w:tblStylePr w:type="lastRow"&gt;&lt;w:rPr&gt;&lt;w:b/&gt;&lt;w:bCs/&gt;&lt;/w:rPr&gt;&lt;w:tblPr/&gt;&lt;w:tcPr&gt;&lt;w:tcBorders&gt;&lt;w:top w:val="double" w:sz="4" w:space="0" w:color="88438B" w:themeColor="accent2"/&gt;&lt;/w:tcBorders&gt;&lt;/w:tcPr&gt;&lt;/w:tblStylePr&gt;&lt;w:tblStylePr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w:styleId="GridTable4-Accent3"&gt;&lt;w:name w:val="Grid Table 4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w:type="firstRow"&gt;&lt;w:rPr&gt;&lt;w:b/&gt;&lt;w:bCs/&gt;&lt;w:color w:val="FFFFFF" w:themeColor="background1"/&gt;&lt;/w:rPr&gt;&lt;w:tblPr/&gt;&lt;w:tcPr&gt;&lt;w:tcBorders&gt;&lt;w:top w:val="single" w:sz="4" w:space="0" w:color="054CA1" w:themeColor="accent3"/&gt;&lt;w:left w:val="single" w:sz="4" w:space="0" w:color="054CA1" w:themeColor="accent3"/&gt;&lt;w:bottom w:val="single" w:sz="4" w:space="0" w:color="054CA1" w:themeColor="accent3"/&gt;&lt;w:right w:val="single" w:sz="4" w:space="0" w:color="054CA1" w:themeColor="accent3"/&gt;&lt;w:insideH w:val="nil"/&gt;&lt;w:insideV w:val="nil"/&gt;&lt;/w:tcBorders&gt;&lt;w:shd w:val="clear" w:color="auto" w:fill="054CA1" w:themeFill="accent3"/&gt;&lt;/w:tcPr&gt;&lt;/w:tblStylePr&gt;&lt;w:tblStylePr w:type="lastRow"&gt;&lt;w:rPr&gt;&lt;w:b/&gt;&lt;w:bCs/&gt;&lt;/w:rPr&gt;&lt;w:tblPr/&gt;&lt;w:tcPr&gt;&lt;w:tcBorders&gt;&lt;w:top w:val="double" w:sz="4" w:space="0" w:color="054CA1" w:themeColor="accent3"/&gt;&lt;/w:tcBorders&gt;&lt;/w:tcPr&gt;&lt;/w:tblStylePr&gt;&lt;w:tblStylePr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w:styleId="GridTable4-Accent4"&gt;&lt;w:name w:val="Grid Table 4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w:type="firstRow"&gt;&lt;w:rPr&gt;&lt;w:b/&gt;&lt;w:bCs/&gt;&lt;w:color w:val="FFFFFF" w:themeColor="background1"/&gt;&lt;/w:rPr&gt;&lt;w:tblPr/&gt;&lt;w:tcPr&gt;&lt;w:tcBorders&gt;&lt;w:top w:val="single" w:sz="4" w:space="0" w:color="4D9EA9" w:themeColor="accent4"/&gt;&lt;w:left w:val="single" w:sz="4" w:space="0" w:color="4D9EA9" w:themeColor="accent4"/&gt;&lt;w:bottom w:val="single" w:sz="4" w:space="0" w:color="4D9EA9" w:themeColor="accent4"/&gt;&lt;w:right w:val="single" w:sz="4" w:space="0" w:color="4D9EA9" w:themeColor="accent4"/&gt;&lt;w:insideH w:val="nil"/&gt;&lt;w:insideV w:val="nil"/&gt;&lt;/w:tcBorders&gt;&lt;w:shd w:val="clear" w:color="auto" w:fill="4D9EA9" w:themeFill="accent4"/&gt;&lt;/w:tcPr&gt;&lt;/w:tblStylePr&gt;&lt;w:tblStylePr w:type="lastRow"&gt;&lt;w:rPr&gt;&lt;w:b/&gt;&lt;w:bCs/&gt;&lt;/w:rPr&gt;&lt;w:tblPr/&gt;&lt;w:tcPr&gt;&lt;w:tcBorders&gt;&lt;w:top w:val="double" w:sz="4" w:space="0" w:color="4D9EA9" w:themeColor="accent4"/&gt;&lt;/w:tcBorders&gt;&lt;/w:tcPr&gt;&lt;/w:tblStylePr&gt;&lt;w:tblStylePr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w:styleId="GridTable4-Accent5"&gt;&lt;w:name w:val="Grid Table 4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w:type="firstRow"&gt;&lt;w:rPr&gt;&lt;w:b/&gt;&lt;w:bCs/&gt;&lt;w:color w:val="FFFFFF" w:themeColor="background1"/&gt;&lt;/w:rPr&gt;&lt;w:tblPr/&gt;&lt;w:tcPr&gt;&lt;w:tcBorders&gt;&lt;w:top w:val="single" w:sz="4" w:space="0" w:color="D6488E" w:themeColor="accent5"/&gt;&lt;w:left w:val="single" w:sz="4" w:space="0" w:color="D6488E" w:themeColor="accent5"/&gt;&lt;w:bottom w:val="single" w:sz="4" w:space="0" w:color="D6488E" w:themeColor="accent5"/&gt;&lt;w:right w:val="single" w:sz="4" w:space="0" w:color="D6488E" w:themeColor="accent5"/&gt;&lt;w:insideH w:val="nil"/&gt;&lt;w:insideV w:val="nil"/&gt;&lt;/w:tcBorders&gt;&lt;w:shd w:val="clear" w:color="auto" w:fill="D6488E" w:themeFill="accent5"/&gt;&lt;/w:tcPr&gt;&lt;/w:tblStylePr&gt;&lt;w:tblStylePr w:type="lastRow"&gt;&lt;w:rPr&gt;&lt;w:b/&gt;&lt;w:bCs/&gt;&lt;/w:rPr&gt;&lt;w:tblPr/&gt;&lt;w:tcPr&gt;&lt;w:tcBorders&gt;&lt;w:top w:val="double" w:sz="4" w:space="0" w:color="D6488E" w:themeColor="accent5"/&gt;&lt;/w:tcBorders&gt;&lt;/w:tcPr&gt;&lt;/w:tblStylePr&gt;&lt;w:tblStylePr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w:styleId="GridTable4-Accent6"&gt;&lt;w:name w:val="Grid Table 4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w:type="firstRow"&gt;&lt;w:rPr&gt;&lt;w:b/&gt;&lt;w:bCs/&gt;&lt;w:color w:val="FFFFFF" w:themeColor="background1"/&gt;&lt;/w:rPr&gt;&lt;w:tblPr/&gt;&lt;w:tcPr&gt;&lt;w:tcBorders&gt;&lt;w:top w:val="single" w:sz="4" w:space="0" w:color="428B35" w:themeColor="accent6"/&gt;&lt;w:left w:val="single" w:sz="4" w:space="0" w:color="428B35" w:themeColor="accent6"/&gt;&lt;w:bottom w:val="single" w:sz="4" w:space="0" w:color="428B35" w:themeColor="accent6"/&gt;&lt;w:right w:val="single" w:sz="4" w:space="0" w:color="428B35" w:themeColor="accent6"/&gt;&lt;w:insideH w:val="nil"/&gt;&lt;w:insideV w:val="nil"/&gt;&lt;/w:tcBorders&gt;&lt;w:shd w:val="clear" w:color="auto" w:fill="428B35" w:themeFill="accent6"/&gt;&lt;/w:tcPr&gt;&lt;/w:tblStylePr&gt;&lt;w:tblStylePr w:type="lastRow"&gt;&lt;w:rPr&gt;&lt;w:b/&gt;&lt;w:bCs/&gt;&lt;/w:rPr&gt;&lt;w:tblPr/&gt;&lt;w:tcPr&gt;&lt;w:tcBorders&gt;&lt;w:top w:val="double" w:sz="4" w:space="0" w:color="428B35" w:themeColor="accent6"/&gt;&lt;/w:tcBorders&gt;&lt;/w:tcPr&gt;&lt;/w:tblStylePr&gt;&lt;w:tblStylePr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w:styleId="GridTable5Dark"&gt;&lt;w:name w:val="Grid Table 5 Dark"/&gt;&lt;w:basedOn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w:fill="D4D4D5" w:themeFill="text1"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w:fill="2C2C2D" w:themeFill="text1"/&gt;&lt;/w:tcPr&gt;&lt;/w:tblStylePr&gt;&lt;w:tblStylePr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w:fill="2C2C2D" w:themeFill="text1"/&gt;&lt;/w:tcPr&gt;&lt;/w:tblStylePr&gt;&lt;w:tblStylePr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w:fill="2C2C2D" w:themeFill="text1"/&gt;&lt;/w:tcPr&gt;&lt;/w:tblStylePr&gt;&lt;w:tblStylePr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w:fill="2C2C2D" w:themeFill="text1"/&gt;&lt;/w:tcPr&gt;&lt;/w:tblStylePr&gt;&lt;w:tblStylePr w:type="band1Vert"&gt;&lt;w:tblPr/&gt;&lt;w:tcPr&gt;&lt;w:shd w:val="clear" w:color="auto" w:fill="A9A9AB" w:themeFill="text1" w:themeFillTint="66"/&gt;&lt;/w:tcPr&gt;&lt;/w:tblStylePr&gt;&lt;w:tblStylePr w:type="band1Horz"&gt;&lt;w:tblPr/&gt;&lt;w:tcPr&gt;&lt;w:shd w:val="clear" w:color="auto" w:fill="A9A9AB" w:themeFill="text1" w:themeFillTint="66"/&gt;&lt;/w:tcPr&gt;&lt;/w:tblStylePr&gt;&lt;/w:style&gt;&lt;w:style w:type="table" w:styleId="GridTable5Dark-Accent1"&gt;&lt;w:name w:val="Grid Table 5 Dark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w:fill="FAD2D3" w:themeFill="accent1"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w:fill="E61E28" w:themeFill="accent1"/&gt;&lt;/w:tcPr&gt;&lt;/w:tblStylePr&gt;&lt;w:tblStylePr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w:fill="E61E28" w:themeFill="accent1"/&gt;&lt;/w:tcPr&gt;&lt;/w:tblStylePr&gt;&lt;w:tblStylePr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w:fill="E61E28" w:themeFill="accent1"/&gt;&lt;/w:tcPr&gt;&lt;/w:tblStylePr&gt;&lt;w:tblStylePr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w:fill="E61E28" w:themeFill="accent1"/&gt;&lt;/w:tcPr&gt;&lt;/w:tblStylePr&gt;&lt;w:tblStylePr w:type="band1Vert"&gt;&lt;w:tblPr/&gt;&lt;w:tcPr&gt;&lt;w:shd w:val="clear" w:color="auto" w:fill="F5A5A8" w:themeFill="accent1" w:themeFillTint="66"/&gt;&lt;/w:tcPr&gt;&lt;/w:tblStylePr&gt;&lt;w:tblStylePr w:type="band1Horz"&gt;&lt;w:tblPr/&gt;&lt;w:tcPr&gt;&lt;w:shd w:val="clear" w:color="auto" w:fill="F5A5A8" w:themeFill="accent1" w:themeFillTint="66"/&gt;&lt;/w:tcPr&gt;&lt;/w:tblStylePr&gt;&lt;/w:style&gt;&lt;w:style w:type="table" w:styleId="GridTable5Dark-Accent2"&gt;&lt;w:name w:val="Grid Table 5 Dark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w:fill="EAD5EB" w:themeFill="accent2"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w:fill="88438B" w:themeFill="accent2"/&gt;&lt;/w:tcPr&gt;&lt;/w:tblStylePr&gt;&lt;w:tblStylePr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w:fill="88438B" w:themeFill="accent2"/&gt;&lt;/w:tcPr&gt;&lt;/w:tblStylePr&gt;&lt;w:tblStylePr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w:fill="88438B" w:themeFill="accent2"/&gt;&lt;/w:tcPr&gt;&lt;/w:tblStylePr&gt;&lt;w:tblStylePr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w:fill="88438B" w:themeFill="accent2"/&gt;&lt;/w:tcPr&gt;&lt;/w:tblStylePr&gt;&lt;w:tblStylePr w:type="band1Vert"&gt;&lt;w:tblPr/&gt;&lt;w:tcPr&gt;&lt;w:shd w:val="clear" w:color="auto" w:fill="D5ACD7" w:themeFill="accent2" w:themeFillTint="66"/&gt;&lt;/w:tcPr&gt;&lt;/w:tblStylePr&gt;&lt;w:tblStylePr w:type="band1Horz"&gt;&lt;w:tblPr/&gt;&lt;w:tcPr&gt;&lt;w:shd w:val="clear" w:color="auto" w:fill="D5ACD7" w:themeFill="accent2" w:themeFillTint="66"/&gt;&lt;/w:tcPr&gt;&lt;/w:tblStylePr&gt;&lt;/w:style&gt;&lt;w:style w:type="table" w:styleId="GridTable5Dark-Accent3"&gt;&lt;w:name w:val="Grid Table 5 Dark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w:fill="BCD9FD" w:themeFill="accent3"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w:fill="054CA1" w:themeFill="accent3"/&gt;&lt;/w:tcPr&gt;&lt;/w:tblStylePr&gt;&lt;w:tblStylePr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w:fill="054CA1" w:themeFill="accent3"/&gt;&lt;/w:tcPr&gt;&lt;/w:tblStylePr&gt;&lt;w:tblStylePr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w:fill="054CA1" w:themeFill="accent3"/&gt;&lt;/w:tcPr&gt;&lt;/w:tblStylePr&gt;&lt;w:tblStylePr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w:fill="054CA1" w:themeFill="accent3"/&gt;&lt;/w:tcPr&gt;&lt;/w:tblStylePr&gt;&lt;w:tblStylePr w:type="band1Vert"&gt;&lt;w:tblPr/&gt;&lt;w:tcPr&gt;&lt;w:shd w:val="clear" w:color="auto" w:fill="79B4FA" w:themeFill="accent3" w:themeFillTint="66"/&gt;&lt;/w:tcPr&gt;&lt;/w:tblStylePr&gt;&lt;w:tblStylePr w:type="band1Horz"&gt;&lt;w:tblPr/&gt;&lt;w:tcPr&gt;&lt;w:shd w:val="clear" w:color="auto" w:fill="79B4FA" w:themeFill="accent3" w:themeFillTint="66"/&gt;&lt;/w:tcPr&gt;&lt;/w:tblStylePr&gt;&lt;/w:style&gt;&lt;w:style w:type="table" w:styleId="GridTable5Dark-Accent4"&gt;&lt;w:name w:val="Grid Table 5 Dark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w:fill="DAECEE" w:themeFill="accent4"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w:fill="4D9EA9" w:themeFill="accent4"/&gt;&lt;/w:tcPr&gt;&lt;/w:tblStylePr&gt;&lt;w:tblStylePr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w:fill="4D9EA9" w:themeFill="accent4"/&gt;&lt;/w:tcPr&gt;&lt;/w:tblStylePr&gt;&lt;w:tblStylePr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w:fill="4D9EA9" w:themeFill="accent4"/&gt;&lt;/w:tcPr&gt;&lt;/w:tblStylePr&gt;&lt;w:tblStylePr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w:fill="4D9EA9" w:themeFill="accent4"/&gt;&lt;/w:tcPr&gt;&lt;/w:tblStylePr&gt;&lt;w:tblStylePr w:type="band1Vert"&gt;&lt;w:tblPr/&gt;&lt;w:tcPr&gt;&lt;w:shd w:val="clear" w:color="auto" w:fill="B6D9DE" w:themeFill="accent4" w:themeFillTint="66"/&gt;&lt;/w:tcPr&gt;&lt;/w:tblStylePr&gt;&lt;w:tblStylePr w:type="band1Horz"&gt;&lt;w:tblPr/&gt;&lt;w:tcPr&gt;&lt;w:shd w:val="clear" w:color="auto" w:fill="B6D9DE" w:themeFill="accent4" w:themeFillTint="66"/&gt;&lt;/w:tcPr&gt;&lt;/w:tblStylePr&gt;&lt;/w:style&gt;&lt;w:style w:type="table" w:styleId="GridTable5Dark-Accent5"&gt;&lt;w:name w:val="Grid Table 5 Dark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w:fill="F6DAE8" w:themeFill="accent5"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w:fill="D6488E" w:themeFill="accent5"/&gt;&lt;/w:tcPr&gt;&lt;/w:tblStylePr&gt;&lt;w:tblStylePr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w:fill="D6488E" w:themeFill="accent5"/&gt;&lt;/w:tcPr&gt;&lt;/w:tblStylePr&gt;&lt;w:tblStylePr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w:fill="D6488E" w:themeFill="accent5"/&gt;&lt;/w:tcPr&gt;&lt;/w:tblStylePr&gt;&lt;w:tblStylePr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w:fill="D6488E" w:themeFill="accent5"/&gt;&lt;/w:tcPr&gt;&lt;/w:tblStylePr&gt;&lt;w:tblStylePr w:type="band1Vert"&gt;&lt;w:tblPr/&gt;&lt;w:tcPr&gt;&lt;w:shd w:val="clear" w:color="auto" w:fill="EEB5D1" w:themeFill="accent5" w:themeFillTint="66"/&gt;&lt;/w:tcPr&gt;&lt;/w:tblStylePr&gt;&lt;w:tblStylePr w:type="band1Horz"&gt;&lt;w:tblPr/&gt;&lt;w:tcPr&gt;&lt;w:shd w:val="clear" w:color="auto" w:fill="EEB5D1" w:themeFill="accent5" w:themeFillTint="66"/&gt;&lt;/w:tcPr&gt;&lt;/w:tblStylePr&gt;&lt;/w:style&gt;&lt;w:style w:type="table" w:styleId="GridTable5Dark-Accent6"&gt;&lt;w:name w:val="Grid Table 5 Dark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w:fill="D5EDD0" w:themeFill="accent6"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w:fill="428B35" w:themeFill="accent6"/&gt;&lt;/w:tcPr&gt;&lt;/w:tblStylePr&gt;&lt;w:tblStylePr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w:fill="428B35" w:themeFill="accent6"/&gt;&lt;/w:tcPr&gt;&lt;/w:tblStylePr&gt;&lt;w:tblStylePr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w:fill="428B35" w:themeFill="accent6"/&gt;&lt;/w:tcPr&gt;&lt;/w:tblStylePr&gt;&lt;w:tblStylePr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w:fill="428B35" w:themeFill="accent6"/&gt;&lt;/w:tcPr&gt;&lt;/w:tblStylePr&gt;&lt;w:tblStylePr w:type="band1Vert"&gt;&lt;w:tblPr/&gt;&lt;w:tcPr&gt;&lt;w:shd w:val="clear" w:color="auto" w:fill="ABDCA2" w:themeFill="accent6" w:themeFillTint="66"/&gt;&lt;/w:tcPr&gt;&lt;/w:tblStylePr&gt;&lt;w:tblStylePr w:type="band1Horz"&gt;&lt;w:tblPr/&gt;&lt;w:tcPr&gt;&lt;w:shd w:val="clear" w:color="auto" w:fill="ABDCA2" w:themeFill="accent6" w:themeFillTint="66"/&gt;&lt;/w:tcPr&gt;&lt;/w:tblStylePr&gt;&lt;/w:style&gt;&lt;w:style w:type="table" w:styleId="GridTable6Colorful"&gt;&lt;w:name w:val="Grid Table 6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w:type="firstRow"&gt;&lt;w:rPr&gt;&lt;w:b/&gt;&lt;w:bCs/&gt;&lt;/w:rPr&gt;&lt;w:tblPr/&gt;&lt;w:tcPr&gt;&lt;w:tcBorders&gt;&lt;w:bottom w:val="single" w:sz="12" w:space="0" w:color="7F7F82" w:themeColor="text1" w:themeTint="99"/&gt;&lt;/w:tcBorders&gt;&lt;/w:tcPr&gt;&lt;/w:tblStylePr&gt;&lt;w:tblStylePr w:type="lastRow"&gt;&lt;w:rPr&gt;&lt;w:b/&gt;&lt;w:bCs/&gt;&lt;/w:rPr&gt;&lt;w:tblPr/&gt;&lt;w:tcPr&gt;&lt;w:tcBorders&gt;&lt;w:top w:val="double" w:sz="4" w:space="0" w:color="7F7F82" w:themeColor="text1"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w:styleId="GridTable6Colorful-Accent1"&gt;&lt;w:name w:val="Grid Table 6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w:type="firstRow"&gt;&lt;w:rPr&gt;&lt;w:b/&gt;&lt;w:bCs/&gt;&lt;/w:rPr&gt;&lt;w:tblPr/&gt;&lt;w:tcPr&gt;&lt;w:tcBorders&gt;&lt;w:bottom w:val="single" w:sz="12" w:space="0" w:color="F0787D" w:themeColor="accent1" w:themeTint="99"/&gt;&lt;/w:tcBorders&gt;&lt;/w:tcPr&gt;&lt;/w:tblStylePr&gt;&lt;w:tblStylePr w:type="lastRow"&gt;&lt;w:rPr&gt;&lt;w:b/&gt;&lt;w:bCs/&gt;&lt;/w:rPr&gt;&lt;w:tblPr/&gt;&lt;w:tcPr&gt;&lt;w:tcBorders&gt;&lt;w:top w:val="double" w:sz="4" w:space="0" w:color="F0787D" w:themeColor="accent1"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w:styleId="GridTable6Colorful-Accent2"&gt;&lt;w:name w:val="Grid Table 6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w:type="firstRow"&gt;&lt;w:rPr&gt;&lt;w:b/&gt;&lt;w:bCs/&gt;&lt;/w:rPr&gt;&lt;w:tblPr/&gt;&lt;w:tcPr&gt;&lt;w:tcBorders&gt;&lt;w:bottom w:val="single" w:sz="12" w:space="0" w:color="C083C3" w:themeColor="accent2" w:themeTint="99"/&gt;&lt;/w:tcBorders&gt;&lt;/w:tcPr&gt;&lt;/w:tblStylePr&gt;&lt;w:tblStylePr w:type="lastRow"&gt;&lt;w:rPr&gt;&lt;w:b/&gt;&lt;w:bCs/&gt;&lt;/w:rPr&gt;&lt;w:tblPr/&gt;&lt;w:tcPr&gt;&lt;w:tcBorders&gt;&lt;w:top w:val="double" w:sz="4" w:space="0" w:color="C083C3" w:themeColor="accent2"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w:styleId="GridTable6Colorful-Accent3"&gt;&lt;w:name w:val="Grid Table 6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w:type="firstRow"&gt;&lt;w:rPr&gt;&lt;w:b/&gt;&lt;w:bCs/&gt;&lt;/w:rPr&gt;&lt;w:tblPr/&gt;&lt;w:tcPr&gt;&lt;w:tcBorders&gt;&lt;w:bottom w:val="single" w:sz="12" w:space="0" w:color="368EF8" w:themeColor="accent3" w:themeTint="99"/&gt;&lt;/w:tcBorders&gt;&lt;/w:tcPr&gt;&lt;/w:tblStylePr&gt;&lt;w:tblStylePr w:type="lastRow"&gt;&lt;w:rPr&gt;&lt;w:b/&gt;&lt;w:bCs/&gt;&lt;/w:rPr&gt;&lt;w:tblPr/&gt;&lt;w:tcPr&gt;&lt;w:tcBorders&gt;&lt;w:top w:val="double" w:sz="4" w:space="0" w:color="368EF8" w:themeColor="accent3"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w:styleId="GridTable6Colorful-Accent4"&gt;&lt;w:name w:val="Grid Table 6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w:type="firstRow"&gt;&lt;w:rPr&gt;&lt;w:b/&gt;&lt;w:bCs/&gt;&lt;/w:rPr&gt;&lt;w:tblPr/&gt;&lt;w:tcPr&gt;&lt;w:tcBorders&gt;&lt;w:bottom w:val="single" w:sz="12" w:space="0" w:color="92C6CD" w:themeColor="accent4" w:themeTint="99"/&gt;&lt;/w:tcBorders&gt;&lt;/w:tcPr&gt;&lt;/w:tblStylePr&gt;&lt;w:tblStylePr w:type="lastRow"&gt;&lt;w:rPr&gt;&lt;w:b/&gt;&lt;w:bCs/&gt;&lt;/w:rPr&gt;&lt;w:tblPr/&gt;&lt;w:tcPr&gt;&lt;w:tcBorders&gt;&lt;w:top w:val="double" w:sz="4" w:space="0" w:color="92C6CD" w:themeColor="accent4"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w:styleId="GridTable6Colorful-Accent5"&gt;&lt;w:name w:val="Grid Table 6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w:type="firstRow"&gt;&lt;w:rPr&gt;&lt;w:b/&gt;&lt;w:bCs/&gt;&lt;/w:rPr&gt;&lt;w:tblPr/&gt;&lt;w:tcPr&gt;&lt;w:tcBorders&gt;&lt;w:bottom w:val="single" w:sz="12" w:space="0" w:color="E691BA" w:themeColor="accent5" w:themeTint="99"/&gt;&lt;/w:tcBorders&gt;&lt;/w:tcPr&gt;&lt;/w:tblStylePr&gt;&lt;w:tblStylePr w:type="lastRow"&gt;&lt;w:rPr&gt;&lt;w:b/&gt;&lt;w:bCs/&gt;&lt;/w:rPr&gt;&lt;w:tblPr/&gt;&lt;w:tcPr&gt;&lt;w:tcBorders&gt;&lt;w:top w:val="double" w:sz="4" w:space="0" w:color="E691BA" w:themeColor="accent5"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w:styleId="GridTable6Colorful-Accent6"&gt;&lt;w:name w:val="Grid Table 6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w:type="firstRow"&gt;&lt;w:rPr&gt;&lt;w:b/&gt;&lt;w:bCs/&gt;&lt;/w:rPr&gt;&lt;w:tblPr/&gt;&lt;w:tcPr&gt;&lt;w:tcBorders&gt;&lt;w:bottom w:val="single" w:sz="12" w:space="0" w:color="81CA74" w:themeColor="accent6" w:themeTint="99"/&gt;&lt;/w:tcBorders&gt;&lt;/w:tcPr&gt;&lt;/w:tblStylePr&gt;&lt;w:tblStylePr w:type="lastRow"&gt;&lt;w:rPr&gt;&lt;w:b/&gt;&lt;w:bCs/&gt;&lt;/w:rPr&gt;&lt;w:tblPr/&gt;&lt;w:tcPr&gt;&lt;w:tcBorders&gt;&lt;w:top w:val="double" w:sz="4" w:space="0" w:color="81CA74"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w:styleId="GridTable7Colorful"&gt;&lt;w:name w:val="Grid Table 7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w:themeFillTint="33"/&gt;&lt;/w:tcPr&gt;&lt;/w:tblStylePr&gt;&lt;w:tblStylePr w:type="neCell"&gt;&lt;w:tblPr/&gt;&lt;w:tcPr&gt;&lt;w:tcBorders&gt;&lt;w:bottom w:val="single" w:sz="4" w:space="0" w:color="7F7F82" w:themeColor="text1" w:themeTint="99"/&gt;&lt;/w:tcBorders&gt;&lt;/w:tcPr&gt;&lt;/w:tblStylePr&gt;&lt;w:tblStylePr w:type="nwCell"&gt;&lt;w:tblPr/&gt;&lt;w:tcPr&gt;&lt;w:tcBorders&gt;&lt;w:bottom w:val="single" w:sz="4" w:space="0" w:color="7F7F82" w:themeColor="text1" w:themeTint="99"/&gt;&lt;/w:tcBorders&gt;&lt;/w:tcPr&gt;&lt;/w:tblStylePr&gt;&lt;w:tblStylePr w:type="seCell"&gt;&lt;w:tblPr/&gt;&lt;w:tcPr&gt;&lt;w:tcBorders&gt;&lt;w:top w:val="single" w:sz="4" w:space="0" w:color="7F7F82" w:themeColor="text1" w:themeTint="99"/&gt;&lt;/w:tcBorders&gt;&lt;/w:tcPr&gt;&lt;/w:tblStylePr&gt;&lt;w:tblStylePr w:type="swCell"&gt;&lt;w:tblPr/&gt;&lt;w:tcPr&gt;&lt;w:tcBorders&gt;&lt;w:top w:val="single" w:sz="4" w:space="0" w:color="7F7F82" w:themeColor="text1" w:themeTint="99"/&gt;&lt;/w:tcBorders&gt;&lt;/w:tcPr&gt;&lt;/w:tblStylePr&gt;&lt;/w:style&gt;&lt;w:style w:type="table" w:styleId="GridTable7Colorful-Accent1"&gt;&lt;w:name w:val="Grid Table 7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w:themeFillTint="33"/&gt;&lt;/w:tcPr&gt;&lt;/w:tblStylePr&gt;&lt;w:tblStylePr w:type="neCell"&gt;&lt;w:tblPr/&gt;&lt;w:tcPr&gt;&lt;w:tcBorders&gt;&lt;w:bottom w:val="single" w:sz="4" w:space="0" w:color="F0787D" w:themeColor="accent1" w:themeTint="99"/&gt;&lt;/w:tcBorders&gt;&lt;/w:tcPr&gt;&lt;/w:tblStylePr&gt;&lt;w:tblStylePr w:type="nwCell"&gt;&lt;w:tblPr/&gt;&lt;w:tcPr&gt;&lt;w:tcBorders&gt;&lt;w:bottom w:val="single" w:sz="4" w:space="0" w:color="F0787D" w:themeColor="accent1" w:themeTint="99"/&gt;&lt;/w:tcBorders&gt;&lt;/w:tcPr&gt;&lt;/w:tblStylePr&gt;&lt;w:tblStylePr w:type="seCell"&gt;&lt;w:tblPr/&gt;&lt;w:tcPr&gt;&lt;w:tcBorders&gt;&lt;w:top w:val="single" w:sz="4" w:space="0" w:color="F0787D" w:themeColor="accent1" w:themeTint="99"/&gt;&lt;/w:tcBorders&gt;&lt;/w:tcPr&gt;&lt;/w:tblStylePr&gt;&lt;w:tblStylePr w:type="swCell"&gt;&lt;w:tblPr/&gt;&lt;w:tcPr&gt;&lt;w:tcBorders&gt;&lt;w:top w:val="single" w:sz="4" w:space="0" w:color="F0787D" w:themeColor="accent1" w:themeTint="99"/&gt;&lt;/w:tcBorders&gt;&lt;/w:tcPr&gt;&lt;/w:tblStylePr&gt;&lt;/w:style&gt;&lt;w:style w:type="table" w:styleId="GridTable7Colorful-Accent2"&gt;&lt;w:name w:val="Grid Table 7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w:themeFillTint="33"/&gt;&lt;/w:tcPr&gt;&lt;/w:tblStylePr&gt;&lt;w:tblStylePr w:type="neCell"&gt;&lt;w:tblPr/&gt;&lt;w:tcPr&gt;&lt;w:tcBorders&gt;&lt;w:bottom w:val="single" w:sz="4" w:space="0" w:color="C083C3" w:themeColor="accent2" w:themeTint="99"/&gt;&lt;/w:tcBorders&gt;&lt;/w:tcPr&gt;&lt;/w:tblStylePr&gt;&lt;w:tblStylePr w:type="nwCell"&gt;&lt;w:tblPr/&gt;&lt;w:tcPr&gt;&lt;w:tcBorders&gt;&lt;w:bottom w:val="single" w:sz="4" w:space="0" w:color="C083C3" w:themeColor="accent2" w:themeTint="99"/&gt;&lt;/w:tcBorders&gt;&lt;/w:tcPr&gt;&lt;/w:tblStylePr&gt;&lt;w:tblStylePr w:type="seCell"&gt;&lt;w:tblPr/&gt;&lt;w:tcPr&gt;&lt;w:tcBorders&gt;&lt;w:top w:val="single" w:sz="4" w:space="0" w:color="C083C3" w:themeColor="accent2" w:themeTint="99"/&gt;&lt;/w:tcBorders&gt;&lt;/w:tcPr&gt;&lt;/w:tblStylePr&gt;&lt;w:tblStylePr w:type="swCell"&gt;&lt;w:tblPr/&gt;&lt;w:tcPr&gt;&lt;w:tcBorders&gt;&lt;w:top w:val="single" w:sz="4" w:space="0" w:color="C083C3" w:themeColor="accent2" w:themeTint="99"/&gt;&lt;/w:tcBorders&gt;&lt;/w:tcPr&gt;&lt;/w:tblStylePr&gt;&lt;/w:style&gt;&lt;w:style w:type="table" w:styleId="GridTable7Colorful-Accent3"&gt;&lt;w:name w:val="Grid Table 7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w:themeFillTint="33"/&gt;&lt;/w:tcPr&gt;&lt;/w:tblStylePr&gt;&lt;w:tblStylePr w:type="neCell"&gt;&lt;w:tblPr/&gt;&lt;w:tcPr&gt;&lt;w:tcBorders&gt;&lt;w:bottom w:val="single" w:sz="4" w:space="0" w:color="368EF8" w:themeColor="accent3" w:themeTint="99"/&gt;&lt;/w:tcBorders&gt;&lt;/w:tcPr&gt;&lt;/w:tblStylePr&gt;&lt;w:tblStylePr w:type="nwCell"&gt;&lt;w:tblPr/&gt;&lt;w:tcPr&gt;&lt;w:tcBorders&gt;&lt;w:bottom w:val="single" w:sz="4" w:space="0" w:color="368EF8" w:themeColor="accent3" w:themeTint="99"/&gt;&lt;/w:tcBorders&gt;&lt;/w:tcPr&gt;&lt;/w:tblStylePr&gt;&lt;w:tblStylePr w:type="seCell"&gt;&lt;w:tblPr/&gt;&lt;w:tcPr&gt;&lt;w:tcBorders&gt;&lt;w:top w:val="single" w:sz="4" w:space="0" w:color="368EF8" w:themeColor="accent3" w:themeTint="99"/&gt;&lt;/w:tcBorders&gt;&lt;/w:tcPr&gt;&lt;/w:tblStylePr&gt;&lt;w:tblStylePr w:type="swCell"&gt;&lt;w:tblPr/&gt;&lt;w:tcPr&gt;&lt;w:tcBorders&gt;&lt;w:top w:val="single" w:sz="4" w:space="0" w:color="368EF8" w:themeColor="accent3" w:themeTint="99"/&gt;&lt;/w:tcBorders&gt;&lt;/w:tcPr&gt;&lt;/w:tblStylePr&gt;&lt;/w:style&gt;&lt;w:style w:type="table" w:styleId="GridTable7Colorful-Accent4"&gt;&lt;w:name w:val="Grid Table 7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w:themeFillTint="33"/&gt;&lt;/w:tcPr&gt;&lt;/w:tblStylePr&gt;&lt;w:tblStylePr w:type="neCell"&gt;&lt;w:tblPr/&gt;&lt;w:tcPr&gt;&lt;w:tcBorders&gt;&lt;w:bottom w:val="single" w:sz="4" w:space="0" w:color="92C6CD" w:themeColor="accent4" w:themeTint="99"/&gt;&lt;/w:tcBorders&gt;&lt;/w:tcPr&gt;&lt;/w:tblStylePr&gt;&lt;w:tblStylePr w:type="nwCell"&gt;&lt;w:tblPr/&gt;&lt;w:tcPr&gt;&lt;w:tcBorders&gt;&lt;w:bottom w:val="single" w:sz="4" w:space="0" w:color="92C6CD" w:themeColor="accent4" w:themeTint="99"/&gt;&lt;/w:tcBorders&gt;&lt;/w:tcPr&gt;&lt;/w:tblStylePr&gt;&lt;w:tblStylePr w:type="seCell"&gt;&lt;w:tblPr/&gt;&lt;w:tcPr&gt;&lt;w:tcBorders&gt;&lt;w:top w:val="single" w:sz="4" w:space="0" w:color="92C6CD" w:themeColor="accent4" w:themeTint="99"/&gt;&lt;/w:tcBorders&gt;&lt;/w:tcPr&gt;&lt;/w:tblStylePr&gt;&lt;w:tblStylePr w:type="swCell"&gt;&lt;w:tblPr/&gt;&lt;w:tcPr&gt;&lt;w:tcBorders&gt;&lt;w:top w:val="single" w:sz="4" w:space="0" w:color="92C6CD" w:themeColor="accent4" w:themeTint="99"/&gt;&lt;/w:tcBorders&gt;&lt;/w:tcPr&gt;&lt;/w:tblStylePr&gt;&lt;/w:style&gt;&lt;w:style w:type="table" w:styleId="GridTable7Colorful-Accent5"&gt;&lt;w:name w:val="Grid Table 7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w:themeFillTint="33"/&gt;&lt;/w:tcPr&gt;&lt;/w:tblStylePr&gt;&lt;w:tblStylePr w:type="neCell"&gt;&lt;w:tblPr/&gt;&lt;w:tcPr&gt;&lt;w:tcBorders&gt;&lt;w:bottom w:val="single" w:sz="4" w:space="0" w:color="E691BA" w:themeColor="accent5" w:themeTint="99"/&gt;&lt;/w:tcBorders&gt;&lt;/w:tcPr&gt;&lt;/w:tblStylePr&gt;&lt;w:tblStylePr w:type="nwCell"&gt;&lt;w:tblPr/&gt;&lt;w:tcPr&gt;&lt;w:tcBorders&gt;&lt;w:bottom w:val="single" w:sz="4" w:space="0" w:color="E691BA" w:themeColor="accent5" w:themeTint="99"/&gt;&lt;/w:tcBorders&gt;&lt;/w:tcPr&gt;&lt;/w:tblStylePr&gt;&lt;w:tblStylePr w:type="seCell"&gt;&lt;w:tblPr/&gt;&lt;w:tcPr&gt;&lt;w:tcBorders&gt;&lt;w:top w:val="single" w:sz="4" w:space="0" w:color="E691BA" w:themeColor="accent5" w:themeTint="99"/&gt;&lt;/w:tcBorders&gt;&lt;/w:tcPr&gt;&lt;/w:tblStylePr&gt;&lt;w:tblStylePr w:type="swCell"&gt;&lt;w:tblPr/&gt;&lt;w:tcPr&gt;&lt;w:tcBorders&gt;&lt;w:top w:val="single" w:sz="4" w:space="0" w:color="E691BA" w:themeColor="accent5" w:themeTint="99"/&gt;&lt;/w:tcBorders&gt;&lt;/w:tcPr&gt;&lt;/w:tblStylePr&gt;&lt;/w:style&gt;&lt;w:style w:type="table" w:styleId="GridTable7Colorful-Accent6"&gt;&lt;w:name w:val="Grid Table 7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w:themeFillTint="33"/&gt;&lt;/w:tcPr&gt;&lt;/w:tblStylePr&gt;&lt;w:tblStylePr w:type="neCell"&gt;&lt;w:tblPr/&gt;&lt;w:tcPr&gt;&lt;w:tcBorders&gt;&lt;w:bottom w:val="single" w:sz="4" w:space="0" w:color="81CA74" w:themeColor="accent6" w:themeTint="99"/&gt;&lt;/w:tcBorders&gt;&lt;/w:tcPr&gt;&lt;/w:tblStylePr&gt;&lt;w:tblStylePr w:type="nwCell"&gt;&lt;w:tblPr/&gt;&lt;w:tcPr&gt;&lt;w:tcBorders&gt;&lt;w:bottom w:val="single" w:sz="4" w:space="0" w:color="81CA74" w:themeColor="accent6" w:themeTint="99"/&gt;&lt;/w:tcBorders&gt;&lt;/w:tcPr&gt;&lt;/w:tblStylePr&gt;&lt;w:tblStylePr w:type="seCell"&gt;&lt;w:tblPr/&gt;&lt;w:tcPr&gt;&lt;w:tcBorders&gt;&lt;w:top w:val="single" w:sz="4" w:space="0" w:color="81CA74" w:themeColor="accent6" w:themeTint="99"/&gt;&lt;/w:tcBorders&gt;&lt;/w:tcPr&gt;&lt;/w:tblStylePr&gt;&lt;w:tblStylePr w:type="swCell"&gt;&lt;w:tblPr/&gt;&lt;w:tcPr&gt;&lt;w:tcBorders&gt;&lt;w:top w:val="single" w:sz="4" w:space="0" w:color="81CA74" w:themeColor="accent6" w:themeTint="99"/&gt;&lt;/w:tcBorders&gt;&lt;/w:tcPr&gt;&lt;/w:tblStylePr&gt;&lt;/w:style&gt;&lt;w:style w:type="character" w:styleId="Hashtag"&gt;&lt;w:name w:val="Hashtag"/&gt;&lt;w:basedOn w:val="DefaultParagraphFont"/&gt;&lt;w:uiPriority w:val="99"/&gt;&lt;w:semiHidden/&gt;&lt;w:rsid w:val="00BD3B54"/&gt;&lt;w:rPr&gt;&lt;w:color w:val="2B579A"/&gt;&lt;w:shd w:val="clear" w:color="auto" w:fill="E1DFDD"/&gt;&lt;/w:rPr&gt;&lt;/w:style&gt;&lt;w:style w:type="paragraph" w:styleId="Header"&gt;&lt;w:name w:val="header"/&gt;&lt;w:basedOn w:val="Normal"/&gt;&lt;w:link w:val="HeaderChar"/&gt;&lt;w:uiPriority w:val="13"/&gt;&lt;w:semiHidden/&gt;&lt;w:rsid w:val="00BD3B54"/&gt;&lt;w:pPr&gt;&lt;w:spacing w:after="0"/&gt;&lt;/w:pPr&gt;&lt;/w:style&gt;&lt;w:style w:type="character" w:customStyle="1" w:styleId="HeaderChar"&gt;&lt;w:name w:val="Header Char"/&gt;&lt;w:basedOn w:val="DefaultParagraphFont"/&gt;&lt;w:link w:val="Header"/&gt;&lt;w:uiPriority w:val="13"/&gt;&lt;w:semiHidden/&gt;&lt;w:rsid w:val="00BD3B54"/&gt;&lt;w:rPr&gt;&lt;w:rFonts w:ascii="Times New Roman" w:eastAsiaTheme="minorHAnsi" w:hAnsi="Times New Roman"/&gt;&lt;w:lang w:eastAsia="en-US"/&gt;&lt;/w:rPr&gt;&lt;/w:style&gt;&lt;w:style w:type="paragraph" w:customStyle="1" w:styleId="Heading1NoNumber"&gt;&lt;w:name w:val="Heading 1 No Number"/&gt;&lt;w:basedOn w:val="Heading1"/&gt;&lt;w:next w:val="Normal"/&gt;&lt;w:uiPriority w:val="1"/&gt;&lt;w:qFormat/&gt;&lt;w:rsid w:val="002860EE"/&gt;&lt;w:pPr&gt;&lt;w:numPr&gt;&lt;w:numId w:val="22"/&gt;&lt;/w:numPr&gt;&lt;/w:pPr&gt;&lt;/w:style&gt;&lt;w:style w:type="paragraph" w:customStyle="1" w:styleId="Heading2NoNumber"&gt;&lt;w:name w:val="Heading 2 No Number"/&gt;&lt;w:basedOn w:val="Heading2"/&gt;&lt;w:next w:val="Normal"/&gt;&lt;w:uiPriority w:val="1"/&gt;&lt;w:qFormat/&gt;&lt;w:rsid w:val="005A4551"/&gt;&lt;w:pPr&gt;&lt;w:numPr&gt;&lt;w:numId w:val="22"/&gt;&lt;/w:numPr&gt;&lt;w:spacing w:before="280"/&gt;&lt;/w:pPr&gt;&lt;/w:style&gt;&lt;w:style w:type="paragraph" w:customStyle="1" w:styleId="Heading3NoNumber"&gt;&lt;w:name w:val="Heading 3 No Number"/&gt;&lt;w:basedOn w:val="Heading3"/&gt;&lt;w:next w:val="Normal"/&gt;&lt;w:uiPriority w:val="1"/&gt;&lt;w:qFormat/&gt;&lt;w:rsid w:val="005A4551"/&gt;&lt;w:pPr&gt;&lt;w:numPr&gt;&lt;w:numId w:val="22"/&gt;&lt;/w:numPr&gt;&lt;/w:pPr&gt;&lt;/w:style&gt;&lt;w:style w:type="paragraph" w:customStyle="1" w:styleId="Heading4NoNumber"&gt;&lt;w:name w:val="Heading 4 No Number"/&gt;&lt;w:basedOn w:val="Heading4"/&gt;&lt;w:next w:val="Normal"/&gt;&lt;w:uiPriority w:val="1"/&gt;&lt;w:rsid w:val="005A4551"/&gt;&lt;w:pPr&gt;&lt;w:numPr&gt;&lt;w:numId w:val="22"/&gt;&lt;/w:numPr&gt;&lt;/w:pPr&gt;&lt;/w:style&gt;&lt;w:style w:type="character" w:customStyle="1" w:styleId="Heading5Char"&gt;&lt;w:name w:val="Heading 5 Char"/&gt;&lt;w:basedOn w:val="DefaultParagraphFont"/&gt;&lt;w:link w:val="Heading5"/&gt;&lt;w:semiHidden/&gt;&lt;w:rsid w:val="001154EC"/&gt;&lt;w:rPr&gt;&lt;w:rFonts w:ascii="Times New Roman" w:eastAsiaTheme="majorEastAsia" w:hAnsi="Times New Roman" w:cs="Times New Roman"/&gt;&lt;w:b/&gt;&lt;w:sz w:val="20"/&gt;&lt;w:szCs w:val="20"/&gt;&lt;w:lang w:eastAsia="en-US"/&gt;&lt;/w:rPr&gt;&lt;/w:style&gt;&lt;w:style w:type="paragraph" w:customStyle="1" w:styleId="Heading5NoNumber"&gt;&lt;w:name w:val="Heading 5 No Number"/&gt;&lt;w:basedOn w:val="Heading5"/&gt;&lt;w:next w:val="Normal"/&gt;&lt;w:uiPriority w:val="1"/&gt;&lt;w:qFormat/&gt;&lt;w:rsid w:val="002329CF"/&gt;&lt;w:pPr&gt;&lt;w:numPr&gt;&lt;w:numId w:val="22"/&gt;&lt;/w:numPr&gt;&lt;w:spacing w:before="320" w:after="30"/&gt;&lt;/w:pPr&gt;&lt;w:rPr&gt;&lt;w:i/&gt;&lt;w:sz w:val="22"/&gt;&lt;/w:rPr&gt;&lt;/w:style&gt;&lt;w:style w:type="paragraph" w:customStyle="1" w:styleId="Heading6NoNumber"&gt;&lt;w:name w:val="Heading 6 No Number"/&gt;&lt;w:basedOn w:val="Heading6"/&gt;&lt;w:next w:val="Normal"/&gt;&lt;w:uiPriority w:val="1"/&gt;&lt;w:qFormat/&gt;&lt;w:rsid w:val="00D8694F"/&gt;&lt;w:pPr&gt;&lt;w:numPr&gt;&lt;w:numId w:val="22"/&gt;&lt;/w:numPr&gt;&lt;w:spacing w:before="320" w:after="30"/&gt;&lt;/w:pPr&gt;&lt;w:rPr&gt;&lt;w:i/&gt;&lt;w:sz w:val="22"/&gt;&lt;/w:rPr&gt;&lt;/w:style&gt;&lt;w:style w:type="character" w:customStyle="1" w:styleId="Heading7Char"&gt;&lt;w:name w:val="Heading 7 Char"/&gt;&lt;w:aliases w:val="Appendix Heading Char"/&gt;&lt;w:basedOn w:val="DefaultParagraphFont"/&gt;&lt;w:link w:val="Heading7"/&gt;&lt;w:uiPriority w:val="10"/&gt;&lt;w:rsid w:val="003E5A90"/&gt;&lt;w:rPr&gt;&lt;w:rFonts w:ascii="Times New Roman" w:eastAsiaTheme="majorEastAsia" w:hAnsi="Times New Roman" w:cs="Times New Roman"/&gt;&lt;w:iCs/&gt;&lt;w:color w:val="E61E28" w:themeColor="accent1"/&gt;&lt;w:sz w:val="44"/&gt;&lt;w:szCs w:val="20"/&gt;&lt;w:lang w:eastAsia="en-US"/&gt;&lt;/w:rPr&gt;&lt;/w:style&gt;&lt;w:style w:type="character" w:customStyle="1" w:styleId="Heading8Char"&gt;&lt;w:name w:val="Heading 8 Char"/&gt;&lt;w:basedOn w:val="DefaultParagraphFont"/&gt;&lt;w:link w:val="Heading8"/&gt;&lt;w:semiHidden/&gt;&lt;w:rsid w:val="001154EC"/&gt;&lt;w:rPr&gt;&lt;w:rFonts w:ascii="Times New Roman" w:eastAsiaTheme="majorEastAsia" w:hAnsi="Times New Roman" w:cs="Times New Roman"/&gt;&lt;w:b/&gt;&lt;w:sz w:val="20"/&gt;&lt;w:szCs w:val="21"/&gt;&lt;w:lang w:eastAsia="en-US"/&gt;&lt;/w:rPr&gt;&lt;/w:style&gt;&lt;w:style w:type="character" w:customStyle="1" w:styleId="Heading9Char"&gt;&lt;w:name w:val="Heading 9 Char"/&gt;&lt;w:basedOn w:val="DefaultParagraphFont"/&gt;&lt;w:link w:val="Heading9"/&gt;&lt;w:semiHidden/&gt;&lt;w:rsid w:val="001154EC"/&gt;&lt;w:rPr&gt;&lt;w:rFonts w:ascii="Times New Roman" w:eastAsiaTheme="majorEastAsia" w:hAnsi="Times New Roman" w:cs="Times New Roman"/&gt;&lt;w:b/&gt;&lt;w:iCs/&gt;&lt;w:sz w:val="20"/&gt;&lt;w:szCs w:val="21"/&gt;&lt;w:lang w:eastAsia="en-US"/&gt;&lt;/w:rPr&gt;&lt;/w:style&gt;&lt;w:style w:type="character" w:styleId="HTMLAcronym"&gt;&lt;w:name w:val="HTML Acronym"/&gt;&lt;w:basedOn w:val="DefaultParagraphFont"/&gt;&lt;w:uiPriority w:val="99"/&gt;&lt;w:semiHidden/&gt;&lt;w:rsid w:val="00BD3B54"/&gt;&lt;/w:style&gt;&lt;w:style w:type="paragraph" w:styleId="HTMLAddress"&gt;&lt;w:name w:val="HTML Address"/&gt;&lt;w:basedOn w:val="Normal"/&gt;&lt;w:link w:val="HTMLAddressChar"/&gt;&lt;w:uiPriority w:val="99"/&gt;&lt;w:semiHidden/&gt;&lt;w:rsid w:val="00BD3B54"/&gt;&lt;w:rPr&gt;&lt;w:i/&gt;&lt;w:iCs/&gt;&lt;/w:rPr&gt;&lt;/w:style&gt;&lt;w:style w:type="character" w:customStyle="1" w:styleId="HTMLAddressChar"&gt;&lt;w:name w:val="HTML Address Char"/&gt;&lt;w:basedOn w:val="DefaultParagraphFont"/&gt;&lt;w:link w:val="HTMLAddress"/&gt;&lt;w:uiPriority w:val="99"/&gt;&lt;w:semiHidden/&gt;&lt;w:rsid w:val="00BD3B54"/&gt;&lt;w:rPr&gt;&lt;w:rFonts w:ascii="Times New Roman" w:eastAsiaTheme="minorHAnsi" w:hAnsi="Times New Roman"/&gt;&lt;w:i/&gt;&lt;w:iCs/&gt;&lt;w:lang w:eastAsia="en-US"/&gt;&lt;/w:rPr&gt;&lt;/w:style&gt;&lt;w:style w:type="character" w:styleId="HTMLCite"&gt;&lt;w:name w:val="HTML Cite"/&gt;&lt;w:basedOn w:val="DefaultParagraphFont"/&gt;&lt;w:uiPriority w:val="99"/&gt;&lt;w:semiHidden/&gt;&lt;w:rsid w:val="00BD3B54"/&gt;&lt;w:rPr&gt;&lt;w:i/&gt;&lt;w:iCs/&gt;&lt;/w:rPr&gt;&lt;/w:style&gt;&lt;w:style w:type="character" w:styleId="HTMLCode"&gt;&lt;w:name w:val="HTML Code"/&gt;&lt;w:basedOn w:val="DefaultParagraphFont"/&gt;&lt;w:uiPriority w:val="99"/&gt;&lt;w:semiHidden/&gt;&lt;w:rsid w:val="00BD3B54"/&gt;&lt;w:rPr&gt;&lt;w:rFonts w:ascii="Times New Roman" w:hAnsi="Times New Roman" w:cs="Times New Roman"/&gt;&lt;w:sz w:val="20"/&gt;&lt;w:szCs w:val="20"/&gt;&lt;/w:rPr&gt;&lt;/w:style&gt;&lt;w:style w:type="character" w:styleId="HTMLDefinition"&gt;&lt;w:name w:val="HTML Definition"/&gt;&lt;w:basedOn w:val="DefaultParagraphFont"/&gt;&lt;w:uiPriority w:val="99"/&gt;&lt;w:semiHidden/&gt;&lt;w:rsid w:val="00BD3B54"/&gt;&lt;w:rPr&gt;&lt;w:i/&gt;&lt;w:iCs/&gt;&lt;/w:rPr&gt;&lt;/w:style&gt;&lt;w:style w:type="character" w:styleId="HTMLKeyboard"&gt;&lt;w:name w:val="HTML Keyboard"/&gt;&lt;w:basedOn w:val="DefaultParagraphFont"/&gt;&lt;w:uiPriority w:val="99"/&gt;&lt;w:semiHidden/&gt;&lt;w:rsid w:val="00BD3B54"/&gt;&lt;w:rPr&gt;&lt;w:rFonts w:ascii="Times New Roman" w:hAnsi="Times New Roman" w:cs="Times New Roman"/&gt;&lt;w:sz w:val="20"/&gt;&lt;w:szCs w:val="20"/&gt;&lt;/w:rPr&gt;&lt;/w:style&gt;&lt;w:style w:type="paragraph" w:styleId="HTMLPreformatted"&gt;&lt;w:name w:val="HTML Preformatted"/&gt;&lt;w:basedOn w:val="Normal"/&gt;&lt;w:link w:val="HTMLPreformattedChar"/&gt;&lt;w:uiPriority w:val="99"/&gt;&lt;w:semiHidden/&gt;&lt;w:rsid w:val="00BD3B54"/&gt;&lt;w:rPr&gt;&lt;w:rFonts w:cs="Arial"/&gt;&lt;/w:rPr&gt;&lt;/w:style&gt;&lt;w:style w:type="character" w:customStyle="1" w:styleId="HTMLPreformattedChar"&gt;&lt;w:name w:val="HTML Preformatted Char"/&gt;&lt;w:basedOn w:val="DefaultParagraphFont"/&gt;&lt;w:link w:val="HTMLPreformatted"/&gt;&lt;w:uiPriority w:val="99"/&gt;&lt;w:semiHidden/&gt;&lt;w:rsid w:val="00BD3B54"/&gt;&lt;w:rPr&gt;&lt;w:rFonts w:ascii="Times New Roman" w:eastAsiaTheme="minorHAnsi" w:hAnsi="Times New Roman" w:cs="Arial"/&gt;&lt;w:lang w:eastAsia="en-US"/&gt;&lt;/w:rPr&gt;&lt;/w:style&gt;&lt;w:style w:type="character" w:styleId="HTMLSample"&gt;&lt;w:name w:val="HTML Sample"/&gt;&lt;w:basedOn w:val="DefaultParagraphFont"/&gt;&lt;w:uiPriority w:val="99"/&gt;&lt;w:semiHidden/&gt;&lt;w:rsid w:val="00BD3B54"/&gt;&lt;w:rPr&gt;&lt;w:rFonts w:ascii="Times New Roman" w:hAnsi="Times New Roman" w:cs="Times New Roman"/&gt;&lt;w:sz w:val="24"/&gt;&lt;w:szCs w:val="24"/&gt;&lt;/w:rPr&gt;&lt;/w:style&gt;&lt;w:style w:type="character" w:styleId="HTMLTypewriter"&gt;&lt;w:name w:val="HTML Typewriter"/&gt;&lt;w:basedOn w:val="DefaultParagraphFont"/&gt;&lt;w:uiPriority w:val="99"/&gt;&lt;w:semiHidden/&gt;&lt;w:rsid w:val="00BD3B54"/&gt;&lt;w:rPr&gt;&lt;w:rFonts w:ascii="Times New Roman" w:hAnsi="Times New Roman" w:cs="Times New Roman"/&gt;&lt;w:sz w:val="20"/&gt;&lt;w:szCs w:val="20"/&gt;&lt;/w:rPr&gt;&lt;/w:style&gt;&lt;w:style w:type="character" w:styleId="HTMLVariable"&gt;&lt;w:name w:val="HTML Variable"/&gt;&lt;w:basedOn w:val="DefaultParagraphFont"/&gt;&lt;w:uiPriority w:val="99"/&gt;&lt;w:semiHidden/&gt;&lt;w:rsid w:val="00BD3B54"/&gt;&lt;w:rPr&gt;&lt;w:i/&gt;&lt;w:iCs/&gt;&lt;/w:rPr&gt;&lt;/w:style&gt;&lt;w:style w:type="character" w:styleId="Hyperlink"&gt;&lt;w:name w:val="Hyperlink"/&gt;&lt;w:basedOn w:val="DefaultParagraphFont"/&gt;&lt;w:uiPriority w:val="99"/&gt;&lt;w:unhideWhenUsed/&gt;&lt;w:rsid w:val="00BD3B54"/&gt;&lt;w:rPr&gt;&lt;w:color w:val="auto"/&gt;&lt;w:u w:val="single"/&gt;&lt;/w:rPr&gt;&lt;/w:style&gt;&lt;w:style w:type="paragraph" w:styleId="Index1"&gt;&lt;w:name w:val="index 1"/&gt;&lt;w:basedOn w:val="Normal"/&gt;&lt;w:next w:val="Normal"/&gt;&lt;w:autoRedefine/&gt;&lt;w:uiPriority w:val="99"/&gt;&lt;w:semiHidden/&gt;&lt;w:rsid w:val="00BD3B54"/&gt;&lt;w:pPr&gt;&lt;w:ind w:left="200" w:hanging="200"/&gt;&lt;/w:pPr&gt;&lt;/w:style&gt;&lt;w:style w:type="paragraph" w:styleId="Index2"&gt;&lt;w:name w:val="index 2"/&gt;&lt;w:basedOn w:val="Normal"/&gt;&lt;w:next w:val="Normal"/&gt;&lt;w:autoRedefine/&gt;&lt;w:uiPriority w:val="99"/&gt;&lt;w:semiHidden/&gt;&lt;w:rsid w:val="00BD3B54"/&gt;&lt;w:pPr&gt;&lt;w:ind w:left="400" w:hanging="200"/&gt;&lt;/w:pPr&gt;&lt;/w:style&gt;&lt;w:style w:type="paragraph" w:styleId="Index3"&gt;&lt;w:name w:val="index 3"/&gt;&lt;w:basedOn w:val="Normal"/&gt;&lt;w:next w:val="Normal"/&gt;&lt;w:autoRedefine/&gt;&lt;w:uiPriority w:val="99"/&gt;&lt;w:semiHidden/&gt;&lt;w:rsid w:val="00BD3B54"/&gt;&lt;w:pPr&gt;&lt;w:ind w:left="600" w:hanging="200"/&gt;&lt;/w:pPr&gt;&lt;/w:style&gt;&lt;w:style w:type="paragraph" w:styleId="Index4"&gt;&lt;w:name w:val="index 4"/&gt;&lt;w:basedOn w:val="Normal"/&gt;&lt;w:next w:val="Normal"/&gt;&lt;w:autoRedefine/&gt;&lt;w:uiPriority w:val="99"/&gt;&lt;w:semiHidden/&gt;&lt;w:rsid w:val="00BD3B54"/&gt;&lt;w:pPr&gt;&lt;w:ind w:left="800" w:hanging="200"/&gt;&lt;/w:pPr&gt;&lt;/w:style&gt;&lt;w:style w:type="paragraph" w:styleId="Index5"&gt;&lt;w:name w:val="index 5"/&gt;&lt;w:basedOn w:val="Normal"/&gt;&lt;w:next w:val="Normal"/&gt;&lt;w:autoRedefine/&gt;&lt;w:uiPriority w:val="99"/&gt;&lt;w:semiHidden/&gt;&lt;w:rsid w:val="00BD3B54"/&gt;&lt;w:pPr&gt;&lt;w:ind w:left="1000" w:hanging="200"/&gt;&lt;/w:pPr&gt;&lt;/w:style&gt;&lt;w:style w:type="paragraph" w:styleId="Index6"&gt;&lt;w:name w:val="index 6"/&gt;&lt;w:basedOn w:val="Normal"/&gt;&lt;w:next w:val="Normal"/&gt;&lt;w:autoRedefine/&gt;&lt;w:uiPriority w:val="99"/&gt;&lt;w:semiHidden/&gt;&lt;w:rsid w:val="00BD3B54"/&gt;&lt;w:pPr&gt;&lt;w:ind w:left="1200" w:hanging="200"/&gt;&lt;/w:pPr&gt;&lt;/w:style&gt;&lt;w:style w:type="paragraph" w:styleId="Index7"&gt;&lt;w:name w:val="index 7"/&gt;&lt;w:basedOn w:val="Normal"/&gt;&lt;w:next w:val="Normal"/&gt;&lt;w:autoRedefine/&gt;&lt;w:uiPriority w:val="99"/&gt;&lt;w:semiHidden/&gt;&lt;w:rsid w:val="00BD3B54"/&gt;&lt;w:pPr&gt;&lt;w:ind w:left="1400" w:hanging="200"/&gt;&lt;/w:pPr&gt;&lt;/w:style&gt;&lt;w:style w:type="paragraph" w:styleId="Index8"&gt;&lt;w:name w:val="index 8"/&gt;&lt;w:basedOn w:val="Normal"/&gt;&lt;w:next w:val="Normal"/&gt;&lt;w:autoRedefine/&gt;&lt;w:uiPriority w:val="99"/&gt;&lt;w:semiHidden/&gt;&lt;w:rsid w:val="00BD3B54"/&gt;&lt;w:pPr&gt;&lt;w:ind w:left="1600" w:hanging="200"/&gt;&lt;/w:pPr&gt;&lt;/w:style&gt;&lt;w:style w:type="paragraph" w:styleId="Index9"&gt;&lt;w:name w:val="index 9"/&gt;&lt;w:basedOn w:val="Normal"/&gt;&lt;w:next w:val="Normal"/&gt;&lt;w:autoRedefine/&gt;&lt;w:uiPriority w:val="99"/&gt;&lt;w:semiHidden/&gt;&lt;w:rsid w:val="00BD3B54"/&gt;&lt;w:pPr&gt;&lt;w:ind w:left="1800" w:hanging="200"/&gt;&lt;/w:pPr&gt;&lt;/w:style&gt;&lt;w:style w:type="paragraph" w:styleId="IndexHeading"&gt;&lt;w:name w:val="index heading"/&gt;&lt;w:basedOn w:val="Normal"/&gt;&lt;w:next w:val="Index1"/&gt;&lt;w:uiPriority w:val="99"/&gt;&lt;w:semiHidden/&gt;&lt;w:rsid w:val="00BD3B54"/&gt;&lt;w:rPr&gt;&lt;w:rFonts w:eastAsiaTheme="majorEastAsia" w:cs="Arial"/&gt;&lt;w:b/&gt;&lt;w:bCs/&gt;&lt;/w:rPr&gt;&lt;/w:style&gt;&lt;w:style w:type="character" w:styleId="IntenseEmphasis"&gt;&lt;w:name w:val="Intense Emphasis"/&gt;&lt;w:basedOn w:val="DefaultParagraphFont"/&gt;&lt;w:uiPriority w:val="99"/&gt;&lt;w:semiHidden/&gt;&lt;w:qFormat/&gt;&lt;w:rsid w:val="00BD3B54"/&gt;&lt;w:rPr&gt;&lt;w:i/&gt;&lt;w:iCs/&gt;&lt;w:color w:val="E61E28" w:themeColor="accent1"/&gt;&lt;/w:rPr&gt;&lt;/w:style&gt;&lt;w:style w:type="paragraph" w:styleId="IntenseQuote"&gt;&lt;w:name w:val="Intense Quote"/&gt;&lt;w:basedOn w:val="Normal"/&gt;&lt;w:next w:val="Normal"/&gt;&lt;w:link w:val="IntenseQuoteChar"/&gt;&lt;w:uiPriority w:val="99"/&gt;&lt;w:semiHidden/&gt;&lt;w:qFormat/&gt;&lt;w:rsid w:val="00BD3B54"/&gt;&lt;w:pPr&gt;&lt;w:pBdr&gt;&lt;w:top w:val="single" w:sz="4" w:space="10" w:color="E61E28" w:themeColor="accent1"/&gt;&lt;w:bottom w:val="single" w:sz="4" w:space="10" w:color="E61E28" w:themeColor="accent1"/&gt;&lt;/w:pBdr&gt;&lt;w:spacing w:before="360" w:after="360"/&gt;&lt;w:ind w:left="864" w:right="864"/&gt;&lt;w:jc w:val="center"/&gt;&lt;/w:pPr&gt;&lt;w:rPr&gt;&lt;w:i/&gt;&lt;w:iCs/&gt;&lt;w:color w:val="E61E28" w:themeColor="accent1"/&gt;&lt;/w:rPr&gt;&lt;/w:style&gt;&lt;w:style w:type="character" w:customStyle="1" w:styleId="IntenseQuoteChar"&gt;&lt;w:name w:val="Intense Quote Char"/&gt;&lt;w:basedOn w:val="DefaultParagraphFont"/&gt;&lt;w:link w:val="IntenseQuote"/&gt;&lt;w:uiPriority w:val="99"/&gt;&lt;w:semiHidden/&gt;&lt;w:rsid w:val="00BD3B54"/&gt;&lt;w:rPr&gt;&lt;w:rFonts w:ascii="Times New Roman" w:eastAsiaTheme="minorHAnsi" w:hAnsi="Times New Roman"/&gt;&lt;w:i/&gt;&lt;w:iCs/&gt;&lt;w:color w:val="E61E28" w:themeColor="accent1"/&gt;&lt;w:lang w:eastAsia="en-US"/&gt;&lt;/w:rPr&gt;&lt;/w:style&gt;&lt;w:style w:type="character" w:styleId="IntenseReference"&gt;&lt;w:name w:val="Intense Reference"/&gt;&lt;w:basedOn w:val="DefaultParagraphFont"/&gt;&lt;w:uiPriority w:val="99"/&gt;&lt;w:semiHidden/&gt;&lt;w:qFormat/&gt;&lt;w:rsid w:val="00BD3B54"/&gt;&lt;w:rPr&gt;&lt;w:b/&gt;&lt;w:bCs/&gt;&lt;w:smallCaps/&gt;&lt;w:color w:val="E61E28" w:themeColor="accent1"/&gt;&lt;w:spacing w:val="5"/&gt;&lt;/w:rPr&gt;&lt;/w:style&gt;&lt;w:style w:type="paragraph" w:customStyle="1" w:styleId="IntroText"&gt;&lt;w:name w:val="Intro Text"/&gt;&lt;w:basedOn w:val="Normal"/&gt;&lt;w:next w:val="Normal"/&gt;&lt;w:uiPriority w:val="12"/&gt;&lt;w:semiHidden/&gt;&lt;w:rsid w:val="00BD3B54"/&gt;&lt;w:pPr&gt;&lt;w:spacing w:line="280" w:lineRule="atLeast"/&gt;&lt;/w:pPr&gt;&lt;w:rPr&gt;&lt;w:sz w:val="28"/&gt;&lt;/w:rPr&gt;&lt;/w:style&gt;&lt;w:style w:type="table" w:styleId="LightGrid"&gt;&lt;w:name w:val="Light Grid"/&gt;&lt;w:basedOn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w:themeColor="text1"/&gt;&lt;w:insideH w:val="single" w:sz="8" w:space="0" w:color="2C2C2D" w:themeColor="text1"/&gt;&lt;w:insideV w:val="single" w:sz="8" w:space="0" w:color="2C2C2D" w:themeColor="text1"/&gt;&lt;/w:tblBorders&gt;&lt;/w:tblPr&gt;&lt;w:tblStylePr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w:color="2C2C2D" w:themeColor="text1"/&gt;&lt;w:left w:val="single" w:sz="8" w:space="0" w:color="2C2C2D" w:themeColor="text1"/&gt;&lt;w:bottom w:val="single" w:sz="18" w:space="0" w:color="2C2C2D" w:themeColor="text1"/&gt;&lt;w:right w:val="single" w:sz="8" w:space="0" w:color="2C2C2D" w:themeColor="text1"/&gt;&lt;w:insideH w:val="nil"/&gt;&lt;w:insideV w:val="single" w:sz="8" w:space="0" w:color="2C2C2D" w:themeColor="text1"/&gt;&lt;/w:tcBorders&gt;&lt;/w:tcPr&gt;&lt;/w:tblStylePr&gt;&lt;w:tblStylePr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w:color="2C2C2D" w:themeColor="text1"/&gt;&lt;w:left w:val="single" w:sz="8" w:space="0" w:color="2C2C2D" w:themeColor="text1"/&gt;&lt;w:bottom w:val="single" w:sz="8" w:space="0" w:color="2C2C2D" w:themeColor="text1"/&gt;&lt;w:right w:val="single" w:sz="8" w:space="0" w:color="2C2C2D" w:themeColor="text1"/&gt;&lt;w:insideH w:val="nil"/&gt;&lt;w:insideV w:val="single" w:sz="8" w:space="0" w:color="2C2C2D" w:themeColor="text1"/&gt;&lt;/w:tcBorders&gt;&lt;/w:tcPr&gt;&lt;/w:tblStylePr&gt;&lt;w:tblStylePr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w:themeColor="text1"/&gt;&lt;/w:tcBorders&gt;&lt;/w:tcPr&gt;&lt;/w:tblStylePr&gt;&lt;w:tblStylePr w:type="band1Vert"&gt;&lt;w:tblPr/&gt;&lt;w:tcPr&gt;&lt;w:tcBorders&gt;&lt;w:top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w:themeColor="text1"/&gt;&lt;/w:tcBorders&gt;&lt;w:shd w:val="clear" w:color="auto" w:fill="CACACB" w:themeFill="text1" w:themeFillTint="3F"/&gt;&lt;/w:tcPr&gt;&lt;/w:tblStylePr&gt;&lt;w:tblStylePr w:type="band1Horz"&gt;&lt;w:tblPr/&gt;&lt;w:tcPr&gt;&lt;w:tcBorders&gt;&lt;w:top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w:themeColor="text1"/&gt;&lt;w:insideV w:val="single" w:sz="8" w:space="0" w:color="2C2C2D" w:themeColor="text1"/&gt;&lt;/w:tcBorders&gt;&lt;w:shd w:val="clear" w:color="auto" w:fill="CACACB" w:themeFill="text1" w:themeFillTint="3F"/&gt;&lt;/w:tcPr&gt;&lt;/w:tblStylePr&gt;&lt;w:tblStylePr w:type="band2Horz"&gt;&lt;w:tblPr/&gt;&lt;w:tcPr&gt;&lt;w:tcBorders&gt;&lt;w:top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w:themeColor="text1"/&gt;&lt;w:insideV w:val="single" w:sz="8" w:space="0" w:color="2C2C2D" w:themeColor="text1"/&gt;&lt;/w:tcBorders&gt;&lt;/w:tcPr&gt;&lt;/w:tblStylePr&gt;&lt;/w:style&gt;&lt;w:style w:type="table" w:styleId="LightGrid-Accent1"&gt;&lt;w:name w:val="Light Grid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w:themeColor="accent1"/&gt;&lt;w:insideH w:val="single" w:sz="8" w:space="0" w:color="E61E28" w:themeColor="accent1"/&gt;&lt;w:insideV w:val="single" w:sz="8" w:space="0" w:color="E61E28" w:themeColor="accent1"/&gt;&lt;/w:tblBorders&gt;&lt;/w:tblPr&gt;&lt;w:tblStylePr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w:color="E61E28" w:themeColor="accent1"/&gt;&lt;w:left w:val="single" w:sz="8" w:space="0" w:color="E61E28" w:themeColor="accent1"/&gt;&lt;w:bottom w:val="single" w:sz="18" w:space="0" w:color="E61E28" w:themeColor="accent1"/&gt;&lt;w:right w:val="single" w:sz="8" w:space="0" w:color="E61E28" w:themeColor="accent1"/&gt;&lt;w:insideH w:val="nil"/&gt;&lt;w:insideV w:val="single" w:sz="8" w:space="0" w:color="E61E28" w:themeColor="accent1"/&gt;&lt;/w:tcBorders&gt;&lt;/w:tcPr&gt;&lt;/w:tblStylePr&gt;&lt;w:tblStylePr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w:color="E61E28" w:themeColor="accent1"/&gt;&lt;w:left w:val="single" w:sz="8" w:space="0" w:color="E61E28" w:themeColor="accent1"/&gt;&lt;w:bottom w:val="single" w:sz="8" w:space="0" w:color="E61E28" w:themeColor="accent1"/&gt;&lt;w:right w:val="single" w:sz="8" w:space="0" w:color="E61E28" w:themeColor="accent1"/&gt;&lt;w:insideH w:val="nil"/&gt;&lt;w:insideV w:val="single" w:sz="8" w:space="0" w:color="E61E28" w:themeColor="accent1"/&gt;&lt;/w:tcBorders&gt;&lt;/w:tcPr&gt;&lt;/w:tblStylePr&gt;&lt;w:tblStylePr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w:themeColor="accent1"/&gt;&lt;/w:tcBorders&gt;&lt;/w:tcPr&gt;&lt;/w:tblStylePr&gt;&lt;w:tblStylePr w:type="band1Vert"&gt;&lt;w:tblPr/&gt;&lt;w:tcPr&gt;&lt;w:tcBorders&gt;&lt;w:top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w:themeColor="accent1"/&gt;&lt;/w:tcBorders&gt;&lt;w:shd w:val="clear" w:color="auto" w:fill="F8C7C9" w:themeFill="accent1" w:themeFillTint="3F"/&gt;&lt;/w:tcPr&gt;&lt;/w:tblStylePr&gt;&lt;w:tblStylePr w:type="band1Horz"&gt;&lt;w:tblPr/&gt;&lt;w:tcPr&gt;&lt;w:tcBorders&gt;&lt;w:top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w:themeColor="accent1"/&gt;&lt;w:insideV w:val="single" w:sz="8" w:space="0" w:color="E61E28" w:themeColor="accent1"/&gt;&lt;/w:tcBorders&gt;&lt;w:shd w:val="clear" w:color="auto" w:fill="F8C7C9" w:themeFill="accent1" w:themeFillTint="3F"/&gt;&lt;/w:tcPr&gt;&lt;/w:tblStylePr&gt;&lt;w:tblStylePr w:type="band2Horz"&gt;&lt;w:tblPr/&gt;&lt;w:tcPr&gt;&lt;w:tcBorders&gt;&lt;w:top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w:themeColor="accent1"/&gt;&lt;w:insideV w:val="single" w:sz="8" w:space="0" w:color="E61E28" w:themeColor="accent1"/&gt;&lt;/w:tcBorders&gt;&lt;/w:tcPr&gt;&lt;/w:tblStylePr&gt;&lt;/w:style&gt;&lt;w:style w:type="table" w:styleId="LightGrid-Accent2"&gt;&lt;w:name w:val="Light Grid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w:themeColor="accent2"/&gt;&lt;w:insideH w:val="single" w:sz="8" w:space="0" w:color="88438B" w:themeColor="accent2"/&gt;&lt;w:insideV w:val="single" w:sz="8" w:space="0" w:color="88438B" w:themeColor="accent2"/&gt;&lt;/w:tblBorders&gt;&lt;/w:tblPr&gt;&lt;w:tblStylePr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w:color="88438B" w:themeColor="accent2"/&gt;&lt;w:left w:val="single" w:sz="8" w:space="0" w:color="88438B" w:themeColor="accent2"/&gt;&lt;w:bottom w:val="single" w:sz="18" w:space="0" w:color="88438B" w:themeColor="accent2"/&gt;&lt;w:right w:val="single" w:sz="8" w:space="0" w:color="88438B" w:themeColor="accent2"/&gt;&lt;w:insideH w:val="nil"/&gt;&lt;w:insideV w:val="single" w:sz="8" w:space="0" w:color="88438B" w:themeColor="accent2"/&gt;&lt;/w:tcBorders&gt;&lt;/w:tcPr&gt;&lt;/w:tblStylePr&gt;&lt;w:tblStylePr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w:color="88438B" w:themeColor="accent2"/&gt;&lt;w:left w:val="single" w:sz="8" w:space="0" w:color="88438B" w:themeColor="accent2"/&gt;&lt;w:bottom w:val="single" w:sz="8" w:space="0" w:color="88438B" w:themeColor="accent2"/&gt;&lt;w:right w:val="single" w:sz="8" w:space="0" w:color="88438B" w:themeColor="accent2"/&gt;&lt;w:insideH w:val="nil"/&gt;&lt;w:insideV w:val="single" w:sz="8" w:space="0" w:color="88438B" w:themeColor="accent2"/&gt;&lt;/w:tcBorders&gt;&lt;/w:tcPr&gt;&lt;/w:tblStylePr&gt;&lt;w:tblStylePr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w:themeColor="accent2"/&gt;&lt;/w:tcBorders&gt;&lt;/w:tcPr&gt;&lt;/w:tblStylePr&gt;&lt;w:tblStylePr w:type="band1Vert"&gt;&lt;w:tblPr/&gt;&lt;w:tcPr&gt;&lt;w:tcBorders&gt;&lt;w:top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w:themeColor="accent2"/&gt;&lt;/w:tcBorders&gt;&lt;w:shd w:val="clear" w:color="auto" w:fill="E5CCE6" w:themeFill="accent2" w:themeFillTint="3F"/&gt;&lt;/w:tcPr&gt;&lt;/w:tblStylePr&gt;&lt;w:tblStylePr w:type="band1Horz"&gt;&lt;w:tblPr/&gt;&lt;w:tcPr&gt;&lt;w:tcBorders&gt;&lt;w:top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w:themeColor="accent2"/&gt;&lt;w:insideV w:val="single" w:sz="8" w:space="0" w:color="88438B" w:themeColor="accent2"/&gt;&lt;/w:tcBorders&gt;&lt;w:shd w:val="clear" w:color="auto" w:fill="E5CCE6" w:themeFill="accent2" w:themeFillTint="3F"/&gt;&lt;/w:tcPr&gt;&lt;/w:tblStylePr&gt;&lt;w:tblStylePr w:type="band2Horz"&gt;&lt;w:tblPr/&gt;&lt;w:tcPr&gt;&lt;w:tcBorders&gt;&lt;w:top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w:themeColor="accent2"/&gt;&lt;w:insideV w:val="single" w:sz="8" w:space="0" w:color="88438B" w:themeColor="accent2"/&gt;&lt;/w:tcBorders&gt;&lt;/w:tcPr&gt;&lt;/w:tblStylePr&gt;&lt;/w:style&gt;&lt;w:style w:type="table" w:styleId="LightGrid-Accent3"&gt;&lt;w:name w:val="Light Grid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w:themeColor="accent3"/&gt;&lt;w:insideH w:val="single" w:sz="8" w:space="0" w:color="054CA1" w:themeColor="accent3"/&gt;&lt;w:insideV w:val="single" w:sz="8" w:space="0" w:color="054CA1" w:themeColor="accent3"/&gt;&lt;/w:tblBorders&gt;&lt;/w:tblPr&gt;&lt;w:tblStylePr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w:color="054CA1" w:themeColor="accent3"/&gt;&lt;w:left w:val="single" w:sz="8" w:space="0" w:color="054CA1" w:themeColor="accent3"/&gt;&lt;w:bottom w:val="single" w:sz="18" w:space="0" w:color="054CA1" w:themeColor="accent3"/&gt;&lt;w:right w:val="single" w:sz="8" w:space="0" w:color="054CA1" w:themeColor="accent3"/&gt;&lt;w:insideH w:val="nil"/&gt;&lt;w:insideV w:val="single" w:sz="8" w:space="0" w:color="054CA1" w:themeColor="accent3"/&gt;&lt;/w:tcBorders&gt;&lt;/w:tcPr&gt;&lt;/w:tblStylePr&gt;&lt;w:tblStylePr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w:color="054CA1" w:themeColor="accent3"/&gt;&lt;w:left w:val="single" w:sz="8" w:space="0" w:color="054CA1" w:themeColor="accent3"/&gt;&lt;w:bottom w:val="single" w:sz="8" w:space="0" w:color="054CA1" w:themeColor="accent3"/&gt;&lt;w:right w:val="single" w:sz="8" w:space="0" w:color="054CA1" w:themeColor="accent3"/&gt;&lt;w:insideH w:val="nil"/&gt;&lt;w:insideV w:val="single" w:sz="8" w:space="0" w:color="054CA1" w:themeColor="accent3"/&gt;&lt;/w:tcBorders&gt;&lt;/w:tcPr&gt;&lt;/w:tblStylePr&gt;&lt;w:tblStylePr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w:themeColor="accent3"/&gt;&lt;/w:tcBorders&gt;&lt;/w:tcPr&gt;&lt;/w:tblStylePr&gt;&lt;w:tblStylePr w:type="band1Vert"&gt;&lt;w:tblPr/&gt;&lt;w:tcPr&gt;&lt;w:tcBorders&gt;&lt;w:top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w:themeColor="accent3"/&gt;&lt;/w:tcBorders&gt;&lt;w:shd w:val="clear" w:color="auto" w:fill="ACD0FC" w:themeFill="accent3" w:themeFillTint="3F"/&gt;&lt;/w:tcPr&gt;&lt;/w:tblStylePr&gt;&lt;w:tblStylePr w:type="band1Horz"&gt;&lt;w:tblPr/&gt;&lt;w:tcPr&gt;&lt;w:tcBorders&gt;&lt;w:top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w:themeColor="accent3"/&gt;&lt;w:insideV w:val="single" w:sz="8" w:space="0" w:color="054CA1" w:themeColor="accent3"/&gt;&lt;/w:tcBorders&gt;&lt;w:shd w:val="clear" w:color="auto" w:fill="ACD0FC" w:themeFill="accent3" w:themeFillTint="3F"/&gt;&lt;/w:tcPr&gt;&lt;/w:tblStylePr&gt;&lt;w:tblStylePr w:type="band2Horz"&gt;&lt;w:tblPr/&gt;&lt;w:tcPr&gt;&lt;w:tcBorders&gt;&lt;w:top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w:themeColor="accent3"/&gt;&lt;w:insideV w:val="single" w:sz="8" w:space="0" w:color="054CA1" w:themeColor="accent3"/&gt;&lt;/w:tcBorders&gt;&lt;/w:tcPr&gt;&lt;/w:tblStylePr&gt;&lt;/w:style&gt;&lt;w:style w:type="table" w:styleId="LightGrid-Accent4"&gt;&lt;w:name w:val="Light Grid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w:themeColor="accent4"/&gt;&lt;w:insideH w:val="single" w:sz="8" w:space="0" w:color="4D9EA9" w:themeColor="accent4"/&gt;&lt;w:insideV w:val="single" w:sz="8" w:space="0" w:color="4D9EA9" w:themeColor="accent4"/&gt;&lt;/w:tblBorders&gt;&lt;/w:tblPr&gt;&lt;w:tblStylePr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w:color="4D9EA9" w:themeColor="accent4"/&gt;&lt;w:left w:val="single" w:sz="8" w:space="0" w:color="4D9EA9" w:themeColor="accent4"/&gt;&lt;w:bottom w:val="single" w:sz="18" w:space="0" w:color="4D9EA9" w:themeColor="accent4"/&gt;&lt;w:right w:val="single" w:sz="8" w:space="0" w:color="4D9EA9" w:themeColor="accent4"/&gt;&lt;w:insideH w:val="nil"/&gt;&lt;w:insideV w:val="single" w:sz="8" w:space="0" w:color="4D9EA9" w:themeColor="accent4"/&gt;&lt;/w:tcBorders&gt;&lt;/w:tcPr&gt;&lt;/w:tblStylePr&gt;&lt;w:tblStylePr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w:color="4D9EA9" w:themeColor="accent4"/&gt;&lt;w:left w:val="single" w:sz="8" w:space="0" w:color="4D9EA9" w:themeColor="accent4"/&gt;&lt;w:bottom w:val="single" w:sz="8" w:space="0" w:color="4D9EA9" w:themeColor="accent4"/&gt;&lt;w:right w:val="single" w:sz="8" w:space="0" w:color="4D9EA9" w:themeColor="accent4"/&gt;&lt;w:insideH w:val="nil"/&gt;&lt;w:insideV w:val="single" w:sz="8" w:space="0" w:color="4D9EA9" w:themeColor="accent4"/&gt;&lt;/w:tcBorders&gt;&lt;/w:tcPr&gt;&lt;/w:tblStylePr&gt;&lt;w:tblStylePr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w:themeColor="accent4"/&gt;&lt;/w:tcBorders&gt;&lt;/w:tcPr&gt;&lt;/w:tblStylePr&gt;&lt;w:tblStylePr w:type="band1Vert"&gt;&lt;w:tblPr/&gt;&lt;w:tcPr&gt;&lt;w:tcBorders&gt;&lt;w:top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w:themeColor="accent4"/&gt;&lt;/w:tcBorders&gt;&lt;w:shd w:val="clear" w:color="auto" w:fill="D2E7EA" w:themeFill="accent4" w:themeFillTint="3F"/&gt;&lt;/w:tcPr&gt;&lt;/w:tblStylePr&gt;&lt;w:tblStylePr w:type="band1Horz"&gt;&lt;w:tblPr/&gt;&lt;w:tcPr&gt;&lt;w:tcBorders&gt;&lt;w:top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w:themeColor="accent4"/&gt;&lt;w:insideV w:val="single" w:sz="8" w:space="0" w:color="4D9EA9" w:themeColor="accent4"/&gt;&lt;/w:tcBorders&gt;&lt;w:shd w:val="clear" w:color="auto" w:fill="D2E7EA" w:themeFill="accent4" w:themeFillTint="3F"/&gt;&lt;/w:tcPr&gt;&lt;/w:tblStylePr&gt;&lt;w:tblStylePr w:type="band2Horz"&gt;&lt;w:tblPr/&gt;&lt;w:tcPr&gt;&lt;w:tcBorders&gt;&lt;w:top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w:themeColor="accent4"/&gt;&lt;w:insideV w:val="single" w:sz="8" w:space="0" w:color="4D9EA9" w:themeColor="accent4"/&gt;&lt;/w:tcBorders&gt;&lt;/w:tcPr&gt;&lt;/w:tblStylePr&gt;&lt;/w:style&gt;&lt;w:style w:type="table" w:styleId="LightGrid-Accent5"&gt;&lt;w:name w:val="Light Grid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w:themeColor="accent5"/&gt;&lt;w:insideH w:val="single" w:sz="8" w:space="0" w:color="D6488E" w:themeColor="accent5"/&gt;&lt;w:insideV w:val="single" w:sz="8" w:space="0" w:color="D6488E" w:themeColor="accent5"/&gt;&lt;/w:tblBorders&gt;&lt;/w:tblPr&gt;&lt;w:tblStylePr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w:color="D6488E" w:themeColor="accent5"/&gt;&lt;w:left w:val="single" w:sz="8" w:space="0" w:color="D6488E" w:themeColor="accent5"/&gt;&lt;w:bottom w:val="single" w:sz="18" w:space="0" w:color="D6488E" w:themeColor="accent5"/&gt;&lt;w:right w:val="single" w:sz="8" w:space="0" w:color="D6488E" w:themeColor="accent5"/&gt;&lt;w:insideH w:val="nil"/&gt;&lt;w:insideV w:val="single" w:sz="8" w:space="0" w:color="D6488E" w:themeColor="accent5"/&gt;&lt;/w:tcBorders&gt;&lt;/w:tcPr&gt;&lt;/w:tblStylePr&gt;&lt;w:tblStylePr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w:color="D6488E" w:themeColor="accent5"/&gt;&lt;w:left w:val="single" w:sz="8" w:space="0" w:color="D6488E" w:themeColor="accent5"/&gt;&lt;w:bottom w:val="single" w:sz="8" w:space="0" w:color="D6488E" w:themeColor="accent5"/&gt;&lt;w:right w:val="single" w:sz="8" w:space="0" w:color="D6488E" w:themeColor="accent5"/&gt;&lt;w:insideH w:val="nil"/&gt;&lt;w:insideV w:val="single" w:sz="8" w:space="0" w:color="D6488E" w:themeColor="accent5"/&gt;&lt;/w:tcBorders&gt;&lt;/w:tcPr&gt;&lt;/w:tblStylePr&gt;&lt;w:tblStylePr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w:themeColor="accent5"/&gt;&lt;/w:tcBorders&gt;&lt;/w:tcPr&gt;&lt;/w:tblStylePr&gt;&lt;w:tblStylePr w:type="band1Vert"&gt;&lt;w:tblPr/&gt;&lt;w:tcPr&gt;&lt;w:tcBorders&gt;&lt;w:top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w:themeColor="accent5"/&gt;&lt;/w:tcBorders&gt;&lt;w:shd w:val="clear" w:color="auto" w:fill="F4D1E2" w:themeFill="accent5" w:themeFillTint="3F"/&gt;&lt;/w:tcPr&gt;&lt;/w:tblStylePr&gt;&lt;w:tblStylePr w:type="band1Horz"&gt;&lt;w:tblPr/&gt;&lt;w:tcPr&gt;&lt;w:tcBorders&gt;&lt;w:top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w:themeColor="accent5"/&gt;&lt;w:insideV w:val="single" w:sz="8" w:space="0" w:color="D6488E" w:themeColor="accent5"/&gt;&lt;/w:tcBorders&gt;&lt;w:shd w:val="clear" w:color="auto" w:fill="F4D1E2" w:themeFill="accent5" w:themeFillTint="3F"/&gt;&lt;/w:tcPr&gt;&lt;/w:tblStylePr&gt;&lt;w:tblStylePr w:type="band2Horz"&gt;&lt;w:tblPr/&gt;&lt;w:tcPr&gt;&lt;w:tcBorders&gt;&lt;w:top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w:themeColor="accent5"/&gt;&lt;w:insideV w:val="single" w:sz="8" w:space="0" w:color="D6488E" w:themeColor="accent5"/&gt;&lt;/w:tcBorders&gt;&lt;/w:tcPr&gt;&lt;/w:tblStylePr&gt;&lt;/w:style&gt;&lt;w:style w:type="table" w:styleId="LightGrid-Accent6"&gt;&lt;w:name w:val="Light Grid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w:themeColor="accent6"/&gt;&lt;w:insideH w:val="single" w:sz="8" w:space="0" w:color="428B35" w:themeColor="accent6"/&gt;&lt;w:insideV w:val="single" w:sz="8" w:space="0" w:color="428B35" w:themeColor="accent6"/&gt;&lt;/w:tblBorders&gt;&lt;/w:tblPr&gt;&lt;w:tblStylePr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w:color="428B35" w:themeColor="accent6"/&gt;&lt;w:left w:val="single" w:sz="8" w:space="0" w:color="428B35" w:themeColor="accent6"/&gt;&lt;w:bottom w:val="single" w:sz="18" w:space="0" w:color="428B35" w:themeColor="accent6"/&gt;&lt;w:right w:val="single" w:sz="8" w:space="0" w:color="428B35" w:themeColor="accent6"/&gt;&lt;w:insideH w:val="nil"/&gt;&lt;w:insideV w:val="single" w:sz="8" w:space="0" w:color="428B35" w:themeColor="accent6"/&gt;&lt;/w:tcBorders&gt;&lt;/w:tcPr&gt;&lt;/w:tblStylePr&gt;&lt;w:tblStylePr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w:color="428B35" w:themeColor="accent6"/&gt;&lt;w:left w:val="single" w:sz="8" w:space="0" w:color="428B35" w:themeColor="accent6"/&gt;&lt;w:bottom w:val="single" w:sz="8" w:space="0" w:color="428B35" w:themeColor="accent6"/&gt;&lt;w:right w:val="single" w:sz="8" w:space="0" w:color="428B35" w:themeColor="accent6"/&gt;&lt;w:insideH w:val="nil"/&gt;&lt;w:insideV w:val="single" w:sz="8" w:space="0" w:color="428B35" w:themeColor="accent6"/&gt;&lt;/w:tcBorders&gt;&lt;/w:tcPr&gt;&lt;/w:tblStylePr&gt;&lt;w:tblStylePr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w:themeColor="accent6"/&gt;&lt;/w:tcBorders&gt;&lt;/w:tcPr&gt;&lt;/w:tblStylePr&gt;&lt;w:tblStylePr w:type="band1Vert"&gt;&lt;w:tblPr/&gt;&lt;w:tcPr&gt;&lt;w:tcBorders&gt;&lt;w:top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w:themeColor="accent6"/&gt;&lt;/w:tcBorders&gt;&lt;w:shd w:val="clear" w:color="auto" w:fill="CBE9C6" w:themeFill="accent6" w:themeFillTint="3F"/&gt;&lt;/w:tcPr&gt;&lt;/w:tblStylePr&gt;&lt;w:tblStylePr w:type="band1Horz"&gt;&lt;w:tblPr/&gt;&lt;w:tcPr&gt;&lt;w:tcBorders&gt;&lt;w:top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w:themeColor="accent6"/&gt;&lt;w:insideV w:val="single" w:sz="8" w:space="0" w:color="428B35" w:themeColor="accent6"/&gt;&lt;/w:tcBorders&gt;&lt;w:shd w:val="clear" w:color="auto" w:fill="CBE9C6" w:themeFill="accent6" w:themeFillTint="3F"/&gt;&lt;/w:tcPr&gt;&lt;/w:tblStylePr&gt;&lt;w:tblStylePr w:type="band2Horz"&gt;&lt;w:tblPr/&gt;&lt;w:tcPr&gt;&lt;w:tcBorders&gt;&lt;w:top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w:themeColor="accent6"/&gt;&lt;w:insideV w:val="single" w:sz="8" w:space="0" w:color="428B35" w:themeColor="accent6"/&gt;&lt;/w:tcBorders&gt;&lt;/w:tcPr&gt;&lt;/w:tblStylePr&gt;&lt;/w:style&gt;&lt;w:style w:type="table" w:styleId="LightList"&gt;&lt;w:name w:val="Light List"/&gt;&lt;w:basedOn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w:themeColor="text1"/&gt;&lt;/w:tblBorders&gt;&lt;/w:tblPr&gt;&lt;w:tblStylePr w:type="firstRow"&gt;&lt;w:pPr&gt;&lt;w:spacing w:before="0" w:after="0" w:line="240" w:lineRule="auto"/&gt;&lt;/w:pPr&gt;&lt;w:rPr&gt;&lt;w:b/&gt;&lt;w:bCs/&gt;&lt;w:color w:val="FFFFFF" w:themeColor="background1"/&gt;&lt;/w:rPr&gt;&lt;w:tblPr/&gt;&lt;w:tcPr&gt;&lt;w:shd w:val="clear" w:color="auto" w:fill="2C2C2D" w:themeFill="text1"/&gt;&lt;/w:tcPr&gt;&lt;/w:tblStylePr&gt;&lt;w:tblStylePr w:type="lastRow"&gt;&lt;w:pPr&gt;&lt;w:spacing w:before="0" w:after="0" w:line="240" w:lineRule="auto"/&gt;&lt;/w:pPr&gt;&lt;w:rPr&gt;&lt;w:b/&gt;&lt;w:bCs/&gt;&lt;/w:rPr&gt;&lt;w:tblPr/&gt;&lt;w:tcPr&gt;&lt;w:tcBorders&gt;&lt;w:top w:val="double" w:sz="6" w:space="0" w:color="2C2C2D" w:themeColor="text1"/&gt;&lt;w:left w:val="single" w:sz="8" w:space="0" w:color="2C2C2D" w:themeColor="text1"/&gt;&lt;w:bottom w:val="single" w:sz="8" w:space="0" w:color="2C2C2D" w:themeColor="text1"/&gt;&lt;w:right w:val="single" w:sz="8" w:space="0" w:color="2C2C2D" w:themeColor="text1"/&gt;&lt;/w:tcBorders&gt;&lt;/w:tcPr&gt;&lt;/w:tblStylePr&gt;&lt;w:tblStylePr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w:themeColor="text1"/&gt;&lt;/w:tcBorders&gt;&lt;/w:tcPr&gt;&lt;/w:tblStylePr&gt;&lt;w:tblStylePr w:type="band1Horz"&gt;&lt;w:tblPr/&gt;&lt;w:tcPr&gt;&lt;w:tcBorders&gt;&lt;w:top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w:themeColor="text1"/&gt;&lt;/w:tcBorders&gt;&lt;/w:tcPr&gt;&lt;/w:tblStylePr&gt;&lt;/w:style&gt;&lt;w:style w:type="table" w:styleId="LightList-Accent1"&gt;&lt;w:name w:val="Light List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w:themeColor="accent1"/&gt;&lt;/w:tblBorders&gt;&lt;/w:tblPr&gt;&lt;w:tblStylePr w:type="firstRow"&gt;&lt;w:pPr&gt;&lt;w:spacing w:before="0" w:after="0" w:line="240" w:lineRule="auto"/&gt;&lt;/w:pPr&gt;&lt;w:rPr&gt;&lt;w:b/&gt;&lt;w:bCs/&gt;&lt;w:color w:val="FFFFFF" w:themeColor="background1"/&gt;&lt;/w:rPr&gt;&lt;w:tblPr/&gt;&lt;w:tcPr&gt;&lt;w:shd w:val="clear" w:color="auto" w:fill="E61E28" w:themeFill="accent1"/&gt;&lt;/w:tcPr&gt;&lt;/w:tblStylePr&gt;&lt;w:tblStylePr w:type="lastRow"&gt;&lt;w:pPr&gt;&lt;w:spacing w:before="0" w:after="0" w:line="240" w:lineRule="auto"/&gt;&lt;/w:pPr&gt;&lt;w:rPr&gt;&lt;w:b/&gt;&lt;w:bCs/&gt;&lt;/w:rPr&gt;&lt;w:tblPr/&gt;&lt;w:tcPr&gt;&lt;w:tcBorders&gt;&lt;w:top w:val="double" w:sz="6"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w:themeColor="accent1"/&gt;&lt;/w:tcBorders&gt;&lt;/w:tcPr&gt;&lt;/w:tblStylePr&gt;&lt;w:tblStylePr w:type="band1Horz"&gt;&lt;w:tblPr/&gt;&lt;w:tcPr&gt;&lt;w:tcBorders&gt;&lt;w:top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w:themeColor="accent1"/&gt;&lt;/w:tcBorders&gt;&lt;/w:tcPr&gt;&lt;/w:tblStylePr&gt;&lt;/w:style&gt;&lt;w:style w:type="table" w:styleId="LightList-Accent2"&gt;&lt;w:name w:val="Light List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w:themeColor="accent2"/&gt;&lt;/w:tblBorders&gt;&lt;/w:tblPr&gt;&lt;w:tblStylePr w:type="firstRow"&gt;&lt;w:pPr&gt;&lt;w:spacing w:before="0" w:after="0" w:line="240" w:lineRule="auto"/&gt;&lt;/w:pPr&gt;&lt;w:rPr&gt;&lt;w:b/&gt;&lt;w:bCs/&gt;&lt;w:color w:val="FFFFFF" w:themeColor="background1"/&gt;&lt;/w:rPr&gt;&lt;w:tblPr/&gt;&lt;w:tcPr&gt;&lt;w:shd w:val="clear" w:color="auto" w:fill="88438B" w:themeFill="accent2"/&gt;&lt;/w:tcPr&gt;&lt;/w:tblStylePr&gt;&lt;w:tblStylePr w:type="lastRow"&gt;&lt;w:pPr&gt;&lt;w:spacing w:before="0" w:after="0" w:line="240" w:lineRule="auto"/&gt;&lt;/w:pPr&gt;&lt;w:rPr&gt;&lt;w:b/&gt;&lt;w:bCs/&gt;&lt;/w:rPr&gt;&lt;w:tblPr/&gt;&lt;w:tcPr&gt;&lt;w:tcBorders&gt;&lt;w:top w:val="double" w:sz="6"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w:themeColor="accent2"/&gt;&lt;/w:tcBorders&gt;&lt;/w:tcPr&gt;&lt;/w:tblStylePr&gt;&lt;w:tblStylePr w:type="band1Horz"&gt;&lt;w:tblPr/&gt;&lt;w:tcPr&gt;&lt;w:tcBorders&gt;&lt;w:top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w:themeColor="accent2"/&gt;&lt;/w:tcBorders&gt;&lt;/w:tcPr&gt;&lt;/w:tblStylePr&gt;&lt;/w:style&gt;&lt;w:style w:type="table" w:styleId="LightList-Accent3"&gt;&lt;w:name w:val="Light List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w:themeColor="accent3"/&gt;&lt;/w:tblBorders&gt;&lt;/w:tblPr&gt;&lt;w:tblStylePr w:type="firstRow"&gt;&lt;w:pPr&gt;&lt;w:spacing w:before="0" w:after="0" w:line="240" w:lineRule="auto"/&gt;&lt;/w:pPr&gt;&lt;w:rPr&gt;&lt;w:b/&gt;&lt;w:bCs/&gt;&lt;w:color w:val="FFFFFF" w:themeColor="background1"/&gt;&lt;/w:rPr&gt;&lt;w:tblPr/&gt;&lt;w:tcPr&gt;&lt;w:shd w:val="clear" w:color="auto" w:fill="054CA1" w:themeFill="accent3"/&gt;&lt;/w:tcPr&gt;&lt;/w:tblStylePr&gt;&lt;w:tblStylePr w:type="lastRow"&gt;&lt;w:pPr&gt;&lt;w:spacing w:before="0" w:after="0" w:line="240" w:lineRule="auto"/&gt;&lt;/w:pPr&gt;&lt;w:rPr&gt;&lt;w:b/&gt;&lt;w:bCs/&gt;&lt;/w:rPr&gt;&lt;w:tblPr/&gt;&lt;w:tcPr&gt;&lt;w:tcBorders&gt;&lt;w:top w:val="double" w:sz="6"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w:themeColor="accent3"/&gt;&lt;/w:tcBorders&gt;&lt;/w:tcPr&gt;&lt;/w:tblStylePr&gt;&lt;w:tblStylePr w:type="band1Horz"&gt;&lt;w:tblPr/&gt;&lt;w:tcPr&gt;&lt;w:tcBorders&gt;&lt;w:top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w:themeColor="accent3"/&gt;&lt;/w:tcBorders&gt;&lt;/w:tcPr&gt;&lt;/w:tblStylePr&gt;&lt;/w:style&gt;&lt;w:style w:type="table" w:styleId="LightList-Accent4"&gt;&lt;w:name w:val="Light List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w:themeColor="accent4"/&gt;&lt;/w:tblBorders&gt;&lt;/w:tblPr&gt;&lt;w:tblStylePr w:type="firstRow"&gt;&lt;w:pPr&gt;&lt;w:spacing w:before="0" w:after="0" w:line="240" w:lineRule="auto"/&gt;&lt;/w:pPr&gt;&lt;w:rPr&gt;&lt;w:b/&gt;&lt;w:bCs/&gt;&lt;w:color w:val="FFFFFF" w:themeColor="background1"/&gt;&lt;/w:rPr&gt;&lt;w:tblPr/&gt;&lt;w:tcPr&gt;&lt;w:shd w:val="clear" w:color="auto" w:fill="4D9EA9" w:themeFill="accent4"/&gt;&lt;/w:tcPr&gt;&lt;/w:tblStylePr&gt;&lt;w:tblStylePr w:type="lastRow"&gt;&lt;w:pPr&gt;&lt;w:spacing w:before="0" w:after="0" w:line="240" w:lineRule="auto"/&gt;&lt;/w:pPr&gt;&lt;w:rPr&gt;&lt;w:b/&gt;&lt;w:bCs/&gt;&lt;/w:rPr&gt;&lt;w:tblPr/&gt;&lt;w:tcPr&gt;&lt;w:tcBorders&gt;&lt;w:top w:val="double" w:sz="6"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w:themeColor="accent4"/&gt;&lt;/w:tcBorders&gt;&lt;/w:tcPr&gt;&lt;/w:tblStylePr&gt;&lt;w:tblStylePr w:type="band1Horz"&gt;&lt;w:tblPr/&gt;&lt;w:tcPr&gt;&lt;w:tcBorders&gt;&lt;w:top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w:themeColor="accent4"/&gt;&lt;/w:tcBorders&gt;&lt;/w:tcPr&gt;&lt;/w:tblStylePr&gt;&lt;/w:style&gt;&lt;w:style w:type="table" w:styleId="LightList-Accent5"&gt;&lt;w:name w:val="Light List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w:themeColor="accent5"/&gt;&lt;/w:tblBorders&gt;&lt;/w:tblPr&gt;&lt;w:tblStylePr w:type="firstRow"&gt;&lt;w:pPr&gt;&lt;w:spacing w:before="0" w:after="0" w:line="240" w:lineRule="auto"/&gt;&lt;/w:pPr&gt;&lt;w:rPr&gt;&lt;w:b/&gt;&lt;w:bCs/&gt;&lt;w:color w:val="FFFFFF" w:themeColor="background1"/&gt;&lt;/w:rPr&gt;&lt;w:tblPr/&gt;&lt;w:tcPr&gt;&lt;w:shd w:val="clear" w:color="auto" w:fill="D6488E" w:themeFill="accent5"/&gt;&lt;/w:tcPr&gt;&lt;/w:tblStylePr&gt;&lt;w:tblStylePr w:type="lastRow"&gt;&lt;w:pPr&gt;&lt;w:spacing w:before="0" w:after="0" w:line="240" w:lineRule="auto"/&gt;&lt;/w:pPr&gt;&lt;w:rPr&gt;&lt;w:b/&gt;&lt;w:bCs/&gt;&lt;/w:rPr&gt;&lt;w:tblPr/&gt;&lt;w:tcPr&gt;&lt;w:tcBorders&gt;&lt;w:top w:val="double" w:sz="6"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w:themeColor="accent5"/&gt;&lt;/w:tcBorders&gt;&lt;/w:tcPr&gt;&lt;/w:tblStylePr&gt;&lt;w:tblStylePr w:type="band1Horz"&gt;&lt;w:tblPr/&gt;&lt;w:tcPr&gt;&lt;w:tcBorders&gt;&lt;w:top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w:themeColor="accent5"/&gt;&lt;/w:tcBorders&gt;&lt;/w:tcPr&gt;&lt;/w:tblStylePr&gt;&lt;/w:style&gt;&lt;w:style w:type="table" w:styleId="LightList-Accent6"&gt;&lt;w:name w:val="Light List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w:themeColor="accent6"/&gt;&lt;/w:tblBorders&gt;&lt;/w:tblPr&gt;&lt;w:tblStylePr w:type="firstRow"&gt;&lt;w:pPr&gt;&lt;w:spacing w:before="0" w:after="0" w:line="240" w:lineRule="auto"/&gt;&lt;/w:pPr&gt;&lt;w:rPr&gt;&lt;w:b/&gt;&lt;w:bCs/&gt;&lt;w:color w:val="FFFFFF" w:themeColor="background1"/&gt;&lt;/w:rPr&gt;&lt;w:tblPr/&gt;&lt;w:tcPr&gt;&lt;w:shd w:val="clear" w:color="auto" w:fill="428B35" w:themeFill="accent6"/&gt;&lt;/w:tcPr&gt;&lt;/w:tblStylePr&gt;&lt;w:tblStylePr w:type="lastRow"&gt;&lt;w:pPr&gt;&lt;w:spacing w:before="0" w:after="0" w:line="240" w:lineRule="auto"/&gt;&lt;/w:pPr&gt;&lt;w:rPr&gt;&lt;w:b/&gt;&lt;w:bCs/&gt;&lt;/w:rPr&gt;&lt;w:tblPr/&gt;&lt;w:tcPr&gt;&lt;w:tcBorders&gt;&lt;w:top w:val="double" w:sz="6"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w:themeColor="accent6"/&gt;&lt;/w:tcBorders&gt;&lt;/w:tcPr&gt;&lt;/w:tblStylePr&gt;&lt;w:tblStylePr w:type="band1Horz"&gt;&lt;w:tblPr/&gt;&lt;w:tcPr&gt;&lt;w:tcBorders&gt;&lt;w:top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w:themeColor="accent6"/&gt;&lt;/w:tcBorders&gt;&lt;/w:tcPr&gt;&lt;/w:tblStylePr&gt;&lt;/w:style&gt;&lt;w:style w:type="table" w:styleId="LightShading"&gt;&lt;w:name w:val="Light Shading"/&gt;&lt;w:basedOn w:val="TableNormal"/&gt;&lt;w:uiPriority w:val="99"/&gt;&lt;w:semiHidden/&gt;&lt;w:unhideWhenUsed/&gt;&lt;w:rsid w:val="00BD3B54"/&gt;&lt;w:rPr&gt;&lt;w:rFonts w:ascii="Times New Roman" w:eastAsiaTheme="minorHAnsi" w:hAnsi="Times New Roman"/&gt;&lt;w:color w:val="202021" w:themeColor="text1" w:themeShade="BF"/&gt;&lt;w:lang w:val="da-DK" w:eastAsia="en-US"/&gt;&lt;/w:rPr&gt;&lt;w:tblPr&gt;&lt;w:tblStyleRowBandSize w:val="1"/&gt;&lt;w:tblStyleColBandSize w:val="1"/&gt;&lt;w:tblBorders&gt;&lt;w:top w:val="single" w:sz="8" w:space="0" w:color="2C2C2D" w:themeColor="text1"/&gt;&lt;w:bottom w:val="single" w:sz="8" w:space="0" w:color="2C2C2D" w:themeColor="text1"/&gt;&lt;/w:tblBorders&gt;&lt;/w:tblPr&gt;&lt;w:tblStylePr w:type="firstRow"&gt;&lt;w:pPr&gt;&lt;w:spacing w:before="0" w:after="0" w:line="240" w:lineRule="auto"/&gt;&lt;/w:pPr&gt;&lt;w:rPr&gt;&lt;w:b/&gt;&lt;w:bCs/&gt;&lt;/w:rPr&gt;&lt;w:tblPr/&gt;&lt;w:tcPr&gt;&lt;w:tcBorders&gt;&lt;w:top w:val="single" w:sz="8" w:space="0" w:color="2C2C2D" w:themeColor="text1"/&gt;&lt;w:left w:val="nil"/&gt;&lt;w:bottom w:val="single" w:sz="8" w:space="0" w:color="2C2C2D" w:themeColor="text1"/&gt;&lt;w:right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w:color="2C2C2D" w:themeColor="text1"/&gt;&lt;w:left w:val="nil"/&gt;&lt;w:bottom w:val="single" w:sz="8" w:space="0" w:color="2C2C2D" w:themeColor="text1"/&gt;&lt;w:right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w:fill="CACACB" w:themeFill="text1" w:themeFillTint="3F"/&gt;&lt;/w:tcPr&gt;&lt;/w:tblStylePr&gt;&lt;w:tblStylePr w:type="band1Horz"&gt;&lt;w:tblPr/&gt;&lt;w:tcPr&gt;&lt;w:tcBorders&gt;&lt;w:left w:val="nil"/&gt;&lt;w:right w:val="nil"/&gt;&lt;w:insideH w:val="nil"/&gt;&lt;w:insideV w:val="nil"/&gt;&lt;/w:tcBorders&gt;&lt;w:shd w:val="clear" w:color="auto" w:fill="CACACB" w:themeFill="text1" w:themeFillTint="3F"/&gt;&lt;/w:tcPr&gt;&lt;/w:tblStylePr&gt;&lt;/w:style&gt;&lt;w:style w:type="table" w:styleId="LightShading-Accent1"&gt;&lt;w:name w:val="Light Shading Accent 1"/&gt;&lt;w:basedOn w:val="TableNormal"/&gt;&lt;w:uiPriority w:val="99"/&gt;&lt;w:semiHidden/&gt;&lt;w:unhideWhenUsed/&gt;&lt;w:rsid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w:sz="8" w:space="0" w:color="E61E28" w:themeColor="accent1"/&gt;&lt;w:bottom w:val="single" w:sz="8" w:space="0" w:color="E61E28" w:themeColor="accent1"/&gt;&lt;/w:tblBorders&gt;&lt;/w:tblPr&gt;&lt;w:tblStylePr w:type="firstRow"&gt;&lt;w:pPr&gt;&lt;w:spacing w:before="0" w:after="0" w:line="240" w:lineRule="auto"/&gt;&lt;/w:pPr&gt;&lt;w:rPr&gt;&lt;w:b/&gt;&lt;w:bCs/&gt;&lt;/w:rPr&gt;&lt;w:tblPr/&gt;&lt;w:tcPr&gt;&lt;w:tcBorders&gt;&lt;w:top w:val="single" w:sz="8" w:space="0" w:color="E61E28" w:themeColor="accent1"/&gt;&lt;w:left w:val="nil"/&gt;&lt;w:bottom w:val="single" w:sz="8" w:space="0" w:color="E61E28" w:themeColor="accent1"/&gt;&lt;w:right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w:color="E61E28" w:themeColor="accent1"/&gt;&lt;w:left w:val="nil"/&gt;&lt;w:bottom w:val="single" w:sz="8" w:space="0" w:color="E61E28" w:themeColor="accent1"/&gt;&lt;w:right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w:fill="F8C7C9" w:themeFill="accent1" w:themeFillTint="3F"/&gt;&lt;/w:tcPr&gt;&lt;/w:tblStylePr&gt;&lt;w:tblStylePr w:type="band1Horz"&gt;&lt;w:tblPr/&gt;&lt;w:tcPr&gt;&lt;w:tcBorders&gt;&lt;w:left w:val="nil"/&gt;&lt;w:right w:val="nil"/&gt;&lt;w:insideH w:val="nil"/&gt;&lt;w:insideV w:val="nil"/&gt;&lt;/w:tcBorders&gt;&lt;w:shd w:val="clear" w:color="auto" w:fill="F8C7C9" w:themeFill="accent1" w:themeFillTint="3F"/&gt;&lt;/w:tcPr&gt;&lt;/w:tblStylePr&gt;&lt;/w:style&gt;&lt;w:style w:type="table" w:styleId="LightShading-Accent2"&gt;&lt;w:name w:val="Light Shading Accent 2"/&gt;&lt;w:basedOn w:val="TableNormal"/&gt;&lt;w:uiPriority w:val="99"/&gt;&lt;w:semiHidden/&gt;&lt;w:unhideWhenUsed/&gt;&lt;w:rsid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w:sz="8" w:space="0" w:color="88438B" w:themeColor="accent2"/&gt;&lt;w:bottom w:val="single" w:sz="8" w:space="0" w:color="88438B" w:themeColor="accent2"/&gt;&lt;/w:tblBorders&gt;&lt;/w:tblPr&gt;&lt;w:tblStylePr w:type="firstRow"&gt;&lt;w:pPr&gt;&lt;w:spacing w:before="0" w:after="0" w:line="240" w:lineRule="auto"/&gt;&lt;/w:pPr&gt;&lt;w:rPr&gt;&lt;w:b/&gt;&lt;w:bCs/&gt;&lt;/w:rPr&gt;&lt;w:tblPr/&gt;&lt;w:tcPr&gt;&lt;w:tcBorders&gt;&lt;w:top w:val="single" w:sz="8" w:space="0" w:color="88438B" w:themeColor="accent2"/&gt;&lt;w:left w:val="nil"/&gt;&lt;w:bottom w:val="single" w:sz="8" w:space="0" w:color="88438B" w:themeColor="accent2"/&gt;&lt;w:right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w:color="88438B" w:themeColor="accent2"/&gt;&lt;w:left w:val="nil"/&gt;&lt;w:bottom w:val="single" w:sz="8" w:space="0" w:color="88438B" w:themeColor="accent2"/&gt;&lt;w:right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w:fill="E5CCE6" w:themeFill="accent2" w:themeFillTint="3F"/&gt;&lt;/w:tcPr&gt;&lt;/w:tblStylePr&gt;&lt;w:tblStylePr w:type="band1Horz"&gt;&lt;w:tblPr/&gt;&lt;w:tcPr&gt;&lt;w:tcBorders&gt;&lt;w:left w:val="nil"/&gt;&lt;w:right w:val="nil"/&gt;&lt;w:insideH w:val="nil"/&gt;&lt;w:insideV w:val="nil"/&gt;&lt;/w:tcBorders&gt;&lt;w:shd w:val="clear" w:color="auto" w:fill="E5CCE6" w:themeFill="accent2" w:themeFillTint="3F"/&gt;&lt;/w:tcPr&gt;&lt;/w:tblStylePr&gt;&lt;/w:style&gt;&lt;w:style w:type="table" w:styleId="LightShading-Accent3"&gt;&lt;w:name w:val="Light Shading Accent 3"/&gt;&lt;w:basedOn w:val="TableNormal"/&gt;&lt;w:uiPriority w:val="99"/&gt;&lt;w:semiHidden/&gt;&lt;w:unhideWhenUsed/&gt;&lt;w:rsid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w:sz="8" w:space="0" w:color="054CA1" w:themeColor="accent3"/&gt;&lt;w:bottom w:val="single" w:sz="8" w:space="0" w:color="054CA1" w:themeColor="accent3"/&gt;&lt;/w:tblBorders&gt;&lt;/w:tblPr&gt;&lt;w:tblStylePr w:type="firstRow"&gt;&lt;w:pPr&gt;&lt;w:spacing w:before="0" w:after="0" w:line="240" w:lineRule="auto"/&gt;&lt;/w:pPr&gt;&lt;w:rPr&gt;&lt;w:b/&gt;&lt;w:bCs/&gt;&lt;/w:rPr&gt;&lt;w:tblPr/&gt;&lt;w:tcPr&gt;&lt;w:tcBorders&gt;&lt;w:top w:val="single" w:sz="8" w:space="0" w:color="054CA1" w:themeColor="accent3"/&gt;&lt;w:left w:val="nil"/&gt;&lt;w:bottom w:val="single" w:sz="8" w:space="0" w:color="054CA1" w:themeColor="accent3"/&gt;&lt;w:right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w:color="054CA1" w:themeColor="accent3"/&gt;&lt;w:left w:val="nil"/&gt;&lt;w:bottom w:val="single" w:sz="8" w:space="0" w:color="054CA1" w:themeColor="accent3"/&gt;&lt;w:right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w:fill="ACD0FC" w:themeFill="accent3" w:themeFillTint="3F"/&gt;&lt;/w:tcPr&gt;&lt;/w:tblStylePr&gt;&lt;w:tblStylePr w:type="band1Horz"&gt;&lt;w:tblPr/&gt;&lt;w:tcPr&gt;&lt;w:tcBorders&gt;&lt;w:left w:val="nil"/&gt;&lt;w:right w:val="nil"/&gt;&lt;w:insideH w:val="nil"/&gt;&lt;w:insideV w:val="nil"/&gt;&lt;/w:tcBorders&gt;&lt;w:shd w:val="clear" w:color="auto" w:fill="ACD0FC" w:themeFill="accent3" w:themeFillTint="3F"/&gt;&lt;/w:tcPr&gt;&lt;/w:tblStylePr&gt;&lt;/w:style&gt;&lt;w:style w:type="table" w:styleId="LightShading-Accent4"&gt;&lt;w:name w:val="Light Shading Accent 4"/&gt;&lt;w:basedOn w:val="TableNormal"/&gt;&lt;w:uiPriority w:val="99"/&gt;&lt;w:semiHidden/&gt;&lt;w:unhideWhenUsed/&gt;&lt;w:rsid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w:sz="8" w:space="0" w:color="4D9EA9" w:themeColor="accent4"/&gt;&lt;w:bottom w:val="single" w:sz="8" w:space="0" w:color="4D9EA9" w:themeColor="accent4"/&gt;&lt;/w:tblBorders&gt;&lt;/w:tblPr&gt;&lt;w:tblStylePr w:type="firstRow"&gt;&lt;w:pPr&gt;&lt;w:spacing w:before="0" w:after="0" w:line="240" w:lineRule="auto"/&gt;&lt;/w:pPr&gt;&lt;w:rPr&gt;&lt;w:b/&gt;&lt;w:bCs/&gt;&lt;/w:rPr&gt;&lt;w:tblPr/&gt;&lt;w:tcPr&gt;&lt;w:tcBorders&gt;&lt;w:top w:val="single" w:sz="8" w:space="0" w:color="4D9EA9" w:themeColor="accent4"/&gt;&lt;w:left w:val="nil"/&gt;&lt;w:bottom w:val="single" w:sz="8" w:space="0" w:color="4D9EA9" w:themeColor="accent4"/&gt;&lt;w:right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w:color="4D9EA9" w:themeColor="accent4"/&gt;&lt;w:left w:val="nil"/&gt;&lt;w:bottom w:val="single" w:sz="8" w:space="0" w:color="4D9EA9" w:themeColor="accent4"/&gt;&lt;w:right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w:fill="D2E7EA" w:themeFill="accent4" w:themeFillTint="3F"/&gt;&lt;/w:tcPr&gt;&lt;/w:tblStylePr&gt;&lt;w:tblStylePr w:type="band1Horz"&gt;&lt;w:tblPr/&gt;&lt;w:tcPr&gt;&lt;w:tcBorders&gt;&lt;w:left w:val="nil"/&gt;&lt;w:right w:val="nil"/&gt;&lt;w:insideH w:val="nil"/&gt;&lt;w:insideV w:val="nil"/&gt;&lt;/w:tcBorders&gt;&lt;w:shd w:val="clear" w:color="auto" w:fill="D2E7EA" w:themeFill="accent4" w:themeFillTint="3F"/&gt;&lt;/w:tcPr&gt;&lt;/w:tblStylePr&gt;&lt;/w:style&gt;&lt;w:style w:type="table" w:styleId="LightShading-Accent5"&gt;&lt;w:name w:val="Light Shading Accent 5"/&gt;&lt;w:basedOn w:val="TableNormal"/&gt;&lt;w:uiPriority w:val="99"/&gt;&lt;w:semiHidden/&gt;&lt;w:unhideWhenUsed/&gt;&lt;w:rsid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w:sz="8" w:space="0" w:color="D6488E" w:themeColor="accent5"/&gt;&lt;w:bottom w:val="single" w:sz="8" w:space="0" w:color="D6488E" w:themeColor="accent5"/&gt;&lt;/w:tblBorders&gt;&lt;/w:tblPr&gt;&lt;w:tblStylePr w:type="firstRow"&gt;&lt;w:pPr&gt;&lt;w:spacing w:before="0" w:after="0" w:line="240" w:lineRule="auto"/&gt;&lt;/w:pPr&gt;&lt;w:rPr&gt;&lt;w:b/&gt;&lt;w:bCs/&gt;&lt;/w:rPr&gt;&lt;w:tblPr/&gt;&lt;w:tcPr&gt;&lt;w:tcBorders&gt;&lt;w:top w:val="single" w:sz="8" w:space="0" w:color="D6488E" w:themeColor="accent5"/&gt;&lt;w:left w:val="nil"/&gt;&lt;w:bottom w:val="single" w:sz="8" w:space="0" w:color="D6488E" w:themeColor="accent5"/&gt;&lt;w:right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w:color="D6488E" w:themeColor="accent5"/&gt;&lt;w:left w:val="nil"/&gt;&lt;w:bottom w:val="single" w:sz="8" w:space="0" w:color="D6488E" w:themeColor="accent5"/&gt;&lt;w:right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w:fill="F4D1E2" w:themeFill="accent5" w:themeFillTint="3F"/&gt;&lt;/w:tcPr&gt;&lt;/w:tblStylePr&gt;&lt;w:tblStylePr w:type="band1Horz"&gt;&lt;w:tblPr/&gt;&lt;w:tcPr&gt;&lt;w:tcBorders&gt;&lt;w:left w:val="nil"/&gt;&lt;w:right w:val="nil"/&gt;&lt;w:insideH w:val="nil"/&gt;&lt;w:insideV w:val="nil"/&gt;&lt;/w:tcBorders&gt;&lt;w:shd w:val="clear" w:color="auto" w:fill="F4D1E2" w:themeFill="accent5" w:themeFillTint="3F"/&gt;&lt;/w:tcPr&gt;&lt;/w:tblStylePr&gt;&lt;/w:style&gt;&lt;w:style w:type="table" w:styleId="LightShading-Accent6"&gt;&lt;w:name w:val="Light Shading Accent 6"/&gt;&lt;w:basedOn w:val="TableNormal"/&gt;&lt;w:uiPriority w:val="99"/&gt;&lt;w:semiHidden/&gt;&lt;w:unhideWhenUsed/&gt;&lt;w:rsid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w:sz="8" w:space="0" w:color="428B35" w:themeColor="accent6"/&gt;&lt;w:bottom w:val="single" w:sz="8" w:space="0" w:color="428B35" w:themeColor="accent6"/&gt;&lt;/w:tblBorders&gt;&lt;/w:tblPr&gt;&lt;w:tblStylePr w:type="firstRow"&gt;&lt;w:pPr&gt;&lt;w:spacing w:before="0" w:after="0" w:line="240" w:lineRule="auto"/&gt;&lt;/w:pPr&gt;&lt;w:rPr&gt;&lt;w:b/&gt;&lt;w:bCs/&gt;&lt;/w:rPr&gt;&lt;w:tblPr/&gt;&lt;w:tcPr&gt;&lt;w:tcBorders&gt;&lt;w:top w:val="single" w:sz="8" w:space="0" w:color="428B35" w:themeColor="accent6"/&gt;&lt;w:left w:val="nil"/&gt;&lt;w:bottom w:val="single" w:sz="8" w:space="0" w:color="428B35" w:themeColor="accent6"/&gt;&lt;w:right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w:color="428B35" w:themeColor="accent6"/&gt;&lt;w:left w:val="nil"/&gt;&lt;w:bottom w:val="single" w:sz="8" w:space="0" w:color="428B35" w:themeColor="accent6"/&gt;&lt;w:right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w:fill="CBE9C6" w:themeFill="accent6" w:themeFillTint="3F"/&gt;&lt;/w:tcPr&gt;&lt;/w:tblStylePr&gt;&lt;w:tblStylePr w:type="band1Horz"&gt;&lt;w:tblPr/&gt;&lt;w:tcPr&gt;&lt;w:tcBorders&gt;&lt;w:left w:val="nil"/&gt;&lt;w:right w:val="nil"/&gt;&lt;w:insideH w:val="nil"/&gt;&lt;w:insideV w:val="nil"/&gt;&lt;/w:tcBorders&gt;&lt;w:shd w:val="clear" w:color="auto" w:fill="CBE9C6" w:themeFill="accent6" w:themeFillTint="3F"/&gt;&lt;/w:tcPr&gt;&lt;/w:tblStylePr&gt;&lt;/w:style&gt;&lt;w:style w:type="character" w:styleId="LineNumber"&gt;&lt;w:name w:val="line number"/&gt;&lt;w:basedOn w:val="DefaultParagraphFont"/&gt;&lt;w:uiPriority w:val="99"/&gt;&lt;w:semiHidden/&gt;&lt;w:rsid w:val="00BD3B54"/&gt;&lt;/w:style&gt;&lt;w:style w:type="paragraph" w:styleId="List"&gt;&lt;w:name w:val="List"/&gt;&lt;w:basedOn w:val="Normal"/&gt;&lt;w:uiPriority w:val="99"/&gt;&lt;w:semiHidden/&gt;&lt;w:rsid w:val="00BD3B54"/&gt;&lt;w:pPr&gt;&lt;w:ind w:left="283" w:hanging="283"/&gt;&lt;w:contextualSpacing/&gt;&lt;/w:pPr&gt;&lt;/w:style&gt;&lt;w:style w:type="paragraph" w:styleId="List2"&gt;&lt;w:name w:val="List 2"/&gt;&lt;w:basedOn w:val="Normal"/&gt;&lt;w:uiPriority w:val="99"/&gt;&lt;w:semiHidden/&gt;&lt;w:rsid w:val="00BD3B54"/&gt;&lt;w:pPr&gt;&lt;w:ind w:left="566" w:hanging="283"/&gt;&lt;w:contextualSpacing/&gt;&lt;/w:pPr&gt;&lt;/w:style&gt;&lt;w:style w:type="paragraph" w:styleId="List3"&gt;&lt;w:name w:val="List 3"/&gt;&lt;w:basedOn w:val="Normal"/&gt;&lt;w:uiPriority w:val="99"/&gt;&lt;w:semiHidden/&gt;&lt;w:rsid w:val="00BD3B54"/&gt;&lt;w:pPr&gt;&lt;w:ind w:left="849" w:hanging="283"/&gt;&lt;w:contextualSpacing/&gt;&lt;/w:pPr&gt;&lt;/w:style&gt;&lt;w:style w:type="paragraph" w:styleId="List4"&gt;&lt;w:name w:val="List 4"/&gt;&lt;w:basedOn w:val="Normal"/&gt;&lt;w:uiPriority w:val="99"/&gt;&lt;w:semiHidden/&gt;&lt;w:rsid w:val="00BD3B54"/&gt;&lt;w:pPr&gt;&lt;w:ind w:left="1132" w:hanging="283"/&gt;&lt;w:contextualSpacing/&gt;&lt;/w:pPr&gt;&lt;/w:style&gt;&lt;w:style w:type="paragraph" w:styleId="List5"&gt;&lt;w:name w:val="List 5"/&gt;&lt;w:basedOn w:val="Normal"/&gt;&lt;w:uiPriority w:val="99"/&gt;&lt;w:semiHidden/&gt;&lt;w:rsid w:val="00BD3B54"/&gt;&lt;w:pPr&gt;&lt;w:ind w:left="1415" w:hanging="283"/&gt;&lt;w:contextualSpacing/&gt;&lt;/w:pPr&gt;&lt;/w:style&gt;&lt;w:style w:type="paragraph" w:customStyle="1" w:styleId="ListAlphabet"&gt;&lt;w:name w:val="List Alphabet"/&gt;&lt;w:basedOn w:val="Normal"/&gt;&lt;w:uiPriority w:val="3"/&gt;&lt;w:semiHidden/&gt;&lt;w:rsid w:val="00BD3B54"/&gt;&lt;w:pPr&gt;&lt;w:numPr&gt;&lt;w:numId w:val="11"/&gt;&lt;/w:numPr&gt;&lt;/w:pPr&gt;&lt;w:rPr&gt;&lt;w:szCs w:val="24"/&gt;&lt;/w:rPr&gt;&lt;/w:style&gt;&lt;w:style w:type="paragraph" w:customStyle="1" w:styleId="ListAlphabet2"&gt;&lt;w:name w:val="List Alphabet 2"/&gt;&lt;w:basedOn w:val="Normal"/&gt;&lt;w:uiPriority w:val="3"/&gt;&lt;w:semiHidden/&gt;&lt;w:rsid w:val="00BD3B54"/&gt;&lt;w:pPr&gt;&lt;w:numPr&gt;&lt;w:ilvl w:val="1"/&gt;&lt;w:numId w:val="11"/&gt;&lt;/w:numPr&gt;&lt;/w:pPr&gt;&lt;w:rPr&gt;&lt;w:szCs w:val="24"/&gt;&lt;/w:rPr&gt;&lt;/w:style&gt;&lt;w:style w:type="paragraph" w:customStyle="1" w:styleId="ListAlphabet3"&gt;&lt;w:name w:val="List Alphabet 3"/&gt;&lt;w:basedOn w:val="Normal"/&gt;&lt;w:uiPriority w:val="3"/&gt;&lt;w:semiHidden/&gt;&lt;w:rsid w:val="00BD3B54"/&gt;&lt;w:pPr&gt;&lt;w:numPr&gt;&lt;w:ilvl w:val="2"/&gt;&lt;w:numId w:val="11"/&gt;&lt;/w:numPr&gt;&lt;/w:pPr&gt;&lt;w:rPr&gt;&lt;w:szCs w:val="24"/&gt;&lt;/w:rPr&gt;&lt;/w:style&gt;&lt;w:style w:type="paragraph" w:styleId="ListBullet"&gt;&lt;w:name w:val="List Bullet"/&gt;&lt;w:basedOn w:val="Normal"/&gt;&lt;w:uiPriority w:val="3"/&gt;&lt;w:qFormat/&gt;&lt;w:rsid w:val="00BD3B54"/&gt;&lt;w:pPr&gt;&lt;w:numPr&gt;&lt;w:numId w:val="12"/&gt;&lt;/w:numPr&gt;&lt;/w:pPr&gt;&lt;w:rPr&gt;&lt;w:szCs w:val="24"/&gt;&lt;/w:rPr&gt;&lt;/w:style&gt;&lt;w:style w:type="paragraph" w:styleId="ListBullet2"&gt;&lt;w:name w:val="List Bullet 2"/&gt;&lt;w:basedOn w:val="Normal"/&gt;&lt;w:uiPriority w:val="3"/&gt;&lt;w:rsid w:val="00BD3B54"/&gt;&lt;w:pPr&gt;&lt;w:numPr&gt;&lt;w:ilvl w:val="1"/&gt;&lt;w:numId w:val="12"/&gt;&lt;/w:numPr&gt;&lt;/w:pPr&gt;&lt;w:rPr&gt;&lt;w:szCs w:val="24"/&gt;&lt;/w:rPr&gt;&lt;/w:style&gt;&lt;w:style w:type="paragraph" w:styleId="ListBullet3"&gt;&lt;w:name w:val="List Bullet 3"/&gt;&lt;w:basedOn w:val="Normal"/&gt;&lt;w:uiPriority w:val="3"/&gt;&lt;w:rsid w:val="00BD3B54"/&gt;&lt;w:pPr&gt;&lt;w:numPr&gt;&lt;w:ilvl w:val="2"/&gt;&lt;w:numId w:val="12"/&gt;&lt;/w:numPr&gt;&lt;/w:pPr&gt;&lt;w:rPr&gt;&lt;w:szCs w:val="24"/&gt;&lt;/w:rPr&gt;&lt;/w:style&gt;&lt;w:style w:type="paragraph" w:styleId="ListBullet4"&gt;&lt;w:name w:val="List Bullet 4"/&gt;&lt;w:basedOn w:val="Normal"/&gt;&lt;w:uiPriority w:val="3"/&gt;&lt;w:semiHidden/&gt;&lt;w:rsid w:val="00BD3B54"/&gt;&lt;w:pPr&gt;&lt;w:numPr&gt;&lt;w:numId w:val="13"/&gt;&lt;/w:numPr&gt;&lt;w:contextualSpacing/&gt;&lt;/w:pPr&gt;&lt;/w:style&gt;&lt;w:style w:type="paragraph" w:styleId="ListBullet5"&gt;&lt;w:name w:val="List Bullet 5"/&gt;&lt;w:basedOn w:val="Normal"/&gt;&lt;w:uiPriority w:val="3"/&gt;&lt;w:semiHidden/&gt;&lt;w:rsid w:val="00BD3B54"/&gt;&lt;w:pPr&gt;&lt;w:numPr&gt;&lt;w:numId w:val="14"/&gt;&lt;/w:numPr&gt;&lt;w:contextualSpacing/&gt;&lt;/w:pPr&gt;&lt;/w:style&gt;&lt;w:style w:type="paragraph" w:customStyle="1" w:styleId="ListBulletNoSpacing"&gt;&lt;w:name w:val="List Bullet No Spacing"/&gt;&lt;w:basedOn w:val="ListBullet"/&gt;&lt;w:uiPriority w:val="3"/&gt;&lt;w:qFormat/&gt;&lt;w:rsid w:val="00753940"/&gt;&lt;w:pPr&gt;&lt;w:numPr&gt;&lt;w:numId w:val="15"/&gt;&lt;/w:numPr&gt;&lt;w:spacing w:after="0"/&gt;&lt;/w:pPr&gt;&lt;/w:style&gt;&lt;w:style w:type="paragraph" w:customStyle="1" w:styleId="ListBulletNoSpacing2"&gt;&lt;w:name w:val="List Bullet No Spacing 2"/&gt;&lt;w:basedOn w:val="ListBullet2"/&gt;&lt;w:uiPriority w:val="3"/&gt;&lt;w:qFormat/&gt;&lt;w:rsid w:val="00753940"/&gt;&lt;w:pPr&gt;&lt;w:numPr&gt;&lt;w:numId w:val="15"/&gt;&lt;/w:numPr&gt;&lt;w:spacing w:after="0"/&gt;&lt;/w:pPr&gt;&lt;/w:style&gt;&lt;w:style w:type="paragraph" w:customStyle="1" w:styleId="ListBulletNoSpacing3"&gt;&lt;w:name w:val="List Bullet No Spacing 3"/&gt;&lt;w:basedOn w:val="ListBullet3"/&gt;&lt;w:uiPriority w:val="3"/&gt;&lt;w:qFormat/&gt;&lt;w:rsid w:val="00753940"/&gt;&lt;w:pPr&gt;&lt;w:numPr&gt;&lt;w:numId w:val="15"/&gt;&lt;/w:numPr&gt;&lt;w:spacing w:after="0"/&gt;&lt;/w:pPr&gt;&lt;/w:style&gt;&lt;w:style w:type="paragraph" w:styleId="ListContinue"&gt;&lt;w:name w:val="List Continue"/&gt;&lt;w:basedOn w:val="Normal"/&gt;&lt;w:uiPriority w:val="99"/&gt;&lt;w:semiHidden/&gt;&lt;w:rsid w:val="00BD3B54"/&gt;&lt;w:pPr&gt;&lt;w:spacing w:after="120"/&gt;&lt;w:ind w:left="283"/&gt;&lt;w:contextualSpacing/&gt;&lt;/w:pPr&gt;&lt;/w:style&gt;&lt;w:style w:type="paragraph" w:styleId="ListContinue2"&gt;&lt;w:name w:val="List Continue 2"/&gt;&lt;w:basedOn w:val="Normal"/&gt;&lt;w:uiPriority w:val="99"/&gt;&lt;w:semiHidden/&gt;&lt;w:rsid w:val="00BD3B54"/&gt;&lt;w:pPr&gt;&lt;w:spacing w:after="120"/&gt;&lt;w:ind w:left="566"/&gt;&lt;w:contextualSpacing/&gt;&lt;/w:pPr&gt;&lt;/w:style&gt;&lt;w:style w:type="paragraph" w:styleId="ListContinue3"&gt;&lt;w:name w:val="List Continue 3"/&gt;&lt;w:basedOn w:val="Normal"/&gt;&lt;w:uiPriority w:val="99"/&gt;&lt;w:semiHidden/&gt;&lt;w:rsid w:val="00BD3B54"/&gt;&lt;w:pPr&gt;&lt;w:spacing w:after="120"/&gt;&lt;w:ind w:left="849"/&gt;&lt;w:contextualSpacing/&gt;&lt;/w:pPr&gt;&lt;/w:style&gt;&lt;w:style w:type="paragraph" w:styleId="ListContinue4"&gt;&lt;w:name w:val="List Continue 4"/&gt;&lt;w:basedOn w:val="Normal"/&gt;&lt;w:uiPriority w:val="99"/&gt;&lt;w:semiHidden/&gt;&lt;w:rsid w:val="00BD3B54"/&gt;&lt;w:pPr&gt;&lt;w:spacing w:after="120"/&gt;&lt;w:ind w:left="1132"/&gt;&lt;w:contextualSpacing/&gt;&lt;/w:pPr&gt;&lt;/w:style&gt;&lt;w:style w:type="paragraph" w:styleId="ListContinue5"&gt;&lt;w:name w:val="List Continue 5"/&gt;&lt;w:basedOn w:val="Normal"/&gt;&lt;w:uiPriority w:val="99"/&gt;&lt;w:semiHidden/&gt;&lt;w:rsid w:val="00BD3B54"/&gt;&lt;w:pPr&gt;&lt;w:spacing w:after="120"/&gt;&lt;w:ind w:left="1415"/&gt;&lt;w:contextualSpacing/&gt;&lt;/w:pPr&gt;&lt;/w:style&gt;&lt;w:style w:type="paragraph" w:styleId="ListNumber"&gt;&lt;w:name w:val="List Number"/&gt;&lt;w:basedOn w:val="Normal"/&gt;&lt;w:uiPriority w:val="3"/&gt;&lt;w:qFormat/&gt;&lt;w:rsid w:val="00BD3B54"/&gt;&lt;w:pPr&gt;&lt;w:numPr&gt;&lt;w:numId w:val="16"/&gt;&lt;/w:numPr&gt;&lt;w:contextualSpacing/&gt;&lt;/w:pPr&gt;&lt;w:rPr&gt;&lt;w:szCs w:val="24"/&gt;&lt;/w:rPr&gt;&lt;/w:style&gt;&lt;w:style w:type="paragraph" w:styleId="ListNumber2"&gt;&lt;w:name w:val="List Number 2"/&gt;&lt;w:basedOn w:val="Normal"/&gt;&lt;w:uiPriority w:val="3"/&gt;&lt;w:rsid w:val="00BD3B54"/&gt;&lt;w:pPr&gt;&lt;w:numPr&gt;&lt;w:ilvl w:val="1"/&gt;&lt;w:numId w:val="16"/&gt;&lt;/w:numPr&gt;&lt;/w:pPr&gt;&lt;w:rPr&gt;&lt;w:szCs w:val="24"/&gt;&lt;/w:rPr&gt;&lt;/w:style&gt;&lt;w:style w:type="paragraph" w:styleId="ListNumber3"&gt;&lt;w:name w:val="List Number 3"/&gt;&lt;w:basedOn w:val="Normal"/&gt;&lt;w:uiPriority w:val="3"/&gt;&lt;w:rsid w:val="00BD3B54"/&gt;&lt;w:pPr&gt;&lt;w:numPr&gt;&lt;w:ilvl w:val="2"/&gt;&lt;w:numId w:val="16"/&gt;&lt;/w:numPr&gt;&lt;/w:pPr&gt;&lt;w:rPr&gt;&lt;w:szCs w:val="24"/&gt;&lt;/w:rPr&gt;&lt;/w:style&gt;&lt;w:style w:type="paragraph" w:styleId="ListNumber4"&gt;&lt;w:name w:val="List Number 4"/&gt;&lt;w:basedOn w:val="Normal"/&gt;&lt;w:uiPriority w:val="3"/&gt;&lt;w:semiHidden/&gt;&lt;w:rsid w:val="00BD3B54"/&gt;&lt;w:pPr&gt;&lt;w:numPr&gt;&lt;w:numId w:val="17"/&gt;&lt;/w:numPr&gt;&lt;w:contextualSpacing/&gt;&lt;/w:pPr&gt;&lt;/w:style&gt;&lt;w:style w:type="paragraph" w:styleId="ListNumber5"&gt;&lt;w:name w:val="List Number 5"/&gt;&lt;w:basedOn w:val="Normal"/&gt;&lt;w:uiPriority w:val="3"/&gt;&lt;w:semiHidden/&gt;&lt;w:rsid w:val="00BD3B54"/&gt;&lt;w:pPr&gt;&lt;w:numPr&gt;&lt;w:numId w:val="18"/&gt;&lt;/w:numPr&gt;&lt;w:contextualSpacing/&gt;&lt;/w:pPr&gt;&lt;/w:style&gt;&lt;w:style w:type="paragraph" w:styleId="ListParagraph"&gt;&lt;w:name w:val="List Paragraph"/&gt;&lt;w:basedOn w:val="Normal"/&gt;&lt;w:uiPriority w:val="99"/&gt;&lt;w:semiHidden/&gt;&lt;w:qFormat/&gt;&lt;w:rsid w:val="00BD3B54"/&gt;&lt;w:pPr&gt;&lt;w:numPr&gt;&lt;w:numId w:val="19"/&gt;&lt;/w:numPr&gt;&lt;w:ind w:left="284" w:hanging="171"/&gt;&lt;/w:pPr&gt;&lt;w:rPr&gt;&lt;w:sz w:val="24"/&gt;&lt;w:szCs w:val="24"/&gt;&lt;/w:rPr&gt;&lt;/w:style&gt;&lt;w:style w:type="table" w:styleId="ListTable1Light"&gt;&lt;w:name w:val="List Table 1 Light"/&gt;&lt;w:basedOn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w:color="7F7F82" w:themeColor="text1" w:themeTint="99"/&gt;&lt;/w:tcBorders&gt;&lt;/w:tcPr&gt;&lt;/w:tblStylePr&gt;&lt;w:tblStylePr w:type="lastRow"&gt;&lt;w:rPr&gt;&lt;w:b/&gt;&lt;w:bCs/&gt;&lt;/w:rPr&gt;&lt;w:tblPr/&gt;&lt;w:tcPr&gt;&lt;w:tcBorders&gt;&lt;w:top w:val="single" w:sz="4" w:space="0" w:color="7F7F82" w:themeColor="text1"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w:styleId="ListTable1Light-Accent1"&gt;&lt;w:name w:val="List Table 1 Light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w:color="F0787D" w:themeColor="accent1" w:themeTint="99"/&gt;&lt;/w:tcBorders&gt;&lt;/w:tcPr&gt;&lt;/w:tblStylePr&gt;&lt;w:tblStylePr w:type="lastRow"&gt;&lt;w:rPr&gt;&lt;w:b/&gt;&lt;w:bCs/&gt;&lt;/w:rPr&gt;&lt;w:tblPr/&gt;&lt;w:tcPr&gt;&lt;w:tcBorders&gt;&lt;w:top w:val="single" w:sz="4" w:space="0" w:color="F0787D" w:themeColor="accent1"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w:styleId="ListTable1Light-Accent2"&gt;&lt;w:name w:val="List Table 1 Light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w:color="C083C3" w:themeColor="accent2" w:themeTint="99"/&gt;&lt;/w:tcBorders&gt;&lt;/w:tcPr&gt;&lt;/w:tblStylePr&gt;&lt;w:tblStylePr w:type="lastRow"&gt;&lt;w:rPr&gt;&lt;w:b/&gt;&lt;w:bCs/&gt;&lt;/w:rPr&gt;&lt;w:tblPr/&gt;&lt;w:tcPr&gt;&lt;w:tcBorders&gt;&lt;w:top w:val="single" w:sz="4" w:space="0" w:color="C083C3" w:themeColor="accent2"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w:styleId="ListTable1Light-Accent3"&gt;&lt;w:name w:val="List Table 1 Light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w:color="368EF8" w:themeColor="accent3" w:themeTint="99"/&gt;&lt;/w:tcBorders&gt;&lt;/w:tcPr&gt;&lt;/w:tblStylePr&gt;&lt;w:tblStylePr w:type="lastRow"&gt;&lt;w:rPr&gt;&lt;w:b/&gt;&lt;w:bCs/&gt;&lt;/w:rPr&gt;&lt;w:tblPr/&gt;&lt;w:tcPr&gt;&lt;w:tcBorders&gt;&lt;w:top w:val="single" w:sz="4" w:space="0" w:color="368EF8" w:themeColor="accent3"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w:styleId="ListTable1Light-Accent4"&gt;&lt;w:name w:val="List Table 1 Light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w:color="92C6CD" w:themeColor="accent4" w:themeTint="99"/&gt;&lt;/w:tcBorders&gt;&lt;/w:tcPr&gt;&lt;/w:tblStylePr&gt;&lt;w:tblStylePr w:type="lastRow"&gt;&lt;w:rPr&gt;&lt;w:b/&gt;&lt;w:bCs/&gt;&lt;/w:rPr&gt;&lt;w:tblPr/&gt;&lt;w:tcPr&gt;&lt;w:tcBorders&gt;&lt;w:top w:val="single" w:sz="4" w:space="0" w:color="92C6CD" w:themeColor="accent4"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w:styleId="ListTable1Light-Accent5"&gt;&lt;w:name w:val="List Table 1 Light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w:color="E691BA" w:themeColor="accent5" w:themeTint="99"/&gt;&lt;/w:tcBorders&gt;&lt;/w:tcPr&gt;&lt;/w:tblStylePr&gt;&lt;w:tblStylePr w:type="lastRow"&gt;&lt;w:rPr&gt;&lt;w:b/&gt;&lt;w:bCs/&gt;&lt;/w:rPr&gt;&lt;w:tblPr/&gt;&lt;w:tcPr&gt;&lt;w:tcBorders&gt;&lt;w:top w:val="single" w:sz="4" w:space="0" w:color="E691BA" w:themeColor="accent5"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w:styleId="ListTable1Light-Accent6"&gt;&lt;w:name w:val="List Table 1 Light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w:color="81CA74" w:themeColor="accent6" w:themeTint="99"/&gt;&lt;/w:tcBorders&gt;&lt;/w:tcPr&gt;&lt;/w:tblStylePr&gt;&lt;w:tblStylePr w:type="lastRow"&gt;&lt;w:rPr&gt;&lt;w:b/&gt;&lt;w:bCs/&gt;&lt;/w:rPr&gt;&lt;w:tblPr/&gt;&lt;w:tcPr&gt;&lt;w:tcBorders&gt;&lt;w:top w:val="single" w:sz="4" w:space="0" w:color="81CA74"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w:styleId="ListTable2"&gt;&lt;w:name w:val="List Table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w:themeTint="99"/&gt;&lt;w:bottom w:val="single" w:sz="4" w:space="0" w:color="7F7F82" w:themeColor="text1" w:themeTint="99"/&gt;&lt;w:insideH w:val="single" w:sz="4" w:space="0" w:color="7F7F82" w:themeColor="text1"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w:styleId="ListTable2-Accent1"&gt;&lt;w:name w:val="List Table 2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w:themeTint="99"/&gt;&lt;w:bottom w:val="single" w:sz="4" w:space="0" w:color="F0787D" w:themeColor="accent1" w:themeTint="99"/&gt;&lt;w:insideH w:val="single" w:sz="4" w:space="0" w:color="F0787D" w:themeColor="accent1"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w:styleId="ListTable2-Accent2"&gt;&lt;w:name w:val="List Table 2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w:themeTint="99"/&gt;&lt;w:bottom w:val="single" w:sz="4" w:space="0" w:color="C083C3" w:themeColor="accent2" w:themeTint="99"/&gt;&lt;w:insideH w:val="single" w:sz="4" w:space="0" w:color="C083C3" w:themeColor="accent2"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w:styleId="ListTable2-Accent3"&gt;&lt;w:name w:val="List Table 2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w:themeTint="99"/&gt;&lt;w:bottom w:val="single" w:sz="4" w:space="0" w:color="368EF8" w:themeColor="accent3" w:themeTint="99"/&gt;&lt;w:insideH w:val="single" w:sz="4" w:space="0" w:color="368EF8" w:themeColor="accent3"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w:styleId="ListTable2-Accent4"&gt;&lt;w:name w:val="List Table 2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w:themeTint="99"/&gt;&lt;w:bottom w:val="single" w:sz="4" w:space="0" w:color="92C6CD" w:themeColor="accent4" w:themeTint="99"/&gt;&lt;w:insideH w:val="single" w:sz="4" w:space="0" w:color="92C6CD" w:themeColor="accent4"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w:styleId="ListTable2-Accent5"&gt;&lt;w:name w:val="List Table 2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w:themeTint="99"/&gt;&lt;w:bottom w:val="single" w:sz="4" w:space="0" w:color="E691BA" w:themeColor="accent5" w:themeTint="99"/&gt;&lt;w:insideH w:val="single" w:sz="4" w:space="0" w:color="E691BA" w:themeColor="accent5"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w:styleId="ListTable2-Accent6"&gt;&lt;w:name w:val="List Table 2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w:themeTint="99"/&gt;&lt;w:bottom w:val="single" w:sz="4" w:space="0" w:color="81CA74" w:themeColor="accent6" w:themeTint="99"/&gt;&lt;w:insideH w:val="single" w:sz="4" w:space="0" w:color="81CA74" w:themeColor="accent6"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w:styleId="ListTable3"&gt;&lt;w:name w:val="List Table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w:color="2C2C2D" w:themeColor="text1"/&gt;&lt;w:left w:val="single" w:sz="4" w:space="0" w:color="2C2C2D" w:themeColor="text1"/&gt;&lt;w:bottom w:val="single" w:sz="4" w:space="0" w:color="2C2C2D" w:themeColor="text1"/&gt;&lt;w:right w:val="single" w:sz="4" w:space="0" w:color="2C2C2D" w:themeColor="text1"/&gt;&lt;/w:tblBorders&gt;&lt;/w:tblPr&gt;&lt;w:tblStylePr w:type="firstRow"&gt;&lt;w:rPr&gt;&lt;w:b/&gt;&lt;w:bCs/&gt;&lt;w:color w:val="FFFFFF" w:themeColor="background1"/&gt;&lt;/w:rPr&gt;&lt;w:tblPr/&gt;&lt;w:tcPr&gt;&lt;w:shd w:val="clear" w:color="auto" w:fill="2C2C2D" w:themeFill="text1"/&gt;&lt;/w:tcPr&gt;&lt;/w:tblStylePr&gt;&lt;w:tblStylePr w:type="lastRow"&gt;&lt;w:rPr&gt;&lt;w:b/&gt;&lt;w:bCs/&gt;&lt;/w:rPr&gt;&lt;w:tblPr/&gt;&lt;w:tcPr&gt;&lt;w:tcBorders&gt;&lt;w:top w:val="double" w:sz="4" w:space="0" w:color="2C2C2D" w:themeColor="text1"/&gt;&lt;/w:tcBorders&gt;&lt;w:shd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w:color="2C2C2D" w:themeColor="text1"/&gt;&lt;w:right w:val="single" w:sz="4" w:space="0" w:color="2C2C2D" w:themeColor="text1"/&gt;&lt;/w:tcBorders&gt;&lt;/w:tcPr&gt;&lt;/w:tblStylePr&gt;&lt;w:tblStylePr w:type="band1Horz"&gt;&lt;w:tblPr/&gt;&lt;w:tcPr&gt;&lt;w:tcBorders&gt;&lt;w:top w:val="single" w:sz="4" w:space="0" w:color="2C2C2D" w:themeColor="text1"/&gt;&lt;w:bottom w:val="single" w:sz="4" w:space="0" w:color="2C2C2D" w:themeColor="text1"/&gt;&lt;w:insideH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w:color="2C2C2D" w:themeColor="text1"/&gt;&lt;w:left w:val="nil"/&gt;&lt;/w:tcBorders&gt;&lt;/w:tcPr&gt;&lt;/w:tblStylePr&gt;&lt;w:tblStylePr w:type="swCell"&gt;&lt;w:tblPr/&gt;&lt;w:tcPr&gt;&lt;w:tcBorders&gt;&lt;w:top w:val="double" w:sz="4" w:space="0" w:color="2C2C2D" w:themeColor="text1"/&gt;&lt;w:right w:val="nil"/&gt;&lt;/w:tcBorders&gt;&lt;/w:tcPr&gt;&lt;/w:tblStylePr&gt;&lt;/w:style&gt;&lt;w:style w:type="table" w:styleId="ListTable3-Accent1"&gt;&lt;w:name w:val="List Table 3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w:color="E61E28" w:themeColor="accent1"/&gt;&lt;w:left w:val="single" w:sz="4" w:space="0" w:color="E61E28" w:themeColor="accent1"/&gt;&lt;w:bottom w:val="single" w:sz="4" w:space="0" w:color="E61E28" w:themeColor="accent1"/&gt;&lt;w:right w:val="single" w:sz="4" w:space="0" w:color="E61E28" w:themeColor="accent1"/&gt;&lt;/w:tblBorders&gt;&lt;/w:tblPr&gt;&lt;w:tblStylePr w:type="firstRow"&gt;&lt;w:rPr&gt;&lt;w:b/&gt;&lt;w:bCs/&gt;&lt;w:color w:val="FFFFFF" w:themeColor="background1"/&gt;&lt;/w:rPr&gt;&lt;w:tblPr/&gt;&lt;w:tcPr&gt;&lt;w:shd w:val="clear" w:color="auto" w:fill="E61E28" w:themeFill="accent1"/&gt;&lt;/w:tcPr&gt;&lt;/w:tblStylePr&gt;&lt;w:tblStylePr w:type="lastRow"&gt;&lt;w:rPr&gt;&lt;w:b/&gt;&lt;w:bCs/&gt;&lt;/w:rPr&gt;&lt;w:tblPr/&gt;&lt;w:tcPr&gt;&lt;w:tcBorders&gt;&lt;w:top w:val="double" w:sz="4" w:space="0" w:color="E61E28" w:themeColor="accent1"/&gt;&lt;/w:tcBorders&gt;&lt;w:shd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w:color="E61E28" w:themeColor="accent1"/&gt;&lt;w:right w:val="single" w:sz="4" w:space="0" w:color="E61E28" w:themeColor="accent1"/&gt;&lt;/w:tcBorders&gt;&lt;/w:tcPr&gt;&lt;/w:tblStylePr&gt;&lt;w:tblStylePr w:type="band1Horz"&gt;&lt;w:tblPr/&gt;&lt;w:tcPr&gt;&lt;w:tcBorders&gt;&lt;w:top w:val="single" w:sz="4" w:space="0" w:color="E61E28" w:themeColor="accent1"/&gt;&lt;w:bottom w:val="single" w:sz="4" w:space="0" w:color="E61E28" w:themeColor="accent1"/&gt;&lt;w:insideH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w:color="E61E28" w:themeColor="accent1"/&gt;&lt;w:left w:val="nil"/&gt;&lt;/w:tcBorders&gt;&lt;/w:tcPr&gt;&lt;/w:tblStylePr&gt;&lt;w:tblStylePr w:type="swCell"&gt;&lt;w:tblPr/&gt;&lt;w:tcPr&gt;&lt;w:tcBorders&gt;&lt;w:top w:val="double" w:sz="4" w:space="0" w:color="E61E28" w:themeColor="accent1"/&gt;&lt;w:right w:val="nil"/&gt;&lt;/w:tcBorders&gt;&lt;/w:tcPr&gt;&lt;/w:tblStylePr&gt;&lt;/w:style&gt;&lt;w:style w:type="table" w:styleId="ListTable3-Accent2"&gt;&lt;w:name w:val="List Table 3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w:color="88438B" w:themeColor="accent2"/&gt;&lt;w:left w:val="single" w:sz="4" w:space="0" w:color="88438B" w:themeColor="accent2"/&gt;&lt;w:bottom w:val="single" w:sz="4" w:space="0" w:color="88438B" w:themeColor="accent2"/&gt;&lt;w:right w:val="single" w:sz="4" w:space="0" w:color="88438B" w:themeColor="accent2"/&gt;&lt;/w:tblBorders&gt;&lt;/w:tblPr&gt;&lt;w:tblStylePr w:type="firstRow"&gt;&lt;w:rPr&gt;&lt;w:b/&gt;&lt;w:bCs/&gt;&lt;w:color w:val="FFFFFF" w:themeColor="background1"/&gt;&lt;/w:rPr&gt;&lt;w:tblPr/&gt;&lt;w:tcPr&gt;&lt;w:shd w:val="clear" w:color="auto" w:fill="88438B" w:themeFill="accent2"/&gt;&lt;/w:tcPr&gt;&lt;/w:tblStylePr&gt;&lt;w:tblStylePr w:type="lastRow"&gt;&lt;w:rPr&gt;&lt;w:b/&gt;&lt;w:bCs/&gt;&lt;/w:rPr&gt;&lt;w:tblPr/&gt;&lt;w:tcPr&gt;&lt;w:tcBorders&gt;&lt;w:top w:val="double" w:sz="4" w:space="0" w:color="88438B" w:themeColor="accent2"/&gt;&lt;/w:tcBorders&gt;&lt;w:shd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w:color="88438B" w:themeColor="accent2"/&gt;&lt;w:right w:val="single" w:sz="4" w:space="0" w:color="88438B" w:themeColor="accent2"/&gt;&lt;/w:tcBorders&gt;&lt;/w:tcPr&gt;&lt;/w:tblStylePr&gt;&lt;w:tblStylePr w:type="band1Horz"&gt;&lt;w:tblPr/&gt;&lt;w:tcPr&gt;&lt;w:tcBorders&gt;&lt;w:top w:val="single" w:sz="4" w:space="0" w:color="88438B" w:themeColor="accent2"/&gt;&lt;w:bottom w:val="single" w:sz="4" w:space="0" w:color="88438B" w:themeColor="accent2"/&gt;&lt;w:insideH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w:color="88438B" w:themeColor="accent2"/&gt;&lt;w:left w:val="nil"/&gt;&lt;/w:tcBorders&gt;&lt;/w:tcPr&gt;&lt;/w:tblStylePr&gt;&lt;w:tblStylePr w:type="swCell"&gt;&lt;w:tblPr/&gt;&lt;w:tcPr&gt;&lt;w:tcBorders&gt;&lt;w:top w:val="double" w:sz="4" w:space="0" w:color="88438B" w:themeColor="accent2"/&gt;&lt;w:right w:val="nil"/&gt;&lt;/w:tcBorders&gt;&lt;/w:tcPr&gt;&lt;/w:tblStylePr&gt;&lt;/w:style&gt;&lt;w:style w:type="table" w:styleId="ListTable3-Accent3"&gt;&lt;w:name w:val="List Table 3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w:color="054CA1" w:themeColor="accent3"/&gt;&lt;w:left w:val="single" w:sz="4" w:space="0" w:color="054CA1" w:themeColor="accent3"/&gt;&lt;w:bottom w:val="single" w:sz="4" w:space="0" w:color="054CA1" w:themeColor="accent3"/&gt;&lt;w:right w:val="single" w:sz="4" w:space="0" w:color="054CA1" w:themeColor="accent3"/&gt;&lt;/w:tblBorders&gt;&lt;/w:tblPr&gt;&lt;w:tblStylePr w:type="firstRow"&gt;&lt;w:rPr&gt;&lt;w:b/&gt;&lt;w:bCs/&gt;&lt;w:color w:val="FFFFFF" w:themeColor="background1"/&gt;&lt;/w:rPr&gt;&lt;w:tblPr/&gt;&lt;w:tcPr&gt;&lt;w:shd w:val="clear" w:color="auto" w:fill="054CA1" w:themeFill="accent3"/&gt;&lt;/w:tcPr&gt;&lt;/w:tblStylePr&gt;&lt;w:tblStylePr w:type="lastRow"&gt;&lt;w:rPr&gt;&lt;w:b/&gt;&lt;w:bCs/&gt;&lt;/w:rPr&gt;&lt;w:tblPr/&gt;&lt;w:tcPr&gt;&lt;w:tcBorders&gt;&lt;w:top w:val="double" w:sz="4" w:space="0" w:color="054CA1" w:themeColor="accent3"/&gt;&lt;/w:tcBorders&gt;&lt;w:shd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w:color="054CA1" w:themeColor="accent3"/&gt;&lt;w:right w:val="single" w:sz="4" w:space="0" w:color="054CA1" w:themeColor="accent3"/&gt;&lt;/w:tcBorders&gt;&lt;/w:tcPr&gt;&lt;/w:tblStylePr&gt;&lt;w:tblStylePr w:type="band1Horz"&gt;&lt;w:tblPr/&gt;&lt;w:tcPr&gt;&lt;w:tcBorders&gt;&lt;w:top w:val="single" w:sz="4" w:space="0" w:color="054CA1" w:themeColor="accent3"/&gt;&lt;w:bottom w:val="single" w:sz="4" w:space="0" w:color="054CA1" w:themeColor="accent3"/&gt;&lt;w:insideH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w:color="054CA1" w:themeColor="accent3"/&gt;&lt;w:left w:val="nil"/&gt;&lt;/w:tcBorders&gt;&lt;/w:tcPr&gt;&lt;/w:tblStylePr&gt;&lt;w:tblStylePr w:type="swCell"&gt;&lt;w:tblPr/&gt;&lt;w:tcPr&gt;&lt;w:tcBorders&gt;&lt;w:top w:val="double" w:sz="4" w:space="0" w:color="054CA1" w:themeColor="accent3"/&gt;&lt;w:right w:val="nil"/&gt;&lt;/w:tcBorders&gt;&lt;/w:tcPr&gt;&lt;/w:tblStylePr&gt;&lt;/w:style&gt;&lt;w:style w:type="table" w:styleId="ListTable3-Accent4"&gt;&lt;w:name w:val="List Table 3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w:color="4D9EA9" w:themeColor="accent4"/&gt;&lt;w:left w:val="single" w:sz="4" w:space="0" w:color="4D9EA9" w:themeColor="accent4"/&gt;&lt;w:bottom w:val="single" w:sz="4" w:space="0" w:color="4D9EA9" w:themeColor="accent4"/&gt;&lt;w:right w:val="single" w:sz="4" w:space="0" w:color="4D9EA9" w:themeColor="accent4"/&gt;&lt;/w:tblBorders&gt;&lt;/w:tblPr&gt;&lt;w:tblStylePr w:type="firstRow"&gt;&lt;w:rPr&gt;&lt;w:b/&gt;&lt;w:bCs/&gt;&lt;w:color w:val="FFFFFF" w:themeColor="background1"/&gt;&lt;/w:rPr&gt;&lt;w:tblPr/&gt;&lt;w:tcPr&gt;&lt;w:shd w:val="clear" w:color="auto" w:fill="4D9EA9" w:themeFill="accent4"/&gt;&lt;/w:tcPr&gt;&lt;/w:tblStylePr&gt;&lt;w:tblStylePr w:type="lastRow"&gt;&lt;w:rPr&gt;&lt;w:b/&gt;&lt;w:bCs/&gt;&lt;/w:rPr&gt;&lt;w:tblPr/&gt;&lt;w:tcPr&gt;&lt;w:tcBorders&gt;&lt;w:top w:val="double" w:sz="4" w:space="0" w:color="4D9EA9" w:themeColor="accent4"/&gt;&lt;/w:tcBorders&gt;&lt;w:shd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w:color="4D9EA9" w:themeColor="accent4"/&gt;&lt;w:right w:val="single" w:sz="4" w:space="0" w:color="4D9EA9" w:themeColor="accent4"/&gt;&lt;/w:tcBorders&gt;&lt;/w:tcPr&gt;&lt;/w:tblStylePr&gt;&lt;w:tblStylePr w:type="band1Horz"&gt;&lt;w:tblPr/&gt;&lt;w:tcPr&gt;&lt;w:tcBorders&gt;&lt;w:top w:val="single" w:sz="4" w:space="0" w:color="4D9EA9" w:themeColor="accent4"/&gt;&lt;w:bottom w:val="single" w:sz="4" w:space="0" w:color="4D9EA9" w:themeColor="accent4"/&gt;&lt;w:insideH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w:color="4D9EA9" w:themeColor="accent4"/&gt;&lt;w:left w:val="nil"/&gt;&lt;/w:tcBorders&gt;&lt;/w:tcPr&gt;&lt;/w:tblStylePr&gt;&lt;w:tblStylePr w:type="swCell"&gt;&lt;w:tblPr/&gt;&lt;w:tcPr&gt;&lt;w:tcBorders&gt;&lt;w:top w:val="double" w:sz="4" w:space="0" w:color="4D9EA9" w:themeColor="accent4"/&gt;&lt;w:right w:val="nil"/&gt;&lt;/w:tcBorders&gt;&lt;/w:tcPr&gt;&lt;/w:tblStylePr&gt;&lt;/w:style&gt;&lt;w:style w:type="table" w:styleId="ListTable3-Accent5"&gt;&lt;w:name w:val="List Table 3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w:color="D6488E" w:themeColor="accent5"/&gt;&lt;w:left w:val="single" w:sz="4" w:space="0" w:color="D6488E" w:themeColor="accent5"/&gt;&lt;w:bottom w:val="single" w:sz="4" w:space="0" w:color="D6488E" w:themeColor="accent5"/&gt;&lt;w:right w:val="single" w:sz="4" w:space="0" w:color="D6488E" w:themeColor="accent5"/&gt;&lt;/w:tblBorders&gt;&lt;/w:tblPr&gt;&lt;w:tblStylePr w:type="firstRow"&gt;&lt;w:rPr&gt;&lt;w:b/&gt;&lt;w:bCs/&gt;&lt;w:color w:val="FFFFFF" w:themeColor="background1"/&gt;&lt;/w:rPr&gt;&lt;w:tblPr/&gt;&lt;w:tcPr&gt;&lt;w:shd w:val="clear" w:color="auto" w:fill="D6488E" w:themeFill="accent5"/&gt;&lt;/w:tcPr&gt;&lt;/w:tblStylePr&gt;&lt;w:tblStylePr w:type="lastRow"&gt;&lt;w:rPr&gt;&lt;w:b/&gt;&lt;w:bCs/&gt;&lt;/w:rPr&gt;&lt;w:tblPr/&gt;&lt;w:tcPr&gt;&lt;w:tcBorders&gt;&lt;w:top w:val="double" w:sz="4" w:space="0" w:color="D6488E" w:themeColor="accent5"/&gt;&lt;/w:tcBorders&gt;&lt;w:shd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w:color="D6488E" w:themeColor="accent5"/&gt;&lt;w:right w:val="single" w:sz="4" w:space="0" w:color="D6488E" w:themeColor="accent5"/&gt;&lt;/w:tcBorders&gt;&lt;/w:tcPr&gt;&lt;/w:tblStylePr&gt;&lt;w:tblStylePr w:type="band1Horz"&gt;&lt;w:tblPr/&gt;&lt;w:tcPr&gt;&lt;w:tcBorders&gt;&lt;w:top w:val="single" w:sz="4" w:space="0" w:color="D6488E" w:themeColor="accent5"/&gt;&lt;w:bottom w:val="single" w:sz="4" w:space="0" w:color="D6488E" w:themeColor="accent5"/&gt;&lt;w:insideH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w:color="D6488E" w:themeColor="accent5"/&gt;&lt;w:left w:val="nil"/&gt;&lt;/w:tcBorders&gt;&lt;/w:tcPr&gt;&lt;/w:tblStylePr&gt;&lt;w:tblStylePr w:type="swCell"&gt;&lt;w:tblPr/&gt;&lt;w:tcPr&gt;&lt;w:tcBorders&gt;&lt;w:top w:val="double" w:sz="4" w:space="0" w:color="D6488E" w:themeColor="accent5"/&gt;&lt;w:right w:val="nil"/&gt;&lt;/w:tcBorders&gt;&lt;/w:tcPr&gt;&lt;/w:tblStylePr&gt;&lt;/w:style&gt;&lt;w:style w:type="table" w:styleId="ListTable3-Accent6"&gt;&lt;w:name w:val="List Table 3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w:color="428B35" w:themeColor="accent6"/&gt;&lt;w:left w:val="single" w:sz="4" w:space="0" w:color="428B35" w:themeColor="accent6"/&gt;&lt;w:bottom w:val="single" w:sz="4" w:space="0" w:color="428B35" w:themeColor="accent6"/&gt;&lt;w:right w:val="single" w:sz="4" w:space="0" w:color="428B35" w:themeColor="accent6"/&gt;&lt;/w:tblBorders&gt;&lt;/w:tblPr&gt;&lt;w:tblStylePr w:type="firstRow"&gt;&lt;w:rPr&gt;&lt;w:b/&gt;&lt;w:bCs/&gt;&lt;w:color w:val="FFFFFF" w:themeColor="background1"/&gt;&lt;/w:rPr&gt;&lt;w:tblPr/&gt;&lt;w:tcPr&gt;&lt;w:shd w:val="clear" w:color="auto" w:fill="428B35" w:themeFill="accent6"/&gt;&lt;/w:tcPr&gt;&lt;/w:tblStylePr&gt;&lt;w:tblStylePr w:type="lastRow"&gt;&lt;w:rPr&gt;&lt;w:b/&gt;&lt;w:bCs/&gt;&lt;/w:rPr&gt;&lt;w:tblPr/&gt;&lt;w:tcPr&gt;&lt;w:tcBorders&gt;&lt;w:top w:val="double" w:sz="4" w:space="0" w:color="428B35" w:themeColor="accent6"/&gt;&lt;/w:tcBorders&gt;&lt;w:shd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w:color="428B35" w:themeColor="accent6"/&gt;&lt;w:right w:val="single" w:sz="4" w:space="0" w:color="428B35" w:themeColor="accent6"/&gt;&lt;/w:tcBorders&gt;&lt;/w:tcPr&gt;&lt;/w:tblStylePr&gt;&lt;w:tblStylePr w:type="band1Horz"&gt;&lt;w:tblPr/&gt;&lt;w:tcPr&gt;&lt;w:tcBorders&gt;&lt;w:top w:val="single" w:sz="4" w:space="0" w:color="428B35" w:themeColor="accent6"/&gt;&lt;w:bottom w:val="single" w:sz="4" w:space="0" w:color="428B35" w:themeColor="accent6"/&gt;&lt;w:insideH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w:color="428B35" w:themeColor="accent6"/&gt;&lt;w:left w:val="nil"/&gt;&lt;/w:tcBorders&gt;&lt;/w:tcPr&gt;&lt;/w:tblStylePr&gt;&lt;w:tblStylePr w:type="swCell"&gt;&lt;w:tblPr/&gt;&lt;w:tcPr&gt;&lt;w:tcBorders&gt;&lt;w:top w:val="double" w:sz="4" w:space="0" w:color="428B35" w:themeColor="accent6"/&gt;&lt;w:right w:val="nil"/&gt;&lt;/w:tcBorders&gt;&lt;/w:tcPr&gt;&lt;/w:tblStylePr&gt;&lt;/w:style&gt;&lt;w:style w:type="table" w:styleId="ListTable4"&gt;&lt;w:name w:val="List Table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w:themeTint="99"/&gt;&lt;/w:tblBorders&gt;&lt;/w:tblPr&gt;&lt;w:tblStylePr w:type="firstRow"&gt;&lt;w:rPr&gt;&lt;w:b/&gt;&lt;w:bCs/&gt;&lt;w:color w:val="FFFFFF" w:themeColor="background1"/&gt;&lt;/w:rPr&gt;&lt;w:tblPr/&gt;&lt;w:tcPr&gt;&lt;w:tcBorders&gt;&lt;w:top w:val="single" w:sz="4" w:space="0" w:color="2C2C2D" w:themeColor="text1"/&gt;&lt;w:left w:val="single" w:sz="4" w:space="0" w:color="2C2C2D" w:themeColor="text1"/&gt;&lt;w:bottom w:val="single" w:sz="4" w:space="0" w:color="2C2C2D" w:themeColor="text1"/&gt;&lt;w:right w:val="single" w:sz="4" w:space="0" w:color="2C2C2D" w:themeColor="text1"/&gt;&lt;w:insideH w:val="nil"/&gt;&lt;/w:tcBorders&gt;&lt;w:shd w:val="clear" w:color="auto" w:fill="2C2C2D" w:themeFill="text1"/&gt;&lt;/w:tcPr&gt;&lt;/w:tblStylePr&gt;&lt;w:tblStylePr w:type="lastRow"&gt;&lt;w:rPr&gt;&lt;w:b/&gt;&lt;w:bCs/&gt;&lt;/w:rPr&gt;&lt;w:tblPr/&gt;&lt;w:tcPr&gt;&lt;w:tcBorders&gt;&lt;w:top w:val="double" w:sz="4" w:space="0" w:color="7F7F82" w:themeColor="text1"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w:styleId="ListTable4-Accent1"&gt;&lt;w:name w:val="List Table 4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w:themeTint="99"/&gt;&lt;/w:tblBorders&gt;&lt;/w:tblPr&gt;&lt;w:tblStylePr w:type="firstRow"&gt;&lt;w:rPr&gt;&lt;w:b/&gt;&lt;w:bCs/&gt;&lt;w:color w:val="FFFFFF" w:themeColor="background1"/&gt;&lt;/w:rPr&gt;&lt;w:tblPr/&gt;&lt;w:tcPr&gt;&lt;w:tcBorders&gt;&lt;w:top w:val="single" w:sz="4" w:space="0" w:color="E61E28" w:themeColor="accent1"/&gt;&lt;w:left w:val="single" w:sz="4" w:space="0" w:color="E61E28" w:themeColor="accent1"/&gt;&lt;w:bottom w:val="single" w:sz="4" w:space="0" w:color="E61E28" w:themeColor="accent1"/&gt;&lt;w:right w:val="single" w:sz="4" w:space="0" w:color="E61E28" w:themeColor="accent1"/&gt;&lt;w:insideH w:val="nil"/&gt;&lt;/w:tcBorders&gt;&lt;w:shd w:val="clear" w:color="auto" w:fill="E61E28" w:themeFill="accent1"/&gt;&lt;/w:tcPr&gt;&lt;/w:tblStylePr&gt;&lt;w:tblStylePr w:type="lastRow"&gt;&lt;w:rPr&gt;&lt;w:b/&gt;&lt;w:bCs/&gt;&lt;/w:rPr&gt;&lt;w:tblPr/&gt;&lt;w:tcPr&gt;&lt;w:tcBorders&gt;&lt;w:top w:val="double" w:sz="4" w:space="0" w:color="F0787D" w:themeColor="accent1"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w:styleId="ListTable4-Accent2"&gt;&lt;w:name w:val="List Table 4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w:themeTint="99"/&gt;&lt;/w:tblBorders&gt;&lt;/w:tblPr&gt;&lt;w:tblStylePr w:type="firstRow"&gt;&lt;w:rPr&gt;&lt;w:b/&gt;&lt;w:bCs/&gt;&lt;w:color w:val="FFFFFF" w:themeColor="background1"/&gt;&lt;/w:rPr&gt;&lt;w:tblPr/&gt;&lt;w:tcPr&gt;&lt;w:tcBorders&gt;&lt;w:top w:val="single" w:sz="4" w:space="0" w:color="88438B" w:themeColor="accent2"/&gt;&lt;w:left w:val="single" w:sz="4" w:space="0" w:color="88438B" w:themeColor="accent2"/&gt;&lt;w:bottom w:val="single" w:sz="4" w:space="0" w:color="88438B" w:themeColor="accent2"/&gt;&lt;w:right w:val="single" w:sz="4" w:space="0" w:color="88438B" w:themeColor="accent2"/&gt;&lt;w:insideH w:val="nil"/&gt;&lt;/w:tcBorders&gt;&lt;w:shd w:val="clear" w:color="auto" w:fill="88438B" w:themeFill="accent2"/&gt;&lt;/w:tcPr&gt;&lt;/w:tblStylePr&gt;&lt;w:tblStylePr w:type="lastRow"&gt;&lt;w:rPr&gt;&lt;w:b/&gt;&lt;w:bCs/&gt;&lt;/w:rPr&gt;&lt;w:tblPr/&gt;&lt;w:tcPr&gt;&lt;w:tcBorders&gt;&lt;w:top w:val="double" w:sz="4" w:space="0" w:color="C083C3" w:themeColor="accent2"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w:styleId="ListTable4-Accent3"&gt;&lt;w:name w:val="List Table 4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w:themeTint="99"/&gt;&lt;/w:tblBorders&gt;&lt;/w:tblPr&gt;&lt;w:tblStylePr w:type="firstRow"&gt;&lt;w:rPr&gt;&lt;w:b/&gt;&lt;w:bCs/&gt;&lt;w:color w:val="FFFFFF" w:themeColor="background1"/&gt;&lt;/w:rPr&gt;&lt;w:tblPr/&gt;&lt;w:tcPr&gt;&lt;w:tcBorders&gt;&lt;w:top w:val="single" w:sz="4" w:space="0" w:color="054CA1" w:themeColor="accent3"/&gt;&lt;w:left w:val="single" w:sz="4" w:space="0" w:color="054CA1" w:themeColor="accent3"/&gt;&lt;w:bottom w:val="single" w:sz="4" w:space="0" w:color="054CA1" w:themeColor="accent3"/&gt;&lt;w:right w:val="single" w:sz="4" w:space="0" w:color="054CA1" w:themeColor="accent3"/&gt;&lt;w:insideH w:val="nil"/&gt;&lt;/w:tcBorders&gt;&lt;w:shd w:val="clear" w:color="auto" w:fill="054CA1" w:themeFill="accent3"/&gt;&lt;/w:tcPr&gt;&lt;/w:tblStylePr&gt;&lt;w:tblStylePr w:type="lastRow"&gt;&lt;w:rPr&gt;&lt;w:b/&gt;&lt;w:bCs/&gt;&lt;/w:rPr&gt;&lt;w:tblPr/&gt;&lt;w:tcPr&gt;&lt;w:tcBorders&gt;&lt;w:top w:val="double" w:sz="4" w:space="0" w:color="368EF8" w:themeColor="accent3"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w:styleId="ListTable4-Accent4"&gt;&lt;w:name w:val="List Table 4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w:themeTint="99"/&gt;&lt;/w:tblBorders&gt;&lt;/w:tblPr&gt;&lt;w:tblStylePr w:type="firstRow"&gt;&lt;w:rPr&gt;&lt;w:b/&gt;&lt;w:bCs/&gt;&lt;w:color w:val="FFFFFF" w:themeColor="background1"/&gt;&lt;/w:rPr&gt;&lt;w:tblPr/&gt;&lt;w:tcPr&gt;&lt;w:tcBorders&gt;&lt;w:top w:val="single" w:sz="4" w:space="0" w:color="4D9EA9" w:themeColor="accent4"/&gt;&lt;w:left w:val="single" w:sz="4" w:space="0" w:color="4D9EA9" w:themeColor="accent4"/&gt;&lt;w:bottom w:val="single" w:sz="4" w:space="0" w:color="4D9EA9" w:themeColor="accent4"/&gt;&lt;w:right w:val="single" w:sz="4" w:space="0" w:color="4D9EA9" w:themeColor="accent4"/&gt;&lt;w:insideH w:val="nil"/&gt;&lt;/w:tcBorders&gt;&lt;w:shd w:val="clear" w:color="auto" w:fill="4D9EA9" w:themeFill="accent4"/&gt;&lt;/w:tcPr&gt;&lt;/w:tblStylePr&gt;&lt;w:tblStylePr w:type="lastRow"&gt;&lt;w:rPr&gt;&lt;w:b/&gt;&lt;w:bCs/&gt;&lt;/w:rPr&gt;&lt;w:tblPr/&gt;&lt;w:tcPr&gt;&lt;w:tcBorders&gt;&lt;w:top w:val="double" w:sz="4" w:space="0" w:color="92C6CD" w:themeColor="accent4"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w:styleId="ListTable4-Accent5"&gt;&lt;w:name w:val="List Table 4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w:themeTint="99"/&gt;&lt;/w:tblBorders&gt;&lt;/w:tblPr&gt;&lt;w:tblStylePr w:type="firstRow"&gt;&lt;w:rPr&gt;&lt;w:b/&gt;&lt;w:bCs/&gt;&lt;w:color w:val="FFFFFF" w:themeColor="background1"/&gt;&lt;/w:rPr&gt;&lt;w:tblPr/&gt;&lt;w:tcPr&gt;&lt;w:tcBorders&gt;&lt;w:top w:val="single" w:sz="4" w:space="0" w:color="D6488E" w:themeColor="accent5"/&gt;&lt;w:left w:val="single" w:sz="4" w:space="0" w:color="D6488E" w:themeColor="accent5"/&gt;&lt;w:bottom w:val="single" w:sz="4" w:space="0" w:color="D6488E" w:themeColor="accent5"/&gt;&lt;w:right w:val="single" w:sz="4" w:space="0" w:color="D6488E" w:themeColor="accent5"/&gt;&lt;w:insideH w:val="nil"/&gt;&lt;/w:tcBorders&gt;&lt;w:shd w:val="clear" w:color="auto" w:fill="D6488E" w:themeFill="accent5"/&gt;&lt;/w:tcPr&gt;&lt;/w:tblStylePr&gt;&lt;w:tblStylePr w:type="lastRow"&gt;&lt;w:rPr&gt;&lt;w:b/&gt;&lt;w:bCs/&gt;&lt;/w:rPr&gt;&lt;w:tblPr/&gt;&lt;w:tcPr&gt;&lt;w:tcBorders&gt;&lt;w:top w:val="double" w:sz="4" w:space="0" w:color="E691BA" w:themeColor="accent5"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w:styleId="ListTable4-Accent6"&gt;&lt;w:name w:val="List Table 4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w:themeTint="99"/&gt;&lt;/w:tblBorders&gt;&lt;/w:tblPr&gt;&lt;w:tblStylePr w:type="firstRow"&gt;&lt;w:rPr&gt;&lt;w:b/&gt;&lt;w:bCs/&gt;&lt;w:color w:val="FFFFFF" w:themeColor="background1"/&gt;&lt;/w:rPr&gt;&lt;w:tblPr/&gt;&lt;w:tcPr&gt;&lt;w:tcBorders&gt;&lt;w:top w:val="single" w:sz="4" w:space="0" w:color="428B35" w:themeColor="accent6"/&gt;&lt;w:left w:val="single" w:sz="4" w:space="0" w:color="428B35" w:themeColor="accent6"/&gt;&lt;w:bottom w:val="single" w:sz="4" w:space="0" w:color="428B35" w:themeColor="accent6"/&gt;&lt;w:right w:val="single" w:sz="4" w:space="0" w:color="428B35" w:themeColor="accent6"/&gt;&lt;w:insideH w:val="nil"/&gt;&lt;/w:tcBorders&gt;&lt;w:shd w:val="clear" w:color="auto" w:fill="428B35" w:themeFill="accent6"/&gt;&lt;/w:tcPr&gt;&lt;/w:tblStylePr&gt;&lt;w:tblStylePr w:type="lastRow"&gt;&lt;w:rPr&gt;&lt;w:b/&gt;&lt;w:bCs/&gt;&lt;/w:rPr&gt;&lt;w:tblPr/&gt;&lt;w:tcPr&gt;&lt;w:tcBorders&gt;&lt;w:top w:val="double" w:sz="4" w:space="0" w:color="81CA74"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w:styleId="ListTable5Dark"&gt;&lt;w:name w:val="List Table 5 Dark"/&gt;&lt;w:basedOn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w:color="2C2C2D" w:themeColor="text1"/&gt;&lt;w:left w:val="single" w:sz="24" w:space="0" w:color="2C2C2D" w:themeColor="text1"/&gt;&lt;w:bottom w:val="single" w:sz="24" w:space="0" w:color="2C2C2D" w:themeColor="text1"/&gt;&lt;w:right w:val="single" w:sz="24" w:space="0" w:color="2C2C2D" w:themeColor="text1"/&gt;&lt;/w:tblBorders&gt;&lt;/w:tblPr&gt;&lt;w:tcPr&gt;&lt;w:shd w:val="clear" w:color="auto" w:fill="2C2C2D" w:themeFill="text1"/&gt;&lt;/w:tcPr&gt;&lt;w:tblStylePr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w:styleId="ListTable5Dark-Accent1"&gt;&lt;w:name w:val="List Table 5 Dark Accent 1"/&gt;&lt;w:basedOn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w:color="E61E28" w:themeColor="accent1"/&gt;&lt;w:left w:val="single" w:sz="24" w:space="0" w:color="E61E28" w:themeColor="accent1"/&gt;&lt;w:bottom w:val="single" w:sz="24" w:space="0" w:color="E61E28" w:themeColor="accent1"/&gt;&lt;w:right w:val="single" w:sz="24" w:space="0" w:color="E61E28" w:themeColor="accent1"/&gt;&lt;/w:tblBorders&gt;&lt;/w:tblPr&gt;&lt;w:tcPr&gt;&lt;w:shd w:val="clear" w:color="auto" w:fill="E61E28" w:themeFill="accent1"/&gt;&lt;/w:tcPr&gt;&lt;w:tblStylePr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w:styleId="ListTable5Dark-Accent2"&gt;&lt;w:name w:val="List Table 5 Dark Accent 2"/&gt;&lt;w:basedOn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w:color="88438B" w:themeColor="accent2"/&gt;&lt;w:left w:val="single" w:sz="24" w:space="0" w:color="88438B" w:themeColor="accent2"/&gt;&lt;w:bottom w:val="single" w:sz="24" w:space="0" w:color="88438B" w:themeColor="accent2"/&gt;&lt;w:right w:val="single" w:sz="24" w:space="0" w:color="88438B" w:themeColor="accent2"/&gt;&lt;/w:tblBorders&gt;&lt;/w:tblPr&gt;&lt;w:tcPr&gt;&lt;w:shd w:val="clear" w:color="auto" w:fill="88438B" w:themeFill="accent2"/&gt;&lt;/w:tcPr&gt;&lt;w:tblStylePr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w:styleId="ListTable5Dark-Accent3"&gt;&lt;w:name w:val="List Table 5 Dark Accent 3"/&gt;&lt;w:basedOn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w:color="054CA1" w:themeColor="accent3"/&gt;&lt;w:left w:val="single" w:sz="24" w:space="0" w:color="054CA1" w:themeColor="accent3"/&gt;&lt;w:bottom w:val="single" w:sz="24" w:space="0" w:color="054CA1" w:themeColor="accent3"/&gt;&lt;w:right w:val="single" w:sz="24" w:space="0" w:color="054CA1" w:themeColor="accent3"/&gt;&lt;/w:tblBorders&gt;&lt;/w:tblPr&gt;&lt;w:tcPr&gt;&lt;w:shd w:val="clear" w:color="auto" w:fill="054CA1" w:themeFill="accent3"/&gt;&lt;/w:tcPr&gt;&lt;w:tblStylePr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w:styleId="ListTable5Dark-Accent4"&gt;&lt;w:name w:val="List Table 5 Dark Accent 4"/&gt;&lt;w:basedOn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w:color="4D9EA9" w:themeColor="accent4"/&gt;&lt;w:left w:val="single" w:sz="24" w:space="0" w:color="4D9EA9" w:themeColor="accent4"/&gt;&lt;w:bottom w:val="single" w:sz="24" w:space="0" w:color="4D9EA9" w:themeColor="accent4"/&gt;&lt;w:right w:val="single" w:sz="24" w:space="0" w:color="4D9EA9" w:themeColor="accent4"/&gt;&lt;/w:tblBorders&gt;&lt;/w:tblPr&gt;&lt;w:tcPr&gt;&lt;w:shd w:val="clear" w:color="auto" w:fill="4D9EA9" w:themeFill="accent4"/&gt;&lt;/w:tcPr&gt;&lt;w:tblStylePr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w:styleId="ListTable5Dark-Accent5"&gt;&lt;w:name w:val="List Table 5 Dark Accent 5"/&gt;&lt;w:basedOn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w:color="D6488E" w:themeColor="accent5"/&gt;&lt;w:left w:val="single" w:sz="24" w:space="0" w:color="D6488E" w:themeColor="accent5"/&gt;&lt;w:bottom w:val="single" w:sz="24" w:space="0" w:color="D6488E" w:themeColor="accent5"/&gt;&lt;w:right w:val="single" w:sz="24" w:space="0" w:color="D6488E" w:themeColor="accent5"/&gt;&lt;/w:tblBorders&gt;&lt;/w:tblPr&gt;&lt;w:tcPr&gt;&lt;w:shd w:val="clear" w:color="auto" w:fill="D6488E" w:themeFill="accent5"/&gt;&lt;/w:tcPr&gt;&lt;w:tblStylePr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w:styleId="ListTable5Dark-Accent6"&gt;&lt;w:name w:val="List Table 5 Dark Accent 6"/&gt;&lt;w:basedOn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w:color="428B35" w:themeColor="accent6"/&gt;&lt;w:left w:val="single" w:sz="24" w:space="0" w:color="428B35" w:themeColor="accent6"/&gt;&lt;w:bottom w:val="single" w:sz="24" w:space="0" w:color="428B35" w:themeColor="accent6"/&gt;&lt;w:right w:val="single" w:sz="24" w:space="0" w:color="428B35" w:themeColor="accent6"/&gt;&lt;/w:tblBorders&gt;&lt;/w:tblPr&gt;&lt;w:tcPr&gt;&lt;w:shd w:val="clear" w:color="auto" w:fill="428B35" w:themeFill="accent6"/&gt;&lt;/w:tcPr&gt;&lt;w:tblStylePr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w:styleId="ListTable6Colorful"&gt;&lt;w:name w:val="List Table 6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w:sz="4" w:space="0" w:color="2C2C2D" w:themeColor="text1"/&gt;&lt;w:bottom w:val="single" w:sz="4" w:space="0" w:color="2C2C2D" w:themeColor="text1"/&gt;&lt;/w:tblBorders&gt;&lt;/w:tblPr&gt;&lt;w:tblStylePr w:type="firstRow"&gt;&lt;w:rPr&gt;&lt;w:b/&gt;&lt;w:bCs/&gt;&lt;/w:rPr&gt;&lt;w:tblPr/&gt;&lt;w:tcPr&gt;&lt;w:tcBorders&gt;&lt;w:bottom w:val="single" w:sz="4" w:space="0" w:color="2C2C2D" w:themeColor="text1"/&gt;&lt;/w:tcBorders&gt;&lt;/w:tcPr&gt;&lt;/w:tblStylePr&gt;&lt;w:tblStylePr w:type="lastRow"&gt;&lt;w:rPr&gt;&lt;w:b/&gt;&lt;w:bCs/&gt;&lt;/w:rPr&gt;&lt;w:tblPr/&gt;&lt;w:tcPr&gt;&lt;w:tcBorders&gt;&lt;w:top w:val="double" w:sz="4" w:space="0" w:color="2C2C2D" w:themeColor="text1"/&gt;&lt;/w:tcBorders&gt;&lt;/w:tcPr&gt;&lt;/w:tblStylePr&gt;&lt;w:tblStylePr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w:styleId="ListTable6Colorful-Accent1"&gt;&lt;w:name w:val="List Table 6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w:sz="4" w:space="0" w:color="E61E28" w:themeColor="accent1"/&gt;&lt;w:bottom w:val="single" w:sz="4" w:space="0" w:color="E61E28" w:themeColor="accent1"/&gt;&lt;/w:tblBorders&gt;&lt;/w:tblPr&gt;&lt;w:tblStylePr w:type="firstRow"&gt;&lt;w:rPr&gt;&lt;w:b/&gt;&lt;w:bCs/&gt;&lt;/w:rPr&gt;&lt;w:tblPr/&gt;&lt;w:tcPr&gt;&lt;w:tcBorders&gt;&lt;w:bottom w:val="single" w:sz="4" w:space="0" w:color="E61E28" w:themeColor="accent1"/&gt;&lt;/w:tcBorders&gt;&lt;/w:tcPr&gt;&lt;/w:tblStylePr&gt;&lt;w:tblStylePr w:type="lastRow"&gt;&lt;w:rPr&gt;&lt;w:b/&gt;&lt;w:bCs/&gt;&lt;/w:rPr&gt;&lt;w:tblPr/&gt;&lt;w:tcPr&gt;&lt;w:tcBorders&gt;&lt;w:top w:val="double" w:sz="4" w:space="0" w:color="E61E28" w:themeColor="accent1"/&gt;&lt;/w:tcBorders&gt;&lt;/w:tcPr&gt;&lt;/w:tblStylePr&gt;&lt;w:tblStylePr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w:styleId="ListTable6Colorful-Accent2"&gt;&lt;w:name w:val="List Table 6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w:sz="4" w:space="0" w:color="88438B" w:themeColor="accent2"/&gt;&lt;w:bottom w:val="single" w:sz="4" w:space="0" w:color="88438B" w:themeColor="accent2"/&gt;&lt;/w:tblBorders&gt;&lt;/w:tblPr&gt;&lt;w:tblStylePr w:type="firstRow"&gt;&lt;w:rPr&gt;&lt;w:b/&gt;&lt;w:bCs/&gt;&lt;/w:rPr&gt;&lt;w:tblPr/&gt;&lt;w:tcPr&gt;&lt;w:tcBorders&gt;&lt;w:bottom w:val="single" w:sz="4" w:space="0" w:color="88438B" w:themeColor="accent2"/&gt;&lt;/w:tcBorders&gt;&lt;/w:tcPr&gt;&lt;/w:tblStylePr&gt;&lt;w:tblStylePr w:type="lastRow"&gt;&lt;w:rPr&gt;&lt;w:b/&gt;&lt;w:bCs/&gt;&lt;/w:rPr&gt;&lt;w:tblPr/&gt;&lt;w:tcPr&gt;&lt;w:tcBorders&gt;&lt;w:top w:val="double" w:sz="4" w:space="0" w:color="88438B" w:themeColor="accent2"/&gt;&lt;/w:tcBorders&gt;&lt;/w:tcPr&gt;&lt;/w:tblStylePr&gt;&lt;w:tblStylePr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w:styleId="ListTable6Colorful-Accent3"&gt;&lt;w:name w:val="List Table 6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w:sz="4" w:space="0" w:color="054CA1" w:themeColor="accent3"/&gt;&lt;w:bottom w:val="single" w:sz="4" w:space="0" w:color="054CA1" w:themeColor="accent3"/&gt;&lt;/w:tblBorders&gt;&lt;/w:tblPr&gt;&lt;w:tblStylePr w:type="firstRow"&gt;&lt;w:rPr&gt;&lt;w:b/&gt;&lt;w:bCs/&gt;&lt;/w:rPr&gt;&lt;w:tblPr/&gt;&lt;w:tcPr&gt;&lt;w:tcBorders&gt;&lt;w:bottom w:val="single" w:sz="4" w:space="0" w:color="054CA1" w:themeColor="accent3"/&gt;&lt;/w:tcBorders&gt;&lt;/w:tcPr&gt;&lt;/w:tblStylePr&gt;&lt;w:tblStylePr w:type="lastRow"&gt;&lt;w:rPr&gt;&lt;w:b/&gt;&lt;w:bCs/&gt;&lt;/w:rPr&gt;&lt;w:tblPr/&gt;&lt;w:tcPr&gt;&lt;w:tcBorders&gt;&lt;w:top w:val="double" w:sz="4" w:space="0" w:color="054CA1" w:themeColor="accent3"/&gt;&lt;/w:tcBorders&gt;&lt;/w:tcPr&gt;&lt;/w:tblStylePr&gt;&lt;w:tblStylePr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w:styleId="ListTable6Colorful-Accent4"&gt;&lt;w:name w:val="List Table 6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w:sz="4" w:space="0" w:color="4D9EA9" w:themeColor="accent4"/&gt;&lt;w:bottom w:val="single" w:sz="4" w:space="0" w:color="4D9EA9" w:themeColor="accent4"/&gt;&lt;/w:tblBorders&gt;&lt;/w:tblPr&gt;&lt;w:tblStylePr w:type="firstRow"&gt;&lt;w:rPr&gt;&lt;w:b/&gt;&lt;w:bCs/&gt;&lt;/w:rPr&gt;&lt;w:tblPr/&gt;&lt;w:tcPr&gt;&lt;w:tcBorders&gt;&lt;w:bottom w:val="single" w:sz="4" w:space="0" w:color="4D9EA9" w:themeColor="accent4"/&gt;&lt;/w:tcBorders&gt;&lt;/w:tcPr&gt;&lt;/w:tblStylePr&gt;&lt;w:tblStylePr w:type="lastRow"&gt;&lt;w:rPr&gt;&lt;w:b/&gt;&lt;w:bCs/&gt;&lt;/w:rPr&gt;&lt;w:tblPr/&gt;&lt;w:tcPr&gt;&lt;w:tcBorders&gt;&lt;w:top w:val="double" w:sz="4" w:space="0" w:color="4D9EA9" w:themeColor="accent4"/&gt;&lt;/w:tcBorders&gt;&lt;/w:tcPr&gt;&lt;/w:tblStylePr&gt;&lt;w:tblStylePr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w:styleId="ListTable6Colorful-Accent5"&gt;&lt;w:name w:val="List Table 6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w:sz="4" w:space="0" w:color="D6488E" w:themeColor="accent5"/&gt;&lt;w:bottom w:val="single" w:sz="4" w:space="0" w:color="D6488E" w:themeColor="accent5"/&gt;&lt;/w:tblBorders&gt;&lt;/w:tblPr&gt;&lt;w:tblStylePr w:type="firstRow"&gt;&lt;w:rPr&gt;&lt;w:b/&gt;&lt;w:bCs/&gt;&lt;/w:rPr&gt;&lt;w:tblPr/&gt;&lt;w:tcPr&gt;&lt;w:tcBorders&gt;&lt;w:bottom w:val="single" w:sz="4" w:space="0" w:color="D6488E" w:themeColor="accent5"/&gt;&lt;/w:tcBorders&gt;&lt;/w:tcPr&gt;&lt;/w:tblStylePr&gt;&lt;w:tblStylePr w:type="lastRow"&gt;&lt;w:rPr&gt;&lt;w:b/&gt;&lt;w:bCs/&gt;&lt;/w:rPr&gt;&lt;w:tblPr/&gt;&lt;w:tcPr&gt;&lt;w:tcBorders&gt;&lt;w:top w:val="double" w:sz="4" w:space="0" w:color="D6488E" w:themeColor="accent5"/&gt;&lt;/w:tcBorders&gt;&lt;/w:tcPr&gt;&lt;/w:tblStylePr&gt;&lt;w:tblStylePr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w:styleId="ListTable6Colorful-Accent6"&gt;&lt;w:name w:val="List Table 6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w:sz="4" w:space="0" w:color="428B35" w:themeColor="accent6"/&gt;&lt;w:bottom w:val="single" w:sz="4" w:space="0" w:color="428B35" w:themeColor="accent6"/&gt;&lt;/w:tblBorders&gt;&lt;/w:tblPr&gt;&lt;w:tblStylePr w:type="firstRow"&gt;&lt;w:rPr&gt;&lt;w:b/&gt;&lt;w:bCs/&gt;&lt;/w:rPr&gt;&lt;w:tblPr/&gt;&lt;w:tcPr&gt;&lt;w:tcBorders&gt;&lt;w:bottom w:val="single" w:sz="4" w:space="0" w:color="428B35" w:themeColor="accent6"/&gt;&lt;/w:tcBorders&gt;&lt;/w:tcPr&gt;&lt;/w:tblStylePr&gt;&lt;w:tblStylePr w:type="lastRow"&gt;&lt;w:rPr&gt;&lt;w:b/&gt;&lt;w:bCs/&gt;&lt;/w:rPr&gt;&lt;w:tblPr/&gt;&lt;w:tcPr&gt;&lt;w:tcBorders&gt;&lt;w:top w:val="double" w:sz="4" w:space="0" w:color="428B35" w:themeColor="accent6"/&gt;&lt;/w:tcBorders&gt;&lt;/w:tcPr&gt;&lt;/w:tblStylePr&gt;&lt;w:tblStylePr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w:styleId="ListTable7Colorful"&gt;&lt;w:name w:val="List Table 7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w:color="2C2C2D" w:themeColor="text1"/&gt;&lt;/w:tcBorders&gt;&lt;w:shd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w:color="2C2C2D" w:themeColor="text1"/&gt;&lt;/w:tcBorders&gt;&lt;w:shd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w:color="2C2C2D" w:themeColor="text1"/&gt;&lt;/w:tcBorders&gt;&lt;w:shd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w:color="2C2C2D" w:themeColor="text1"/&gt;&lt;/w:tcBorders&gt;&lt;w:shd w:val="clear" w:color="auto" w:fill="FFFFFF" w:themeFill="background1"/&gt;&lt;/w:tcPr&gt;&lt;/w:tblStylePr&gt;&lt;w:tblStylePr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w:styleId="ListTable7Colorful-Accent1"&gt;&lt;w:name w:val="List Table 7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w:color="E61E28" w:themeColor="accent1"/&gt;&lt;/w:tcBorders&gt;&lt;w:shd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w:color="E61E28" w:themeColor="accent1"/&gt;&lt;/w:tcBorders&gt;&lt;w:shd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w:color="E61E28" w:themeColor="accent1"/&gt;&lt;/w:tcBorders&gt;&lt;w:shd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w:color="E61E28" w:themeColor="accent1"/&gt;&lt;/w:tcBorders&gt;&lt;w:shd w:val="clear" w:color="auto" w:fill="FFFFFF" w:themeFill="background1"/&gt;&lt;/w:tcPr&gt;&lt;/w:tblStylePr&gt;&lt;w:tblStylePr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w:styleId="ListTable7Colorful-Accent2"&gt;&lt;w:name w:val="List Table 7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w:color="88438B" w:themeColor="accent2"/&gt;&lt;/w:tcBorders&gt;&lt;w:shd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w:color="88438B" w:themeColor="accent2"/&gt;&lt;/w:tcBorders&gt;&lt;w:shd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w:color="88438B" w:themeColor="accent2"/&gt;&lt;/w:tcBorders&gt;&lt;w:shd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w:color="88438B" w:themeColor="accent2"/&gt;&lt;/w:tcBorders&gt;&lt;w:shd w:val="clear" w:color="auto" w:fill="FFFFFF" w:themeFill="background1"/&gt;&lt;/w:tcPr&gt;&lt;/w:tblStylePr&gt;&lt;w:tblStylePr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w:styleId="ListTable7Colorful-Accent3"&gt;&lt;w:name w:val="List Table 7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w:color="054CA1" w:themeColor="accent3"/&gt;&lt;/w:tcBorders&gt;&lt;w:shd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w:color="054CA1" w:themeColor="accent3"/&gt;&lt;/w:tcBorders&gt;&lt;w:shd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w:color="054CA1" w:themeColor="accent3"/&gt;&lt;/w:tcBorders&gt;&lt;w:shd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w:color="054CA1" w:themeColor="accent3"/&gt;&lt;/w:tcBorders&gt;&lt;w:shd w:val="clear" w:color="auto" w:fill="FFFFFF" w:themeFill="background1"/&gt;&lt;/w:tcPr&gt;&lt;/w:tblStylePr&gt;&lt;w:tblStylePr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w:styleId="ListTable7Colorful-Accent4"&gt;&lt;w:name w:val="List Table 7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w:color="4D9EA9" w:themeColor="accent4"/&gt;&lt;/w:tcBorders&gt;&lt;w:shd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w:color="4D9EA9" w:themeColor="accent4"/&gt;&lt;/w:tcBorders&gt;&lt;w:shd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w:color="4D9EA9" w:themeColor="accent4"/&gt;&lt;/w:tcBorders&gt;&lt;w:shd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w:color="4D9EA9" w:themeColor="accent4"/&gt;&lt;/w:tcBorders&gt;&lt;w:shd w:val="clear" w:color="auto" w:fill="FFFFFF" w:themeFill="background1"/&gt;&lt;/w:tcPr&gt;&lt;/w:tblStylePr&gt;&lt;w:tblStylePr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w:styleId="ListTable7Colorful-Accent5"&gt;&lt;w:name w:val="List Table 7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w:color="D6488E" w:themeColor="accent5"/&gt;&lt;/w:tcBorders&gt;&lt;w:shd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w:color="D6488E" w:themeColor="accent5"/&gt;&lt;/w:tcBorders&gt;&lt;w:shd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w:color="D6488E" w:themeColor="accent5"/&gt;&lt;/w:tcBorders&gt;&lt;w:shd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w:color="D6488E" w:themeColor="accent5"/&gt;&lt;/w:tcBorders&gt;&lt;w:shd w:val="clear" w:color="auto" w:fill="FFFFFF" w:themeFill="background1"/&gt;&lt;/w:tcPr&gt;&lt;/w:tblStylePr&gt;&lt;w:tblStylePr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w:styleId="ListTable7Colorful-Accent6"&gt;&lt;w:name w:val="List Table 7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w:color="428B35" w:themeColor="accent6"/&gt;&lt;/w:tcBorders&gt;&lt;w:shd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w:color="428B35" w:themeColor="accent6"/&gt;&lt;/w:tcBorders&gt;&lt;w:shd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w:color="428B35" w:themeColor="accent6"/&gt;&lt;/w:tcBorders&gt;&lt;w:shd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w:color="428B35" w:themeColor="accent6"/&gt;&lt;/w:tcBorders&gt;&lt;w:shd w:val="clear" w:color="auto" w:fill="FFFFFF" w:themeFill="background1"/&gt;&lt;/w:tcPr&gt;&lt;/w:tblStylePr&gt;&lt;w:tblStylePr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w:type="paragraph" w:styleId="MacroText"&gt;&lt;w:name w:val="macro"/&gt;&lt;w:link w:val="MacroTextChar"/&gt;&lt;w:uiPriority w:val="99"/&gt;&lt;w:semiHidden/&gt;&lt;w:rsid w:val="00BD3B54"/&gt;&lt;w:pPr&gt;&lt;w:tabs&gt;&lt;w:tab w:val="left" w:pos="480"/&gt;&lt;w:tab w:val="left" w:pos="960"/&gt;&lt;w:tab w:val="left" w:pos="1440"/&gt;&lt;w:tab w:val="left" w:pos="1920"/&gt;&lt;w:tab w:val="left" w:pos="2400"/&gt;&lt;w:tab w:val="left" w:pos="2880"/&gt;&lt;w:tab w:val="left" w:pos="3360"/&gt;&lt;w:tab w:val="left" w:pos="3840"/&gt;&lt;w:tab w:val="left" w:pos="4320"/&gt;&lt;/w:tabs&gt;&lt;/w:pPr&gt;&lt;w:rPr&gt;&lt;w:rFonts w:ascii="Times New Roman" w:eastAsiaTheme="minorHAnsi" w:hAnsi="Times New Roman" w:cs="Arial"/&gt;&lt;w:lang w:eastAsia="en-US"/&gt;&lt;/w:rPr&gt;&lt;/w:style&gt;&lt;w:style w:type="character" w:customStyle="1" w:styleId="MacroTextChar"&gt;&lt;w:name w:val="Macro Text Char"/&gt;&lt;w:basedOn w:val="DefaultParagraphFont"/&gt;&lt;w:link w:val="MacroText"/&gt;&lt;w:uiPriority w:val="99"/&gt;&lt;w:semiHidden/&gt;&lt;w:rsid w:val="00BD3B54"/&gt;&lt;w:rPr&gt;&lt;w:rFonts w:ascii="Times New Roman" w:eastAsiaTheme="minorHAnsi" w:hAnsi="Times New Roman" w:cs="Arial"/&gt;&lt;w:lang w:eastAsia="en-US"/&gt;&lt;/w:rPr&gt;&lt;/w:style&gt;&lt;w:style w:type="table" w:styleId="MediumGrid1"&gt;&lt;w:name w:val="Medium Grid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w:val="single" w:sz="8" w:space="0" w:color="606062" w:themeColor="text1" w:themeTint="BF"/&gt;&lt;w:insideV w:val="single" w:sz="8" w:space="0" w:color="606062" w:themeColor="text1" w:themeTint="BF"/&gt;&lt;/w:tblBorders&gt;&lt;/w:tblPr&gt;&lt;w:tcPr&gt;&lt;w:shd w:val="clear" w:color="auto" w:fill="CACACB" w:themeFill="text1" w:themeFillTint="3F"/&gt;&lt;/w:tcPr&gt;&lt;w:tblStylePr w:type="firstRow"&gt;&lt;w:rPr&gt;&lt;w:b/&gt;&lt;w:bCs/&gt;&lt;/w:rPr&gt;&lt;/w:tblStylePr&gt;&lt;w:tblStylePr w:type="lastRow"&gt;&lt;w:rPr&gt;&lt;w:b/&gt;&lt;w:bCs/&gt;&lt;/w:rPr&gt;&lt;w:tblPr/&gt;&lt;w:tcPr&gt;&lt;w:tcBorders&gt;&lt;w:top w:val="single" w:sz="18" w:space="0" w:color="606062" w:themeColor="text1"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w:fill="949497" w:themeFill="text1" w:themeFillTint="7F"/&gt;&lt;/w:tcPr&gt;&lt;/w:tblStylePr&gt;&lt;w:tblStylePr w:type="band1Horz"&gt;&lt;w:tblPr/&gt;&lt;w:tcPr&gt;&lt;w:shd w:val="clear" w:color="auto" w:fill="949497" w:themeFill="text1" w:themeFillTint="7F"/&gt;&lt;/w:tcPr&gt;&lt;/w:tblStylePr&gt;&lt;/w:style&gt;&lt;w:style w:type="table" w:styleId="MediumGrid1-Accent1"&gt;&lt;w:name w:val="Medium Grid 1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w:val="single" w:sz="8" w:space="0" w:color="EC565D" w:themeColor="accent1" w:themeTint="BF"/&gt;&lt;w:insideV w:val="single" w:sz="8" w:space="0" w:color="EC565D" w:themeColor="accent1" w:themeTint="BF"/&gt;&lt;/w:tblBorders&gt;&lt;/w:tblPr&gt;&lt;w:tcPr&gt;&lt;w:shd w:val="clear" w:color="auto" w:fill="F8C7C9" w:themeFill="accent1" w:themeFillTint="3F"/&gt;&lt;/w:tcPr&gt;&lt;w:tblStylePr w:type="firstRow"&gt;&lt;w:rPr&gt;&lt;w:b/&gt;&lt;w:bCs/&gt;&lt;/w:rPr&gt;&lt;/w:tblStylePr&gt;&lt;w:tblStylePr w:type="lastRow"&gt;&lt;w:rPr&gt;&lt;w:b/&gt;&lt;w:bCs/&gt;&lt;/w:rPr&gt;&lt;w:tblPr/&gt;&lt;w:tcPr&gt;&lt;w:tcBorders&gt;&lt;w:top w:val="single" w:sz="18" w:space="0" w:color="EC565D" w:themeColor="accent1"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w:fill="F28E93" w:themeFill="accent1" w:themeFillTint="7F"/&gt;&lt;/w:tcPr&gt;&lt;/w:tblStylePr&gt;&lt;w:tblStylePr w:type="band1Horz"&gt;&lt;w:tblPr/&gt;&lt;w:tcPr&gt;&lt;w:shd w:val="clear" w:color="auto" w:fill="F28E93" w:themeFill="accent1" w:themeFillTint="7F"/&gt;&lt;/w:tcPr&gt;&lt;/w:tblStylePr&gt;&lt;/w:style&gt;&lt;w:style w:type="table" w:styleId="MediumGrid1-Accent2"&gt;&lt;w:name w:val="Medium Grid 1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w:val="single" w:sz="8" w:space="0" w:color="B165B4" w:themeColor="accent2" w:themeTint="BF"/&gt;&lt;w:insideV w:val="single" w:sz="8" w:space="0" w:color="B165B4" w:themeColor="accent2" w:themeTint="BF"/&gt;&lt;/w:tblBorders&gt;&lt;/w:tblPr&gt;&lt;w:tcPr&gt;&lt;w:shd w:val="clear" w:color="auto" w:fill="E5CCE6" w:themeFill="accent2" w:themeFillTint="3F"/&gt;&lt;/w:tcPr&gt;&lt;w:tblStylePr w:type="firstRow"&gt;&lt;w:rPr&gt;&lt;w:b/&gt;&lt;w:bCs/&gt;&lt;/w:rPr&gt;&lt;/w:tblStylePr&gt;&lt;w:tblStylePr w:type="lastRow"&gt;&lt;w:rPr&gt;&lt;w:b/&gt;&lt;w:bCs/&gt;&lt;/w:rPr&gt;&lt;w:tblPr/&gt;&lt;w:tcPr&gt;&lt;w:tcBorders&gt;&lt;w:top w:val="single" w:sz="18" w:space="0" w:color="B165B4" w:themeColor="accent2"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w:fill="CB98CD" w:themeFill="accent2" w:themeFillTint="7F"/&gt;&lt;/w:tcPr&gt;&lt;/w:tblStylePr&gt;&lt;w:tblStylePr w:type="band1Horz"&gt;&lt;w:tblPr/&gt;&lt;w:tcPr&gt;&lt;w:shd w:val="clear" w:color="auto" w:fill="CB98CD" w:themeFill="accent2" w:themeFillTint="7F"/&gt;&lt;/w:tcPr&gt;&lt;/w:tblStylePr&gt;&lt;/w:style&gt;&lt;w:style w:type="table" w:styleId="MediumGrid1-Accent3"&gt;&lt;w:name w:val="Medium Grid 1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w:val="single" w:sz="8" w:space="0" w:color="0773F4" w:themeColor="accent3" w:themeTint="BF"/&gt;&lt;w:insideV w:val="single" w:sz="8" w:space="0" w:color="0773F4" w:themeColor="accent3" w:themeTint="BF"/&gt;&lt;/w:tblBorders&gt;&lt;/w:tblPr&gt;&lt;w:tcPr&gt;&lt;w:shd w:val="clear" w:color="auto" w:fill="ACD0FC" w:themeFill="accent3" w:themeFillTint="3F"/&gt;&lt;/w:tcPr&gt;&lt;w:tblStylePr w:type="firstRow"&gt;&lt;w:rPr&gt;&lt;w:b/&gt;&lt;w:bCs/&gt;&lt;/w:rPr&gt;&lt;/w:tblStylePr&gt;&lt;w:tblStylePr w:type="lastRow"&gt;&lt;w:rPr&gt;&lt;w:b/&gt;&lt;w:bCs/&gt;&lt;/w:rPr&gt;&lt;w:tblPr/&gt;&lt;w:tcPr&gt;&lt;w:tcBorders&gt;&lt;w:top w:val="single" w:sz="18" w:space="0" w:color="0773F4" w:themeColor="accent3"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w:fill="58A2F9" w:themeFill="accent3" w:themeFillTint="7F"/&gt;&lt;/w:tcPr&gt;&lt;/w:tblStylePr&gt;&lt;w:tblStylePr w:type="band1Horz"&gt;&lt;w:tblPr/&gt;&lt;w:tcPr&gt;&lt;w:shd w:val="clear" w:color="auto" w:fill="58A2F9" w:themeFill="accent3" w:themeFillTint="7F"/&gt;&lt;/w:tcPr&gt;&lt;/w:tblStylePr&gt;&lt;/w:style&gt;&lt;w:style w:type="table" w:styleId="MediumGrid1-Accent4"&gt;&lt;w:name w:val="Medium Grid 1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w:val="single" w:sz="8" w:space="0" w:color="76B8C1" w:themeColor="accent4" w:themeTint="BF"/&gt;&lt;w:insideV w:val="single" w:sz="8" w:space="0" w:color="76B8C1" w:themeColor="accent4" w:themeTint="BF"/&gt;&lt;/w:tblBorders&gt;&lt;/w:tblPr&gt;&lt;w:tcPr&gt;&lt;w:shd w:val="clear" w:color="auto" w:fill="D2E7EA" w:themeFill="accent4" w:themeFillTint="3F"/&gt;&lt;/w:tcPr&gt;&lt;w:tblStylePr w:type="firstRow"&gt;&lt;w:rPr&gt;&lt;w:b/&gt;&lt;w:bCs/&gt;&lt;/w:rPr&gt;&lt;/w:tblStylePr&gt;&lt;w:tblStylePr w:type="lastRow"&gt;&lt;w:rPr&gt;&lt;w:b/&gt;&lt;w:bCs/&gt;&lt;/w:rPr&gt;&lt;w:tblPr/&gt;&lt;w:tcPr&gt;&lt;w:tcBorders&gt;&lt;w:top w:val="single" w:sz="18" w:space="0" w:color="76B8C1" w:themeColor="accent4"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w:fill="A4CFD5" w:themeFill="accent4" w:themeFillTint="7F"/&gt;&lt;/w:tcPr&gt;&lt;/w:tblStylePr&gt;&lt;w:tblStylePr w:type="band1Horz"&gt;&lt;w:tblPr/&gt;&lt;w:tcPr&gt;&lt;w:shd w:val="clear" w:color="auto" w:fill="A4CFD5" w:themeFill="accent4" w:themeFillTint="7F"/&gt;&lt;/w:tcPr&gt;&lt;/w:tblStylePr&gt;&lt;/w:style&gt;&lt;w:style w:type="table" w:styleId="MediumGrid1-Accent5"&gt;&lt;w:name w:val="Medium Grid 1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w:val="single" w:sz="8" w:space="0" w:color="E075A9" w:themeColor="accent5" w:themeTint="BF"/&gt;&lt;w:insideV w:val="single" w:sz="8" w:space="0" w:color="E075A9" w:themeColor="accent5" w:themeTint="BF"/&gt;&lt;/w:tblBorders&gt;&lt;/w:tblPr&gt;&lt;w:tcPr&gt;&lt;w:shd w:val="clear" w:color="auto" w:fill="F4D1E2" w:themeFill="accent5" w:themeFillTint="3F"/&gt;&lt;/w:tcPr&gt;&lt;w:tblStylePr w:type="firstRow"&gt;&lt;w:rPr&gt;&lt;w:b/&gt;&lt;w:bCs/&gt;&lt;/w:rPr&gt;&lt;/w:tblStylePr&gt;&lt;w:tblStylePr w:type="lastRow"&gt;&lt;w:rPr&gt;&lt;w:b/&gt;&lt;w:bCs/&gt;&lt;/w:rPr&gt;&lt;w:tblPr/&gt;&lt;w:tcPr&gt;&lt;w:tcBorders&gt;&lt;w:top w:val="single" w:sz="18" w:space="0" w:color="E075A9" w:themeColor="accent5"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w:fill="EAA3C6" w:themeFill="accent5" w:themeFillTint="7F"/&gt;&lt;/w:tcPr&gt;&lt;/w:tblStylePr&gt;&lt;w:tblStylePr w:type="band1Horz"&gt;&lt;w:tblPr/&gt;&lt;w:tcPr&gt;&lt;w:shd w:val="clear" w:color="auto" w:fill="EAA3C6" w:themeFill="accent5" w:themeFillTint="7F"/&gt;&lt;/w:tcPr&gt;&lt;/w:tblStylePr&gt;&lt;/w:style&gt;&lt;w:style w:type="table" w:styleId="MediumGrid1-Accent6"&gt;&lt;w:name w:val="Medium Grid 1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w:val="single" w:sz="8" w:space="0" w:color="62BD52" w:themeColor="accent6" w:themeTint="BF"/&gt;&lt;w:insideV w:val="single" w:sz="8" w:space="0" w:color="62BD52" w:themeColor="accent6" w:themeTint="BF"/&gt;&lt;/w:tblBorders&gt;&lt;/w:tblPr&gt;&lt;w:tcPr&gt;&lt;w:shd w:val="clear" w:color="auto" w:fill="CBE9C6" w:themeFill="accent6" w:themeFillTint="3F"/&gt;&lt;/w:tcPr&gt;&lt;w:tblStylePr w:type="firstRow"&gt;&lt;w:rPr&gt;&lt;w:b/&gt;&lt;w:bCs/&gt;&lt;/w:rPr&gt;&lt;/w:tblStylePr&gt;&lt;w:tblStylePr w:type="lastRow"&gt;&lt;w:rPr&gt;&lt;w:b/&gt;&lt;w:bCs/&gt;&lt;/w:rPr&gt;&lt;w:tblPr/&gt;&lt;w:tcPr&gt;&lt;w:tcBorders&gt;&lt;w:top w:val="single" w:sz="18" w:space="0" w:color="62BD52" w:themeColor="accent6"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w:fill="96D38C" w:themeFill="accent6" w:themeFillTint="7F"/&gt;&lt;/w:tcPr&gt;&lt;/w:tblStylePr&gt;&lt;w:tblStylePr w:type="band1Horz"&gt;&lt;w:tblPr/&gt;&lt;w:tcPr&gt;&lt;w:shd w:val="clear" w:color="auto" w:fill="96D38C" w:themeFill="accent6" w:themeFillTint="7F"/&gt;&lt;/w:tcPr&gt;&lt;/w:tblStylePr&gt;&lt;/w:style&gt;&lt;w:style w:type="table" w:styleId="MediumGrid2"&gt;&lt;w:name w:val="Medium Grid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w:themeColor="text1"/&gt;&lt;w:insideH w:val="single" w:sz="8" w:space="0" w:color="2C2C2D" w:themeColor="text1"/&gt;&lt;w:insideV w:val="single" w:sz="8" w:space="0" w:color="2C2C2D" w:themeColor="text1"/&gt;&lt;/w:tblBorders&gt;&lt;/w:tblPr&gt;&lt;w:tcPr&gt;&lt;w:shd w:val="clear" w:color="auto" w:fill="CACACB" w:themeFill="text1" w:themeFillTint="3F"/&gt;&lt;/w:tcPr&gt;&lt;w:tblStylePr w:type="firstRow"&gt;&lt;w:rPr&gt;&lt;w:b/&gt;&lt;w:bCs/&gt;&lt;w:color w:val="2C2C2D" w:themeColor="text1"/&gt;&lt;/w:rPr&gt;&lt;w:tblPr/&gt;&lt;w:tcPr&gt;&lt;w:shd w:val="clear" w:color="auto" w:fill="EAEAEA" w:themeFill="text1"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w:fill="D4D4D5" w:themeFill="text1" w:themeFillTint="33"/&gt;&lt;/w:tcPr&gt;&lt;/w:tblStylePr&gt;&lt;w:tblStylePr w:type="band1Vert"&gt;&lt;w:tblPr/&gt;&lt;w:tcPr&gt;&lt;w:shd w:val="clear" w:color="auto" w:fill="949497" w:themeFill="text1" w:themeFillTint="7F"/&gt;&lt;/w:tcPr&gt;&lt;/w:tblStylePr&gt;&lt;w:tblStylePr w:type="band1Horz"&gt;&lt;w:tblPr/&gt;&lt;w:tcPr&gt;&lt;w:tcBorders&gt;&lt;w:insideH w:val="single" w:sz="6" w:space="0" w:color="2C2C2D" w:themeColor="text1"/&gt;&lt;w:insideV w:val="single" w:sz="6" w:space="0" w:color="2C2C2D" w:themeColor="text1"/&gt;&lt;/w:tcBorders&gt;&lt;w:shd w:val="clear" w:color="auto" w:fill="949497" w:themeFill="text1" w:themeFillTint="7F"/&gt;&lt;/w:tcPr&gt;&lt;/w:tblStylePr&gt;&lt;w:tblStylePr w:type="nwCell"&gt;&lt;w:tblPr/&gt;&lt;w:tcPr&gt;&lt;w:shd w:val="clear" w:color="auto" w:fill="FFFFFF" w:themeFill="background1"/&gt;&lt;/w:tcPr&gt;&lt;/w:tblStylePr&gt;&lt;/w:style&gt;&lt;w:style w:type="table" w:styleId="MediumGrid2-Accent1"&gt;&lt;w:name w:val="Medium Grid 2 Accent 1"/&gt;&lt;w:basedOn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w:themeColor="accent1"/&gt;&lt;w:insideH w:val="single" w:sz="8" w:space="0" w:color="E61E28" w:themeColor="accent1"/&gt;&lt;w:insideV w:val="single" w:sz="8" w:space="0" w:color="E61E28" w:themeColor="accent1"/&gt;&lt;/w:tblBorders&gt;&lt;/w:tblPr&gt;&lt;w:tcPr&gt;&lt;w:shd w:val="clear" w:color="auto" w:fill="F8C7C9" w:themeFill="accent1" w:themeFillTint="3F"/&gt;&lt;/w:tcPr&gt;&lt;w:tblStylePr w:type="firstRow"&gt;&lt;w:rPr&gt;&lt;w:b/&gt;&lt;w:bCs/&gt;&lt;w:color w:val="2C2C2D" w:themeColor="text1"/&gt;&lt;/w:rPr&gt;&lt;w:tblPr/&gt;&lt;w:tcPr&gt;&lt;w:shd w:val="clear" w:color="auto" w:fill="FCE8E9" w:themeFill="accent1"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w:fill="FAD2D3" w:themeFill="accent1" w:themeFillTint="33"/&gt;&lt;/w:tcPr&gt;&lt;/w:tblStylePr&gt;&lt;w:tblStylePr w:type="band1Vert"&gt;&lt;w:tblPr/&gt;&lt;w:tcPr&gt;&lt;w:shd w:val="clear" w:color="auto" w:fill="F28E93" w:themeFill="accent1" w:themeFillTint="7F"/&gt;&lt;/w:tcPr&gt;&lt;/w:tblStylePr&gt;&lt;w:tblStylePr w:type="band1Horz"&gt;&lt;w:tblPr/&gt;&lt;w:tcPr&gt;&lt;w:tcBorders&gt;&lt;w:insideH w:val="single" w:sz="6" w:space="0" w:color="E61E28" w:themeColor="accent1"/&gt;&lt;w:insideV w:val="single" w:sz="6" w:space="0" w:color="E61E28" w:themeColor="accent1"/&gt;&lt;/w:tcBorders&gt;&lt;w:shd w:val="clear" w:color="auto" w:fill="F28E93" w:themeFill="accent1" w:themeFillTint="7F"/&gt;&lt;/w:tcPr&gt;&lt;/w:tblStylePr&gt;&lt;w:tblStylePr w:type="nwCell"&gt;&lt;w:tblPr/&gt;&lt;w:tcPr&gt;&lt;w:shd w:val="clear" w:color="auto" w:fill="FFFFFF" w:themeFill="background1"/&gt;&lt;/w:tcPr&gt;&lt;/w:tblStylePr&gt;&lt;/w:style&gt;&lt;w:style w:type="table" w:styleId="MediumGrid2-Accent2"&gt;&lt;w:name w:val="Medium Grid 2 Accent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w:themeColor="accent2"/&gt;&lt;w:insideH w:val="single" w:sz="8" w:space="0" w:color="88438B" w:themeColor="accent2"/&gt;&lt;w:insideV w:val="single" w:sz="8" w:space="0" w:color="88438B" w:themeColor="accent2"/&gt;&lt;/w:tblBorders&gt;&lt;/w:tblPr&gt;&lt;w:tcPr&gt;&lt;w:shd w:val="clear" w:color="auto" w:fill="E5CCE6" w:themeFill="accent2" w:themeFillTint="3F"/&gt;&lt;/w:tcPr&gt;&lt;w:tblStylePr w:type="firstRow"&gt;&lt;w:rPr&gt;&lt;w:b/&gt;&lt;w:bCs/&gt;&lt;w:color w:val="2C2C2D" w:themeColor="text1"/&gt;&lt;/w:rPr&gt;&lt;w:tblPr/&gt;&lt;w:tcPr&gt;&lt;w:shd w:val="clear" w:color="auto" w:fill="F4EAF5" w:themeFill="accent2"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w:fill="EAD5EB" w:themeFill="accent2" w:themeFillTint="33"/&gt;&lt;/w:tcPr&gt;&lt;/w:tblStylePr&gt;&lt;w:tblStylePr w:type="band1Vert"&gt;&lt;w:tblPr/&gt;&lt;w:tcPr&gt;&lt;w:shd w:val="clear" w:color="auto" w:fill="CB98CD" w:themeFill="accent2" w:themeFillTint="7F"/&gt;&lt;/w:tcPr&gt;&lt;/w:tblStylePr&gt;&lt;w:tblStylePr w:type="band1Horz"&gt;&lt;w:tblPr/&gt;&lt;w:tcPr&gt;&lt;w:tcBorders&gt;&lt;w:insideH w:val="single" w:sz="6" w:space="0" w:color="88438B" w:themeColor="accent2"/&gt;&lt;w:insideV w:val="single" w:sz="6" w:space="0" w:color="88438B" w:themeColor="accent2"/&gt;&lt;/w:tcBorders&gt;&lt;w:shd w:val="clear" w:color="auto" w:fill="CB98CD" w:themeFill="accent2" w:themeFillTint="7F"/&gt;&lt;/w:tcPr&gt;&lt;/w:tblStylePr&gt;&lt;w:tblStylePr w:type="nwCell"&gt;&lt;w:tblPr/&gt;&lt;w:tcPr&gt;&lt;w:shd w:val="clear" w:color="auto" w:fill="FFFFFF" w:themeFill="background1"/&gt;&lt;/w:tcPr&gt;&lt;/w:tblStylePr&gt;&lt;/w:style&gt;&lt;w:style w:type="table" w:styleId="MediumGrid2-Accent3"&gt;&lt;w:name w:val="Medium Grid 2 Accent 3"/&gt;&lt;w:basedOn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w:themeColor="accent3"/&gt;&lt;w:insideH w:val="single" w:sz="8" w:space="0" w:color="054CA1" w:themeColor="accent3"/&gt;&lt;w:insideV w:val="single" w:sz="8" w:space="0" w:color="054CA1" w:themeColor="accent3"/&gt;&lt;/w:tblBorders&gt;&lt;/w:tblPr&gt;&lt;w:tcPr&gt;&lt;w:shd w:val="clear" w:color="auto" w:fill="ACD0FC" w:themeFill="accent3" w:themeFillTint="3F"/&gt;&lt;/w:tcPr&gt;&lt;w:tblStylePr w:type="firstRow"&gt;&lt;w:rPr&gt;&lt;w:b/&gt;&lt;w:bCs/&gt;&lt;w:color w:val="2C2C2D" w:themeColor="text1"/&gt;&lt;/w:rPr&gt;&lt;w:tblPr/&gt;&lt;w:tcPr&gt;&lt;w:shd w:val="clear" w:color="auto" w:fill="DEECFE" w:themeFill="accent3"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w:fill="BCD9FD" w:themeFill="accent3" w:themeFillTint="33"/&gt;&lt;/w:tcPr&gt;&lt;/w:tblStylePr&gt;&lt;w:tblStylePr w:type="band1Vert"&gt;&lt;w:tblPr/&gt;&lt;w:tcPr&gt;&lt;w:shd w:val="clear" w:color="auto" w:fill="58A2F9" w:themeFill="accent3" w:themeFillTint="7F"/&gt;&lt;/w:tcPr&gt;&lt;/w:tblStylePr&gt;&lt;w:tblStylePr w:type="band1Horz"&gt;&lt;w:tblPr/&gt;&lt;w:tcPr&gt;&lt;w:tcBorders&gt;&lt;w:insideH w:val="single" w:sz="6" w:space="0" w:color="054CA1" w:themeColor="accent3"/&gt;&lt;w:insideV w:val="single" w:sz="6" w:space="0" w:color="054CA1" w:themeColor="accent3"/&gt;&lt;/w:tcBorders&gt;&lt;w:shd w:val="clear" w:color="auto" w:fill="58A2F9" w:themeFill="accent3" w:themeFillTint="7F"/&gt;&lt;/w:tcPr&gt;&lt;/w:tblStylePr&gt;&lt;w:tblStylePr w:type="nwCell"&gt;&lt;w:tblPr/&gt;&lt;w:tcPr&gt;&lt;w:shd w:val="clear" w:color="auto" w:fill="FFFFFF" w:themeFill="background1"/&gt;&lt;/w:tcPr&gt;&lt;/w:tblStylePr&gt;&lt;/w:style&gt;&lt;w:style w:type="table" w:styleId="MediumGrid2-Accent4"&gt;&lt;w:name w:val="Medium Grid 2 Accent 4"/&gt;&lt;w:basedOn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w:themeColor="accent4"/&gt;&lt;w:insideH w:val="single" w:sz="8" w:space="0" w:color="4D9EA9" w:themeColor="accent4"/&gt;&lt;w:insideV w:val="single" w:sz="8" w:space="0" w:color="4D9EA9" w:themeColor="accent4"/&gt;&lt;/w:tblBorders&gt;&lt;/w:tblPr&gt;&lt;w:tcPr&gt;&lt;w:shd w:val="clear" w:color="auto" w:fill="D2E7EA" w:themeFill="accent4" w:themeFillTint="3F"/&gt;&lt;/w:tcPr&gt;&lt;w:tblStylePr w:type="firstRow"&gt;&lt;w:rPr&gt;&lt;w:b/&gt;&lt;w:bCs/&gt;&lt;w:color w:val="2C2C2D" w:themeColor="text1"/&gt;&lt;/w:rPr&gt;&lt;w:tblPr/&gt;&lt;w:tcPr&gt;&lt;w:shd w:val="clear" w:color="auto" w:fill="EDF5F7" w:themeFill="accent4"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w:fill="DAECEE" w:themeFill="accent4" w:themeFillTint="33"/&gt;&lt;/w:tcPr&gt;&lt;/w:tblStylePr&gt;&lt;w:tblStylePr w:type="band1Vert"&gt;&lt;w:tblPr/&gt;&lt;w:tcPr&gt;&lt;w:shd w:val="clear" w:color="auto" w:fill="A4CFD5" w:themeFill="accent4" w:themeFillTint="7F"/&gt;&lt;/w:tcPr&gt;&lt;/w:tblStylePr&gt;&lt;w:tblStylePr w:type="band1Horz"&gt;&lt;w:tblPr/&gt;&lt;w:tcPr&gt;&lt;w:tcBorders&gt;&lt;w:insideH w:val="single" w:sz="6" w:space="0" w:color="4D9EA9" w:themeColor="accent4"/&gt;&lt;w:insideV w:val="single" w:sz="6" w:space="0" w:color="4D9EA9" w:themeColor="accent4"/&gt;&lt;/w:tcBorders&gt;&lt;w:shd w:val="clear" w:color="auto" w:fill="A4CFD5" w:themeFill="accent4" w:themeFillTint="7F"/&gt;&lt;/w:tcPr&gt;&lt;/w:tblStylePr&gt;&lt;w:tblStylePr w:type="nwCell"&gt;&lt;w:tblPr/&gt;&lt;w:tcPr&gt;&lt;w:shd w:val="clear" w:color="auto" w:fill="FFFFFF" w:themeFill="background1"/&gt;&lt;/w:tcPr&gt;&lt;/w:tblStylePr&gt;&lt;/w:style&gt;&lt;w:style w:type="table" w:styleId="MediumGrid2-Accent5"&gt;&lt;w:name w:val="Medium Grid 2 Accent 5"/&gt;&lt;w:basedOn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w:themeColor="accent5"/&gt;&lt;w:insideH w:val="single" w:sz="8" w:space="0" w:color="D6488E" w:themeColor="accent5"/&gt;&lt;w:insideV w:val="single" w:sz="8" w:space="0" w:color="D6488E" w:themeColor="accent5"/&gt;&lt;/w:tblBorders&gt;&lt;/w:tblPr&gt;&lt;w:tcPr&gt;&lt;w:shd w:val="clear" w:color="auto" w:fill="F4D1E2" w:themeFill="accent5" w:themeFillTint="3F"/&gt;&lt;/w:tcPr&gt;&lt;w:tblStylePr w:type="firstRow"&gt;&lt;w:rPr&gt;&lt;w:b/&gt;&lt;w:bCs/&gt;&lt;w:color w:val="2C2C2D" w:themeColor="text1"/&gt;&lt;/w:rPr&gt;&lt;w:tblPr/&gt;&lt;w:tcPr&gt;&lt;w:shd w:val="clear" w:color="auto" w:fill="FBEDF3" w:themeFill="accent5"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w:fill="F6DAE8" w:themeFill="accent5" w:themeFillTint="33"/&gt;&lt;/w:tcPr&gt;&lt;/w:tblStylePr&gt;&lt;w:tblStylePr w:type="band1Vert"&gt;&lt;w:tblPr/&gt;&lt;w:tcPr&gt;&lt;w:shd w:val="clear" w:color="auto" w:fill="EAA3C6" w:themeFill="accent5" w:themeFillTint="7F"/&gt;&lt;/w:tcPr&gt;&lt;/w:tblStylePr&gt;&lt;w:tblStylePr w:type="band1Horz"&gt;&lt;w:tblPr/&gt;&lt;w:tcPr&gt;&lt;w:tcBorders&gt;&lt;w:insideH w:val="single" w:sz="6" w:space="0" w:color="D6488E" w:themeColor="accent5"/&gt;&lt;w:insideV w:val="single" w:sz="6" w:space="0" w:color="D6488E" w:themeColor="accent5"/&gt;&lt;/w:tcBorders&gt;&lt;w:shd w:val="clear" w:color="auto" w:fill="EAA3C6" w:themeFill="accent5" w:themeFillTint="7F"/&gt;&lt;/w:tcPr&gt;&lt;/w:tblStylePr&gt;&lt;w:tblStylePr w:type="nwCell"&gt;&lt;w:tblPr/&gt;&lt;w:tcPr&gt;&lt;w:shd w:val="clear" w:color="auto" w:fill="FFFFFF" w:themeFill="background1"/&gt;&lt;/w:tcPr&gt;&lt;/w:tblStylePr&gt;&lt;/w:style&gt;&lt;w:style w:type="table" w:styleId="MediumGrid2-Accent6"&gt;&lt;w:name w:val="Medium Grid 2 Accent 6"/&gt;&lt;w:basedOn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w:themeColor="accent6"/&gt;&lt;w:insideH w:val="single" w:sz="8" w:space="0" w:color="428B35" w:themeColor="accent6"/&gt;&lt;w:insideV w:val="single" w:sz="8" w:space="0" w:color="428B35" w:themeColor="accent6"/&gt;&lt;/w:tblBorders&gt;&lt;/w:tblPr&gt;&lt;w:tcPr&gt;&lt;w:shd w:val="clear" w:color="auto" w:fill="CBE9C6" w:themeFill="accent6" w:themeFillTint="3F"/&gt;&lt;/w:tcPr&gt;&lt;w:tblStylePr w:type="firstRow"&gt;&lt;w:rPr&gt;&lt;w:b/&gt;&lt;w:bCs/&gt;&lt;w:color w:val="2C2C2D" w:themeColor="text1"/&gt;&lt;/w:rPr&gt;&lt;w:tblPr/&gt;&lt;w:tcPr&gt;&lt;w:shd w:val="clear" w:color="auto" w:fill="EAF6E8" w:themeFill="accent6"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w:fill="D5EDD0" w:themeFill="accent6" w:themeFillTint="33"/&gt;&lt;/w:tcPr&gt;&lt;/w:tblStylePr&gt;&lt;w:tblStylePr w:type="band1Vert"&gt;&lt;w:tblPr/&gt;&lt;w:tcPr&gt;&lt;w:shd w:val="clear" w:color="auto" w:fill="96D38C" w:themeFill="accent6" w:themeFillTint="7F"/&gt;&lt;/w:tcPr&gt;&lt;/w:tblStylePr&gt;&lt;w:tblStylePr w:type="band1Horz"&gt;&lt;w:tblPr/&gt;&lt;w:tcPr&gt;&lt;w:tcBorders&gt;&lt;w:insideH w:val="single" w:sz="6" w:space="0" w:color="428B35" w:themeColor="accent6"/&gt;&lt;w:insideV w:val="single" w:sz="6" w:space="0" w:color="428B35" w:themeColor="accent6"/&gt;&lt;/w:tcBorders&gt;&lt;w:shd w:val="clear" w:color="auto" w:fill="96D38C" w:themeFill="accent6" w:themeFillTint="7F"/&gt;&lt;/w:tcPr&gt;&lt;/w:tblStylePr&gt;&lt;w:tblStylePr w:type="nwCell"&gt;&lt;w:tblPr/&gt;&lt;w:tcPr&gt;&lt;w:shd w:val="clear" w:color="auto" w:fill="FFFFFF" w:themeFill="background1"/&gt;&lt;/w:tcPr&gt;&lt;/w:tblStylePr&gt;&lt;/w:style&gt;&lt;w:style w:type="table" w:styleId="MediumGrid3"&gt;&lt;w:name w:val="Medium Grid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w:fill="CACACB" w:themeFill="text1"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w:fill="2C2C2D" w:themeFill="text1"/&gt;&lt;/w:tcPr&gt;&lt;/w:tblStylePr&gt;&lt;w:tblStylePr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w:fill="2C2C2D" w:themeFill="text1"/&gt;&lt;/w:tcPr&gt;&lt;/w:tblStylePr&gt;&lt;w:tblStylePr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w:fill="2C2C2D" w:themeFill="text1"/&gt;&lt;/w:tcPr&gt;&lt;/w:tblStylePr&gt;&lt;w:tblStylePr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w:fill="2C2C2D" w:themeFill="text1"/&gt;&lt;/w:tcPr&gt;&lt;/w:tblStylePr&gt;&lt;w:tblStylePr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w:fill="949497" w:themeFill="text1"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w:fill="949497" w:themeFill="text1" w:themeFillTint="7F"/&gt;&lt;/w:tcPr&gt;&lt;/w:tblStylePr&gt;&lt;/w:style&gt;&lt;w:style w:type="table" w:styleId="MediumGrid3-Accent1"&gt;&lt;w:name w:val="Medium Grid 3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w:fill="F8C7C9" w:themeFill="accent1"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w:fill="E61E28" w:themeFill="accent1"/&gt;&lt;/w:tcPr&gt;&lt;/w:tblStylePr&gt;&lt;w:tblStylePr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w:fill="E61E28" w:themeFill="accent1"/&gt;&lt;/w:tcPr&gt;&lt;/w:tblStylePr&gt;&lt;w:tblStylePr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w:fill="E61E28" w:themeFill="accent1"/&gt;&lt;/w:tcPr&gt;&lt;/w:tblStylePr&gt;&lt;w:tblStylePr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w:fill="E61E28" w:themeFill="accent1"/&gt;&lt;/w:tcPr&gt;&lt;/w:tblStylePr&gt;&lt;w:tblStylePr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w:fill="F28E93" w:themeFill="accent1"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w:fill="F28E93" w:themeFill="accent1" w:themeFillTint="7F"/&gt;&lt;/w:tcPr&gt;&lt;/w:tblStylePr&gt;&lt;/w:style&gt;&lt;w:style w:type="table" w:styleId="MediumGrid3-Accent2"&gt;&lt;w:name w:val="Medium Grid 3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w:fill="E5CCE6" w:themeFill="accent2"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w:fill="88438B" w:themeFill="accent2"/&gt;&lt;/w:tcPr&gt;&lt;/w:tblStylePr&gt;&lt;w:tblStylePr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w:fill="88438B" w:themeFill="accent2"/&gt;&lt;/w:tcPr&gt;&lt;/w:tblStylePr&gt;&lt;w:tblStylePr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w:fill="88438B" w:themeFill="accent2"/&gt;&lt;/w:tcPr&gt;&lt;/w:tblStylePr&gt;&lt;w:tblStylePr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w:fill="88438B" w:themeFill="accent2"/&gt;&lt;/w:tcPr&gt;&lt;/w:tblStylePr&gt;&lt;w:tblStylePr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w:fill="CB98CD" w:themeFill="accent2"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w:fill="CB98CD" w:themeFill="accent2" w:themeFillTint="7F"/&gt;&lt;/w:tcPr&gt;&lt;/w:tblStylePr&gt;&lt;/w:style&gt;&lt;w:style w:type="table" w:styleId="MediumGrid3-Accent3"&gt;&lt;w:name w:val="Medium Grid 3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w:fill="ACD0FC" w:themeFill="accent3"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w:fill="054CA1" w:themeFill="accent3"/&gt;&lt;/w:tcPr&gt;&lt;/w:tblStylePr&gt;&lt;w:tblStylePr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w:fill="054CA1" w:themeFill="accent3"/&gt;&lt;/w:tcPr&gt;&lt;/w:tblStylePr&gt;&lt;w:tblStylePr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w:fill="054CA1" w:themeFill="accent3"/&gt;&lt;/w:tcPr&gt;&lt;/w:tblStylePr&gt;&lt;w:tblStylePr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w:fill="054CA1" w:themeFill="accent3"/&gt;&lt;/w:tcPr&gt;&lt;/w:tblStylePr&gt;&lt;w:tblStylePr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w:fill="58A2F9" w:themeFill="accent3"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w:fill="58A2F9" w:themeFill="accent3" w:themeFillTint="7F"/&gt;&lt;/w:tcPr&gt;&lt;/w:tblStylePr&gt;&lt;/w:style&gt;&lt;w:style w:type="table" w:styleId="MediumGrid3-Accent4"&gt;&lt;w:name w:val="Medium Grid 3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w:fill="D2E7EA" w:themeFill="accent4"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w:fill="4D9EA9" w:themeFill="accent4"/&gt;&lt;/w:tcPr&gt;&lt;/w:tblStylePr&gt;&lt;w:tblStylePr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w:fill="4D9EA9" w:themeFill="accent4"/&gt;&lt;/w:tcPr&gt;&lt;/w:tblStylePr&gt;&lt;w:tblStylePr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w:fill="4D9EA9" w:themeFill="accent4"/&gt;&lt;/w:tcPr&gt;&lt;/w:tblStylePr&gt;&lt;w:tblStylePr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w:fill="4D9EA9" w:themeFill="accent4"/&gt;&lt;/w:tcPr&gt;&lt;/w:tblStylePr&gt;&lt;w:tblStylePr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w:fill="A4CFD5" w:themeFill="accent4"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w:fill="A4CFD5" w:themeFill="accent4" w:themeFillTint="7F"/&gt;&lt;/w:tcPr&gt;&lt;/w:tblStylePr&gt;&lt;/w:style&gt;&lt;w:style w:type="table" w:styleId="MediumGrid3-Accent5"&gt;&lt;w:name w:val="Medium Grid 3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w:fill="F4D1E2" w:themeFill="accent5"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w:fill="D6488E" w:themeFill="accent5"/&gt;&lt;/w:tcPr&gt;&lt;/w:tblStylePr&gt;&lt;w:tblStylePr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w:fill="D6488E" w:themeFill="accent5"/&gt;&lt;/w:tcPr&gt;&lt;/w:tblStylePr&gt;&lt;w:tblStylePr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w:fill="D6488E" w:themeFill="accent5"/&gt;&lt;/w:tcPr&gt;&lt;/w:tblStylePr&gt;&lt;w:tblStylePr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w:fill="D6488E" w:themeFill="accent5"/&gt;&lt;/w:tcPr&gt;&lt;/w:tblStylePr&gt;&lt;w:tblStylePr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w:fill="EAA3C6" w:themeFill="accent5"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w:fill="EAA3C6" w:themeFill="accent5" w:themeFillTint="7F"/&gt;&lt;/w:tcPr&gt;&lt;/w:tblStylePr&gt;&lt;/w:style&gt;&lt;w:style w:type="table" w:styleId="MediumGrid3-Accent6"&gt;&lt;w:name w:val="Medium Grid 3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w:fill="CBE9C6" w:themeFill="accent6"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w:fill="428B35" w:themeFill="accent6"/&gt;&lt;/w:tcPr&gt;&lt;/w:tblStylePr&gt;&lt;w:tblStylePr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w:fill="428B35" w:themeFill="accent6"/&gt;&lt;/w:tcPr&gt;&lt;/w:tblStylePr&gt;&lt;w:tblStylePr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w:fill="428B35" w:themeFill="accent6"/&gt;&lt;/w:tcPr&gt;&lt;/w:tblStylePr&gt;&lt;w:tblStylePr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w:fill="428B35" w:themeFill="accent6"/&gt;&lt;/w:tcPr&gt;&lt;/w:tblStylePr&gt;&lt;w:tblStylePr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w:fill="96D38C" w:themeFill="accent6"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w:fill="96D38C" w:themeFill="accent6" w:themeFillTint="7F"/&gt;&lt;/w:tcPr&gt;&lt;/w:tblStylePr&gt;&lt;/w:style&gt;&lt;w:style w:type="table" w:styleId="MediumList1"&gt;&lt;w:name w:val="Medium List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w:color="2C2C2D" w:themeColor="text1"/&gt;&lt;w:bottom w:val="single" w:sz="8" w:space="0" w:color="2C2C2D" w:themeColor="text1"/&gt;&lt;/w:tblBorders&gt;&lt;/w:tblPr&gt;&lt;w:tblStylePr w:type="firstRow"&gt;&lt;w:rPr&gt;&lt;w:rFonts w:asciiTheme="majorHAnsi" w:eastAsiaTheme="majorEastAsia" w:hAnsiTheme="majorHAnsi" w:cstheme="majorBidi"/&gt;&lt;/w:rPr&gt;&lt;w:tblPr/&gt;&lt;w:tcPr&gt;&lt;w:tcBorders&gt;&lt;w:top w:val="nil"/&gt;&lt;w:bottom w:val="single" w:sz="8" w:space="0" w:color="2C2C2D" w:themeColor="text1"/&gt;&lt;/w:tcBorders&gt;&lt;/w:tcPr&gt;&lt;/w:tblStylePr&gt;&lt;w:tblStylePr w:type="lastRow"&gt;&lt;w:rPr&gt;&lt;w:b/&gt;&lt;w:bCs/&gt;&lt;w:color w:val="E61E28" w:themeColor="text2"/&gt;&lt;/w:rPr&gt;&lt;w:tblPr/&gt;&lt;w:tcPr&gt;&lt;w:tcBorders&gt;&lt;w:top w:val="single" w:sz="8" w:space="0" w:color="2C2C2D" w:themeColor="text1"/&gt;&lt;w:bottom w:val="single" w:sz="8" w:space="0" w:color="2C2C2D" w:themeColor="text1"/&gt;&lt;/w:tcBorders&gt;&lt;/w:tcPr&gt;&lt;/w:tblStylePr&gt;&lt;w:tblStylePr w:type="firstCol"&gt;&lt;w:rPr&gt;&lt;w:b/&gt;&lt;w:bCs/&gt;&lt;/w:rPr&gt;&lt;/w:tblStylePr&gt;&lt;w:tblStylePr w:type="lastCol"&gt;&lt;w:rPr&gt;&lt;w:b/&gt;&lt;w:bCs/&gt;&lt;/w:rPr&gt;&lt;w:tblPr/&gt;&lt;w:tcPr&gt;&lt;w:tcBorders&gt;&lt;w:top w:val="single" w:sz="8" w:space="0" w:color="2C2C2D" w:themeColor="text1"/&gt;&lt;w:bottom w:val="single" w:sz="8" w:space="0" w:color="2C2C2D" w:themeColor="text1"/&gt;&lt;/w:tcBorders&gt;&lt;/w:tcPr&gt;&lt;/w:tblStylePr&gt;&lt;w:tblStylePr w:type="band1Vert"&gt;&lt;w:tblPr/&gt;&lt;w:tcPr&gt;&lt;w:shd w:val="clear" w:color="auto" w:fill="CACACB" w:themeFill="text1" w:themeFillTint="3F"/&gt;&lt;/w:tcPr&gt;&lt;/w:tblStylePr&gt;&lt;w:tblStylePr w:type="band1Horz"&gt;&lt;w:tblPr/&gt;&lt;w:tcPr&gt;&lt;w:shd w:val="clear" w:color="auto" w:fill="CACACB" w:themeFill="text1" w:themeFillTint="3F"/&gt;&lt;/w:tcPr&gt;&lt;/w:tblStylePr&gt;&lt;/w:style&gt;&lt;w:style w:type="table" w:styleId="MediumList1-Accent1"&gt;&lt;w:name w:val="Medium List 1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w:color="E61E28" w:themeColor="accent1"/&gt;&lt;w:bottom w:val="single" w:sz="8" w:space="0" w:color="E61E28" w:themeColor="accent1"/&gt;&lt;/w:tblBorders&gt;&lt;/w:tblPr&gt;&lt;w:tblStylePr w:type="firstRow"&gt;&lt;w:rPr&gt;&lt;w:rFonts w:asciiTheme="majorHAnsi" w:eastAsiaTheme="majorEastAsia" w:hAnsiTheme="majorHAnsi" w:cstheme="majorBidi"/&gt;&lt;/w:rPr&gt;&lt;w:tblPr/&gt;&lt;w:tcPr&gt;&lt;w:tcBorders&gt;&lt;w:top w:val="nil"/&gt;&lt;w:bottom w:val="single" w:sz="8" w:space="0" w:color="E61E28" w:themeColor="accent1"/&gt;&lt;/w:tcBorders&gt;&lt;/w:tcPr&gt;&lt;/w:tblStylePr&gt;&lt;w:tblStylePr w:type="lastRow"&gt;&lt;w:rPr&gt;&lt;w:b/&gt;&lt;w:bCs/&gt;&lt;w:color w:val="E61E28" w:themeColor="text2"/&gt;&lt;/w:rPr&gt;&lt;w:tblPr/&gt;&lt;w:tcPr&gt;&lt;w:tcBorders&gt;&lt;w:top w:val="single" w:sz="8" w:space="0" w:color="E61E28" w:themeColor="accent1"/&gt;&lt;w:bottom w:val="single" w:sz="8" w:space="0" w:color="E61E28" w:themeColor="accent1"/&gt;&lt;/w:tcBorders&gt;&lt;/w:tcPr&gt;&lt;/w:tblStylePr&gt;&lt;w:tblStylePr w:type="firstCol"&gt;&lt;w:rPr&gt;&lt;w:b/&gt;&lt;w:bCs/&gt;&lt;/w:rPr&gt;&lt;/w:tblStylePr&gt;&lt;w:tblStylePr w:type="lastCol"&gt;&lt;w:rPr&gt;&lt;w:b/&gt;&lt;w:bCs/&gt;&lt;/w:rPr&gt;&lt;w:tblPr/&gt;&lt;w:tcPr&gt;&lt;w:tcBorders&gt;&lt;w:top w:val="single" w:sz="8" w:space="0" w:color="E61E28" w:themeColor="accent1"/&gt;&lt;w:bottom w:val="single" w:sz="8" w:space="0" w:color="E61E28" w:themeColor="accent1"/&gt;&lt;/w:tcBorders&gt;&lt;/w:tcPr&gt;&lt;/w:tblStylePr&gt;&lt;w:tblStylePr w:type="band1Vert"&gt;&lt;w:tblPr/&gt;&lt;w:tcPr&gt;&lt;w:shd w:val="clear" w:color="auto" w:fill="F8C7C9" w:themeFill="accent1" w:themeFillTint="3F"/&gt;&lt;/w:tcPr&gt;&lt;/w:tblStylePr&gt;&lt;w:tblStylePr w:type="band1Horz"&gt;&lt;w:tblPr/&gt;&lt;w:tcPr&gt;&lt;w:shd w:val="clear" w:color="auto" w:fill="F8C7C9" w:themeFill="accent1" w:themeFillTint="3F"/&gt;&lt;/w:tcPr&gt;&lt;/w:tblStylePr&gt;&lt;/w:style&gt;&lt;w:style w:type="table" w:styleId="MediumList1-Accent2"&gt;&lt;w:name w:val="Medium List 1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w:color="88438B" w:themeColor="accent2"/&gt;&lt;w:bottom w:val="single" w:sz="8" w:space="0" w:color="88438B" w:themeColor="accent2"/&gt;&lt;/w:tblBorders&gt;&lt;/w:tblPr&gt;&lt;w:tblStylePr w:type="firstRow"&gt;&lt;w:rPr&gt;&lt;w:rFonts w:asciiTheme="majorHAnsi" w:eastAsiaTheme="majorEastAsia" w:hAnsiTheme="majorHAnsi" w:cstheme="majorBidi"/&gt;&lt;/w:rPr&gt;&lt;w:tblPr/&gt;&lt;w:tcPr&gt;&lt;w:tcBorders&gt;&lt;w:top w:val="nil"/&gt;&lt;w:bottom w:val="single" w:sz="8" w:space="0" w:color="88438B" w:themeColor="accent2"/&gt;&lt;/w:tcBorders&gt;&lt;/w:tcPr&gt;&lt;/w:tblStylePr&gt;&lt;w:tblStylePr w:type="lastRow"&gt;&lt;w:rPr&gt;&lt;w:b/&gt;&lt;w:bCs/&gt;&lt;w:color w:val="E61E28" w:themeColor="text2"/&gt;&lt;/w:rPr&gt;&lt;w:tblPr/&gt;&lt;w:tcPr&gt;&lt;w:tcBorders&gt;&lt;w:top w:val="single" w:sz="8" w:space="0" w:color="88438B" w:themeColor="accent2"/&gt;&lt;w:bottom w:val="single" w:sz="8" w:space="0" w:color="88438B" w:themeColor="accent2"/&gt;&lt;/w:tcBorders&gt;&lt;/w:tcPr&gt;&lt;/w:tblStylePr&gt;&lt;w:tblStylePr w:type="firstCol"&gt;&lt;w:rPr&gt;&lt;w:b/&gt;&lt;w:bCs/&gt;&lt;/w:rPr&gt;&lt;/w:tblStylePr&gt;&lt;w:tblStylePr w:type="lastCol"&gt;&lt;w:rPr&gt;&lt;w:b/&gt;&lt;w:bCs/&gt;&lt;/w:rPr&gt;&lt;w:tblPr/&gt;&lt;w:tcPr&gt;&lt;w:tcBorders&gt;&lt;w:top w:val="single" w:sz="8" w:space="0" w:color="88438B" w:themeColor="accent2"/&gt;&lt;w:bottom w:val="single" w:sz="8" w:space="0" w:color="88438B" w:themeColor="accent2"/&gt;&lt;/w:tcBorders&gt;&lt;/w:tcPr&gt;&lt;/w:tblStylePr&gt;&lt;w:tblStylePr w:type="band1Vert"&gt;&lt;w:tblPr/&gt;&lt;w:tcPr&gt;&lt;w:shd w:val="clear" w:color="auto" w:fill="E5CCE6" w:themeFill="accent2" w:themeFillTint="3F"/&gt;&lt;/w:tcPr&gt;&lt;/w:tblStylePr&gt;&lt;w:tblStylePr w:type="band1Horz"&gt;&lt;w:tblPr/&gt;&lt;w:tcPr&gt;&lt;w:shd w:val="clear" w:color="auto" w:fill="E5CCE6" w:themeFill="accent2" w:themeFillTint="3F"/&gt;&lt;/w:tcPr&gt;&lt;/w:tblStylePr&gt;&lt;/w:style&gt;&lt;w:style w:type="table" w:styleId="MediumList1-Accent3"&gt;&lt;w:name w:val="Medium List 1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w:color="054CA1" w:themeColor="accent3"/&gt;&lt;w:bottom w:val="single" w:sz="8" w:space="0" w:color="054CA1" w:themeColor="accent3"/&gt;&lt;/w:tblBorders&gt;&lt;/w:tblPr&gt;&lt;w:tblStylePr w:type="firstRow"&gt;&lt;w:rPr&gt;&lt;w:rFonts w:asciiTheme="majorHAnsi" w:eastAsiaTheme="majorEastAsia" w:hAnsiTheme="majorHAnsi" w:cstheme="majorBidi"/&gt;&lt;/w:rPr&gt;&lt;w:tblPr/&gt;&lt;w:tcPr&gt;&lt;w:tcBorders&gt;&lt;w:top w:val="nil"/&gt;&lt;w:bottom w:val="single" w:sz="8" w:space="0" w:color="054CA1" w:themeColor="accent3"/&gt;&lt;/w:tcBorders&gt;&lt;/w:tcPr&gt;&lt;/w:tblStylePr&gt;&lt;w:tblStylePr w:type="lastRow"&gt;&lt;w:rPr&gt;&lt;w:b/&gt;&lt;w:bCs/&gt;&lt;w:color w:val="E61E28" w:themeColor="text2"/&gt;&lt;/w:rPr&gt;&lt;w:tblPr/&gt;&lt;w:tcPr&gt;&lt;w:tcBorders&gt;&lt;w:top w:val="single" w:sz="8" w:space="0" w:color="054CA1" w:themeColor="accent3"/&gt;&lt;w:bottom w:val="single" w:sz="8" w:space="0" w:color="054CA1" w:themeColor="accent3"/&gt;&lt;/w:tcBorders&gt;&lt;/w:tcPr&gt;&lt;/w:tblStylePr&gt;&lt;w:tblStylePr w:type="firstCol"&gt;&lt;w:rPr&gt;&lt;w:b/&gt;&lt;w:bCs/&gt;&lt;/w:rPr&gt;&lt;/w:tblStylePr&gt;&lt;w:tblStylePr w:type="lastCol"&gt;&lt;w:rPr&gt;&lt;w:b/&gt;&lt;w:bCs/&gt;&lt;/w:rPr&gt;&lt;w:tblPr/&gt;&lt;w:tcPr&gt;&lt;w:tcBorders&gt;&lt;w:top w:val="single" w:sz="8" w:space="0" w:color="054CA1" w:themeColor="accent3"/&gt;&lt;w:bottom w:val="single" w:sz="8" w:space="0" w:color="054CA1" w:themeColor="accent3"/&gt;&lt;/w:tcBorders&gt;&lt;/w:tcPr&gt;&lt;/w:tblStylePr&gt;&lt;w:tblStylePr w:type="band1Vert"&gt;&lt;w:tblPr/&gt;&lt;w:tcPr&gt;&lt;w:shd w:val="clear" w:color="auto" w:fill="ACD0FC" w:themeFill="accent3" w:themeFillTint="3F"/&gt;&lt;/w:tcPr&gt;&lt;/w:tblStylePr&gt;&lt;w:tblStylePr w:type="band1Horz"&gt;&lt;w:tblPr/&gt;&lt;w:tcPr&gt;&lt;w:shd w:val="clear" w:color="auto" w:fill="ACD0FC" w:themeFill="accent3" w:themeFillTint="3F"/&gt;&lt;/w:tcPr&gt;&lt;/w:tblStylePr&gt;&lt;/w:style&gt;&lt;w:style w:type="table" w:styleId="MediumList1-Accent4"&gt;&lt;w:name w:val="Medium List 1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w:color="4D9EA9" w:themeColor="accent4"/&gt;&lt;w:bottom w:val="single" w:sz="8" w:space="0" w:color="4D9EA9" w:themeColor="accent4"/&gt;&lt;/w:tblBorders&gt;&lt;/w:tblPr&gt;&lt;w:tblStylePr w:type="firstRow"&gt;&lt;w:rPr&gt;&lt;w:rFonts w:asciiTheme="majorHAnsi" w:eastAsiaTheme="majorEastAsia" w:hAnsiTheme="majorHAnsi" w:cstheme="majorBidi"/&gt;&lt;/w:rPr&gt;&lt;w:tblPr/&gt;&lt;w:tcPr&gt;&lt;w:tcBorders&gt;&lt;w:top w:val="nil"/&gt;&lt;w:bottom w:val="single" w:sz="8" w:space="0" w:color="4D9EA9" w:themeColor="accent4"/&gt;&lt;/w:tcBorders&gt;&lt;/w:tcPr&gt;&lt;/w:tblStylePr&gt;&lt;w:tblStylePr w:type="lastRow"&gt;&lt;w:rPr&gt;&lt;w:b/&gt;&lt;w:bCs/&gt;&lt;w:color w:val="E61E28" w:themeColor="text2"/&gt;&lt;/w:rPr&gt;&lt;w:tblPr/&gt;&lt;w:tcPr&gt;&lt;w:tcBorders&gt;&lt;w:top w:val="single" w:sz="8" w:space="0" w:color="4D9EA9" w:themeColor="accent4"/&gt;&lt;w:bottom w:val="single" w:sz="8" w:space="0" w:color="4D9EA9" w:themeColor="accent4"/&gt;&lt;/w:tcBorders&gt;&lt;/w:tcPr&gt;&lt;/w:tblStylePr&gt;&lt;w:tblStylePr w:type="firstCol"&gt;&lt;w:rPr&gt;&lt;w:b/&gt;&lt;w:bCs/&gt;&lt;/w:rPr&gt;&lt;/w:tblStylePr&gt;&lt;w:tblStylePr w:type="lastCol"&gt;&lt;w:rPr&gt;&lt;w:b/&gt;&lt;w:bCs/&gt;&lt;/w:rPr&gt;&lt;w:tblPr/&gt;&lt;w:tcPr&gt;&lt;w:tcBorders&gt;&lt;w:top w:val="single" w:sz="8" w:space="0" w:color="4D9EA9" w:themeColor="accent4"/&gt;&lt;w:bottom w:val="single" w:sz="8" w:space="0" w:color="4D9EA9" w:themeColor="accent4"/&gt;&lt;/w:tcBorders&gt;&lt;/w:tcPr&gt;&lt;/w:tblStylePr&gt;&lt;w:tblStylePr w:type="band1Vert"&gt;&lt;w:tblPr/&gt;&lt;w:tcPr&gt;&lt;w:shd w:val="clear" w:color="auto" w:fill="D2E7EA" w:themeFill="accent4" w:themeFillTint="3F"/&gt;&lt;/w:tcPr&gt;&lt;/w:tblStylePr&gt;&lt;w:tblStylePr w:type="band1Horz"&gt;&lt;w:tblPr/&gt;&lt;w:tcPr&gt;&lt;w:shd w:val="clear" w:color="auto" w:fill="D2E7EA" w:themeFill="accent4" w:themeFillTint="3F"/&gt;&lt;/w:tcPr&gt;&lt;/w:tblStylePr&gt;&lt;/w:style&gt;&lt;w:style w:type="table" w:styleId="MediumList1-Accent5"&gt;&lt;w:name w:val="Medium List 1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w:color="D6488E" w:themeColor="accent5"/&gt;&lt;w:bottom w:val="single" w:sz="8" w:space="0" w:color="D6488E" w:themeColor="accent5"/&gt;&lt;/w:tblBorders&gt;&lt;/w:tblPr&gt;&lt;w:tblStylePr w:type="firstRow"&gt;&lt;w:rPr&gt;&lt;w:rFonts w:asciiTheme="majorHAnsi" w:eastAsiaTheme="majorEastAsia" w:hAnsiTheme="majorHAnsi" w:cstheme="majorBidi"/&gt;&lt;/w:rPr&gt;&lt;w:tblPr/&gt;&lt;w:tcPr&gt;&lt;w:tcBorders&gt;&lt;w:top w:val="nil"/&gt;&lt;w:bottom w:val="single" w:sz="8" w:space="0" w:color="D6488E" w:themeColor="accent5"/&gt;&lt;/w:tcBorders&gt;&lt;/w:tcPr&gt;&lt;/w:tblStylePr&gt;&lt;w:tblStylePr w:type="lastRow"&gt;&lt;w:rPr&gt;&lt;w:b/&gt;&lt;w:bCs/&gt;&lt;w:color w:val="E61E28" w:themeColor="text2"/&gt;&lt;/w:rPr&gt;&lt;w:tblPr/&gt;&lt;w:tcPr&gt;&lt;w:tcBorders&gt;&lt;w:top w:val="single" w:sz="8" w:space="0" w:color="D6488E" w:themeColor="accent5"/&gt;&lt;w:bottom w:val="single" w:sz="8" w:space="0" w:color="D6488E" w:themeColor="accent5"/&gt;&lt;/w:tcBorders&gt;&lt;/w:tcPr&gt;&lt;/w:tblStylePr&gt;&lt;w:tblStylePr w:type="firstCol"&gt;&lt;w:rPr&gt;&lt;w:b/&gt;&lt;w:bCs/&gt;&lt;/w:rPr&gt;&lt;/w:tblStylePr&gt;&lt;w:tblStylePr w:type="lastCol"&gt;&lt;w:rPr&gt;&lt;w:b/&gt;&lt;w:bCs/&gt;&lt;/w:rPr&gt;&lt;w:tblPr/&gt;&lt;w:tcPr&gt;&lt;w:tcBorders&gt;&lt;w:top w:val="single" w:sz="8" w:space="0" w:color="D6488E" w:themeColor="accent5"/&gt;&lt;w:bottom w:val="single" w:sz="8" w:space="0" w:color="D6488E" w:themeColor="accent5"/&gt;&lt;/w:tcBorders&gt;&lt;/w:tcPr&gt;&lt;/w:tblStylePr&gt;&lt;w:tblStylePr w:type="band1Vert"&gt;&lt;w:tblPr/&gt;&lt;w:tcPr&gt;&lt;w:shd w:val="clear" w:color="auto" w:fill="F4D1E2" w:themeFill="accent5" w:themeFillTint="3F"/&gt;&lt;/w:tcPr&gt;&lt;/w:tblStylePr&gt;&lt;w:tblStylePr w:type="band1Horz"&gt;&lt;w:tblPr/&gt;&lt;w:tcPr&gt;&lt;w:shd w:val="clear" w:color="auto" w:fill="F4D1E2" w:themeFill="accent5" w:themeFillTint="3F"/&gt;&lt;/w:tcPr&gt;&lt;/w:tblStylePr&gt;&lt;/w:style&gt;&lt;w:style w:type="table" w:styleId="MediumList1-Accent6"&gt;&lt;w:name w:val="Medium List 1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w:color="428B35" w:themeColor="accent6"/&gt;&lt;w:bottom w:val="single" w:sz="8" w:space="0" w:color="428B35" w:themeColor="accent6"/&gt;&lt;/w:tblBorders&gt;&lt;/w:tblPr&gt;&lt;w:tblStylePr w:type="firstRow"&gt;&lt;w:rPr&gt;&lt;w:rFonts w:asciiTheme="majorHAnsi" w:eastAsiaTheme="majorEastAsia" w:hAnsiTheme="majorHAnsi" w:cstheme="majorBidi"/&gt;&lt;/w:rPr&gt;&lt;w:tblPr/&gt;&lt;w:tcPr&gt;&lt;w:tcBorders&gt;&lt;w:top w:val="nil"/&gt;&lt;w:bottom w:val="single" w:sz="8" w:space="0" w:color="428B35" w:themeColor="accent6"/&gt;&lt;/w:tcBorders&gt;&lt;/w:tcPr&gt;&lt;/w:tblStylePr&gt;&lt;w:tblStylePr w:type="lastRow"&gt;&lt;w:rPr&gt;&lt;w:b/&gt;&lt;w:bCs/&gt;&lt;w:color w:val="E61E28" w:themeColor="text2"/&gt;&lt;/w:rPr&gt;&lt;w:tblPr/&gt;&lt;w:tcPr&gt;&lt;w:tcBorders&gt;&lt;w:top w:val="single" w:sz="8" w:space="0" w:color="428B35" w:themeColor="accent6"/&gt;&lt;w:bottom w:val="single" w:sz="8" w:space="0" w:color="428B35" w:themeColor="accent6"/&gt;&lt;/w:tcBorders&gt;&lt;/w:tcPr&gt;&lt;/w:tblStylePr&gt;&lt;w:tblStylePr w:type="firstCol"&gt;&lt;w:rPr&gt;&lt;w:b/&gt;&lt;w:bCs/&gt;&lt;/w:rPr&gt;&lt;/w:tblStylePr&gt;&lt;w:tblStylePr w:type="lastCol"&gt;&lt;w:rPr&gt;&lt;w:b/&gt;&lt;w:bCs/&gt;&lt;/w:rPr&gt;&lt;w:tblPr/&gt;&lt;w:tcPr&gt;&lt;w:tcBorders&gt;&lt;w:top w:val="single" w:sz="8" w:space="0" w:color="428B35" w:themeColor="accent6"/&gt;&lt;w:bottom w:val="single" w:sz="8" w:space="0" w:color="428B35" w:themeColor="accent6"/&gt;&lt;/w:tcBorders&gt;&lt;/w:tcPr&gt;&lt;/w:tblStylePr&gt;&lt;w:tblStylePr w:type="band1Vert"&gt;&lt;w:tblPr/&gt;&lt;w:tcPr&gt;&lt;w:shd w:val="clear" w:color="auto" w:fill="CBE9C6" w:themeFill="accent6" w:themeFillTint="3F"/&gt;&lt;/w:tcPr&gt;&lt;/w:tblStylePr&gt;&lt;w:tblStylePr w:type="band1Horz"&gt;&lt;w:tblPr/&gt;&lt;w:tcPr&gt;&lt;w:shd w:val="clear" w:color="auto" w:fill="CBE9C6" w:themeFill="accent6" w:themeFillTint="3F"/&gt;&lt;/w:tcPr&gt;&lt;/w:tblStylePr&gt;&lt;/w:style&gt;&lt;w:style w:type="table" w:styleId="MediumList2"&gt;&lt;w:name w:val="Medium List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w:themeColor="text1"/&gt;&lt;/w:tblBorders&gt;&lt;/w:tblPr&gt;&lt;w:tblStylePr w:type="firstRow"&gt;&lt;w:rPr&gt;&lt;w:sz w:val="24"/&gt;&lt;w:szCs w:val="24"/&gt;&lt;/w:rPr&gt;&lt;w:tblPr/&gt;&lt;w:tcPr&gt;&lt;w:tcBorders&gt;&lt;w:top w:val="nil"/&gt;&lt;w:left w:val="nil"/&gt;&lt;w:bottom w:val="single" w:sz="24" w:space="0" w:color="2C2C2D" w:themeColor="text1"/&gt;&lt;w:right w:val="nil"/&gt;&lt;w:insideH w:val="nil"/&gt;&lt;w:insideV w:val="nil"/&gt;&lt;/w:tcBorders&gt;&lt;w:shd w:val="clear" w:color="auto" w:fill="FFFFFF" w:themeFill="background1"/&gt;&lt;/w:tcPr&gt;&lt;/w:tblStylePr&gt;&lt;w:tblStylePr w:type="lastRow"&gt;&lt;w:tblPr/&gt;&lt;w:tcPr&gt;&lt;w:tcBorders&gt;&lt;w:top w:val="single" w:sz="8" w:space="0" w:color="2C2C2D" w:themeColor="text1"/&gt;&lt;w:left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w:color="2C2C2D" w:themeColor="text1"/&gt;&lt;w:insideH w:val="nil"/&gt;&lt;w:insideV w:val="nil"/&gt;&lt;/w:tcBorders&gt;&lt;w:shd w:val="clear" w:color="auto" w:fill="FFFFFF" w:themeFill="background1"/&gt;&lt;/w:tcPr&gt;&lt;/w:tblStylePr&gt;&lt;w:tblStylePr w:type="lastCol"&gt;&lt;w:tblPr/&gt;&lt;w:tcPr&gt;&lt;w:tcBorders&gt;&lt;w:top w:val="nil"/&gt;&lt;w:left w:val="single" w:sz="8" w:space="0" w:color="2C2C2D" w:themeColor="text1"/&gt;&lt;w:bottom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w:fill="CACACB" w:themeFill="text1" w:themeFillTint="3F"/&gt;&lt;/w:tcPr&gt;&lt;/w:tblStylePr&gt;&lt;w:tblStylePr w:type="band1Horz"&gt;&lt;w:tblPr/&gt;&lt;w:tcPr&gt;&lt;w:tcBorders&gt;&lt;w:top w:val="nil"/&gt;&lt;w:bottom w:val="nil"/&gt;&lt;w:insideH w:val="nil"/&gt;&lt;w:insideV w:val="nil"/&gt;&lt;/w:tcBorders&gt;&lt;w:shd w:val="clear" w:color="auto" w:fill="CACACB" w:themeFill="text1"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w:styleId="MediumList2-Accent1"&gt;&lt;w:name w:val="Medium List 2 Accent 1"/&gt;&lt;w:basedOn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w:themeColor="accent1"/&gt;&lt;/w:tblBorders&gt;&lt;/w:tblPr&gt;&lt;w:tblStylePr w:type="firstRow"&gt;&lt;w:rPr&gt;&lt;w:sz w:val="24"/&gt;&lt;w:szCs w:val="24"/&gt;&lt;/w:rPr&gt;&lt;w:tblPr/&gt;&lt;w:tcPr&gt;&lt;w:tcBorders&gt;&lt;w:top w:val="nil"/&gt;&lt;w:left w:val="nil"/&gt;&lt;w:bottom w:val="single" w:sz="24" w:space="0" w:color="E61E28" w:themeColor="accent1"/&gt;&lt;w:right w:val="nil"/&gt;&lt;w:insideH w:val="nil"/&gt;&lt;w:insideV w:val="nil"/&gt;&lt;/w:tcBorders&gt;&lt;w:shd w:val="clear" w:color="auto" w:fill="FFFFFF" w:themeFill="background1"/&gt;&lt;/w:tcPr&gt;&lt;/w:tblStylePr&gt;&lt;w:tblStylePr w:type="lastRow"&gt;&lt;w:tblPr/&gt;&lt;w:tcPr&gt;&lt;w:tcBorders&gt;&lt;w:top w:val="single" w:sz="8" w:space="0" w:color="E61E28" w:themeColor="accent1"/&gt;&lt;w:left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w:color="E61E28" w:themeColor="accent1"/&gt;&lt;w:insideH w:val="nil"/&gt;&lt;w:insideV w:val="nil"/&gt;&lt;/w:tcBorders&gt;&lt;w:shd w:val="clear" w:color="auto" w:fill="FFFFFF" w:themeFill="background1"/&gt;&lt;/w:tcPr&gt;&lt;/w:tblStylePr&gt;&lt;w:tblStylePr w:type="lastCol"&gt;&lt;w:tblPr/&gt;&lt;w:tcPr&gt;&lt;w:tcBorders&gt;&lt;w:top w:val="nil"/&gt;&lt;w:left w:val="single" w:sz="8" w:space="0" w:color="E61E28" w:themeColor="accent1"/&gt;&lt;w:bottom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w:fill="F8C7C9" w:themeFill="accent1" w:themeFillTint="3F"/&gt;&lt;/w:tcPr&gt;&lt;/w:tblStylePr&gt;&lt;w:tblStylePr w:type="band1Horz"&gt;&lt;w:tblPr/&gt;&lt;w:tcPr&gt;&lt;w:tcBorders&gt;&lt;w:top w:val="nil"/&gt;&lt;w:bottom w:val="nil"/&gt;&lt;w:insideH w:val="nil"/&gt;&lt;w:insideV w:val="nil"/&gt;&lt;/w:tcBorders&gt;&lt;w:shd w:val="clear" w:color="auto" w:fill="F8C7C9" w:themeFill="accent1"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w:styleId="MediumList2-Accent2"&gt;&lt;w:name w:val="Medium List 2 Accent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w:themeColor="accent2"/&gt;&lt;/w:tblBorders&gt;&lt;/w:tblPr&gt;&lt;w:tblStylePr w:type="firstRow"&gt;&lt;w:rPr&gt;&lt;w:sz w:val="24"/&gt;&lt;w:szCs w:val="24"/&gt;&lt;/w:rPr&gt;&lt;w:tblPr/&gt;&lt;w:tcPr&gt;&lt;w:tcBorders&gt;&lt;w:top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w:type="lastRow"&gt;&lt;w:tblPr/&gt;&lt;w:tcPr&gt;&lt;w:tcBorders&gt;&lt;w:top w:val="single" w:sz="8" w:space="0" w:color="88438B" w:themeColor="accent2"/&gt;&lt;w:left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w:color="88438B" w:themeColor="accent2"/&gt;&lt;w:insideH w:val="nil"/&gt;&lt;w:insideV w:val="nil"/&gt;&lt;/w:tcBorders&gt;&lt;w:shd w:val="clear" w:color="auto" w:fill="FFFFFF" w:themeFill="background1"/&gt;&lt;/w:tcPr&gt;&lt;/w:tblStylePr&gt;&lt;w:tblStylePr w:type="lastCol"&gt;&lt;w:tblPr/&gt;&lt;w:tcPr&gt;&lt;w:tcBorders&gt;&lt;w:top w:val="nil"/&gt;&lt;w:left w:val="single" w:sz="8" w:space="0" w:color="88438B" w:themeColor="accent2"/&gt;&lt;w:bottom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w:fill="E5CCE6" w:themeFill="accent2" w:themeFillTint="3F"/&gt;&lt;/w:tcPr&gt;&lt;/w:tblStylePr&gt;&lt;w:tblStylePr w:type="band1Horz"&gt;&lt;w:tblPr/&gt;&lt;w:tcPr&gt;&lt;w:tcBorders&gt;&lt;w:top w:val="nil"/&gt;&lt;w:bottom w:val="nil"/&gt;&lt;w:insideH w:val="nil"/&gt;&lt;w:insideV w:val="nil"/&gt;&lt;/w:tcBorders&gt;&lt;w:shd w:val="clear" w:color="auto" w:fill="E5CCE6" w:themeFill="accent2"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w:styleId="MediumList2-Accent3"&gt;&lt;w:name w:val="Medium List 2 Accent 3"/&gt;&lt;w:basedOn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w:themeColor="accent3"/&gt;&lt;/w:tblBorders&gt;&lt;/w:tblPr&gt;&lt;w:tblStylePr w:type="firstRow"&gt;&lt;w:rPr&gt;&lt;w:sz w:val="24"/&gt;&lt;w:szCs w:val="24"/&gt;&lt;/w:rPr&gt;&lt;w:tblPr/&gt;&lt;w:tcPr&gt;&lt;w:tcBorders&gt;&lt;w:top w:val="nil"/&gt;&lt;w:left w:val="nil"/&gt;&lt;w:bottom w:val="single" w:sz="24" w:space="0" w:color="054CA1" w:themeColor="accent3"/&gt;&lt;w:right w:val="nil"/&gt;&lt;w:insideH w:val="nil"/&gt;&lt;w:insideV w:val="nil"/&gt;&lt;/w:tcBorders&gt;&lt;w:shd w:val="clear" w:color="auto" w:fill="FFFFFF" w:themeFill="background1"/&gt;&lt;/w:tcPr&gt;&lt;/w:tblStylePr&gt;&lt;w:tblStylePr w:type="lastRow"&gt;&lt;w:tblPr/&gt;&lt;w:tcPr&gt;&lt;w:tcBorders&gt;&lt;w:top w:val="single" w:sz="8" w:space="0" w:color="054CA1" w:themeColor="accent3"/&gt;&lt;w:left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w:color="054CA1" w:themeColor="accent3"/&gt;&lt;w:insideH w:val="nil"/&gt;&lt;w:insideV w:val="nil"/&gt;&lt;/w:tcBorders&gt;&lt;w:shd w:val="clear" w:color="auto" w:fill="FFFFFF" w:themeFill="background1"/&gt;&lt;/w:tcPr&gt;&lt;/w:tblStylePr&gt;&lt;w:tblStylePr w:type="lastCol"&gt;&lt;w:tblPr/&gt;&lt;w:tcPr&gt;&lt;w:tcBorders&gt;&lt;w:top w:val="nil"/&gt;&lt;w:left w:val="single" w:sz="8" w:space="0" w:color="054CA1" w:themeColor="accent3"/&gt;&lt;w:bottom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w:fill="ACD0FC" w:themeFill="accent3" w:themeFillTint="3F"/&gt;&lt;/w:tcPr&gt;&lt;/w:tblStylePr&gt;&lt;w:tblStylePr w:type="band1Horz"&gt;&lt;w:tblPr/&gt;&lt;w:tcPr&gt;&lt;w:tcBorders&gt;&lt;w:top w:val="nil"/&gt;&lt;w:bottom w:val="nil"/&gt;&lt;w:insideH w:val="nil"/&gt;&lt;w:insideV w:val="nil"/&gt;&lt;/w:tcBorders&gt;&lt;w:shd w:val="clear" w:color="auto" w:fill="ACD0FC" w:themeFill="accent3"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w:styleId="MediumList2-Accent4"&gt;&lt;w:name w:val="Medium List 2 Accent 4"/&gt;&lt;w:basedOn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w:themeColor="accent4"/&gt;&lt;/w:tblBorders&gt;&lt;/w:tblPr&gt;&lt;w:tblStylePr w:type="firstRow"&gt;&lt;w:rPr&gt;&lt;w:sz w:val="24"/&gt;&lt;w:szCs w:val="24"/&gt;&lt;/w:rPr&gt;&lt;w:tblPr/&gt;&lt;w:tcPr&gt;&lt;w:tcBorders&gt;&lt;w:top w:val="nil"/&gt;&lt;w:left w:val="nil"/&gt;&lt;w:bottom w:val="single" w:sz="24" w:space="0" w:color="4D9EA9" w:themeColor="accent4"/&gt;&lt;w:right w:val="nil"/&gt;&lt;w:insideH w:val="nil"/&gt;&lt;w:insideV w:val="nil"/&gt;&lt;/w:tcBorders&gt;&lt;w:shd w:val="clear" w:color="auto" w:fill="FFFFFF" w:themeFill="background1"/&gt;&lt;/w:tcPr&gt;&lt;/w:tblStylePr&gt;&lt;w:tblStylePr w:type="lastRow"&gt;&lt;w:tblPr/&gt;&lt;w:tcPr&gt;&lt;w:tcBorders&gt;&lt;w:top w:val="single" w:sz="8" w:space="0" w:color="4D9EA9" w:themeColor="accent4"/&gt;&lt;w:left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w:color="4D9EA9" w:themeColor="accent4"/&gt;&lt;w:insideH w:val="nil"/&gt;&lt;w:insideV w:val="nil"/&gt;&lt;/w:tcBorders&gt;&lt;w:shd w:val="clear" w:color="auto" w:fill="FFFFFF" w:themeFill="background1"/&gt;&lt;/w:tcPr&gt;&lt;/w:tblStylePr&gt;&lt;w:tblStylePr w:type="lastCol"&gt;&lt;w:tblPr/&gt;&lt;w:tcPr&gt;&lt;w:tcBorders&gt;&lt;w:top w:val="nil"/&gt;&lt;w:left w:val="single" w:sz="8" w:space="0" w:color="4D9EA9" w:themeColor="accent4"/&gt;&lt;w:bottom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w:fill="D2E7EA" w:themeFill="accent4" w:themeFillTint="3F"/&gt;&lt;/w:tcPr&gt;&lt;/w:tblStylePr&gt;&lt;w:tblStylePr w:type="band1Horz"&gt;&lt;w:tblPr/&gt;&lt;w:tcPr&gt;&lt;w:tcBorders&gt;&lt;w:top w:val="nil"/&gt;&lt;w:bottom w:val="nil"/&gt;&lt;w:insideH w:val="nil"/&gt;&lt;w:insideV w:val="nil"/&gt;&lt;/w:tcBorders&gt;&lt;w:shd w:val="clear" w:color="auto" w:fill="D2E7EA" w:themeFill="accent4"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w:styleId="MediumList2-Accent5"&gt;&lt;w:name w:val="Medium List 2 Accent 5"/&gt;&lt;w:basedOn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w:themeColor="accent5"/&gt;&lt;/w:tblBorders&gt;&lt;/w:tblPr&gt;&lt;w:tblStylePr w:type="firstRow"&gt;&lt;w:rPr&gt;&lt;w:sz w:val="24"/&gt;&lt;w:szCs w:val="24"/&gt;&lt;/w:rPr&gt;&lt;w:tblPr/&gt;&lt;w:tcPr&gt;&lt;w:tcBorders&gt;&lt;w:top w:val="nil"/&gt;&lt;w:left w:val="nil"/&gt;&lt;w:bottom w:val="single" w:sz="24" w:space="0" w:color="D6488E" w:themeColor="accent5"/&gt;&lt;w:right w:val="nil"/&gt;&lt;w:insideH w:val="nil"/&gt;&lt;w:insideV w:val="nil"/&gt;&lt;/w:tcBorders&gt;&lt;w:shd w:val="clear" w:color="auto" w:fill="FFFFFF" w:themeFill="background1"/&gt;&lt;/w:tcPr&gt;&lt;/w:tblStylePr&gt;&lt;w:tblStylePr w:type="lastRow"&gt;&lt;w:tblPr/&gt;&lt;w:tcPr&gt;&lt;w:tcBorders&gt;&lt;w:top w:val="single" w:sz="8" w:space="0" w:color="D6488E" w:themeColor="accent5"/&gt;&lt;w:left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w:color="D6488E" w:themeColor="accent5"/&gt;&lt;w:insideH w:val="nil"/&gt;&lt;w:insideV w:val="nil"/&gt;&lt;/w:tcBorders&gt;&lt;w:shd w:val="clear" w:color="auto" w:fill="FFFFFF" w:themeFill="background1"/&gt;&lt;/w:tcPr&gt;&lt;/w:tblStylePr&gt;&lt;w:tblStylePr w:type="lastCol"&gt;&lt;w:tblPr/&gt;&lt;w:tcPr&gt;&lt;w:tcBorders&gt;&lt;w:top w:val="nil"/&gt;&lt;w:left w:val="single" w:sz="8" w:space="0" w:color="D6488E" w:themeColor="accent5"/&gt;&lt;w:bottom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w:fill="F4D1E2" w:themeFill="accent5" w:themeFillTint="3F"/&gt;&lt;/w:tcPr&gt;&lt;/w:tblStylePr&gt;&lt;w:tblStylePr w:type="band1Horz"&gt;&lt;w:tblPr/&gt;&lt;w:tcPr&gt;&lt;w:tcBorders&gt;&lt;w:top w:val="nil"/&gt;&lt;w:bottom w:val="nil"/&gt;&lt;w:insideH w:val="nil"/&gt;&lt;w:insideV w:val="nil"/&gt;&lt;/w:tcBorders&gt;&lt;w:shd w:val="clear" w:color="auto" w:fill="F4D1E2" w:themeFill="accent5"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w:styleId="MediumList2-Accent6"&gt;&lt;w:name w:val="Medium List 2 Accent 6"/&gt;&lt;w:basedOn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w:themeColor="accent6"/&gt;&lt;/w:tblBorders&gt;&lt;/w:tblPr&gt;&lt;w:tblStylePr w:type="firstRow"&gt;&lt;w:rPr&gt;&lt;w:sz w:val="24"/&gt;&lt;w:szCs w:val="24"/&gt;&lt;/w:rPr&gt;&lt;w:tblPr/&gt;&lt;w:tcPr&gt;&lt;w:tcBorders&gt;&lt;w:top w:val="nil"/&gt;&lt;w:left w:val="nil"/&gt;&lt;w:bottom w:val="single" w:sz="24" w:space="0" w:color="428B35" w:themeColor="accent6"/&gt;&lt;w:right w:val="nil"/&gt;&lt;w:insideH w:val="nil"/&gt;&lt;w:insideV w:val="nil"/&gt;&lt;/w:tcBorders&gt;&lt;w:shd w:val="clear" w:color="auto" w:fill="FFFFFF" w:themeFill="background1"/&gt;&lt;/w:tcPr&gt;&lt;/w:tblStylePr&gt;&lt;w:tblStylePr w:type="lastRow"&gt;&lt;w:tblPr/&gt;&lt;w:tcPr&gt;&lt;w:tcBorders&gt;&lt;w:top w:val="single" w:sz="8" w:space="0" w:color="428B35" w:themeColor="accent6"/&gt;&lt;w:left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w:color="428B35" w:themeColor="accent6"/&gt;&lt;w:insideH w:val="nil"/&gt;&lt;w:insideV w:val="nil"/&gt;&lt;/w:tcBorders&gt;&lt;w:shd w:val="clear" w:color="auto" w:fill="FFFFFF" w:themeFill="background1"/&gt;&lt;/w:tcPr&gt;&lt;/w:tblStylePr&gt;&lt;w:tblStylePr w:type="lastCol"&gt;&lt;w:tblPr/&gt;&lt;w:tcPr&gt;&lt;w:tcBorders&gt;&lt;w:top w:val="nil"/&gt;&lt;w:left w:val="single" w:sz="8" w:space="0" w:color="428B35" w:themeColor="accent6"/&gt;&lt;w:bottom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w:fill="CBE9C6" w:themeFill="accent6" w:themeFillTint="3F"/&gt;&lt;/w:tcPr&gt;&lt;/w:tblStylePr&gt;&lt;w:tblStylePr w:type="band1Horz"&gt;&lt;w:tblPr/&gt;&lt;w:tcPr&gt;&lt;w:tcBorders&gt;&lt;w:top w:val="nil"/&gt;&lt;w:bottom w:val="nil"/&gt;&lt;w:insideH w:val="nil"/&gt;&lt;w:insideV w:val="nil"/&gt;&lt;/w:tcBorders&gt;&lt;w:shd w:val="clear" w:color="auto" w:fill="CBE9C6" w:themeFill="accent6"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w:styleId="MediumShading1"&gt;&lt;w:name w:val="Medium Shading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w:val="single" w:sz="8" w:space="0" w:color="606062" w:themeColor="text1"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w:val="nil"/&gt;&lt;w:insideV w:val="nil"/&gt;&lt;/w:tcBorders&gt;&lt;w:shd w:val="clear" w:color="auto" w:fill="2C2C2D" w:themeFill="text1"/&gt;&lt;/w:tcPr&gt;&lt;/w:tblStylePr&gt;&lt;w:tblStylePr w:type="lastRow"&gt;&lt;w:pPr&gt;&lt;w:spacing w:before="0" w:after="0" w:line="240" w:lineRule="auto"/&gt;&lt;/w:pPr&gt;&lt;w:rPr&gt;&lt;w:b/&gt;&lt;w:bCs/&gt;&lt;/w:rPr&gt;&lt;w:tblPr/&gt;&lt;w:tcPr&gt;&lt;w:tcBorders&gt;&lt;w:top w:val="double" w:sz="6"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w:fill="CACACB" w:themeFill="text1" w:themeFillTint="3F"/&gt;&lt;/w:tcPr&gt;&lt;/w:tblStylePr&gt;&lt;w:tblStylePr w:type="band1Horz"&gt;&lt;w:tblPr/&gt;&lt;w:tcPr&gt;&lt;w:tcBorders&gt;&lt;w:insideH w:val="nil"/&gt;&lt;w:insideV w:val="nil"/&gt;&lt;/w:tcBorders&gt;&lt;w:shd w:val="clear" w:color="auto" w:fill="CACACB" w:themeFill="text1" w:themeFillTint="3F"/&gt;&lt;/w:tcPr&gt;&lt;/w:tblStylePr&gt;&lt;w:tblStylePr w:type="band2Horz"&gt;&lt;w:tblPr/&gt;&lt;w:tcPr&gt;&lt;w:tcBorders&gt;&lt;w:insideH w:val="nil"/&gt;&lt;w:insideV w:val="nil"/&gt;&lt;/w:tcBorders&gt;&lt;/w:tcPr&gt;&lt;/w:tblStylePr&gt;&lt;/w:style&gt;&lt;w:style w:type="table" w:styleId="MediumShading1-Accent1"&gt;&lt;w:name w:val="Medium Shading 1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w:val="single" w:sz="8" w:space="0" w:color="EC565D" w:themeColor="accent1"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w:val="nil"/&gt;&lt;w:insideV w:val="nil"/&gt;&lt;/w:tcBorders&gt;&lt;w:shd w:val="clear" w:color="auto" w:fill="E61E28" w:themeFill="accent1"/&gt;&lt;/w:tcPr&gt;&lt;/w:tblStylePr&gt;&lt;w:tblStylePr w:type="lastRow"&gt;&lt;w:pPr&gt;&lt;w:spacing w:before="0" w:after="0" w:line="240" w:lineRule="auto"/&gt;&lt;/w:pPr&gt;&lt;w:rPr&gt;&lt;w:b/&gt;&lt;w:bCs/&gt;&lt;/w:rPr&gt;&lt;w:tblPr/&gt;&lt;w:tcPr&gt;&lt;w:tcBorders&gt;&lt;w:top w:val="double" w:sz="6"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w:fill="F8C7C9" w:themeFill="accent1" w:themeFillTint="3F"/&gt;&lt;/w:tcPr&gt;&lt;/w:tblStylePr&gt;&lt;w:tblStylePr w:type="band1Horz"&gt;&lt;w:tblPr/&gt;&lt;w:tcPr&gt;&lt;w:tcBorders&gt;&lt;w:insideH w:val="nil"/&gt;&lt;w:insideV w:val="nil"/&gt;&lt;/w:tcBorders&gt;&lt;w:shd w:val="clear" w:color="auto" w:fill="F8C7C9" w:themeFill="accent1" w:themeFillTint="3F"/&gt;&lt;/w:tcPr&gt;&lt;/w:tblStylePr&gt;&lt;w:tblStylePr w:type="band2Horz"&gt;&lt;w:tblPr/&gt;&lt;w:tcPr&gt;&lt;w:tcBorders&gt;&lt;w:insideH w:val="nil"/&gt;&lt;w:insideV w:val="nil"/&gt;&lt;/w:tcBorders&gt;&lt;/w:tcPr&gt;&lt;/w:tblStylePr&gt;&lt;/w:style&gt;&lt;w:style w:type="table" w:styleId="MediumShading1-Accent2"&gt;&lt;w:name w:val="Medium Shading 1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w:val="single" w:sz="8" w:space="0" w:color="B165B4" w:themeColor="accent2"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w:val="nil"/&gt;&lt;w:insideV w:val="nil"/&gt;&lt;/w:tcBorders&gt;&lt;w:shd w:val="clear" w:color="auto" w:fill="88438B" w:themeFill="accent2"/&gt;&lt;/w:tcPr&gt;&lt;/w:tblStylePr&gt;&lt;w:tblStylePr w:type="lastRow"&gt;&lt;w:pPr&gt;&lt;w:spacing w:before="0" w:after="0" w:line="240" w:lineRule="auto"/&gt;&lt;/w:pPr&gt;&lt;w:rPr&gt;&lt;w:b/&gt;&lt;w:bCs/&gt;&lt;/w:rPr&gt;&lt;w:tblPr/&gt;&lt;w:tcPr&gt;&lt;w:tcBorders&gt;&lt;w:top w:val="double" w:sz="6"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w:fill="E5CCE6" w:themeFill="accent2" w:themeFillTint="3F"/&gt;&lt;/w:tcPr&gt;&lt;/w:tblStylePr&gt;&lt;w:tblStylePr w:type="band1Horz"&gt;&lt;w:tblPr/&gt;&lt;w:tcPr&gt;&lt;w:tcBorders&gt;&lt;w:insideH w:val="nil"/&gt;&lt;w:insideV w:val="nil"/&gt;&lt;/w:tcBorders&gt;&lt;w:shd w:val="clear" w:color="auto" w:fill="E5CCE6" w:themeFill="accent2" w:themeFillTint="3F"/&gt;&lt;/w:tcPr&gt;&lt;/w:tblStylePr&gt;&lt;w:tblStylePr w:type="band2Horz"&gt;&lt;w:tblPr/&gt;&lt;w:tcPr&gt;&lt;w:tcBorders&gt;&lt;w:insideH w:val="nil"/&gt;&lt;w:insideV w:val="nil"/&gt;&lt;/w:tcBorders&gt;&lt;/w:tcPr&gt;&lt;/w:tblStylePr&gt;&lt;/w:style&gt;&lt;w:style w:type="table" w:styleId="MediumShading1-Accent3"&gt;&lt;w:name w:val="Medium Shading 1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w:val="single" w:sz="8" w:space="0" w:color="0773F4" w:themeColor="accent3"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w:val="nil"/&gt;&lt;w:insideV w:val="nil"/&gt;&lt;/w:tcBorders&gt;&lt;w:shd w:val="clear" w:color="auto" w:fill="054CA1" w:themeFill="accent3"/&gt;&lt;/w:tcPr&gt;&lt;/w:tblStylePr&gt;&lt;w:tblStylePr w:type="lastRow"&gt;&lt;w:pPr&gt;&lt;w:spacing w:before="0" w:after="0" w:line="240" w:lineRule="auto"/&gt;&lt;/w:pPr&gt;&lt;w:rPr&gt;&lt;w:b/&gt;&lt;w:bCs/&gt;&lt;/w:rPr&gt;&lt;w:tblPr/&gt;&lt;w:tcPr&gt;&lt;w:tcBorders&gt;&lt;w:top w:val="double" w:sz="6"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w:fill="ACD0FC" w:themeFill="accent3" w:themeFillTint="3F"/&gt;&lt;/w:tcPr&gt;&lt;/w:tblStylePr&gt;&lt;w:tblStylePr w:type="band1Horz"&gt;&lt;w:tblPr/&gt;&lt;w:tcPr&gt;&lt;w:tcBorders&gt;&lt;w:insideH w:val="nil"/&gt;&lt;w:insideV w:val="nil"/&gt;&lt;/w:tcBorders&gt;&lt;w:shd w:val="clear" w:color="auto" w:fill="ACD0FC" w:themeFill="accent3" w:themeFillTint="3F"/&gt;&lt;/w:tcPr&gt;&lt;/w:tblStylePr&gt;&lt;w:tblStylePr w:type="band2Horz"&gt;&lt;w:tblPr/&gt;&lt;w:tcPr&gt;&lt;w:tcBorders&gt;&lt;w:insideH w:val="nil"/&gt;&lt;w:insideV w:val="nil"/&gt;&lt;/w:tcBorders&gt;&lt;/w:tcPr&gt;&lt;/w:tblStylePr&gt;&lt;/w:style&gt;&lt;w:style w:type="table" w:styleId="MediumShading1-Accent4"&gt;&lt;w:name w:val="Medium Shading 1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w:val="single" w:sz="8" w:space="0" w:color="76B8C1" w:themeColor="accent4"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w:val="nil"/&gt;&lt;w:insideV w:val="nil"/&gt;&lt;/w:tcBorders&gt;&lt;w:shd w:val="clear" w:color="auto" w:fill="4D9EA9" w:themeFill="accent4"/&gt;&lt;/w:tcPr&gt;&lt;/w:tblStylePr&gt;&lt;w:tblStylePr w:type="lastRow"&gt;&lt;w:pPr&gt;&lt;w:spacing w:before="0" w:after="0" w:line="240" w:lineRule="auto"/&gt;&lt;/w:pPr&gt;&lt;w:rPr&gt;&lt;w:b/&gt;&lt;w:bCs/&gt;&lt;/w:rPr&gt;&lt;w:tblPr/&gt;&lt;w:tcPr&gt;&lt;w:tcBorders&gt;&lt;w:top w:val="double" w:sz="6"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w:fill="D2E7EA" w:themeFill="accent4" w:themeFillTint="3F"/&gt;&lt;/w:tcPr&gt;&lt;/w:tblStylePr&gt;&lt;w:tblStylePr w:type="band1Horz"&gt;&lt;w:tblPr/&gt;&lt;w:tcPr&gt;&lt;w:tcBorders&gt;&lt;w:insideH w:val="nil"/&gt;&lt;w:insideV w:val="nil"/&gt;&lt;/w:tcBorders&gt;&lt;w:shd w:val="clear" w:color="auto" w:fill="D2E7EA" w:themeFill="accent4" w:themeFillTint="3F"/&gt;&lt;/w:tcPr&gt;&lt;/w:tblStylePr&gt;&lt;w:tblStylePr w:type="band2Horz"&gt;&lt;w:tblPr/&gt;&lt;w:tcPr&gt;&lt;w:tcBorders&gt;&lt;w:insideH w:val="nil"/&gt;&lt;w:insideV w:val="nil"/&gt;&lt;/w:tcBorders&gt;&lt;/w:tcPr&gt;&lt;/w:tblStylePr&gt;&lt;/w:style&gt;&lt;w:style w:type="table" w:styleId="MediumShading1-Accent5"&gt;&lt;w:name w:val="Medium Shading 1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w:val="single" w:sz="8" w:space="0" w:color="E075A9" w:themeColor="accent5"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w:val="nil"/&gt;&lt;w:insideV w:val="nil"/&gt;&lt;/w:tcBorders&gt;&lt;w:shd w:val="clear" w:color="auto" w:fill="D6488E" w:themeFill="accent5"/&gt;&lt;/w:tcPr&gt;&lt;/w:tblStylePr&gt;&lt;w:tblStylePr w:type="lastRow"&gt;&lt;w:pPr&gt;&lt;w:spacing w:before="0" w:after="0" w:line="240" w:lineRule="auto"/&gt;&lt;/w:pPr&gt;&lt;w:rPr&gt;&lt;w:b/&gt;&lt;w:bCs/&gt;&lt;/w:rPr&gt;&lt;w:tblPr/&gt;&lt;w:tcPr&gt;&lt;w:tcBorders&gt;&lt;w:top w:val="double" w:sz="6"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w:fill="F4D1E2" w:themeFill="accent5" w:themeFillTint="3F"/&gt;&lt;/w:tcPr&gt;&lt;/w:tblStylePr&gt;&lt;w:tblStylePr w:type="band1Horz"&gt;&lt;w:tblPr/&gt;&lt;w:tcPr&gt;&lt;w:tcBorders&gt;&lt;w:insideH w:val="nil"/&gt;&lt;w:insideV w:val="nil"/&gt;&lt;/w:tcBorders&gt;&lt;w:shd w:val="clear" w:color="auto" w:fill="F4D1E2" w:themeFill="accent5" w:themeFillTint="3F"/&gt;&lt;/w:tcPr&gt;&lt;/w:tblStylePr&gt;&lt;w:tblStylePr w:type="band2Horz"&gt;&lt;w:tblPr/&gt;&lt;w:tcPr&gt;&lt;w:tcBorders&gt;&lt;w:insideH w:val="nil"/&gt;&lt;w:insideV w:val="nil"/&gt;&lt;/w:tcBorders&gt;&lt;/w:tcPr&gt;&lt;/w:tblStylePr&gt;&lt;/w:style&gt;&lt;w:style w:type="table" w:styleId="MediumShading1-Accent6"&gt;&lt;w:name w:val="Medium Shading 1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w:val="single" w:sz="8" w:space="0" w:color="62BD52" w:themeColor="accent6"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w:val="nil"/&gt;&lt;w:insideV w:val="nil"/&gt;&lt;/w:tcBorders&gt;&lt;w:shd w:val="clear" w:color="auto" w:fill="428B35" w:themeFill="accent6"/&gt;&lt;/w:tcPr&gt;&lt;/w:tblStylePr&gt;&lt;w:tblStylePr w:type="lastRow"&gt;&lt;w:pPr&gt;&lt;w:spacing w:before="0" w:after="0" w:line="240" w:lineRule="auto"/&gt;&lt;/w:pPr&gt;&lt;w:rPr&gt;&lt;w:b/&gt;&lt;w:bCs/&gt;&lt;/w:rPr&gt;&lt;w:tblPr/&gt;&lt;w:tcPr&gt;&lt;w:tcBorders&gt;&lt;w:top w:val="double" w:sz="6"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w:fill="CBE9C6" w:themeFill="accent6" w:themeFillTint="3F"/&gt;&lt;/w:tcPr&gt;&lt;/w:tblStylePr&gt;&lt;w:tblStylePr w:type="band1Horz"&gt;&lt;w:tblPr/&gt;&lt;w:tcPr&gt;&lt;w:tcBorders&gt;&lt;w:insideH w:val="nil"/&gt;&lt;w:insideV w:val="nil"/&gt;&lt;/w:tcBorders&gt;&lt;w:shd w:val="clear" w:color="auto" w:fill="CBE9C6" w:themeFill="accent6" w:themeFillTint="3F"/&gt;&lt;/w:tcPr&gt;&lt;/w:tblStylePr&gt;&lt;w:tblStylePr w:type="band2Horz"&gt;&lt;w:tblPr/&gt;&lt;w:tcPr&gt;&lt;w:tcBorders&gt;&lt;w:insideH w:val="nil"/&gt;&lt;w:insideV w:val="nil"/&gt;&lt;/w:tcBorders&gt;&lt;/w:tcPr&gt;&lt;/w:tblStylePr&gt;&lt;/w:style&gt;&lt;w:style w:type="table" w:styleId="MediumShading2"&gt;&lt;w:name w:val="Medium Shading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w:fill="2C2C2D" w:themeFill="text1"/&gt;&lt;/w:tcPr&gt;&lt;/w:tblStylePr&gt;&lt;w:tblStylePr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w:fill="2C2C2D" w:themeFill="text1"/&gt;&lt;/w:tcPr&gt;&lt;/w:tblStylePr&gt;&lt;w:tblStylePr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w:fill="2C2C2D" w:themeFill="text1"/&gt;&lt;/w:tcPr&gt;&lt;/w:tblStylePr&gt;&lt;w:tblStylePr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w:styleId="MediumShading2-Accent1"&gt;&lt;w:name w:val="Medium Shading 2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w:fill="E61E28" w:themeFill="accent1"/&gt;&lt;/w:tcPr&gt;&lt;/w:tblStylePr&gt;&lt;w:tblStylePr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w:fill="E61E28" w:themeFill="accent1"/&gt;&lt;/w:tcPr&gt;&lt;/w:tblStylePr&gt;&lt;w:tblStylePr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w:fill="E61E28" w:themeFill="accent1"/&gt;&lt;/w:tcPr&gt;&lt;/w:tblStylePr&gt;&lt;w:tblStylePr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w:styleId="MediumShading2-Accent2"&gt;&lt;w:name w:val="Medium Shading 2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w:fill="88438B" w:themeFill="accent2"/&gt;&lt;/w:tcPr&gt;&lt;/w:tblStylePr&gt;&lt;w:tblStylePr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w:fill="88438B" w:themeFill="accent2"/&gt;&lt;/w:tcPr&gt;&lt;/w:tblStylePr&gt;&lt;w:tblStylePr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w:fill="88438B" w:themeFill="accent2"/&gt;&lt;/w:tcPr&gt;&lt;/w:tblStylePr&gt;&lt;w:tblStylePr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w:styleId="MediumShading2-Accent3"&gt;&lt;w:name w:val="Medium Shading 2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w:fill="054CA1" w:themeFill="accent3"/&gt;&lt;/w:tcPr&gt;&lt;/w:tblStylePr&gt;&lt;w:tblStylePr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w:fill="054CA1" w:themeFill="accent3"/&gt;&lt;/w:tcPr&gt;&lt;/w:tblStylePr&gt;&lt;w:tblStylePr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w:fill="054CA1" w:themeFill="accent3"/&gt;&lt;/w:tcPr&gt;&lt;/w:tblStylePr&gt;&lt;w:tblStylePr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w:styleId="MediumShading2-Accent4"&gt;&lt;w:name w:val="Medium Shading 2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w:fill="4D9EA9" w:themeFill="accent4"/&gt;&lt;/w:tcPr&gt;&lt;/w:tblStylePr&gt;&lt;w:tblStylePr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w:fill="4D9EA9" w:themeFill="accent4"/&gt;&lt;/w:tcPr&gt;&lt;/w:tblStylePr&gt;&lt;w:tblStylePr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w:fill="4D9EA9" w:themeFill="accent4"/&gt;&lt;/w:tcPr&gt;&lt;/w:tblStylePr&gt;&lt;w:tblStylePr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w:styleId="MediumShading2-Accent5"&gt;&lt;w:name w:val="Medium Shading 2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w:fill="D6488E" w:themeFill="accent5"/&gt;&lt;/w:tcPr&gt;&lt;/w:tblStylePr&gt;&lt;w:tblStylePr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w:fill="D6488E" w:themeFill="accent5"/&gt;&lt;/w:tcPr&gt;&lt;/w:tblStylePr&gt;&lt;w:tblStylePr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w:fill="D6488E" w:themeFill="accent5"/&gt;&lt;/w:tcPr&gt;&lt;/w:tblStylePr&gt;&lt;w:tblStylePr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w:styleId="MediumShading2-Accent6"&gt;&lt;w:name w:val="Medium Shading 2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w:fill="428B35" w:themeFill="accent6"/&gt;&lt;/w:tcPr&gt;&lt;/w:tblStylePr&gt;&lt;w:tblStylePr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w:fill="428B35" w:themeFill="accent6"/&gt;&lt;/w:tcPr&gt;&lt;/w:tblStylePr&gt;&lt;w:tblStylePr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w:fill="428B35" w:themeFill="accent6"/&gt;&lt;/w:tcPr&gt;&lt;/w:tblStylePr&gt;&lt;w:tblStylePr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w:type="character" w:styleId="Mention"&gt;&lt;w:name w:val="Mention"/&gt;&lt;w:basedOn w:val="DefaultParagraphFont"/&gt;&lt;w:uiPriority w:val="99"/&gt;&lt;w:semiHidden/&gt;&lt;w:rsid w:val="00BD3B54"/&gt;&lt;w:rPr&gt;&lt;w:color w:val="2B579A"/&gt;&lt;w:shd w:val="clear" w:color="auto" w:fill="E1DFDD"/&gt;&lt;/w:rPr&gt;&lt;/w:style&gt;&lt;w:style w:type="paragraph" w:styleId="MessageHeader"&gt;&lt;w:name w:val="Message Header"/&gt;&lt;w:basedOn w:val="Normal"/&gt;&lt;w:link w:val="MessageHeaderChar"/&gt;&lt;w:uiPriority w:val="99"/&gt;&lt;w:semiHidden/&gt;&lt;w:rsid w:val="00BD3B54"/&gt;&lt;w:pPr&gt;&lt;w:pBdr&gt;&lt;w:top w:val="single" w:sz="6" w:space="1" w:color="auto"/&gt;&lt;w:left w:val="single" w:sz="6" w:space="1" w:color="auto"/&gt;&lt;w:bottom w:val="single" w:sz="6" w:space="1" w:color="auto"/&gt;&lt;w:right w:val="single" w:sz="6" w:space="1" w:color="auto"/&gt;&lt;/w:pBdr&gt;&lt;w:shd w:val="pct20" w:color="auto" w:fill="auto"/&gt;&lt;w:ind w:left="1134" w:hanging="1134"/&gt;&lt;/w:pPr&gt;&lt;w:rPr&gt;&lt;w:rFonts w:eastAsiaTheme="majorEastAsia" w:cs="Arial"/&gt;&lt;/w:rPr&gt;&lt;/w:style&gt;&lt;w:style w:type="character" w:customStyle="1" w:styleId="MessageHeaderChar"&gt;&lt;w:name w:val="Message Header Char"/&gt;&lt;w:basedOn w:val="DefaultParagraphFont"/&gt;&lt;w:link w:val="MessageHeader"/&gt;&lt;w:uiPriority w:val="99"/&gt;&lt;w:semiHidden/&gt;&lt;w:rsid w:val="00BD3B54"/&gt;&lt;w:rPr&gt;&lt;w:rFonts w:ascii="Times New Roman" w:eastAsiaTheme="majorEastAsia" w:hAnsi="Times New Roman" w:cs="Arial"/&gt;&lt;w:shd w:val="pct20" w:color="auto" w:fill="auto"/&gt;&lt;w:lang w:eastAsia="en-US"/&gt;&lt;/w:rPr&gt;&lt;/w:style&gt;&lt;w:style w:type="paragraph" w:styleId="NoSpacing"&gt;&lt;w:name w:val="No Spacing"/&gt;&lt;w:uiPriority w:val="2"/&gt;&lt;w:rsid w:val="00BD3B54"/&gt;&lt;w:rPr&gt;&lt;w:rFonts w:ascii="Times New Roman" w:eastAsiaTheme="minorHAnsi" w:hAnsi="Times New Roman"/&gt;&lt;w:lang w:eastAsia="en-US"/&gt;&lt;/w:rPr&gt;&lt;/w:style&gt;&lt;w:style w:type="paragraph" w:styleId="NormalWeb"&gt;&lt;w:name w:val="Normal (Web)"/&gt;&lt;w:basedOn w:val="Normal"/&gt;&lt;w:uiPriority w:val="99"/&gt;&lt;w:semiHidden/&gt;&lt;w:rsid w:val="00BD3B54"/&gt;&lt;w:rPr&gt;&lt;w:rFonts w:cs="Arial"/&gt;&lt;/w:rPr&gt;&lt;/w:style&gt;&lt;w:style w:type="paragraph" w:styleId="NormalIndent"&gt;&lt;w:name w:val="Normal Indent"/&gt;&lt;w:basedOn w:val="Normal"/&gt;&lt;w:semiHidden/&gt;&lt;w:rsid w:val="00BD3B54"/&gt;&lt;w:pPr&gt;&lt;w:ind w:left="284"/&gt;&lt;/w:pPr&gt;&lt;/w:style&gt;&lt;w:style w:type="paragraph" w:styleId="NoteHeading"&gt;&lt;w:name w:val="Note Heading"/&gt;&lt;w:basedOn w:val="Normal"/&gt;&lt;w:next w:val="Normal"/&gt;&lt;w:link w:val="NoteHeadingChar"/&gt;&lt;w:uiPriority w:val="99"/&gt;&lt;w:semiHidden/&gt;&lt;w:rsid w:val="00BD3B54"/&gt;&lt;/w:style&gt;&lt;w:style w:type="character" w:customStyle="1" w:styleId="NoteHeadingChar"&gt;&lt;w:name w:val="Note Heading Char"/&gt;&lt;w:basedOn w:val="DefaultParagraphFont"/&gt;&lt;w:link w:val="NoteHeading"/&gt;&lt;w:uiPriority w:val="99"/&gt;&lt;w:semiHidden/&gt;&lt;w:rsid w:val="00BD3B54"/&gt;&lt;w:rPr&gt;&lt;w:rFonts w:ascii="Times New Roman" w:eastAsiaTheme="minorHAnsi" w:hAnsi="Times New Roman"/&gt;&lt;w:lang w:eastAsia="en-US"/&gt;&lt;/w:rPr&gt;&lt;/w:style&gt;&lt;w:style w:type="paragraph" w:customStyle="1" w:styleId="NotesforAuthors"&gt;&lt;w:name w:val="Notes for Authors"/&gt;&lt;w:next w:val="Normal"/&gt;&lt;w:uiPriority w:val="5"/&gt;&lt;w:qFormat/&gt;&lt;w:rsid w:val="00BD3B54"/&gt;&lt;w:pPr&gt;&lt;w:shd w:val="clear" w:color="auto" w:fill="FFFF00"/&gt;&lt;w:spacing w:line="260" w:lineRule="atLeast"/&gt;&lt;/w:pPr&gt;&lt;w:rPr&gt;&lt;w:rFonts w:ascii="Courier New" w:hAnsi="Courier New" w:cs="Times New Roman"/&gt;&lt;/w:rPr&gt;&lt;/w:style&gt;&lt;w:style w:type="character" w:styleId="PageNumber"&gt;&lt;w:name w:val="page number"/&gt;&lt;w:basedOn w:val="DefaultParagraphFont"/&gt;&lt;w:uiPriority w:val="99"/&gt;&lt;w:semiHidden/&gt;&lt;w:rsid w:val="00BD3B54"/&gt;&lt;/w:style&gt;&lt;w:style w:type="character" w:styleId="PlaceholderText"&gt;&lt;w:name w:val="Placeholder Text"/&gt;&lt;w:basedOn w:val="DefaultParagraphFont"/&gt;&lt;w:uiPriority w:val="99"/&gt;&lt;w:semiHidden/&gt;&lt;w:rsid w:val="00BD3B54"/&gt;&lt;w:rPr&gt;&lt;w:color w:val="808080"/&gt;&lt;/w:rPr&gt;&lt;/w:style&gt;&lt;w:style w:type="table" w:styleId="PlainTable1"&gt;&lt;w:name w:val="Plain Table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w:color="BFBFBF" w:themeColor="background1" w:themeShade="BF"/&gt;&lt;w:left w:val="single" w:sz="4" w:space="0" w:color="BFBFBF" w:themeColor="background1" w:themeShade="BF"/&gt;&lt;w:bottom w:val="single" w:sz="4" w:space="0" w:color="BFBFBF" w:themeColor="background1" w:themeShade="BF"/&gt;&lt;w:right w:val="single" w:sz="4" w:space="0" w:color="BFBFBF" w:themeColor="background1" w:themeShade="BF"/&gt;&lt;w:insideH w:val="single" w:sz="4" w:space="0" w:color="BFBFBF" w:themeColor="background1" w:themeShade="BF"/&gt;&lt;w:insideV w:val="single" w:sz="4" w:space="0" w:color="BFBFBF" w:themeColor="background1" w:themeShade="BF"/&gt;&lt;/w:tblBorders&gt;&lt;/w:tblPr&gt;&lt;w:tblStylePr w:type="firstRow"&gt;&lt;w:rPr&gt;&lt;w:b/&gt;&lt;w:bCs/&gt;&lt;/w:rPr&gt;&lt;/w:tblStylePr&gt;&lt;w:tblStylePr w:type="lastRow"&gt;&lt;w:rPr&gt;&lt;w:b/&gt;&lt;w:bCs/&gt;&lt;/w:rPr&gt;&lt;w:tblPr/&gt;&lt;w:tcPr&gt;&lt;w:tcBorders&gt;&lt;w:top w:val="double" w:sz="4" w:space="0" w:color="BFBFBF" w:themeColor="background1" w:themeShade="BF"/&gt;&lt;/w:tcBorders&gt;&lt;/w:tcPr&gt;&lt;/w:tblStylePr&gt;&lt;w:tblStylePr w:type="firstCol"&gt;&lt;w:rPr&gt;&lt;w:b/&gt;&lt;w:bCs/&gt;&lt;/w:rPr&gt;&lt;/w:tblStylePr&gt;&lt;w:tblStylePr w:type="lastCol"&gt;&lt;w:rPr&gt;&lt;w:b/&gt;&lt;w:bCs/&gt;&lt;/w:rPr&gt;&lt;/w:tblStylePr&gt;&lt;w:tblStylePr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w:themeFillShade="F2"/&gt;&lt;/w:tcPr&gt;&lt;/w:tblStylePr&gt;&lt;/w:style&gt;&lt;w:style w:type="table" w:styleId="PlainTable2"&gt;&lt;w:name w:val="Plain Table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w:color="949496" w:themeColor="text1" w:themeTint="80"/&gt;&lt;w:bottom w:val="single" w:sz="4" w:space="0" w:color="949496" w:themeColor="text1" w:themeTint="80"/&gt;&lt;/w:tblBorders&gt;&lt;/w:tblPr&gt;&lt;w:tblStylePr w:type="firstRow"&gt;&lt;w:rPr&gt;&lt;w:b/&gt;&lt;w:bCs/&gt;&lt;/w:rPr&gt;&lt;w:tblPr/&gt;&lt;w:tcPr&gt;&lt;w:tcBorders&gt;&lt;w:bottom w:val="single" w:sz="4" w:space="0" w:color="949496" w:themeColor="text1" w:themeTint="80"/&gt;&lt;/w:tcBorders&gt;&lt;/w:tcPr&gt;&lt;/w:tblStylePr&gt;&lt;w:tblStylePr w:type="lastRow"&gt;&lt;w:rPr&gt;&lt;w:b/&gt;&lt;w:bCs/&gt;&lt;/w:rPr&gt;&lt;w:tblPr/&gt;&lt;w:tcPr&gt;&lt;w:tcBorders&gt;&lt;w:top w:val="single" w:sz="4" w:space="0" w:color="949496" w:themeColor="text1" w:themeTint="80"/&gt;&lt;/w:tcBorders&gt;&lt;/w:tcPr&gt;&lt;/w:tblStylePr&gt;&lt;w:tblStylePr w:type="firstCol"&gt;&lt;w:rPr&gt;&lt;w:b/&gt;&lt;w:bCs/&gt;&lt;/w:rPr&gt;&lt;/w:tblStylePr&gt;&lt;w:tblStylePr w:type="lastCol"&gt;&lt;w:rPr&gt;&lt;w:b/&gt;&lt;w:bCs/&gt;&lt;/w:rPr&gt;&lt;/w:tblStylePr&gt;&lt;w:tblStylePr w:type="band1Vert"&gt;&lt;w:tblPr/&gt;&lt;w:tcPr&gt;&lt;w:tcBorders&gt;&lt;w:left w:val="single" w:sz="4" w:space="0" w:color="949496" w:themeColor="text1" w:themeTint="80"/&gt;&lt;w:right w:val="single" w:sz="4" w:space="0" w:color="949496" w:themeColor="text1" w:themeTint="80"/&gt;&lt;/w:tcBorders&gt;&lt;/w:tcPr&gt;&lt;/w:tblStylePr&gt;&lt;w:tblStylePr w:type="band2Vert"&gt;&lt;w:tblPr/&gt;&lt;w:tcPr&gt;&lt;w:tcBorders&gt;&lt;w:left w:val="single" w:sz="4" w:space="0" w:color="949496" w:themeColor="text1" w:themeTint="80"/&gt;&lt;w:right w:val="single" w:sz="4" w:space="0" w:color="949496" w:themeColor="text1" w:themeTint="80"/&gt;&lt;/w:tcBorders&gt;&lt;/w:tcPr&gt;&lt;/w:tblStylePr&gt;&lt;w:tblStylePr w:type="band1Horz"&gt;&lt;w:tblPr/&gt;&lt;w:tcPr&gt;&lt;w:tcBorders&gt;&lt;w:top w:val="single" w:sz="4" w:space="0" w:color="949496" w:themeColor="text1" w:themeTint="80"/&gt;&lt;w:bottom w:val="single" w:sz="4" w:space="0" w:color="949496" w:themeColor="text1" w:themeTint="80"/&gt;&lt;/w:tcBorders&gt;&lt;/w:tcPr&gt;&lt;/w:tblStylePr&gt;&lt;/w:style&gt;&lt;w:style w:type="table" w:styleId="PlainTable3"&gt;&lt;w:name w:val="Plain Table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w:type="firstRow"&gt;&lt;w:rPr&gt;&lt;w:b/&gt;&lt;w:bCs/&gt;&lt;w:caps/&gt;&lt;/w:rPr&gt;&lt;w:tblPr/&gt;&lt;w:tcPr&gt;&lt;w:tcBorders&gt;&lt;w:bottom w:val="single" w:sz="4" w:space="0" w:color="949496" w:themeColor="text1" w:themeTint="80"/&gt;&lt;/w:tcBorders&gt;&lt;/w:tcPr&gt;&lt;/w:tblStylePr&gt;&lt;w:tblStylePr w:type="lastRow"&gt;&lt;w:rPr&gt;&lt;w:b/&gt;&lt;w:bCs/&gt;&lt;w:caps/&gt;&lt;/w:rPr&gt;&lt;w:tblPr/&gt;&lt;w:tcPr&gt;&lt;w:tcBorders&gt;&lt;w:top w:val="nil"/&gt;&lt;/w:tcBorders&gt;&lt;/w:tcPr&gt;&lt;/w:tblStylePr&gt;&lt;w:tblStylePr w:type="firstCol"&gt;&lt;w:rPr&gt;&lt;w:b/&gt;&lt;w:bCs/&gt;&lt;w:caps/&gt;&lt;/w:rPr&gt;&lt;w:tblPr/&gt;&lt;w:tcPr&gt;&lt;w:tcBorders&gt;&lt;w:right w:val="single" w:sz="4" w:space="0" w:color="949496" w:themeColor="text1" w:themeTint="80"/&gt;&lt;/w:tcBorders&gt;&lt;/w:tcPr&gt;&lt;/w:tblStylePr&gt;&lt;w:tblStylePr w:type="lastCol"&gt;&lt;w:rPr&gt;&lt;w:b/&gt;&lt;w:bCs/&gt;&lt;w:caps/&gt;&lt;/w:rPr&gt;&lt;w:tblPr/&gt;&lt;w:tcPr&gt;&lt;w:tcBorders&gt;&lt;w:left w:val="nil"/&gt;&lt;/w:tcBorders&gt;&lt;/w:tcPr&gt;&lt;/w:tblStylePr&gt;&lt;w:tblStylePr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w:themeFillShade="F2"/&gt;&lt;/w:tcPr&gt;&lt;/w:tblStylePr&gt;&lt;w:tblStylePr w:type="neCell"&gt;&lt;w:tblPr/&gt;&lt;w:tcPr&gt;&lt;w:tcBorders&gt;&lt;w:left w:val="nil"/&gt;&lt;/w:tcBorders&gt;&lt;/w:tcPr&gt;&lt;/w:tblStylePr&gt;&lt;w:tblStylePr w:type="nwCell"&gt;&lt;w:tblPr/&gt;&lt;w:tcPr&gt;&lt;w:tcBorders&gt;&lt;w:right w:val="nil"/&gt;&lt;/w:tcBorders&gt;&lt;/w:tcPr&gt;&lt;/w:tblStylePr&gt;&lt;/w:style&gt;&lt;w:style w:type="table" w:styleId="PlainTable4"&gt;&lt;w:name w:val="Plain Table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w:themeFillShade="F2"/&gt;&lt;/w:tcPr&gt;&lt;/w:tblStylePr&gt;&lt;/w:style&gt;&lt;w:style w:type="table" w:styleId="PlainTable5"&gt;&lt;w:name w:val="Plain Table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w:color="949496" w:themeColor="text1" w:themeTint="80"/&gt;&lt;/w:tcBorders&gt;&lt;w:shd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w:color="949496" w:themeColor="text1" w:themeTint="80"/&gt;&lt;/w:tcBorders&gt;&lt;w:shd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w:color="949496" w:themeColor="text1" w:themeTint="80"/&gt;&lt;/w:tcBorders&gt;&lt;w:shd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w:color="949496" w:themeColor="text1" w:themeTint="80"/&gt;&lt;/w:tcBorders&gt;&lt;w:shd w:val="clear" w:color="auto" w:fill="FFFFFF" w:themeFill="background1"/&gt;&lt;/w:tcPr&gt;&lt;/w:tblStylePr&gt;&lt;w:tblStylePr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w:type="paragraph" w:styleId="PlainText"&gt;&lt;w:name w:val="Plain Text"/&gt;&lt;w:basedOn w:val="Normal"/&gt;&lt;w:link w:val="PlainTextChar"/&gt;&lt;w:uiPriority w:val="99"/&gt;&lt;w:semiHidden/&gt;&lt;w:rsid w:val="00BD3B54"/&gt;&lt;w:rPr&gt;&lt;w:rFonts w:cs="Arial"/&gt;&lt;w:sz w:val="21"/&gt;&lt;w:szCs w:val="21"/&gt;&lt;/w:rPr&gt;&lt;/w:style&gt;&lt;w:style w:type="character" w:customStyle="1" w:styleId="PlainTextChar"&gt;&lt;w:name w:val="Plain Text Char"/&gt;&lt;w:basedOn w:val="DefaultParagraphFont"/&gt;&lt;w:link w:val="PlainText"/&gt;&lt;w:uiPriority w:val="99"/&gt;&lt;w:semiHidden/&gt;&lt;w:rsid w:val="00BD3B54"/&gt;&lt;w:rPr&gt;&lt;w:rFonts w:ascii="Times New Roman" w:eastAsiaTheme="minorHAnsi" w:hAnsi="Times New Roman" w:cs="Arial"/&gt;&lt;w:sz w:val="21"/&gt;&lt;w:szCs w:val="21"/&gt;&lt;w:lang w:eastAsia="en-US"/&gt;&lt;/w:rPr&gt;&lt;/w:style&gt;&lt;w:style w:type="paragraph" w:customStyle="1" w:styleId="ProjectSheetFormText-Red"&gt;&lt;w:name w:val="Project Sheet Form Text - Red"/&gt;&lt;w:next w:val="Normal"/&gt;&lt;w:uiPriority w:val="21"/&gt;&lt;w:rsid w:val="00BD3B54"/&gt;&lt;w:pPr&gt;&lt;w:spacing w:before="62" w:after="56"/&gt;&lt;/w:pPr&gt;&lt;w:rPr&gt;&lt;w:rFonts w:ascii="Arial" w:hAnsi="Arial" w:cs="Arial"/&gt;&lt;w:b/&gt;&lt;w:color w:val="E31F2B"/&gt;&lt;w:sz w:val="17"/&gt;&lt;w:lang w:eastAsia="en-GB"/&gt;&lt;/w:rPr&gt;&lt;/w:style&gt;&lt;w:style w:type="paragraph" w:customStyle="1" w:styleId="ProjectSheetFormUserText"&gt;&lt;w:name w:val="Project Sheet Form User Text"/&gt;&lt;w:uiPriority w:val="21"/&gt;&lt;w:rsid w:val="00BD3B54"/&gt;&lt;w:pPr&gt;&lt;w:spacing w:after="170"/&gt;&lt;/w:pPr&gt;&lt;w:rPr&gt;&lt;w:rFonts w:ascii="Times New Roman" w:hAnsi="Times New Roman" w:cs="Times New Roman"/&gt;&lt;w:sz w:val="18"/&gt;&lt;w:lang w:eastAsia="en-GB"/&gt;&lt;/w:rPr&gt;&lt;/w:style&gt;&lt;w:style w:type="paragraph" w:customStyle="1" w:styleId="ProjectSheetSubTitle"&gt;&lt;w:name w:val="Project Sheet Sub Title"/&gt;&lt;w:next w:val="Normal"/&gt;&lt;w:uiPriority w:val="21"/&gt;&lt;w:rsid w:val="00BD3B54"/&gt;&lt;w:rPr&gt;&lt;w:rFonts w:cs="Times New Roman"/&gt;&lt;w:sz w:val="44"/&gt;&lt;w:szCs w:val="44"/&gt;&lt;w:lang w:eastAsia="en-GB"/&gt;&lt;/w:rPr&gt;&lt;/w:style&gt;&lt;w:style w:type="paragraph" w:customStyle="1" w:styleId="ProjectSheetTitle"&gt;&lt;w:name w:val="Project Sheet Title"/&gt;&lt;w:next w:val="Normal"/&gt;&lt;w:uiPriority w:val="21"/&gt;&lt;w:rsid w:val="00BD3B54"/&gt;&lt;w:pPr&gt;&lt;w:widowControl w:val="0"/&gt;&lt;/w:pPr&gt;&lt;w:rPr&gt;&lt;w:rFonts w:cs="Times New Roman"/&gt;&lt;w:color w:val="E31F2B"/&gt;&lt;w:sz w:val="44"/&gt;&lt;w:lang w:eastAsia="en-GB"/&gt;&lt;/w:rPr&gt;&lt;/w:style&gt;&lt;w:style w:type="paragraph" w:customStyle="1" w:styleId="ProjectSheetText"&gt;&lt;w:name w:val="Project Sheet Text"/&gt;&lt;w:basedOn w:val="Normal"/&gt;&lt;w:uiPriority w:val="21"/&gt;&lt;w:qFormat/&gt;&lt;w:rsid w:val="00BD3B54"/&gt;&lt;w:pPr&gt;&lt;w:spacing w:before="140" w:after="140"/&gt;&lt;/w:pPr&gt;&lt;w:rPr&gt;&lt;w:rFonts w:eastAsiaTheme="minorEastAsia" w:cs="Times New Roman"/&gt;&lt;w:lang w:eastAsia="en-GB"/&gt;&lt;/w:rPr&gt;&lt;/w:style&gt;&lt;w:style w:type="paragraph" w:customStyle="1" w:styleId="ProjectTitle"&gt;&lt;w:name w:val="Project Title"/&gt;&lt;w:basedOn w:val="Normal"/&gt;&lt;w:uiPriority w:val="8"/&gt;&lt;w:qFormat/&gt;&lt;w:rsid w:val="00BD3B54"/&gt;&lt;w:pPr&gt;&lt;w:spacing w:before="320" w:after="30"/&gt;&lt;/w:pPr&gt;&lt;w:rPr&gt;&lt;w:rFonts w:ascii="Arial" w:hAnsi="Arial"/&gt;&lt;w:b/&gt;&lt;w:color w:val="E61E28" w:themeColor="text2"/&gt;&lt;/w:rPr&gt;&lt;/w:style&gt;&lt;w:style w:type="paragraph" w:styleId="Quote"&gt;&lt;w:name w:val="Quote"/&gt;&lt;w:basedOn w:val="Normal"/&gt;&lt;w:next w:val="Normal"/&gt;&lt;w:link w:val="QuoteChar"/&gt;&lt;w:uiPriority w:val="8"/&gt;&lt;w:qFormat/&gt;&lt;w:rsid w:val="00BD3B54"/&gt;&lt;w:pPr&gt;&lt;w:autoSpaceDE w:val="0"/&gt;&lt;w:autoSpaceDN w:val="0"/&gt;&lt;w:adjustRightInd w:val="0"/&gt;&lt;w:spacing w:before="240" w:after="80"/&gt;&lt;/w:pPr&gt;&lt;w:rPr&gt;&lt;w:rFonts w:asciiTheme="minorHAnsi" w:eastAsiaTheme="minorEastAsia" w:hAnsiTheme="minorHAnsi" w:cs="Times New Roman"/&gt;&lt;w:color w:val="E31D2A"/&gt;&lt;w:sz w:val="28"/&gt;&lt;w:szCs w:val="32"/&gt;&lt;w:lang w:eastAsia="en-GB"/&gt;&lt;/w:rPr&gt;&lt;/w:style&gt;&lt;w:style w:type="character" w:customStyle="1" w:styleId="QuoteChar"&gt;&lt;w:name w:val="Quote Char"/&gt;&lt;w:basedOn w:val="DefaultParagraphFont"/&gt;&lt;w:link w:val="Quote"/&gt;&lt;w:uiPriority w:val="8"/&gt;&lt;w:rsid w:val="00BD3B54"/&gt;&lt;w:rPr&gt;&lt;w:rFonts w:cs="Times New Roman"/&gt;&lt;w:color w:val="E31D2A"/&gt;&lt;w:sz w:val="28"/&gt;&lt;w:szCs w:val="32"/&gt;&lt;w:lang w:eastAsia="en-GB"/&gt;&lt;/w:rPr&gt;&lt;/w:style&gt;&lt;w:style w:type="paragraph" w:customStyle="1" w:styleId="Quote-Large"&gt;&lt;w:name w:val="Quote - Large"/&gt;&lt;w:basedOn w:val="Normal"/&gt;&lt;w:next w:val="Normal"/&gt;&lt;w:uiPriority w:val="12"/&gt;&lt;w:semiHidden/&gt;&lt;w:rsid w:val="00BD3B54"/&gt;&lt;w:pPr&gt;&lt;w:framePr w:w="9639" w:h="1701" w:vSpace="284" w:wrap="around" w:hAnchor="text" w:y="1"/&gt;&lt;w:suppressAutoHyphens/&gt;&lt;w:spacing w:line="320" w:lineRule="atLeast"/&gt;&lt;/w:pPr&gt;&lt;w:rPr&gt;&lt;w:sz w:val="28"/&gt;&lt;/w:rPr&gt;&lt;/w:style&gt;&lt;w:style w:type="paragraph" w:customStyle="1" w:styleId="Quotee"&gt;&lt;w:name w:val="Quotee"/&gt;&lt;w:basedOn w:val="Normal"/&gt;&lt;w:next w:val="Normal"/&gt;&lt;w:uiPriority w:val="8"/&gt;&lt;w:qFormat/&gt;&lt;w:rsid w:val="00BD3B54"/&gt;&lt;w:pPr&gt;&lt;w:spacing w:after="240"/&gt;&lt;/w:pPr&gt;&lt;w:rPr&gt;&lt;w:rFonts w:asciiTheme="minorHAnsi" w:eastAsiaTheme="minorEastAsia" w:hAnsiTheme="minorHAnsi"/&gt;&lt;w:sz w:val="18"/&gt;&lt;w:lang w:eastAsia="en-GB"/&gt;&lt;/w:rPr&gt;&lt;/w:style&gt;&lt;w:style w:type="character" w:customStyle="1" w:styleId="RedColour"&gt;&lt;w:name w:val="Red Colour"/&gt;&lt;w:uiPriority w:val="9"/&gt;&lt;w:qFormat/&gt;&lt;w:rsid w:val="00BD3B54"/&gt;&lt;w:rPr&gt;&lt;w:rFonts w:asciiTheme="majorHAnsi" w:hAnsiTheme="majorHAnsi" w:cs="Arial"/&gt;&lt;w:color w:val="E61E28" w:themeColor="accent1"/&gt;&lt;/w:rPr&gt;&lt;/w:style&gt;&lt;w:style w:type="paragraph" w:customStyle="1" w:styleId="ReportInsertPicture"&gt;&lt;w:name w:val="Report Insert Picture"/&gt;&lt;w:next w:val="Normal"/&gt;&lt;w:uiPriority w:val="7"/&gt;&lt;w:rsid w:val="00BD3B54"/&gt;&lt;w:pPr&gt;&lt;w:keepNext/&gt;&lt;/w:pPr&gt;&lt;w:rPr&gt;&lt;w:rFonts w:cs="Times New Roman"/&gt;&lt;w:lang w:eastAsia="en-US"/&gt;&lt;/w:rPr&gt;&lt;/w:style&gt;&lt;w:style w:type="paragraph" w:customStyle="1" w:styleId="ReportReference"&gt;&lt;w:name w:val="Report Reference"/&gt;&lt;w:basedOn w:val="Normal"/&gt;&lt;w:uiPriority w:val="4"/&gt;&lt;w:qFormat/&gt;&lt;w:rsid w:val="00DB366E"/&gt;&lt;w:pPr&gt;&lt;w:numPr&gt;&lt;w:numId w:val="20"/&gt;&lt;/w:numPr&gt;&lt;w:ind w:left="357" w:hanging="357"/&gt;&lt;/w:pPr&gt;&lt;w:rPr&gt;&lt;w:rFonts w:eastAsiaTheme="minorEastAsia"/&gt;&lt;w:color w:val="231F20"/&gt;&lt;w:lang w:eastAsia="zh-CN"/&gt;&lt;/w:rPr&gt;&lt;/w:style&gt;&lt;w:style w:type="paragraph" w:styleId="Salutation"&gt;&lt;w:name w:val="Salutation"/&gt;&lt;w:basedOn w:val="Normal"/&gt;&lt;w:next w:val="Normal"/&gt;&lt;w:link w:val="SalutationChar"/&gt;&lt;w:uiPriority w:val="99"/&gt;&lt;w:semiHidden/&gt;&lt;w:rsid w:val="00BD3B54"/&gt;&lt;/w:style&gt;&lt;w:style w:type="character" w:customStyle="1" w:styleId="SalutationChar"&gt;&lt;w:name w:val="Salutation Char"/&gt;&lt;w:basedOn w:val="DefaultParagraphFont"/&gt;&lt;w:link w:val="Salutation"/&gt;&lt;w:uiPriority w:val="99"/&gt;&lt;w:semiHidden/&gt;&lt;w:rsid w:val="00BD3B54"/&gt;&lt;w:rPr&gt;&lt;w:rFonts w:ascii="Times New Roman" w:eastAsiaTheme="minorHAnsi" w:hAnsi="Times New Roman"/&gt;&lt;w:lang w:eastAsia="en-US"/&gt;&lt;/w:rPr&gt;&lt;/w:style&gt;&lt;w:style w:type="paragraph" w:styleId="Signature"&gt;&lt;w:name w:val="Signature"/&gt;&lt;w:basedOn w:val="Normal"/&gt;&lt;w:link w:val="SignatureChar"/&gt;&lt;w:uiPriority w:val="99"/&gt;&lt;w:semiHidden/&gt;&lt;w:rsid w:val="00BD3B54"/&gt;&lt;w:pPr&gt;&lt;w:ind w:left="4252"/&gt;&lt;/w:pPr&gt;&lt;/w:style&gt;&lt;w:style w:type="character" w:customStyle="1" w:styleId="SignatureChar"&gt;&lt;w:name w:val="Signature Char"/&gt;&lt;w:basedOn w:val="DefaultParagraphFont"/&gt;&lt;w:link w:val="Signature"/&gt;&lt;w:uiPriority w:val="99"/&gt;&lt;w:semiHidden/&gt;&lt;w:rsid w:val="00BD3B54"/&gt;&lt;w:rPr&gt;&lt;w:rFonts w:ascii="Times New Roman" w:eastAsiaTheme="minorHAnsi" w:hAnsi="Times New Roman"/&gt;&lt;w:lang w:eastAsia="en-US"/&gt;&lt;/w:rPr&gt;&lt;/w:style&gt;&lt;w:style w:type="character" w:styleId="SmartHyperlink"&gt;&lt;w:name w:val="Smart Hyperlink"/&gt;&lt;w:basedOn w:val="DefaultParagraphFont"/&gt;&lt;w:uiPriority w:val="99"/&gt;&lt;w:semiHidden/&gt;&lt;w:rsid w:val="00BD3B54"/&gt;&lt;w:rPr&gt;&lt;w:u w:val="dotted"/&gt;&lt;/w:rPr&gt;&lt;/w:style&gt;&lt;w:style w:type="character" w:styleId="SmartLink"&gt;&lt;w:name w:val="Smart Link"/&gt;&lt;w:basedOn w:val="DefaultParagraphFont"/&gt;&lt;w:uiPriority w:val="99"/&gt;&lt;w:semiHidden/&gt;&lt;w:rsid w:val="00BD3B54"/&gt;&lt;w:rPr&gt;&lt;w:color w:val="0000FF"/&gt;&lt;w:u w:val="single"/&gt;&lt;w:shd w:val="clear" w:color="auto" w:fill="F3F2F1"/&gt;&lt;/w:rPr&gt;&lt;/w:style&gt;&lt;w:style w:type="character" w:styleId="Strong"&gt;&lt;w:name w:val="Strong"/&gt;&lt;w:basedOn w:val="DefaultParagraphFont"/&gt;&lt;w:uiPriority w:val="8"/&gt;&lt;w:semiHidden/&gt;&lt;w:qFormat/&gt;&lt;w:rsid w:val="00BD3B54"/&gt;&lt;w:rPr&gt;&lt;w:b/&gt;&lt;w:bCs/&gt;&lt;/w:rPr&gt;&lt;/w:style&gt;&lt;w:style w:type="paragraph" w:styleId="Subtitle"&gt;&lt;w:name w:val="Subtitle"/&gt;&lt;w:basedOn w:val="Normal"/&gt;&lt;w:next w:val="Normal"/&gt;&lt;w:link w:val="SubtitleChar"/&gt;&lt;w:uiPriority w:val="99"/&gt;&lt;w:semiHidden/&gt;&lt;w:qFormat/&gt;&lt;w:rsid w:val="00BD3B54"/&gt;&lt;w:pPr&gt;&lt;w:numPr&gt;&lt;w:ilvl w:val="1"/&gt;&lt;/w:numPr&gt;&lt;/w:pPr&gt;&lt;w:rPr&gt;&lt;w:rFonts w:eastAsiaTheme="minorEastAsia" w:cs="Arial"/&gt;&lt;w:color w:val="757577" w:themeColor="text1" w:themeTint="A5"/&gt;&lt;w:spacing w:val="15"/&gt;&lt;/w:rPr&gt;&lt;/w:style&gt;&lt;w:style w:type="character" w:customStyle="1" w:styleId="SubtitleChar"&gt;&lt;w:name w:val="Subtitle Char"/&gt;&lt;w:basedOn w:val="DefaultParagraphFont"/&gt;&lt;w:link w:val="Subtitle"/&gt;&lt;w:uiPriority w:val="99"/&gt;&lt;w:semiHidden/&gt;&lt;w:rsid w:val="00BD3B54"/&gt;&lt;w:rPr&gt;&lt;w:rFonts w:ascii="Times New Roman" w:hAnsi="Times New Roman" w:cs="Arial"/&gt;&lt;w:color w:val="757577" w:themeColor="text1" w:themeTint="A5"/&gt;&lt;w:spacing w:val="15"/&gt;&lt;w:lang w:eastAsia="en-US"/&gt;&lt;/w:rPr&gt;&lt;/w:style&gt;&lt;w:style w:type="character" w:styleId="SubtleEmphasis"&gt;&lt;w:name w:val="Subtle Emphasis"/&gt;&lt;w:basedOn w:val="DefaultParagraphFont"/&gt;&lt;w:uiPriority w:val="99"/&gt;&lt;w:semiHidden/&gt;&lt;w:qFormat/&gt;&lt;w:rsid w:val="00BD3B54"/&gt;&lt;w:rPr&gt;&lt;w:i/&gt;&lt;w:iCs/&gt;&lt;w:color w:val="606062" w:themeColor="text1" w:themeTint="BF"/&gt;&lt;/w:rPr&gt;&lt;/w:style&gt;&lt;w:style w:type="character" w:styleId="SubtleReference"&gt;&lt;w:name w:val="Subtle Reference"/&gt;&lt;w:basedOn w:val="DefaultParagraphFont"/&gt;&lt;w:uiPriority w:val="99"/&gt;&lt;w:semiHidden/&gt;&lt;w:qFormat/&gt;&lt;w:rsid w:val="00BD3B54"/&gt;&lt;w:rPr&gt;&lt;w:smallCaps/&gt;&lt;w:color w:val="757577" w:themeColor="text1" w:themeTint="A5"/&gt;&lt;/w:rPr&gt;&lt;/w:style&gt;&lt;w:style w:type="paragraph" w:customStyle="1" w:styleId="Table"&gt;&lt;w:name w:val="Table"/&gt;&lt;w:uiPriority w:val="5"/&gt;&lt;w:semiHidden/&gt;&lt;w:rsid w:val="00BD3B54"/&gt;&lt;w:pPr&gt;&lt;w:spacing w:before="60" w:after="60"/&gt;&lt;w:ind w:left="113" w:right="113"/&gt;&lt;/w:pPr&gt;&lt;w:rPr&gt;&lt;w:rFonts w:ascii="Times New Roman" w:eastAsiaTheme="minorHAnsi" w:hAnsi="Times New Roman"/&gt;&lt;w:sz w:val="18"/&gt;&lt;w:lang w:eastAsia="en-US"/&gt;&lt;/w:rPr&gt;&lt;/w:style&gt;&lt;w:style w:type="paragraph" w:customStyle="1" w:styleId="Table-Heading"&gt;&lt;w:name w:val="Table - Heading"/&gt;&lt;w:basedOn w:val="Table"/&gt;&lt;w:uiPriority w:val="5"/&gt;&lt;w:rsid w:val="00BD3B54"/&gt;&lt;w:pPr&gt;&lt;w:keepNext/&gt;&lt;w:keepLines/&gt;&lt;/w:pPr&gt;&lt;w:rPr&gt;&lt;w:rFonts w:ascii="Arial" w:hAnsi="Arial" w:cs="Times New Roman"/&gt;&lt;w:b/&gt;&lt;w:color w:val="E61E28" w:themeColor="accent1"/&gt;&lt;w:sz w:val="17"/&gt;&lt;/w:rPr&gt;&lt;/w:style&gt;&lt;w:style w:type="paragraph" w:customStyle="1" w:styleId="Table-HeadingRight"&gt;&lt;w:name w:val="Table - Heading Right"/&gt;&lt;w:basedOn w:val="Table-Heading"/&gt;&lt;w:uiPriority w:val="5"/&gt;&lt;w:semiHidden/&gt;&lt;w:rsid w:val="00BD3B54"/&gt;&lt;w:pPr&gt;&lt;w:jc w:val="right"/&gt;&lt;/w:pPr&gt;&lt;/w:style&gt;&lt;w:style w:type="paragraph" w:customStyle="1" w:styleId="Table-ListBullet"&gt;&lt;w:name w:val="Table - List Bullet"/&gt;&lt;w:basedOn w:val="Table"/&gt;&lt;w:uiPriority w:val="6"/&gt;&lt;w:rsid w:val="00EF64D2"/&gt;&lt;w:pPr&gt;&lt;w:numPr&gt;&lt;w:numId w:val="23"/&gt;&lt;/w:numPr&gt;&lt;/w:pPr&gt;&lt;/w:style&gt;&lt;w:style w:type="paragraph" w:customStyle="1" w:styleId="Table-ListNumber"&gt;&lt;w:name w:val="Table - List Number"/&gt;&lt;w:basedOn w:val="Table"/&gt;&lt;w:uiPriority w:val="6"/&gt;&lt;w:rsid w:val="00EF64D2"/&gt;&lt;w:pPr&gt;&lt;w:numPr&gt;&lt;w:numId w:val="24"/&gt;&lt;/w:numPr&gt;&lt;/w:pPr&gt;&lt;/w:style&gt;&lt;w:style w:type="paragraph" w:customStyle="1" w:styleId="Table-Number"&gt;&lt;w:name w:val="Table - Number"/&gt;&lt;w:basedOn w:val="Table"/&gt;&lt;w:uiPriority w:val="5"/&gt;&lt;w:semiHidden/&gt;&lt;w:rsid w:val="00BD3B54"/&gt;&lt;w:pPr&gt;&lt;w:jc w:val="right"/&gt;&lt;/w:pPr&gt;&lt;/w:style&gt;&lt;w:style w:type="paragraph" w:customStyle="1" w:styleId="Table-NumberTotal"&gt;&lt;w:name w:val="Table - Number Total"/&gt;&lt;w:basedOn w:val="Table-Number"/&gt;&lt;w:uiPriority w:val="5"/&gt;&lt;w:semiHidden/&gt;&lt;w:rsid w:val="00BD3B54"/&gt;&lt;w:pPr&gt;&lt;w:jc w:val="left"/&gt;&lt;/w:pPr&gt;&lt;w:rPr&gt;&lt;w:rFonts w:cs="Times New Roman"/&gt;&lt;w:b/&gt;&lt;w:sz w:val="17"/&gt;&lt;/w:rPr&gt;&lt;/w:style&gt;&lt;w:style w:type="paragraph" w:customStyle="1" w:styleId="Table-SubHeading"&gt;&lt;w:name w:val="Table - Sub Heading"/&gt;&lt;w:basedOn w:val="Table-Heading"/&gt;&lt;w:uiPriority w:val="5"/&gt;&lt;w:qFormat/&gt;&lt;w:rsid w:val="001E0642"/&gt;&lt;w:rPr&gt;&lt;w:rFonts w:ascii="Times New Roman" w:hAnsi="Times New Roman"/&gt;&lt;w:color w:val="auto"/&gt;&lt;w:sz w:val="18"/&gt;&lt;/w:rPr&gt;&lt;/w:style&gt;&lt;w:style w:type="paragraph" w:customStyle="1" w:styleId="Table-Text"&gt;&lt;w:name w:val="Table - Text"/&gt;&lt;w:basedOn w:val="Table"/&gt;&lt;w:uiPriority w:val="5"/&gt;&lt;w:rsid w:val="00BD3B54"/&gt;&lt;/w:style&gt;&lt;w:style w:type="paragraph" w:customStyle="1" w:styleId="Table-TextTotal"&gt;&lt;w:name w:val="Table - Text Total"/&gt;&lt;w:basedOn w:val="Table-Text"/&gt;&lt;w:uiPriority w:val="5"/&gt;&lt;w:rsid w:val="001E0642"/&gt;&lt;w:rPr&gt;&lt;w:rFonts w:ascii="Arial" w:hAnsi="Arial" w:cs="Times New Roman"/&gt;&lt;w:b/&gt;&lt;w:sz w:val="17"/&gt;&lt;/w:rPr&gt;&lt;/w:style&gt;&lt;w:style w:type="table" w:styleId="Table3Deffects1"&gt;&lt;w:name w:val="Table 3D effects 1"/&gt;&lt;w:basedOn w:val="TableNormal"/&gt;&lt;w:uiPriority w:val="99"/&gt;&lt;w:semiHidden/&gt;&lt;w:unhideWhenUsed/&gt;&lt;w:rsid w:val="00BD3B54"/&gt;&lt;w:rPr&gt;&lt;w:rFonts w:ascii="Times New Roman" w:eastAsiaTheme="minorHAnsi" w:hAnsi="Times New Roman"/&gt;&lt;w:lang w:val="da-DK" w:eastAsia="en-US"/&gt;&lt;/w:rPr&gt;&lt;w:tblPr/&gt;&lt;w:tcPr&gt;&lt;w:shd w:val="solid" w:color="C0C0C0" w:fill="FFFFFF"/&gt;&lt;/w:tcPr&gt;&lt;w:tblStylePr w:type="firstRow"&gt;&lt;w:rPr&gt;&lt;w:b/&gt;&lt;w:bCs/&gt;&lt;w:color w:val="800080"/&gt;&lt;/w:rPr&gt;&lt;w:tblPr/&gt;&lt;w:tcPr&gt;&lt;w:tcBorders&gt;&lt;w:bottom w:val="single" w:sz="6" w:space="0" w:color="808080"/&gt;&lt;w:tl2br w:val="none" w:sz="0" w:space="0" w:color="auto"/&gt;&lt;w:tr2bl w:val="none" w:sz="0" w:space="0" w:color="auto"/&gt;&lt;/w:tcBorders&gt;&lt;/w:tcPr&gt;&lt;/w:tblStylePr&gt;&lt;w:tblStylePr w:type="lastRow"&gt;&lt;w:tblPr/&gt;&lt;w:tcPr&gt;&lt;w:tcBorders&gt;&lt;w:top w:val="single" w:sz="6" w:space="0" w:color="FFFFFF"/&gt;&lt;w:tl2br w:val="none" w:sz="0" w:space="0" w:color="auto"/&gt;&lt;w:tr2bl w:val="none" w:sz="0" w:space="0" w:color="auto"/&gt;&lt;/w:tcBorders&gt;&lt;/w:tcPr&gt;&lt;/w:tblStylePr&gt;&lt;w:tblStylePr w:type="firstCol"&gt;&lt;w:rPr&gt;&lt;w:b/&gt;&lt;w:bCs/&gt;&lt;/w:rPr&gt;&lt;w:tblPr/&gt;&lt;w:tcPr&gt;&lt;w:tcBorders&gt;&lt;w:right w:val="single" w:sz="6" w:space="0" w:color="808080"/&gt;&lt;w:tl2br w:val="none" w:sz="0" w:space="0" w:color="auto"/&gt;&lt;w:tr2bl w:val="none" w:sz="0" w:space="0" w:color="auto"/&gt;&lt;/w:tcBorders&gt;&lt;/w:tcPr&gt;&lt;/w:tblStylePr&gt;&lt;w:tblStylePr w:type="lastCol"&gt;&lt;w:tblPr/&gt;&lt;w:tcPr&gt;&lt;w:tcBorders&gt;&lt;w:left w:val="single" w:sz="6" w:space="0" w:color="FFFFFF"/&gt;&lt;w:tl2br w:val="none" w:sz="0" w:space="0" w:color="auto"/&gt;&lt;w:tr2bl w:val="none" w:sz="0" w:space="0" w:color="auto"/&gt;&lt;/w:tcBorders&gt;&lt;/w:tcPr&gt;&lt;/w:tblStylePr&gt;&lt;w:tblStylePr w:type="neCell"&gt;&lt;w:tblPr/&gt;&lt;w:tcPr&gt;&lt;w:tcBorders&gt;&lt;w:left w:val="none" w:sz="0" w:space="0" w:color="auto"/&gt;&lt;w:bottom w:val="none" w:sz="0" w:space="0" w:color="auto"/&gt;&lt;w:tl2br w:val="none" w:sz="0" w:space="0" w:color="auto"/&gt;&lt;w:tr2bl w:val="none" w:sz="0" w:space="0" w:color="auto"/&gt;&lt;/w:tcBorders&gt;&lt;/w:tcPr&gt;&lt;/w:tblStylePr&gt;&lt;w:tblStylePr w:type="nwCell"&gt;&lt;w:tblPr/&gt;&lt;w:tcPr&gt;&lt;w:tcBorders&gt;&lt;w:bottom w:val="none" w:sz="0" w:space="0" w:color="auto"/&gt;&lt;w:right w:val="none" w:sz="0" w:space="0" w:color="auto"/&gt;&lt;w:tl2br w:val="none" w:sz="0" w:space="0" w:color="auto"/&gt;&lt;w:tr2bl w:val="none" w:sz="0" w:space="0" w:color="auto"/&gt;&lt;/w:tcBorders&gt;&lt;/w:tcPr&gt;&lt;/w:tblStylePr&gt;&lt;w:tblStylePr w:type="seCell"&gt;&lt;w:tblPr/&gt;&lt;w:tcPr&gt;&lt;w:tcBorders&gt;&lt;w:top w:val="none" w:sz="0" w:space="0" w:color="auto"/&gt;&lt;w:left w:val="none" w:sz="0" w:space="0" w:color="auto"/&gt;&lt;w:tl2br w:val="none" w:sz="0" w:space="0" w:color="auto"/&gt;&lt;w:tr2bl w:val="none" w:sz="0" w:space="0" w:color="auto"/&gt;&lt;/w:tcBorders&gt;&lt;/w:tcPr&gt;&lt;/w:tblStylePr&gt;&lt;w:tblStylePr w:type="swCell"&gt;&lt;w:rPr&gt;&lt;w:color w:val="000080"/&gt;&lt;/w:rPr&gt;&lt;w:tblPr/&gt;&lt;w:tcPr&gt;&lt;w:tcBorders&gt;&lt;w:top w:val="none" w:sz="0" w:space="0" w:color="auto"/&gt;&lt;w:right w:val="none" w:sz="0" w:space="0" w:color="auto"/&gt;&lt;w:tl2br w:val="none" w:sz="0" w:space="0" w:color="auto"/&gt;&lt;w:tr2bl w:val="none" w:sz="0" w:space="0" w:color="auto"/&gt;&lt;/w:tcBorders&gt;&lt;/w:tcPr&gt;&lt;/w:tblStylePr&gt;&lt;/w:style&gt;&lt;w:style w:type="table" w:styleId="Table3Deffects2"&gt;&lt;w:name w:val="Table 3D effects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w:val="1"/&gt;&lt;/w:tblPr&gt;&lt;w:tcPr&gt;&lt;w:shd w:val="solid" w:color="C0C0C0" w:fill="FFFFFF"/&gt;&lt;/w:tcPr&gt;&lt;w:tblStylePr w:type="firstRow"&gt;&lt;w:rPr&gt;&lt;w:b/&gt;&lt;w:bCs/&gt;&lt;/w:rPr&gt;&lt;w:tblPr/&gt;&lt;w:tcPr&gt;&lt;w:tcBorders&gt;&lt;w:tl2br w:val="none" w:sz="0" w:space="0" w:color="auto"/&gt;&lt;w:tr2bl w:val="none" w:sz="0" w:space="0" w:color="auto"/&gt;&lt;/w:tcBorders&gt;&lt;/w:tcPr&gt;&lt;/w:tblStylePr&gt;&lt;w:tblStylePr w:type="firstCol"&gt;&lt;w:tblPr/&gt;&lt;w:tcPr&gt;&lt;w:tcBorders&gt;&lt;w:top w:val="none" w:sz="0" w:space="0" w:color="auto"/&gt;&lt;w:bottom w:val="none" w:sz="0" w:space="0" w:color="auto"/&gt;&lt;w:right w:val="single" w:sz="6" w:space="0" w:color="808080"/&gt;&lt;w:tl2br w:val="none" w:sz="0" w:space="0" w:color="auto"/&gt;&lt;w:tr2bl w:val="none" w:sz="0" w:space="0" w:color="auto"/&gt;&lt;/w:tcBorders&gt;&lt;/w:tcPr&gt;&lt;/w:tblStylePr&gt;&lt;w:tblStylePr w:type="lastCol"&gt;&lt;w:tblPr/&gt;&lt;w:tcPr&gt;&lt;w:tcBorders&gt;&lt;w:right w:val="single" w:sz="6" w:space="0" w:color="FFFFFF"/&gt;&lt;w:tl2br w:val="none" w:sz="0" w:space="0" w:color="auto"/&gt;&lt;w:tr2bl w:val="none" w:sz="0" w:space="0" w:color="auto"/&gt;&lt;/w:tcBorders&gt;&lt;/w:tcPr&gt;&lt;/w:tblStylePr&gt;&lt;w:tblStylePr w:type="band1Horz"&gt;&lt;w:tblPr/&gt;&lt;w:tcPr&gt;&lt;w:tcBorders&gt;&lt;w:top w:val="single" w:sz="6" w:space="0" w:color="808080"/&gt;&lt;w:bottom w:val="single" w:sz="6" w:space="0" w:color="FFFFFF"/&gt;&lt;w:tl2br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w:styleId="Table3Deffects3"&gt;&lt;w:name w:val="Table 3D effects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w:type="firstRow"&gt;&lt;w:rPr&gt;&lt;w:b/&gt;&lt;w:bCs/&gt;&lt;/w:rPr&gt;&lt;w:tblPr/&gt;&lt;w:tcPr&gt;&lt;w:tcBorders&gt;&lt;w:tl2br w:val="none" w:sz="0" w:space="0" w:color="auto"/&gt;&lt;w:tr2bl w:val="none" w:sz="0" w:space="0" w:color="auto"/&gt;&lt;/w:tcBorders&gt;&lt;/w:tcPr&gt;&lt;/w:tblStylePr&gt;&lt;w:tblStylePr w:type="firstCol"&gt;&lt;w:tblPr/&gt;&lt;w:tcPr&gt;&lt;w:tcBorders&gt;&lt;w:top w:val="none" w:sz="0" w:space="0" w:color="auto"/&gt;&lt;w:bottom w:val="none" w:sz="0" w:space="0" w:color="auto"/&gt;&lt;w:right w:val="single" w:sz="6" w:space="0" w:color="808080"/&gt;&lt;w:tl2br w:val="none" w:sz="0" w:space="0" w:color="auto"/&gt;&lt;w:tr2bl w:val="none" w:sz="0" w:space="0" w:color="auto"/&gt;&lt;/w:tcBorders&gt;&lt;/w:tcPr&gt;&lt;/w:tblStylePr&gt;&lt;w:tblStylePr w:type="lastCol"&gt;&lt;w:tblPr/&gt;&lt;w:tcPr&gt;&lt;w:tcBorders&gt;&lt;w:right w:val="single" w:sz="6" w:space="0" w:color="FFFFFF"/&gt;&lt;w:tl2br w:val="none" w:sz="0" w:space="0" w:color="auto"/&gt;&lt;w:tr2bl w:val="none" w:sz="0" w:space="0" w:color="auto"/&gt;&lt;/w:tcBorders&gt;&lt;/w:tcPr&gt;&lt;/w:tblStylePr&gt;&lt;w:tblStylePr w:type="band1Vert"&gt;&lt;w:rPr&gt;&lt;w:color w:val="auto"/&gt;&lt;/w:rPr&gt;&lt;w:tblPr/&gt;&lt;w:tcPr&gt;&lt;w:shd w:val="solid" w:color="C0C0C0" w:fill="FFFFFF"/&gt;&lt;/w:tcPr&gt;&lt;/w:tblStylePr&gt;&lt;w:tblStylePr w:type="band2Vert"&gt;&lt;w:rPr&gt;&lt;w:color w:val="auto"/&gt;&lt;/w:rPr&gt;&lt;w:tblPr/&gt;&lt;w:tcPr&gt;&lt;w:shd w:val="pct50" w:color="C0C0C0" w:fill="FFFFFF"/&gt;&lt;/w:tcPr&gt;&lt;/w:tblStylePr&gt;&lt;w:tblStylePr w:type="band1Horz"&gt;&lt;w:tblPr/&gt;&lt;w:tcPr&gt;&lt;w:tcBorders&gt;&lt;w:top w:val="single" w:sz="6" w:space="0" w:color="808080"/&gt;&lt;w:bottom w:val="single" w:sz="6" w:space="0" w:color="FFFFFF"/&gt;&lt;w:tl2br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w:styleId="TableClassic1"&gt;&lt;w:name w:val="Table Classic 1"/&gt;&lt;w:basedOn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w:color="000000"/&gt;&lt;w:bottom w:val="single" w:sz="12" w:space="0" w:color="000000"/&gt;&lt;/w:tblBorders&gt;&lt;/w:tblPr&gt;&lt;w:tcPr&gt;&lt;w:shd w:val="clear" w:color="auto" w:fill="auto"/&gt;&lt;/w:tcPr&gt;&lt;w:tblStylePr w:type="firstRow"&gt;&lt;w:rPr&gt;&lt;w:i/&gt;&lt;w:iCs/&gt;&lt;/w:rPr&gt;&lt;w:tblPr/&gt;&lt;w:tcPr&gt;&lt;w:tcBorders&gt;&lt;w:bottom w:val="single" w:sz="6" w:space="0" w:color="000000"/&gt;&lt;w:tl2br w:val="none" w:sz="0" w:space="0" w:color="auto"/&gt;&lt;w:tr2bl w:val="none" w:sz="0" w:space="0" w:color="auto"/&gt;&lt;/w:tcBorders&gt;&lt;/w:tcPr&gt;&lt;/w:tblStylePr&gt;&lt;w:tblStylePr w:type="lastRow"&gt;&lt;w:rPr&gt;&lt;w:color w:val="auto"/&gt;&lt;/w:rPr&gt;&lt;w:tblPr/&gt;&lt;w:tcPr&gt;&lt;w:tcBorders&gt;&lt;w:top w:val="single" w:sz="6" w:space="0" w:color="000000"/&gt;&lt;w:tl2br w:val="none" w:sz="0" w:space="0" w:color="auto"/&gt;&lt;w:tr2bl w:val="none" w:sz="0" w:space="0" w:color="auto"/&gt;&lt;/w:tcBorders&gt;&lt;/w:tcPr&gt;&lt;/w:tblStylePr&gt;&lt;w:tblStylePr w:type="firstCol"&gt;&lt;w:tblPr/&gt;&lt;w:tcPr&gt;&lt;w:tcBorders&gt;&lt;w:right w:val="single" w:sz="6" w:space="0" w:color="000000"/&gt;&lt;w:tl2br w:val="none" w:sz="0" w:space="0" w:color="auto"/&gt;&lt;w:tr2bl w:val="none" w:sz="0" w:space="0" w:color="auto"/&gt;&lt;/w:tcBorders&gt;&lt;/w:tcPr&gt;&lt;/w:tblStylePr&gt;&lt;w:tblStylePr w:type="neCell"&gt;&lt;w:rPr&gt;&lt;w:b/&gt;&lt;w:bCs/&gt;&lt;w:i w:val="0"/&gt;&lt;w:iCs w:val="0"/&gt;&lt;/w:rPr&gt;&lt;w:tblPr/&gt;&lt;w:tcPr&gt;&lt;w:tcBorders&gt;&lt;w:tl2br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w:styleId="TableClassic2"&gt;&lt;w:name w:val="Table Classic 2"/&gt;&lt;w:basedOn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w:color="000000"/&gt;&lt;w:bottom w:val="single" w:sz="12" w:space="0" w:color="000000"/&gt;&lt;/w:tblBorders&gt;&lt;/w:tblPr&gt;&lt;w:tcPr&gt;&lt;w:shd w:val="clear" w:color="auto" w:fill="auto"/&gt;&lt;/w:tcPr&gt;&lt;w:tblStylePr w:type="firstRow"&gt;&lt;w:rPr&gt;&lt;w:color w:val="FFFFFF"/&gt;&lt;/w:rPr&gt;&lt;w:tblPr/&gt;&lt;w:tcPr&gt;&lt;w:tcBorders&gt;&lt;w:bottom w:val="single" w:sz="6" w:space="0" w:color="000000"/&gt;&lt;w:tl2br w:val="none" w:sz="0" w:space="0" w:color="auto"/&gt;&lt;w:tr2bl w:val="none" w:sz="0" w:space="0" w:color="auto"/&gt;&lt;/w:tcBorders&gt;&lt;w:shd w:val="solid" w:color="800080" w:fill="FFFFFF"/&gt;&lt;/w:tcPr&gt;&lt;/w:tblStylePr&gt;&lt;w:tblStylePr w:type="lastRow"&gt;&lt;w:tblPr/&gt;&lt;w:tcPr&gt;&lt;w:tcBorders&gt;&lt;w:top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w:color="auto"/&gt;&lt;/w:tcBorders&gt;&lt;w:shd w:val="solid" w:color="C0C0C0" w:fill="FFFFFF"/&gt;&lt;/w:tcPr&gt;&lt;/w:tblStylePr&gt;&lt;w:tblStylePr w:type="neCell"&gt;&lt;w:rPr&gt;&lt;w:b/&gt;&lt;w:bCs/&gt;&lt;/w:rPr&gt;&lt;w:tblPr/&gt;&lt;w:tcPr&gt;&lt;w:tcBorders&gt;&lt;w:tl2br w:val="none" w:sz="0" w:space="0" w:color="auto"/&gt;&lt;w:tr2bl w:val="none" w:sz="0" w:space="0" w:color="auto"/&gt;&lt;/w:tcBorders&gt;&lt;/w:tcPr&gt;&lt;/w:tblStylePr&gt;&lt;w:tblStylePr w:type="nwCell"&gt;&lt;w:tblPr/&gt;&lt;w:tcPr&gt;&lt;w:tcBorders&gt;&lt;w:tl2br w:val="none" w:sz="0" w:space="0" w:color="auto"/&gt;&lt;w:tr2bl w:val="none" w:sz="0" w:space="0" w:color="auto"/&gt;&lt;/w:tcBorders&gt;&lt;w:shd w:val="solid" w:color="800080" w:fill="FFFFFF"/&gt;&lt;/w:tcPr&gt;&lt;/w:tblStylePr&gt;&lt;w:tblStylePr w:type="swCell"&gt;&lt;w:rPr&gt;&lt;w:color w:val="000080"/&gt;&lt;/w:rPr&gt;&lt;w:tblPr/&gt;&lt;w:tcPr&gt;&lt;w:tcBorders&gt;&lt;w:tl2br w:val="none" w:sz="0" w:space="0" w:color="auto"/&gt;&lt;w:tr2bl w:val="none" w:sz="0" w:space="0" w:color="auto"/&gt;&lt;/w:tcBorders&gt;&lt;/w:tcPr&gt;&lt;/w:tblStylePr&gt;&lt;/w:style&gt;&lt;w:style w:type="table" w:styleId="TableClassic3"&gt;&lt;w:name w:val="Table Classic 3"/&gt;&lt;w:basedOn w:val="TableNormal"/&gt;&lt;w:uiPriority w:val="99"/&gt;&lt;w:semiHidden/&gt;&lt;w:unhideWhenUsed/&gt;&lt;w:rsid w:val="00BD3B54"/&gt;&lt;w:rPr&gt;&lt;w:rFonts w:ascii="Times New Roman" w:eastAsiaTheme="minorHAnsi" w:hAnsi="Times New Roman"/&gt;&lt;w:color w:val="000080"/&gt;&lt;w:lang w:val="da-DK" w:eastAsia="en-US"/&gt;&lt;/w:rPr&gt;&lt;w:tblPr&gt;&lt;w:tblBorders&gt;&lt;w:top w:val="single" w:sz="12" w:space="0" w:color="000000"/&gt;&lt;w:left w:val="single" w:sz="12" w:space="0" w:color="000000"/&gt;&lt;w:bottom w:val="single" w:sz="12" w:space="0" w:color="000000"/&gt;&lt;w:right w:val="single" w:sz="12" w:space="0" w:color="000000"/&gt;&lt;/w:tblBorders&gt;&lt;/w:tblPr&gt;&lt;w:tcPr&gt;&lt;w:shd w:val="solid" w:color="C0C0C0" w:fill="FFFFFF"/&gt;&lt;/w:tcPr&gt;&lt;w:tblStylePr w:type="firstRow"&gt;&lt;w:rPr&gt;&lt;w:b/&gt;&lt;w:bCs/&gt;&lt;w:i/&gt;&lt;w:iCs/&gt;&lt;w:color w:val="FFFFFF"/&gt;&lt;/w:rPr&gt;&lt;w:tblPr/&gt;&lt;w:tcPr&gt;&lt;w:tcBorders&gt;&lt;w:bottom w:val="single" w:sz="6" w:space="0" w:color="000000"/&gt;&lt;w:tl2br w:val="none" w:sz="0" w:space="0" w:color="auto"/&gt;&lt;w:tr2bl w:val="none" w:sz="0" w:space="0" w:color="auto"/&gt;&lt;/w:tcBorders&gt;&lt;w:shd w:val="solid" w:color="000080" w:fill="FFFFFF"/&gt;&lt;/w:tcPr&gt;&lt;/w:tblStylePr&gt;&lt;w:tblStylePr w:type="lastRow"&gt;&lt;w:rPr&gt;&lt;w:color w:val="000080"/&gt;&lt;/w:rPr&gt;&lt;w:tblPr/&gt;&lt;w:tcPr&gt;&lt;w:tcBorders&gt;&lt;w:top w:val="single" w:sz="12" w:space="0" w:color="000000"/&gt;&lt;w:tl2br w:val="none" w:sz="0" w:space="0" w:color="auto"/&gt;&lt;w:tr2bl w:val="none" w:sz="0" w:space="0" w:color="auto"/&gt;&lt;/w:tcBorders&gt;&lt;w:shd w:val="solid" w:color="FFFFFF" w:fill="FFFFFF"/&gt;&lt;/w:tcPr&gt;&lt;/w:tblStylePr&gt;&lt;w:tblStylePr w:type="firstCol"&gt;&lt;w:rPr&gt;&lt;w:b/&gt;&lt;w:bCs/&gt;&lt;w:color w:val="000000"/&gt;&lt;/w:rPr&gt;&lt;w:tblPr/&gt;&lt;w:tcPr&gt;&lt;w:tcBorders&gt;&lt;w:tl2br w:val="none" w:sz="0" w:space="0" w:color="auto"/&gt;&lt;w:tr2bl w:val="none" w:sz="0" w:space="0" w:color="auto"/&gt;&lt;/w:tcBorders&gt;&lt;/w:tcPr&gt;&lt;/w:tblStylePr&gt;&lt;/w:style&gt;&lt;w:style w:type="table" w:styleId="TableClassic4"&gt;&lt;w:name w:val="Table Classic 4"/&gt;&lt;w:basedOn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w:sz="6" w:space="0" w:color="000000"/&gt;&lt;w:bottom w:val="single" w:sz="12" w:space="0" w:color="000000"/&gt;&lt;w:right w:val="single" w:sz="6" w:space="0" w:color="000000"/&gt;&lt;/w:tblBorders&gt;&lt;/w:tblPr&gt;&lt;w:tcPr&gt;&lt;w:shd w:val="clear" w:color="auto" w:fill="auto"/&gt;&lt;/w:tcPr&gt;&lt;w:tblStylePr w:type="firstRow"&gt;&lt;w:rPr&gt;&lt;w:b/&gt;&lt;w:bCs/&gt;&lt;w:i/&gt;&lt;w:iCs/&gt;&lt;w:color w:val="FFFFFF"/&gt;&lt;/w:rPr&gt;&lt;w:tblPr/&gt;&lt;w:tcPr&gt;&lt;w:tcBorders&gt;&lt;w:bottom w:val="single" w:sz="6" w:space="0" w:color="000000"/&gt;&lt;w:tl2br w:val="none" w:sz="0" w:space="0" w:color="auto"/&gt;&lt;w:tr2bl w:val="none" w:sz="0" w:space="0" w:color="auto"/&gt;&lt;/w:tcBorders&gt;&lt;w:shd w:val="pct50" w:color="000080" w:fill="FFFFFF"/&gt;&lt;/w:tcPr&gt;&lt;/w:tblStylePr&gt;&lt;w:tblStylePr w:type="lastRow"&gt;&lt;w:rPr&gt;&lt;w:color w:val="000080"/&gt;&lt;/w:rPr&gt;&lt;w:tblPr/&gt;&lt;w:tcPr&gt;&lt;w:tcBorders&gt;&lt;w:bottom w:val="single" w:sz="6" w:space="0" w:color="000000"/&gt;&lt;w:tl2br w:val="none" w:sz="0" w:space="0" w:color="auto"/&gt;&lt;w:tr2bl w:val="none" w:sz="0" w:space="0" w:color="auto"/&gt;&lt;/w:tcBorders&gt;&lt;w:shd w:val="pct50" w:color="000000" w:fill="FFFFFF"/&gt;&lt;/w:tcPr&gt;&lt;/w:tblStylePr&gt;&lt;w:tblStylePr w:type="firstCol"&gt;&lt;w:rPr&gt;&lt;w:b/&gt;&lt;w:bCs/&gt;&lt;/w:rPr&gt;&lt;w:tblPr/&gt;&lt;w:tcPr&gt;&lt;w:tcBorders&gt;&lt;w:tl2br w:val="none" w:sz="0" w:space="0" w:color="auto"/&gt;&lt;w:tr2bl w:val="none" w:sz="0" w:space="0" w:color="auto"/&gt;&lt;/w:tcBorders&gt;&lt;/w:tcPr&gt;&lt;/w:tblStylePr&gt;&lt;w:tblStylePr w:type="nwCell"&gt;&lt;w:rPr&gt;&lt;w:b/&gt;&lt;w:bCs/&gt;&lt;/w:rPr&gt;&lt;w:tblPr/&gt;&lt;w:tcPr&gt;&lt;w:tcBorders&gt;&lt;w:tl2br w:val="none" w:sz="0" w:space="0" w:color="auto"/&gt;&lt;w:tr2bl w:val="none" w:sz="0" w:space="0" w:color="auto"/&gt;&lt;/w:tcBorders&gt;&lt;/w:tcPr&gt;&lt;/w:tblStylePr&gt;&lt;w:tblStylePr w:type="swCell"&gt;&lt;w:rPr&gt;&lt;w:color w:val="000080"/&gt;&lt;/w:rPr&gt;&lt;w:tblPr/&gt;&lt;w:tcPr&gt;&lt;w:tcBorders&gt;&lt;w:tl2br w:val="none" w:sz="0" w:space="0" w:color="auto"/&gt;&lt;w:tr2bl w:val="none" w:sz="0" w:space="0" w:color="auto"/&gt;&lt;/w:tcBorders&gt;&lt;/w:tcPr&gt;&lt;/w:tblStylePr&gt;&lt;/w:style&gt;&lt;w:style w:type="table" w:styleId="TableColorful1"&gt;&lt;w:name w:val="Table Colorful 1"/&gt;&lt;w:basedOn w:val="TableNormal"/&gt;&lt;w:uiPriority w:val="99"/&gt;&lt;w:semiHidden/&gt;&lt;w:unhideWhenUsed/&gt;&lt;w:rsid w:val="00BD3B54"/&gt;&lt;w:rPr&gt;&lt;w:rFonts w:ascii="Times New Roman" w:eastAsiaTheme="minorHAnsi" w:hAnsi="Times New Roman"/&gt;&lt;w:color w:val="FFFFFF"/&gt;&lt;w:lang w:val="da-DK" w:eastAsia="en-US"/&gt;&lt;/w:rPr&gt;&lt;w:tblPr&gt;&lt;w:tblBorders&gt;&lt;w:top w:val="single" w:sz="12" w:space="0" w:color="008080"/&gt;&lt;w:left w:val="single" w:sz="12" w:space="0" w:color="008080"/&gt;&lt;w:bottom w:val="single" w:sz="12" w:space="0" w:color="008080"/&gt;&lt;w:right w:val="single" w:sz="12" w:space="0" w:color="008080"/&gt;&lt;w:insideH w:val="single" w:sz="6" w:space="0" w:color="00FFFF"/&gt;&lt;/w:tblBorders&gt;&lt;/w:tblPr&gt;&lt;w:tcPr&gt;&lt;w:shd w:val="solid" w:color="008080" w:fill="FFFFFF"/&gt;&lt;/w:tcPr&gt;&lt;w:tblStylePr w:type="firstRow"&gt;&lt;w:rPr&gt;&lt;w:b/&gt;&lt;w:bCs/&gt;&lt;w:i/&gt;&lt;w:iCs/&gt;&lt;/w:rPr&gt;&lt;w:tblPr/&gt;&lt;w:tcPr&gt;&lt;w:tcBorders&gt;&lt;w:tl2br w:val="none" w:sz="0" w:space="0" w:color="auto"/&gt;&lt;w:tr2bl w:val="none" w:sz="0" w:space="0" w:color="auto"/&gt;&lt;/w:tcBorders&gt;&lt;w:shd w:val="solid" w:color="000000" w:fill="FFFFFF"/&gt;&lt;/w:tcPr&gt;&lt;/w:tblStylePr&gt;&lt;w:tblStylePr w:type="firstCol"&gt;&lt;w:rPr&gt;&lt;w:b/&gt;&lt;w:bCs/&gt;&lt;w:i/&gt;&lt;w:iCs/&gt;&lt;/w:rPr&gt;&lt;w:tblPr/&gt;&lt;w:tcPr&gt;&lt;w:tcBorders&gt;&lt;w:tl2br w:val="none" w:sz="0" w:space="0" w:color="auto"/&gt;&lt;w:tr2bl w:val="none" w:sz="0" w:space="0" w:color="auto"/&gt;&lt;/w:tcBorders&gt;&lt;w:shd w:val="solid" w:color="000080" w:fill="FFFFFF"/&gt;&lt;/w:tcPr&gt;&lt;/w:tblStylePr&gt;&lt;w:tblStylePr w:type="nwCell"&gt;&lt;w:tblPr/&gt;&lt;w:tcPr&gt;&lt;w:tcBorders&gt;&lt;w:tl2br w:val="none" w:sz="0" w:space="0" w:color="auto"/&gt;&lt;w:tr2bl w:val="none" w:sz="0" w:space="0" w:color="auto"/&gt;&lt;/w:tcBorders&gt;&lt;w:shd w:val="solid" w:color="000000" w:fill="FFFFFF"/&gt;&lt;/w:tcPr&gt;&lt;/w:tblStylePr&gt;&lt;w:tblStylePr w:type="swCell"&gt;&lt;w:rPr&gt;&lt;w:b/&gt;&lt;w:bCs/&gt;&lt;w:i w:val="0"/&gt;&lt;w:iCs w:val="0"/&gt;&lt;/w:rPr&gt;&lt;w:tblPr/&gt;&lt;w:tcPr&gt;&lt;w:tcBorders&gt;&lt;w:tl2br w:val="none" w:sz="0" w:space="0" w:color="auto"/&gt;&lt;w:tr2bl w:val="none" w:sz="0" w:space="0" w:color="auto"/&gt;&lt;/w:tcBorders&gt;&lt;/w:tcPr&gt;&lt;/w:tblStylePr&gt;&lt;/w:style&gt;&lt;w:style w:type="table" w:styleId="TableColorful2"&gt;&lt;w:name w:val="Table Colorful 2"/&gt;&lt;w:basedOn w:val="TableNormal"/&gt;&lt;w:uiPriority w:val="99"/&gt;&lt;w:semiHidden/&gt;&lt;w:unhideWhenUsed/&gt;&lt;w:rsid w:val="00BD3B54"/&gt;&lt;w:rPr&gt;&lt;w:rFonts w:ascii="Times New Roman" w:eastAsiaTheme="minorHAnsi" w:hAnsi="Times New Roman"/&gt;&lt;w:lang w:val="da-DK" w:eastAsia="en-US"/&gt;&lt;/w:rPr&gt;&lt;w:tblPr&gt;&lt;w:tblBorders&gt;&lt;w:bottom w:val="single" w:sz="12" w:space="0" w:color="000000"/&gt;&lt;/w:tblBorders&gt;&lt;/w:tblPr&gt;&lt;w:tcPr&gt;&lt;w:shd w:val="pct20" w:color="FFFF00" w:fill="FFFFFF"/&gt;&lt;/w:tcPr&gt;&lt;w:tblStylePr w:type="firstRow"&gt;&lt;w:rPr&gt;&lt;w:b/&gt;&lt;w:bCs/&gt;&lt;w:i/&gt;&lt;w:iCs/&gt;&lt;w:color w:val="FFFFFF"/&gt;&lt;/w:rPr&gt;&lt;w:tblPr/&gt;&lt;w:tcPr&gt;&lt;w:tcBorders&gt;&lt;w:bottom w:val="single" w:sz="12" w:space="0" w:color="000000"/&gt;&lt;w:tl2br w:val="none" w:sz="0" w:space="0" w:color="auto"/&gt;&lt;w:tr2bl w:val="none" w:sz="0" w:space="0" w:color="auto"/&gt;&lt;/w:tcBorders&gt;&lt;w:shd w:val="solid" w:color="800000" w:fill="FFFFFF"/&gt;&lt;/w:tcPr&gt;&lt;/w:tblStylePr&gt;&lt;w:tblStylePr w:type="firstCol"&gt;&lt;w:rPr&gt;&lt;w:b/&gt;&lt;w:bCs/&gt;&lt;w:i/&gt;&lt;w:iCs/&gt;&lt;/w:rPr&gt;&lt;w:tblPr/&gt;&lt;w:tcPr&gt;&lt;w:tcBorders&gt;&lt;w:tl2br w:val="none" w:sz="0" w:space="0" w:color="auto"/&gt;&lt;w:tr2bl w:val="none" w:sz="0" w:space="0" w:color="auto"/&gt;&lt;/w:tcBorders&gt;&lt;/w:tcPr&gt;&lt;/w:tblStylePr&gt;&lt;w:tblStylePr w:type="lastCol"&gt;&lt;w:tblPr/&gt;&lt;w:tcPr&gt;&lt;w:tcBorders&gt;&lt;w:tl2br w:val="none" w:sz="0" w:space="0" w:color="auto"/&gt;&lt;w:tr2bl w:val="none" w:sz="0" w:space="0" w:color="auto"/&gt;&lt;/w:tcBorders&gt;&lt;w:shd w:val="solid" w:color="C0C0C0" w:fill="FFFFFF"/&gt;&lt;/w:tcPr&gt;&lt;/w:tblStylePr&gt;&lt;w:tblStylePr w:type="swCell"&gt;&lt;w:rPr&gt;&lt;w:b/&gt;&lt;w:bCs/&gt;&lt;w:i w:val="0"/&gt;&lt;w:iCs w:val="0"/&gt;&lt;/w:rPr&gt;&lt;w:tblPr/&gt;&lt;w:tcPr&gt;&lt;w:tcBorders&gt;&lt;w:tl2br w:val="none" w:sz="0" w:space="0" w:color="auto"/&gt;&lt;w:tr2bl w:val="none" w:sz="0" w:space="0" w:color="auto"/&gt;&lt;/w:tcBorders&gt;&lt;/w:tcPr&gt;&lt;/w:tblStylePr&gt;&lt;/w:style&gt;&lt;w:style w:type="table" w:styleId="TableColorful3"&gt;&lt;w:name w:val="Table Colorful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w:sz="18" w:space="0" w:color="000000"/&gt;&lt;w:left w:val="single" w:sz="18" w:space="0" w:color="000000"/&gt;&lt;w:bottom w:val="single" w:sz="18" w:space="0" w:color="000000"/&gt;&lt;w:right w:val="single" w:sz="18" w:space="0" w:color="000000"/&gt;&lt;w:insideH w:val="single" w:sz="6" w:space="0" w:color="C0C0C0"/&gt;&lt;/w:tblBorders&gt;&lt;/w:tblPr&gt;&lt;w:tcPr&gt;&lt;w:shd w:val="pct25" w:color="008080" w:fill="FFFFFF"/&gt;&lt;/w:tcPr&gt;&lt;w:tblStylePr w:type="firstRow"&gt;&lt;w:tblPr/&gt;&lt;w:tcPr&gt;&lt;w:tcBorders&gt;&lt;w:bottom w:val="single" w:sz="6" w:space="0" w:color="000000"/&gt;&lt;w:tl2br w:val="none" w:sz="0" w:space="0" w:color="auto"/&gt;&lt;w:tr2bl w:val="none" w:sz="0" w:space="0" w:color="auto"/&gt;&lt;/w:tcBorders&gt;&lt;w:shd w:val="solid" w:color="008080" w:fill="FFFFFF"/&gt;&lt;/w:tcPr&gt;&lt;/w:tblStylePr&gt;&lt;w:tblStylePr w:type="firstCol"&gt;&lt;w:tblPr/&gt;&lt;w:tcPr&gt;&lt;w:tcBorders&gt;&lt;w:left w:val="single" w:sz="36" w:space="0" w:color="000000"/&gt;&lt;w:right w:val="single" w:sz="6" w:space="0" w:color="000000"/&gt;&lt;w:tl2br w:val="none" w:sz="0" w:space="0" w:color="auto"/&gt;&lt;w:tr2bl w:val="none" w:sz="0" w:space="0" w:color="auto"/&gt;&lt;/w:tcBorders&gt;&lt;w:shd w:val="solid" w:color="008080" w:fill="FFFFFF"/&gt;&lt;/w:tcPr&gt;&lt;/w:tblStylePr&gt;&lt;w:tblStylePr w:type="nwCell"&gt;&lt;w:rPr&gt;&lt;w:b/&gt;&lt;w:bCs/&gt;&lt;w:color w:val="FFFFFF"/&gt;&lt;/w:rPr&gt;&lt;w:tblPr/&gt;&lt;w:tcPr&gt;&lt;w:tcBorders&gt;&lt;w:tl2br w:val="none" w:sz="0" w:space="0" w:color="auto"/&gt;&lt;w:tr2bl w:val="none" w:sz="0" w:space="0" w:color="auto"/&gt;&lt;/w:tcBorders&gt;&lt;w:shd w:val="solid" w:color="000000" w:fill="FFFFFF"/&gt;&lt;/w:tcPr&gt;&lt;/w:tblStylePr&gt;&lt;/w:style&gt;&lt;w:style w:type="table" w:styleId="TableColumns1"&gt;&lt;w:name w:val="Table Columns 1"/&gt;&lt;w:basedOn w:val="TableNormal"/&gt;&lt;w:uiPriority w:val="99"/&gt;&lt;w:semiHidden/&gt;&lt;w:unhideWhenUsed/&gt;&lt;w:rsid w:val="00BD3B54"/&gt;&lt;w:rPr&gt;&lt;w:rFonts w:ascii="Times New Roman" w:eastAsiaTheme="minorHAnsi" w:hAnsi="Times New Roman"/&gt;&lt;w:b/&gt;&lt;w:bCs/&gt;&lt;w:lang w:val="da-DK" w:eastAsia="en-US"/&gt;&lt;/w:rPr&gt;&lt;w:tblPr&gt;&lt;w:tblStyleColBandSize w:val="1"/&gt;&lt;w:tblBorders&gt;&lt;w:top w:val="single" w:sz="12" w:space="0" w:color="000000"/&gt;&lt;w:left w:val="single" w:sz="12" w:space="0" w:color="000000"/&gt;&lt;w:bottom w:val="single" w:sz="12" w:space="0" w:color="000000"/&gt;&lt;w:right w:val="single" w:sz="12" w:space="0" w:color="000000"/&gt;&lt;/w:tblBorders&gt;&lt;/w:tblPr&gt;&lt;w:tblStylePr w:type="firstRow"&gt;&lt;w:rPr&gt;&lt;w:b w:val="0"/&gt;&lt;w:bCs w:val="0"/&gt;&lt;/w:rPr&gt;&lt;w:tblPr/&gt;&lt;w:tcPr&gt;&lt;w:tcBorders&gt;&lt;w:bottom w:val="double" w:sz="6" w:space="0" w:color="000000"/&gt;&lt;w:tl2br w:val="none" w:sz="0" w:space="0" w:color="auto"/&gt;&lt;w:tr2bl w:val="none" w:sz="0" w:space="0" w:color="auto"/&gt;&lt;/w:tcBorders&gt;&lt;/w:tcPr&gt;&lt;/w:tblStylePr&gt;&lt;w:tblStylePr w:type="lastRow"&gt;&lt;w:rPr&gt;&lt;w:b w:val="0"/&gt;&lt;w:bCs w:val="0"/&gt;&lt;/w:rPr&gt;&lt;w:tblPr/&gt;&lt;w:tcPr&gt;&lt;w:tcBorders&gt;&lt;w:tl2br w:val="none" w:sz="0" w:space="0" w:color="auto"/&gt;&lt;w:tr2bl w:val="none" w:sz="0" w:space="0" w:color="auto"/&gt;&lt;/w:tcBorders&gt;&lt;/w:tcPr&gt;&lt;/w:tblStylePr&gt;&lt;w:tblStylePr w:type="firstCol"&gt;&lt;w:rPr&gt;&lt;w:b w:val="0"/&gt;&lt;w:bCs w:val="0"/&gt;&lt;/w:rPr&gt;&lt;w:tblPr/&gt;&lt;w:tcPr&gt;&lt;w:tcBorders&gt;&lt;w:tl2br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w:type="band1Vert"&gt;&lt;w:rPr&gt;&lt;w:color w:val="auto"/&gt;&lt;/w:rPr&gt;&lt;w:tblPr/&gt;&lt;w:tcPr&gt;&lt;w:shd w:val="pct25" w:color="000000" w:fill="FFFFFF"/&gt;&lt;/w:tcPr&gt;&lt;/w:tblStylePr&gt;&lt;w:tblStylePr w:type="band2Vert"&gt;&lt;w:rPr&gt;&lt;w:color w:val="auto"/&gt;&lt;/w:rPr&gt;&lt;w:tblPr/&gt;&lt;w:tcPr&gt;&lt;w:shd w:val="pct25" w:color="FFFF00"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w:styleId="TableColumns2"&gt;&lt;w:name w:val="Table Columns 2"/&gt;&lt;w:basedOn w:val="TableNormal"/&gt;&lt;w:uiPriority w:val="99"/&gt;&lt;w:semiHidden/&gt;&lt;w:unhideWhenUsed/&gt;&lt;w:rsid w:val="00BD3B54"/&gt;&lt;w:rPr&gt;&lt;w:rFonts w:ascii="Times New Roman" w:eastAsiaTheme="minorHAnsi" w:hAnsi="Times New Roman"/&gt;&lt;w:b/&gt;&lt;w:bCs/&gt;&lt;w:lang w:val="da-DK" w:eastAsia="en-US"/&gt;&lt;/w:rPr&gt;&lt;w:tblPr&gt;&lt;w:tblStyleColBandSize w:val="1"/&gt;&lt;/w:tblPr&gt;&lt;w:tblStylePr w:type="firstRow"&gt;&lt;w:rPr&gt;&lt;w:color w:val="FFFFFF"/&gt;&lt;/w:rPr&gt;&lt;w:tblPr/&gt;&lt;w:tcPr&gt;&lt;w:tcBorders&gt;&lt;w:tl2br w:val="none" w:sz="0" w:space="0" w:color="auto"/&gt;&lt;w:tr2bl w:val="none" w:sz="0" w:space="0" w:color="auto"/&gt;&lt;/w:tcBorders&gt;&lt;w:shd w:val="solid" w:color="000080" w:fill="FFFFFF"/&gt;&lt;/w:tcPr&gt;&lt;/w:tblStylePr&gt;&lt;w:tblStylePr w:type="lastRow"&gt;&lt;w:rPr&gt;&lt;w:b w:val="0"/&gt;&lt;w:bCs w:val="0"/&gt;&lt;/w:rPr&gt;&lt;w:tblPr/&gt;&lt;w:tcPr&gt;&lt;w:tcBorders&gt;&lt;w:tl2br w:val="none" w:sz="0" w:space="0" w:color="auto"/&gt;&lt;w:tr2bl w:val="none" w:sz="0" w:space="0" w:color="auto"/&gt;&lt;/w:tcBorders&gt;&lt;/w:tcPr&gt;&lt;/w:tblStylePr&gt;&lt;w:tblStylePr w:type="firstCol"&gt;&lt;w:rPr&gt;&lt;w:b w:val="0"/&gt;&lt;w:bCs w:val="0"/&gt;&lt;w:color w:val="000000"/&gt;&lt;/w:rPr&gt;&lt;w:tblPr/&gt;&lt;w:tcPr&gt;&lt;w:tcBorders&gt;&lt;w:tl2br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w:type="band1Vert"&gt;&lt;w:rPr&gt;&lt;w:color w:val="auto"/&gt;&lt;/w:rPr&gt;&lt;w:tblPr/&gt;&lt;w:tcPr&gt;&lt;w:shd w:val="pct30" w:color="000000" w:fill="FFFFFF"/&gt;&lt;/w:tcPr&gt;&lt;/w:tblStylePr&gt;&lt;w:tblStylePr w:type="band2Vert"&gt;&lt;w:rPr&gt;&lt;w:color w:val="auto"/&gt;&lt;/w:rPr&gt;&lt;w:tblPr/&gt;&lt;w:tcPr&gt;&lt;w:shd w:val="pct25" w:color="00FF00"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w:styleId="TableColumns3"&gt;&lt;w:name w:val="Table Columns 3"/&gt;&lt;w:basedOn w:val="TableNormal"/&gt;&lt;w:uiPriority w:val="99"/&gt;&lt;w:semiHidden/&gt;&lt;w:unhideWhenUsed/&gt;&lt;w:rsid w:val="00BD3B54"/&gt;&lt;w:rPr&gt;&lt;w:rFonts w:ascii="Times New Roman" w:eastAsiaTheme="minorHAnsi" w:hAnsi="Times New Roman"/&gt;&lt;w:b/&gt;&lt;w:bCs/&gt;&lt;w:lang w:val="da-DK" w:eastAsia="en-US"/&gt;&lt;/w:rPr&gt;&lt;w:tblPr&gt;&lt;w:tblStyleColBandSize w:val="1"/&gt;&lt;w:tblBorders&gt;&lt;w:top w:val="single" w:sz="6" w:space="0" w:color="000080"/&gt;&lt;w:left w:val="single" w:sz="6" w:space="0" w:color="000080"/&gt;&lt;w:bottom w:val="single" w:sz="6" w:space="0" w:color="000080"/&gt;&lt;w:right w:val="single" w:sz="6" w:space="0" w:color="000080"/&gt;&lt;w:insideV w:val="single" w:sz="6" w:space="0" w:color="000080"/&gt;&lt;/w:tblBorders&gt;&lt;/w:tblPr&gt;&lt;w:tblStylePr w:type="firstRow"&gt;&lt;w:rPr&gt;&lt;w:color w:val="FFFFFF"/&gt;&lt;/w:rPr&gt;&lt;w:tblPr/&gt;&lt;w:tcPr&gt;&lt;w:tcBorders&gt;&lt;w:tl2br w:val="none" w:sz="0" w:space="0" w:color="auto"/&gt;&lt;w:tr2bl w:val="none" w:sz="0" w:space="0" w:color="auto"/&gt;&lt;/w:tcBorders&gt;&lt;w:shd w:val="solid" w:color="000080" w:fill="FFFFFF"/&gt;&lt;/w:tcPr&gt;&lt;/w:tblStylePr&gt;&lt;w:tblStylePr w:type="lastRow"&gt;&lt;w:rPr&gt;&lt;w:b w:val="0"/&gt;&lt;w:bCs w:val="0"/&gt;&lt;/w:rPr&gt;&lt;w:tblPr/&gt;&lt;w:tcPr&gt;&lt;w:tcBorders&gt;&lt;w:top w:val="single" w:sz="6" w:space="0" w:color="000080"/&gt;&lt;w:tl2br w:val="none" w:sz="0" w:space="0" w:color="auto"/&gt;&lt;w:tr2bl w:val="none" w:sz="0" w:space="0" w:color="auto"/&gt;&lt;/w:tcBorders&gt;&lt;/w:tcPr&gt;&lt;/w:tblStylePr&gt;&lt;w:tblStylePr w:type="firstCol"&gt;&lt;w:rPr&gt;&lt;w:b w:val="0"/&gt;&lt;w:bCs w:val="0"/&gt;&lt;/w:rPr&gt;&lt;w:tblPr/&gt;&lt;w:tcPr&gt;&lt;w:tcBorders&gt;&lt;w:tl2br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w:type="band1Vert"&gt;&lt;w:rPr&gt;&lt;w:color w:val="auto"/&gt;&lt;/w:rPr&gt;&lt;w:tblPr/&gt;&lt;w:tcPr&gt;&lt;w:shd w:val="solid" w:color="C0C0C0" w:fill="FFFFFF"/&gt;&lt;/w:tcPr&gt;&lt;/w:tblStylePr&gt;&lt;w:tblStylePr w:type="band2Vert"&gt;&lt;w:rPr&gt;&lt;w:color w:val="auto"/&gt;&lt;/w:rPr&gt;&lt;w:tblPr/&gt;&lt;w:tcPr&gt;&lt;w:shd w:val="pct10" w:color="000000" w:fill="FFFFFF"/&gt;&lt;/w:tcPr&gt;&lt;/w:tblStylePr&gt;&lt;w:tblStylePr w:type="neCell"&gt;&lt;w:rPr&gt;&lt;w:b/&gt;&lt;w:bCs/&gt;&lt;/w:rPr&gt;&lt;w:tblPr/&gt;&lt;w:tcPr&gt;&lt;w:tcBorders&gt;&lt;w:tl2br w:val="none" w:sz="0" w:space="0" w:color="auto"/&gt;&lt;w:tr2bl w:val="none" w:sz="0" w:space="0" w:color="auto"/&gt;&lt;/w:tcBorders&gt;&lt;/w:tcPr&gt;&lt;/w:tblStylePr&gt;&lt;/w:style&gt;&lt;w:style w:type="table" w:styleId="TableColumns4"&gt;&lt;w:name w:val="Table Columns 4"/&gt;&lt;w:basedOn w:val="TableNormal"/&gt;&lt;w:uiPriority w:val="99"/&gt;&lt;w:semiHidden/&gt;&lt;w:unhideWhenUsed/&gt;&lt;w:rsid w:val="00BD3B54"/&gt;&lt;w:rPr&gt;&lt;w:rFonts w:ascii="Times New Roman" w:eastAsiaTheme="minorHAnsi" w:hAnsi="Times New Roman"/&gt;&lt;w:lang w:val="da-DK" w:eastAsia="en-US"/&gt;&lt;/w:rPr&gt;&lt;w:tblPr&gt;&lt;w:tblStyleColBandSize w:val="1"/&gt;&lt;/w:tblPr&gt;&lt;w:tblStylePr w:type="firstRow"&gt;&lt;w:rPr&gt;&lt;w:color w:val="FFFFFF"/&gt;&lt;/w:rPr&gt;&lt;w:tblPr/&gt;&lt;w:tcPr&gt;&lt;w:tcBorders&gt;&lt;w:tl2br w:val="none" w:sz="0" w:space="0" w:color="auto"/&gt;&lt;w:tr2bl w:val="none" w:sz="0" w:space="0" w:color="auto"/&gt;&lt;/w:tcBorders&gt;&lt;w:shd w:val="solid" w:color="000000" w:fill="FFFFFF"/&gt;&lt;/w:tcPr&gt;&lt;/w:tblStylePr&gt;&lt;w:tblStylePr w:type="lastRow"&gt;&lt;w:rPr&gt;&lt;w:b/&gt;&lt;w:bCs/&gt;&lt;/w:rPr&gt;&lt;w:tblPr/&gt;&lt;w:tcPr&gt;&lt;w:tcBorders&gt;&lt;w:tl2br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w:type="band1Vert"&gt;&lt;w:rPr&gt;&lt;w:color w:val="auto"/&gt;&lt;/w:rPr&gt;&lt;w:tblPr/&gt;&lt;w:tcPr&gt;&lt;w:shd w:val="pct50" w:color="008080" w:fill="FFFFFF"/&gt;&lt;/w:tcPr&gt;&lt;/w:tblStylePr&gt;&lt;w:tblStylePr w:type="band2Vert"&gt;&lt;w:rPr&gt;&lt;w:color w:val="auto"/&gt;&lt;/w:rPr&gt;&lt;w:tblPr/&gt;&lt;w:tcPr&gt;&lt;w:shd w:val="pct10" w:color="000000" w:fill="FFFFFF"/&gt;&lt;/w:tcPr&gt;&lt;/w:tblStylePr&gt;&lt;/w:style&gt;&lt;w:style w:type="table" w:styleId="TableColumns5"&gt;&lt;w:name w:val="Table Columns 5"/&gt;&lt;w:basedOn w:val="TableNormal"/&gt;&lt;w:uiPriority w:val="99"/&gt;&lt;w:semiHidden/&gt;&lt;w:unhideWhenUsed/&gt;&lt;w:rsid w:val="00BD3B54"/&gt;&lt;w:rPr&gt;&lt;w:rFonts w:ascii="Times New Roman" w:eastAsiaTheme="minorHAnsi" w:hAnsi="Times New Roman"/&gt;&lt;w:lang w:val="da-DK" w:eastAsia="en-US"/&gt;&lt;/w:rPr&gt;&lt;w:tblPr&gt;&lt;w:tblStyleColBandSize w:val="1"/&gt;&lt;w:tblBorders&gt;&lt;w:top w:val="single" w:sz="12" w:space="0" w:color="808080"/&gt;&lt;w:left w:val="single" w:sz="12" w:space="0" w:color="808080"/&gt;&lt;w:bottom w:val="single" w:sz="12" w:space="0" w:color="808080"/&gt;&lt;w:right w:val="single" w:sz="12" w:space="0" w:color="808080"/&gt;&lt;w:insideV w:val="single" w:sz="6" w:space="0" w:color="C0C0C0"/&gt;&lt;/w:tblBorders&gt;&lt;/w:tblPr&gt;&lt;w:tblStylePr w:type="firstRow"&gt;&lt;w:rPr&gt;&lt;w:b/&gt;&lt;w:bCs/&gt;&lt;w:i/&gt;&lt;w:iCs/&gt;&lt;/w:rPr&gt;&lt;w:tblPr/&gt;&lt;w:tcPr&gt;&lt;w:tcBorders&gt;&lt;w:bottom w:val="single" w:sz="6" w:space="0" w:color="808080"/&gt;&lt;w:tl2br w:val="none" w:sz="0" w:space="0" w:color="auto"/&gt;&lt;w:tr2bl w:val="none" w:sz="0" w:space="0" w:color="auto"/&gt;&lt;/w:tcBorders&gt;&lt;/w:tcPr&gt;&lt;/w:tblStylePr&gt;&lt;w:tblStylePr w:type="lastRow"&gt;&lt;w:rPr&gt;&lt;w:b/&gt;&lt;w:bCs/&gt;&lt;/w:rPr&gt;&lt;w:tblPr/&gt;&lt;w:tcPr&gt;&lt;w:tcBorders&gt;&lt;w:top w:val="single" w:sz="6" w:space="0" w:color="808080"/&gt;&lt;w:tl2br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w:type="band1Vert"&gt;&lt;w:rPr&gt;&lt;w:color w:val="auto"/&gt;&lt;/w:rPr&gt;&lt;w:tblPr/&gt;&lt;w:tcPr&gt;&lt;w:shd w:val="solid" w:color="C0C0C0" w:fill="FFFFFF"/&gt;&lt;/w:tcPr&gt;&lt;/w:tblStylePr&gt;&lt;w:tblStylePr w:type="band2Vert"&gt;&lt;w:rPr&gt;&lt;w:color w:val="auto"/&gt;&lt;/w:rPr&gt;&lt;/w:tblStylePr&gt;&lt;/w:style&gt;&lt;w:style w:type="table" w:styleId="TableContemporary"&gt;&lt;w:name w:val="Table Contemporary"/&gt;&lt;w:basedOn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w:val="1"/&gt;&lt;w:tblBorders&gt;&lt;w:insideH w:val="single" w:sz="18" w:space="0" w:color="FFFFFF"/&gt;&lt;w:insideV w:val="single" w:sz="18" w:space="0" w:color="FFFFFF"/&gt;&lt;/w:tblBorders&gt;&lt;/w:tblPr&gt;&lt;w:tblStylePr w:type="firstRow"&gt;&lt;w:rPr&gt;&lt;w:b/&gt;&lt;w:bCs/&gt;&lt;w:color w:val="auto"/&gt;&lt;/w:rPr&gt;&lt;w:tblPr/&gt;&lt;w:tcPr&gt;&lt;w:tcBorders&gt;&lt;w:tl2br w:val="none" w:sz="0" w:space="0" w:color="auto"/&gt;&lt;w:tr2bl w:val="none" w:sz="0" w:space="0" w:color="auto"/&gt;&lt;/w:tcBorders&gt;&lt;w:shd w:val="pct20" w:color="000000" w:fill="FFFFFF"/&gt;&lt;/w:tcPr&gt;&lt;/w:tblStylePr&gt;&lt;w:tblStylePr w:type="band1Horz"&gt;&lt;w:rPr&gt;&lt;w:color w:val="auto"/&gt;&lt;/w:rPr&gt;&lt;w:tblPr/&gt;&lt;w:tcPr&gt;&lt;w:tcBorders&gt;&lt;w:tl2br w:val="none" w:sz="0" w:space="0" w:color="auto"/&gt;&lt;w:tr2bl w:val="none" w:sz="0" w:space="0" w:color="auto"/&gt;&lt;/w:tcBorders&gt;&lt;w:shd w:val="pct5" w:color="000000" w:fill="FFFFFF"/&gt;&lt;/w:tcPr&gt;&lt;/w:tblStylePr&gt;&lt;w:tblStylePr w:type="band2Horz"&gt;&lt;w:rPr&gt;&lt;w:color w:val="auto"/&gt;&lt;/w:rPr&gt;&lt;w:tblPr/&gt;&lt;w:tcPr&gt;&lt;w:tcBorders&gt;&lt;w:tl2br w:val="none" w:sz="0" w:space="0" w:color="auto"/&gt;&lt;w:tr2bl w:val="none" w:sz="0" w:space="0" w:color="auto"/&gt;&lt;/w:tcBorders&gt;&lt;w:shd w:val="pct20" w:color="000000" w:fill="FFFFFF"/&gt;&lt;/w:tcPr&gt;&lt;/w:tblStylePr&gt;&lt;/w:style&gt;&lt;w:style w:type="table" w:styleId="TableElegant"&gt;&lt;w:name w:val="Table Elegant"/&gt;&lt;w:basedOn w:val="TableNormal"/&gt;&lt;w:uiPriority w:val="99"/&gt;&lt;w:semiHidden/&gt;&lt;w:unhideWhenUsed/&gt;&lt;w:rsid w:val="00BD3B54"/&gt;&lt;w:rPr&gt;&lt;w:rFonts w:ascii="Times New Roman" w:eastAsiaTheme="minorHAnsi" w:hAnsi="Times New Roman"/&gt;&lt;w:lang w:val="da-DK" w:eastAsia="en-US"/&gt;&lt;/w:rPr&gt;&lt;w:tblPr&gt;&lt;w:tblBorders&gt;&lt;w:top w:val="double" w:sz="6" w:space="0" w:color="000000"/&gt;&lt;w:left w:val="double" w:sz="6" w:space="0" w:color="000000"/&gt;&lt;w:bottom w:val="double" w:sz="6" w:space="0" w:color="000000"/&gt;&lt;w:right w:val="double" w:sz="6" w:space="0" w:color="000000"/&gt;&lt;w:insideH w:val="single" w:sz="6" w:space="0" w:color="000000"/&gt;&lt;w:insideV w:val="single" w:sz="6" w:space="0" w:color="000000"/&gt;&lt;/w:tblBorders&gt;&lt;/w:tblPr&gt;&lt;w:tcPr&gt;&lt;w:shd w:val="clear" w:color="auto" w:fill="auto"/&gt;&lt;/w:tcPr&gt;&lt;w:tblStylePr w:type="firstRow"&gt;&lt;w:rPr&gt;&lt;w:caps/&gt;&lt;w:color w:val="auto"/&gt;&lt;/w:rPr&gt;&lt;w:tblPr/&gt;&lt;w:tcPr&gt;&lt;w:tcBorders&gt;&lt;w:tl2br w:val="none" w:sz="0" w:space="0" w:color="auto"/&gt;&lt;w:tr2bl w:val="none" w:sz="0" w:space="0" w:color="auto"/&gt;&lt;/w:tcBorders&gt;&lt;/w:tcPr&gt;&lt;/w:tblStylePr&gt;&lt;/w:style&gt;&lt;w:style w:type="table" w:styleId="TableGrid"&gt;&lt;w:name w:val="Table Grid"/&gt;&lt;w:basedOn w:val="TableNormal"/&gt;&lt;w:uiPriority w:val="99"/&gt;&lt;w:rsid w:val="00BD3B54"/&gt;&lt;w:rPr&gt;&lt;w:rFonts w:ascii="Times New Roman" w:eastAsiaTheme="minorHAnsi" w:hAnsi="Times New Roman"/&gt;&lt;w:lang w:val="da-DK" w:eastAsia="en-US"/&gt;&lt;/w:rPr&gt;&lt;w:tblPr&gt;&lt;w:tblBorders&gt;&lt;w:top w:val="single" w:sz="4" w:space="0" w:color="auto"/&gt;&lt;w:left w:val="single" w:sz="4" w:space="0" w:color="auto"/&gt;&lt;w:bottom w:val="single" w:sz="4" w:space="0" w:color="auto"/&gt;&lt;w:right w:val="single" w:sz="4" w:space="0" w:color="auto"/&gt;&lt;w:insideH w:val="single" w:sz="4" w:space="0" w:color="auto"/&gt;&lt;w:insideV w:val="single" w:sz="4" w:space="0" w:color="auto"/&gt;&lt;/w:tblBorders&gt;&lt;/w:tblPr&gt;&lt;/w:style&gt;&lt;w:style w:type="table" w:styleId="TableGrid1"&gt;&lt;w:name w:val="Table Grid 1"/&gt;&lt;w:basedOn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w:sz="6" w:space="0" w:color="000000"/&gt;&lt;w:bottom w:val="single" w:sz="6" w:space="0" w:color="000000"/&gt;&lt;w:right w:val="single" w:sz="6" w:space="0" w:color="000000"/&gt;&lt;w:insideH w:val="single" w:sz="6" w:space="0" w:color="000000"/&gt;&lt;w:insideV w:val="single" w:sz="6" w:space="0" w:color="000000"/&gt;&lt;/w:tblBorders&gt;&lt;/w:tblPr&gt;&lt;w:tcPr&gt;&lt;w:shd w:val="clear" w:color="auto" w:fill="auto"/&gt;&lt;/w:tcPr&gt;&lt;w:tblStylePr w:type="lastRow"&gt;&lt;w:rPr&gt;&lt;w:i/&gt;&lt;w:iCs/&gt;&lt;/w:rPr&gt;&lt;w:tblPr/&gt;&lt;w:tcPr&gt;&lt;w:tcBorders&gt;&lt;w:tl2br w:val="none" w:sz="0" w:space="0" w:color="auto"/&gt;&lt;w:tr2bl w:val="none" w:sz="0" w:space="0" w:color="auto"/&gt;&lt;/w:tcBorders&gt;&lt;/w:tcPr&gt;&lt;/w:tblStylePr&gt;&lt;w:tblStylePr w:type="lastCol"&gt;&lt;w:rPr&gt;&lt;w:i/&gt;&lt;w:iCs/&gt;&lt;/w:rPr&gt;&lt;w:tblPr/&gt;&lt;w:tcPr&gt;&lt;w:tcBorders&gt;&lt;w:tl2br w:val="none" w:sz="0" w:space="0" w:color="auto"/&gt;&lt;w:tr2bl w:val="none" w:sz="0" w:space="0" w:color="auto"/&gt;&lt;/w:tcBorders&gt;&lt;/w:tcPr&gt;&lt;/w:tblStylePr&gt;&lt;/w:style&gt;&lt;w:style w:type="table" w:styleId="TableGrid2"&gt;&lt;w:name w:val="Table Grid 2"/&gt;&lt;w:basedOn w:val="TableNormal"/&gt;&lt;w:uiPriority w:val="99"/&gt;&lt;w:semiHidden/&gt;&lt;w:unhideWhenUsed/&gt;&lt;w:rsid w:val="00BD3B54"/&gt;&lt;w:rPr&gt;&lt;w:rFonts w:ascii="Times New Roman" w:eastAsiaTheme="minorHAnsi" w:hAnsi="Times New Roman"/&gt;&lt;w:lang w:val="da-DK" w:eastAsia="en-US"/&gt;&lt;/w:rPr&gt;&lt;w:tblPr&gt;&lt;w:tblBorders&gt;&lt;w:insideH w:val="single" w:sz="6" w:space="0" w:color="000000"/&gt;&lt;w:insideV w:val="single" w:sz="6" w:space="0" w:color="000000"/&gt;&lt;/w:tblBorders&gt;&lt;/w:tblPr&gt;&lt;w:tcPr&gt;&lt;w:shd w:val="clear" w:color="auto" w:fill="auto"/&gt;&lt;/w:tcPr&gt;&lt;w:tblStylePr w:type="firstRow"&gt;&lt;w:rPr&gt;&lt;w:b/&gt;&lt;w:bCs/&gt;&lt;/w:rPr&gt;&lt;w:tblPr/&gt;&lt;w:tcPr&gt;&lt;w:tcBorders&gt;&lt;w:tl2br w:val="none" w:sz="0" w:space="0" w:color="auto"/&gt;&lt;w:tr2bl w:val="none" w:sz="0" w:space="0" w:color="auto"/&gt;&lt;/w:tcBorders&gt;&lt;/w:tcPr&gt;&lt;/w:tblStylePr&gt;&lt;w:tblStylePr w:type="lastRow"&gt;&lt;w:rPr&gt;&lt;w:b/&gt;&lt;w:bCs/&gt;&lt;/w:rPr&gt;&lt;w:tblPr/&gt;&lt;w:tcPr&gt;&lt;w:tcBorders&gt;&lt;w:top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w:color="auto"/&gt;&lt;/w:tcBorders&gt;&lt;/w:tcPr&gt;&lt;/w:tblStylePr&gt;&lt;/w:style&gt;&lt;w:style w:type="table" w:styleId="TableGrid3"&gt;&lt;w:name w:val="Table Grid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w:sz="12" w:space="0" w:color="000000"/&gt;&lt;w:bottom w:val="single" w:sz="6" w:space="0" w:color="000000"/&gt;&lt;w:right w:val="single" w:sz="12" w:space="0" w:color="000000"/&gt;&lt;w:insideV w:val="single" w:sz="6" w:space="0" w:color="000000"/&gt;&lt;/w:tblBorders&gt;&lt;/w:tblPr&gt;&lt;w:tcPr&gt;&lt;w:shd w:val="clear" w:color="auto" w:fill="auto"/&gt;&lt;/w:tcPr&gt;&lt;w:tblStylePr w:type="firstRow"&gt;&lt;w:tblPr/&gt;&lt;w:tcPr&gt;&lt;w:tcBorders&gt;&lt;w:bottom w:val="single" w:sz="6" w:space="0" w:color="000000"/&gt;&lt;w:tl2br w:val="none" w:sz="0" w:space="0" w:color="auto"/&gt;&lt;w:tr2bl w:val="none" w:sz="0" w:space="0" w:color="auto"/&gt;&lt;/w:tcBorders&gt;&lt;w:shd w:val="pct30" w:color="FFFF00" w:fill="FFFFFF"/&gt;&lt;/w:tcPr&gt;&lt;/w:tblStylePr&gt;&lt;w:tblStylePr w:type="lastRow"&gt;&lt;w:rPr&gt;&lt;w:b/&gt;&lt;w:bCs/&gt;&lt;/w:rPr&gt;&lt;w:tblPr/&gt;&lt;w:tcPr&gt;&lt;w:tcBorders&gt;&lt;w:tl2br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w:color="auto"/&gt;&lt;/w:tcBorders&gt;&lt;/w:tcPr&gt;&lt;/w:tblStylePr&gt;&lt;/w:style&gt;&lt;w:style w:type="table" w:styleId="TableGrid4"&gt;&lt;w:name w:val="Table Grid 4"/&gt;&lt;w:basedOn w:val="TableNormal"/&gt;&lt;w:uiPriority w:val="99"/&gt;&lt;w:semiHidden/&gt;&lt;w:unhideWhenUsed/&gt;&lt;w:rsid w:val="00BD3B54"/&gt;&lt;w:rPr&gt;&lt;w:rFonts w:ascii="Times New Roman" w:eastAsiaTheme="minorHAnsi" w:hAnsi="Times New Roman"/&gt;&lt;w:lang w:val="da-DK" w:eastAsia="en-US"/&gt;&lt;/w:rPr&gt;&lt;w:tblPr&gt;&lt;w:tblBorders&gt;&lt;w:left w:val="single" w:sz="12" w:space="0" w:color="000000"/&gt;&lt;w:right w:val="single" w:sz="12" w:space="0" w:color="000000"/&gt;&lt;w:insideH w:val="single" w:sz="6" w:space="0" w:color="000000"/&gt;&lt;w:insideV w:val="single" w:sz="6" w:space="0" w:color="000000"/&gt;&lt;/w:tblBorders&gt;&lt;/w:tblPr&gt;&lt;w:tcPr&gt;&lt;w:shd w:val="clear" w:color="auto" w:fill="auto"/&gt;&lt;/w:tcPr&gt;&lt;w:tblStylePr w:type="firstRow"&gt;&lt;w:rPr&gt;&lt;w:color w:val="auto"/&gt;&lt;/w:rPr&gt;&lt;w:tblPr/&gt;&lt;w:tcPr&gt;&lt;w:tcBorders&gt;&lt;w:bottom w:val="single" w:sz="6" w:space="0" w:color="000000"/&gt;&lt;w:tl2br w:val="none" w:sz="0" w:space="0" w:color="auto"/&gt;&lt;w:tr2bl w:val="none" w:sz="0" w:space="0" w:color="auto"/&gt;&lt;/w:tcBorders&gt;&lt;w:shd w:val="pct30" w:color="FFFF00" w:fill="FFFFFF"/&gt;&lt;/w:tcPr&gt;&lt;/w:tblStylePr&gt;&lt;w:tblStylePr w:type="lastRow"&gt;&lt;w:rPr&gt;&lt;w:b/&gt;&lt;w:bCs/&gt;&lt;w:color w:val="auto"/&gt;&lt;/w:rPr&gt;&lt;w:tblPr/&gt;&lt;w:tcPr&gt;&lt;w:tcBorders&gt;&lt;w:top w:val="single" w:sz="6" w:space="0" w:color="000000"/&gt;&lt;w:tl2br w:val="none" w:sz="0" w:space="0" w:color="auto"/&gt;&lt;w:tr2bl w:val="none" w:sz="0" w:space="0" w:color="auto"/&gt;&lt;/w:tcBorders&gt;&lt;w:shd w:val="pct30" w:color="FFFF00" w:fill="FFFFFF"/&gt;&lt;/w:tcPr&gt;&lt;/w:tblStylePr&gt;&lt;w:tblStylePr w:type="lastCol"&gt;&lt;w:rPr&gt;&lt;w:b/&gt;&lt;w:bCs/&gt;&lt;w:color w:val="auto"/&gt;&lt;/w:rPr&gt;&lt;w:tblPr/&gt;&lt;w:tcPr&gt;&lt;w:tcBorders&gt;&lt;w:tl2br w:val="none" w:sz="0" w:space="0" w:color="auto"/&gt;&lt;w:tr2bl w:val="none" w:sz="0" w:space="0" w:color="auto"/&gt;&lt;/w:tcBorders&gt;&lt;/w:tcPr&gt;&lt;/w:tblStylePr&gt;&lt;/w:style&gt;&lt;w:style w:type="table" w:styleId="TableGrid5"&gt;&lt;w:name w:val="Table Grid 5"/&gt;&lt;w:basedOn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w:color="000000"/&gt;&lt;w:insideH w:val="single" w:sz="6" w:space="0" w:color="000000"/&gt;&lt;w:insideV w:val="single" w:sz="6" w:space="0" w:color="000000"/&gt;&lt;/w:tblBorders&gt;&lt;/w:tblPr&gt;&lt;w:tcPr&gt;&lt;w:shd w:val="clear" w:color="auto" w:fill="auto"/&gt;&lt;/w:tcPr&gt;&lt;w:tblStylePr w:type="firstRow"&gt;&lt;w:tblPr/&gt;&lt;w:tcPr&gt;&lt;w:tcBorders&gt;&lt;w:bottom w:val="single" w:sz="12" w:space="0" w:color="000000"/&gt;&lt;w:tl2br w:val="none" w:sz="0" w:space="0" w:color="auto"/&gt;&lt;w:tr2bl w:val="none" w:sz="0" w:space="0" w:color="auto"/&gt;&lt;/w:tcBorders&gt;&lt;/w:tcPr&gt;&lt;/w:tblStylePr&gt;&lt;w:tblStylePr w:type="lastRow"&gt;&lt;w:rPr&gt;&lt;w:b/&gt;&lt;w:bCs/&gt;&lt;/w:rPr&gt;&lt;w:tblPr/&gt;&lt;w:tcPr&gt;&lt;w:tcBorders&gt;&lt;w:tl2br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w:type="nwCell"&gt;&lt;w:tblPr/&gt;&lt;w:tcPr&gt;&lt;w:tcBorders&gt;&lt;w:tl2br w:val="single" w:sz="6" w:space="0" w:color="000000"/&gt;&lt;w:tr2bl w:val="none" w:sz="0" w:space="0" w:color="auto"/&gt;&lt;/w:tcBorders&gt;&lt;/w:tcPr&gt;&lt;/w:tblStylePr&gt;&lt;/w:style&gt;&lt;w:style w:type="table" w:styleId="TableGrid6"&gt;&lt;w:name w:val="Table Grid 6"/&gt;&lt;w:basedOn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w:color="000000"/&gt;&lt;w:insideV w:val="single" w:sz="6" w:space="0" w:color="000000"/&gt;&lt;/w:tblBorders&gt;&lt;/w:tblPr&gt;&lt;w:tcPr&gt;&lt;w:shd w:val="clear" w:color="auto" w:fill="auto"/&gt;&lt;/w:tcPr&gt;&lt;w:tblStylePr w:type="firstRow"&gt;&lt;w:rPr&gt;&lt;w:b/&gt;&lt;w:bCs/&gt;&lt;/w:rPr&gt;&lt;w:tblPr/&gt;&lt;w:tcPr&gt;&lt;w:tcBorders&gt;&lt;w:bottom w:val="single" w:sz="6" w:space="0" w:color="000000"/&gt;&lt;w:tl2br w:val="none" w:sz="0" w:space="0" w:color="auto"/&gt;&lt;w:tr2bl w:val="none" w:sz="0" w:space="0" w:color="auto"/&gt;&lt;/w:tcBorders&gt;&lt;/w:tcPr&gt;&lt;/w:tblStylePr&gt;&lt;w:tblStylePr w:type="lastRow"&gt;&lt;w:rPr&gt;&lt;w:color w:val="auto"/&gt;&lt;/w:rPr&gt;&lt;w:tblPr/&gt;&lt;w:tcPr&gt;&lt;w:tcBorders&gt;&lt;w:top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w:type="nwCell"&gt;&lt;w:tblPr/&gt;&lt;w:tcPr&gt;&lt;w:tcBorders&gt;&lt;w:tl2br w:val="single" w:sz="6" w:space="0" w:color="000000"/&gt;&lt;w:tr2bl w:val="none" w:sz="0" w:space="0" w:color="auto"/&gt;&lt;/w:tcBorders&gt;&lt;/w:tcPr&gt;&lt;/w:tblStylePr&gt;&lt;/w:style&gt;&lt;w:style w:type="table" w:styleId="TableGrid7"&gt;&lt;w:name w:val="Table Grid 7"/&gt;&lt;w:basedOn w:val="TableNormal"/&gt;&lt;w:uiPriority w:val="99"/&gt;&lt;w:semiHidden/&gt;&lt;w:unhideWhenUsed/&gt;&lt;w:rsid w:val="00BD3B54"/&gt;&lt;w:rPr&gt;&lt;w:rFonts w:ascii="Times New Roman" w:eastAsiaTheme="minorHAnsi" w:hAnsi="Times New Roman"/&gt;&lt;w:b/&gt;&lt;w:bCs/&gt;&lt;w:lang w:val="da-DK" w:eastAsia="en-US"/&gt;&lt;/w:rPr&gt;&lt;w:tblPr&gt;&lt;w:tblBorders&gt;&lt;w:top w:val="single" w:sz="12" w:space="0" w:color="000000"/&gt;&lt;w:left w:val="single" w:sz="12" w:space="0" w:color="000000"/&gt;&lt;w:bottom w:val="single" w:sz="12" w:space="0" w:color="000000"/&gt;&lt;w:right w:val="single" w:sz="12" w:space="0" w:color="000000"/&gt;&lt;w:insideH w:val="single" w:sz="6" w:space="0" w:color="000000"/&gt;&lt;w:insideV w:val="single" w:sz="6" w:space="0" w:color="000000"/&gt;&lt;/w:tblBorders&gt;&lt;/w:tblPr&gt;&lt;w:tcPr&gt;&lt;w:shd w:val="clear" w:color="auto" w:fill="auto"/&gt;&lt;/w:tcPr&gt;&lt;w:tblStylePr w:type="firstRow"&gt;&lt;w:rPr&gt;&lt;w:b w:val="0"/&gt;&lt;w:bCs w:val="0"/&gt;&lt;/w:rPr&gt;&lt;w:tblPr/&gt;&lt;w:tcPr&gt;&lt;w:tcBorders&gt;&lt;w:bottom w:val="single" w:sz="12" w:space="0" w:color="000000"/&gt;&lt;w:tl2br w:val="none" w:sz="0" w:space="0" w:color="auto"/&gt;&lt;w:tr2bl w:val="none" w:sz="0" w:space="0" w:color="auto"/&gt;&lt;/w:tcBorders&gt;&lt;/w:tcPr&gt;&lt;/w:tblStylePr&gt;&lt;w:tblStylePr w:type="lastRow"&gt;&lt;w:rPr&gt;&lt;w:b w:val="0"/&gt;&lt;w:bCs w:val="0"/&gt;&lt;/w:rPr&gt;&lt;w:tblPr/&gt;&lt;w:tcPr&gt;&lt;w:tcBorders&gt;&lt;w:top w:val="single" w:sz="6" w:space="0" w:color="000000"/&gt;&lt;w:tl2br w:val="none" w:sz="0" w:space="0" w:color="auto"/&gt;&lt;w:tr2bl w:val="none" w:sz="0" w:space="0" w:color="auto"/&gt;&lt;/w:tcBorders&gt;&lt;/w:tcPr&gt;&lt;/w:tblStylePr&gt;&lt;w:tblStylePr w:type="firstCol"&gt;&lt;w:rPr&gt;&lt;w:b w:val="0"/&gt;&lt;w:bCs w:val="0"/&gt;&lt;/w:rPr&gt;&lt;w:tblPr/&gt;&lt;w:tcPr&gt;&lt;w:tcBorders&gt;&lt;w:tl2br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w:type="nwCell"&gt;&lt;w:tblPr/&gt;&lt;w:tcPr&gt;&lt;w:tcBorders&gt;&lt;w:tl2br w:val="single" w:sz="6" w:space="0" w:color="000000"/&gt;&lt;w:tr2bl w:val="none" w:sz="0" w:space="0" w:color="auto"/&gt;&lt;/w:tcBorders&gt;&lt;/w:tcPr&gt;&lt;/w:tblStylePr&gt;&lt;/w:style&gt;&lt;w:style w:type="table" w:styleId="TableGrid8"&gt;&lt;w:name w:val="Table Grid 8"/&gt;&lt;w:basedOn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w:color="000080"/&gt;&lt;w:left w:val="single" w:sz="6" w:space="0" w:color="000080"/&gt;&lt;w:bottom w:val="single" w:sz="6" w:space="0" w:color="000080"/&gt;&lt;w:right w:val="single" w:sz="6" w:space="0" w:color="000080"/&gt;&lt;w:insideH w:val="single" w:sz="6" w:space="0" w:color="000080"/&gt;&lt;w:insideV w:val="single" w:sz="6" w:space="0" w:color="000080"/&gt;&lt;/w:tblBorders&gt;&lt;/w:tblPr&gt;&lt;w:tcPr&gt;&lt;w:shd w:val="clear" w:color="auto" w:fill="auto"/&gt;&lt;/w:tcPr&gt;&lt;w:tblStylePr w:type="firstRow"&gt;&lt;w:rPr&gt;&lt;w:b/&gt;&lt;w:bCs/&gt;&lt;w:color w:val="FFFFFF"/&gt;&lt;/w:rPr&gt;&lt;w:tblPr/&gt;&lt;w:tcPr&gt;&lt;w:tcBorders&gt;&lt;w:tl2br w:val="none" w:sz="0" w:space="0" w:color="auto"/&gt;&lt;w:tr2bl w:val="none" w:sz="0" w:space="0" w:color="auto"/&gt;&lt;/w:tcBorders&gt;&lt;w:shd w:val="solid" w:color="000080" w:fill="FFFFFF"/&gt;&lt;/w:tcPr&gt;&lt;/w:tblStylePr&gt;&lt;w:tblStylePr w:type="lastRow"&gt;&lt;w:rPr&gt;&lt;w:b/&gt;&lt;w:bCs/&gt;&lt;w:color w:val="auto"/&gt;&lt;/w:rPr&gt;&lt;w:tblPr/&gt;&lt;w:tcPr&gt;&lt;w:tcBorders&gt;&lt;w:tl2br w:val="none" w:sz="0" w:space="0" w:color="auto"/&gt;&lt;w:tr2bl w:val="none" w:sz="0" w:space="0" w:color="auto"/&gt;&lt;/w:tcBorders&gt;&lt;/w:tcPr&gt;&lt;/w:tblStylePr&gt;&lt;w:tblStylePr w:type="lastCol"&gt;&lt;w:rPr&gt;&lt;w:b/&gt;&lt;w:bCs/&gt;&lt;w:color w:val="auto"/&gt;&lt;/w:rPr&gt;&lt;w:tblPr/&gt;&lt;w:tcPr&gt;&lt;w:tcBorders&gt;&lt;w:tl2br w:val="none" w:sz="0" w:space="0" w:color="auto"/&gt;&lt;w:tr2bl w:val="none" w:sz="0" w:space="0" w:color="auto"/&gt;&lt;/w:tcBorders&gt;&lt;/w:tcPr&gt;&lt;/w:tblStylePr&gt;&lt;/w:style&gt;&lt;w:style w:type="table" w:styleId="TableGridLight"&gt;&lt;w:name w:val="Grid Table Light"/&gt;&lt;w:basedOn w:val="TableNormal"/&gt;&lt;w:uiPriority w:val="99"/&gt;&lt;w:rsid w:val="00BD3B54"/&gt;&lt;w:rPr&gt;&lt;w:rFonts w:ascii="Times New Roman" w:eastAsiaTheme="minorHAnsi" w:hAnsi="Times New Roman"/&gt;&lt;w:lang w:val="da-DK" w:eastAsia="en-US"/&gt;&lt;/w:rPr&gt;&lt;w:tblPr&gt;&lt;w:tblBorders&gt;&lt;w:top w:val="single" w:sz="4" w:space="0" w:color="BFBFBF" w:themeColor="background1" w:themeShade="BF"/&gt;&lt;w:left w:val="single" w:sz="4" w:space="0" w:color="BFBFBF" w:themeColor="background1" w:themeShade="BF"/&gt;&lt;w:bottom w:val="single" w:sz="4" w:space="0" w:color="BFBFBF" w:themeColor="background1" w:themeShade="BF"/&gt;&lt;w:right w:val="single" w:sz="4" w:space="0" w:color="BFBFBF" w:themeColor="background1" w:themeShade="BF"/&gt;&lt;w:insideH w:val="single" w:sz="4" w:space="0" w:color="BFBFBF" w:themeColor="background1" w:themeShade="BF"/&gt;&lt;w:insideV w:val="single" w:sz="4" w:space="0" w:color="BFBFBF" w:themeColor="background1" w:themeShade="BF"/&gt;&lt;/w:tblBorders&gt;&lt;/w:tblPr&gt;&lt;/w:style&gt;&lt;w:style w:type="table" w:styleId="TableList1"&gt;&lt;w:name w:val="Table List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w:sz="12" w:space="0" w:color="008080"/&gt;&lt;w:left w:val="single" w:sz="6" w:space="0" w:color="008080"/&gt;&lt;w:bottom w:val="single" w:sz="12" w:space="0" w:color="008080"/&gt;&lt;w:right w:val="single" w:sz="6" w:space="0" w:color="008080"/&gt;&lt;/w:tblBorders&gt;&lt;/w:tblPr&gt;&lt;w:tblStylePr w:type="firstRow"&gt;&lt;w:rPr&gt;&lt;w:b/&gt;&lt;w:bCs/&gt;&lt;w:i/&gt;&lt;w:iCs/&gt;&lt;w:color w:val="800000"/&gt;&lt;/w:rPr&gt;&lt;w:tblPr/&gt;&lt;w:tcPr&gt;&lt;w:tcBorders&gt;&lt;w:bottom w:val="single" w:sz="6" w:space="0" w:color="000000"/&gt;&lt;w:tl2br w:val="none" w:sz="0" w:space="0" w:color="auto"/&gt;&lt;w:tr2bl w:val="none" w:sz="0" w:space="0" w:color="auto"/&gt;&lt;/w:tcBorders&gt;&lt;w:shd w:val="solid" w:color="C0C0C0" w:fill="FFFFFF"/&gt;&lt;/w:tcPr&gt;&lt;/w:tblStylePr&gt;&lt;w:tblStylePr w:type="lastRow"&gt;&lt;w:tblPr/&gt;&lt;w:tcPr&gt;&lt;w:tcBorders&gt;&lt;w:top w:val="single" w:sz="6" w:space="0" w:color="000000"/&gt;&lt;w:tl2br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w:val="solid" w:color="C0C0C0" w:fill="FFFFFF"/&gt;&lt;/w:tcPr&gt;&lt;/w:tblStylePr&gt;&lt;w:tblStylePr w:type="band2Horz"&gt;&lt;w:rPr&gt;&lt;w:color w:val="auto"/&gt;&lt;/w:rPr&gt;&lt;w:tblPr/&gt;&lt;w:tcPr&gt;&lt;w:tcBorders&gt;&lt;w:tl2br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w:styleId="TableList2"&gt;&lt;w:name w:val="Table List 2"/&gt;&lt;w:basedOn w:val="TableNormal"/&gt;&lt;w:uiPriority w:val="99"/&gt;&lt;w:semiHidden/&gt;&lt;w:unhideWhenUsed/&gt;&lt;w:rsid w:val="00BD3B54"/&gt;&lt;w:rPr&gt;&lt;w:rFonts w:ascii="Times New Roman" w:eastAsiaTheme="minorHAnsi" w:hAnsi="Times New Roman"/&gt;&lt;w:lang w:val="da-DK" w:eastAsia="en-US"/&gt;&lt;/w:rPr&gt;&lt;w:tblPr&gt;&lt;w:tblStyleRowBandSize w:val="2"/&gt;&lt;w:tblBorders&gt;&lt;w:bottom w:val="single" w:sz="12" w:space="0" w:color="808080"/&gt;&lt;/w:tblBorders&gt;&lt;/w:tblPr&gt;&lt;w:tblStylePr w:type="firstRow"&gt;&lt;w:rPr&gt;&lt;w:b/&gt;&lt;w:bCs/&gt;&lt;w:color w:val="FFFFFF"/&gt;&lt;/w:rPr&gt;&lt;w:tblPr/&gt;&lt;w:tcPr&gt;&lt;w:tcBorders&gt;&lt;w:bottom w:val="single" w:sz="6" w:space="0" w:color="000000"/&gt;&lt;w:tl2br w:val="none" w:sz="0" w:space="0" w:color="auto"/&gt;&lt;w:tr2bl w:val="none" w:sz="0" w:space="0" w:color="auto"/&gt;&lt;/w:tcBorders&gt;&lt;w:shd w:val="pct75" w:color="008080" w:fill="008000"/&gt;&lt;/w:tcPr&gt;&lt;/w:tblStylePr&gt;&lt;w:tblStylePr w:type="lastRow"&gt;&lt;w:tblPr/&gt;&lt;w:tcPr&gt;&lt;w:tcBorders&gt;&lt;w:top w:val="single" w:sz="6" w:space="0" w:color="000000"/&gt;&lt;w:tl2br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w:val="pct20" w:color="00FF00" w:fill="FFFFFF"/&gt;&lt;/w:tcPr&gt;&lt;/w:tblStylePr&gt;&lt;w:tblStylePr w:type="band2Horz"&gt;&lt;w:rPr&gt;&lt;w:color w:val="auto"/&gt;&lt;/w:rPr&gt;&lt;w:tblPr/&gt;&lt;w:tcPr&gt;&lt;w:tcBorders&gt;&lt;w:tl2br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w:styleId="TableList3"&gt;&lt;w:name w:val="Table List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w:color="000000"/&gt;&lt;w:bottom w:val="single" w:sz="12" w:space="0" w:color="000000"/&gt;&lt;w:insideH w:val="single" w:sz="6" w:space="0" w:color="000000"/&gt;&lt;/w:tblBorders&gt;&lt;/w:tblPr&gt;&lt;w:tcPr&gt;&lt;w:shd w:val="clear" w:color="auto" w:fill="auto"/&gt;&lt;/w:tcPr&gt;&lt;w:tblStylePr w:type="firstRow"&gt;&lt;w:rPr&gt;&lt;w:b/&gt;&lt;w:bCs/&gt;&lt;w:color w:val="000080"/&gt;&lt;/w:rPr&gt;&lt;w:tblPr/&gt;&lt;w:tcPr&gt;&lt;w:tcBorders&gt;&lt;w:bottom w:val="single" w:sz="12" w:space="0" w:color="000000"/&gt;&lt;w:tl2br w:val="none" w:sz="0" w:space="0" w:color="auto"/&gt;&lt;w:tr2bl w:val="none" w:sz="0" w:space="0" w:color="auto"/&gt;&lt;/w:tcBorders&gt;&lt;/w:tcPr&gt;&lt;/w:tblStylePr&gt;&lt;w:tblStylePr w:type="lastRow"&gt;&lt;w:tblPr/&gt;&lt;w:tcPr&gt;&lt;w:tcBorders&gt;&lt;w:top w:val="single" w:sz="12" w:space="0" w:color="000000"/&gt;&lt;w:tl2br w:val="none" w:sz="0" w:space="0" w:color="auto"/&gt;&lt;w:tr2bl w:val="none" w:sz="0" w:space="0" w:color="auto"/&gt;&lt;/w:tcBorders&gt;&lt;/w:tcPr&gt;&lt;/w:tblStylePr&gt;&lt;w:tblStylePr w:type="swCell"&gt;&lt;w:rPr&gt;&lt;w:i/&gt;&lt;w:iCs/&gt;&lt;w:color w:val="000080"/&gt;&lt;/w:rPr&gt;&lt;w:tblPr/&gt;&lt;w:tcPr&gt;&lt;w:tcBorders&gt;&lt;w:tl2br w:val="none" w:sz="0" w:space="0" w:color="auto"/&gt;&lt;w:tr2bl w:val="none" w:sz="0" w:space="0" w:color="auto"/&gt;&lt;/w:tcBorders&gt;&lt;/w:tcPr&gt;&lt;/w:tblStylePr&gt;&lt;/w:style&gt;&lt;w:style w:type="table" w:styleId="TableList4"&gt;&lt;w:name w:val="Table List 4"/&gt;&lt;w:basedOn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w:color="000000"/&gt;&lt;w:insideH w:val="single" w:sz="6" w:space="0" w:color="000000"/&gt;&lt;/w:tblBorders&gt;&lt;/w:tblPr&gt;&lt;w:tcPr&gt;&lt;w:shd w:val="clear" w:color="auto" w:fill="auto"/&gt;&lt;/w:tcPr&gt;&lt;w:tblStylePr w:type="firstRow"&gt;&lt;w:rPr&gt;&lt;w:b/&gt;&lt;w:bCs/&gt;&lt;w:color w:val="FFFFFF"/&gt;&lt;/w:rPr&gt;&lt;w:tblPr/&gt;&lt;w:tcPr&gt;&lt;w:tcBorders&gt;&lt;w:bottom w:val="single" w:sz="12" w:space="0" w:color="000000"/&gt;&lt;w:tl2br w:val="none" w:sz="0" w:space="0" w:color="auto"/&gt;&lt;w:tr2bl w:val="none" w:sz="0" w:space="0" w:color="auto"/&gt;&lt;/w:tcBorders&gt;&lt;w:shd w:val="solid" w:color="808080" w:fill="FFFFFF"/&gt;&lt;/w:tcPr&gt;&lt;/w:tblStylePr&gt;&lt;/w:style&gt;&lt;w:style w:type="table" w:styleId="TableList5"&gt;&lt;w:name w:val="Table List 5"/&gt;&lt;w:basedOn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w:sz="6" w:space="0" w:color="000000"/&gt;&lt;w:bottom w:val="single" w:sz="6" w:space="0" w:color="000000"/&gt;&lt;w:right w:val="single" w:sz="6" w:space="0" w:color="000000"/&gt;&lt;w:insideH w:val="single" w:sz="6" w:space="0" w:color="000000"/&gt;&lt;/w:tblBorders&gt;&lt;/w:tblPr&gt;&lt;w:tcPr&gt;&lt;w:shd w:val="clear" w:color="auto" w:fill="auto"/&gt;&lt;/w:tcPr&gt;&lt;w:tblStylePr w:type="firstRow"&gt;&lt;w:rPr&gt;&lt;w:b/&gt;&lt;w:bCs/&gt;&lt;/w:rPr&gt;&lt;w:tblPr/&gt;&lt;w:tcPr&gt;&lt;w:tcBorders&gt;&lt;w:bottom w:val="single" w:sz="12"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w:color="auto"/&gt;&lt;/w:tcBorders&gt;&lt;/w:tcPr&gt;&lt;/w:tblStylePr&gt;&lt;/w:style&gt;&lt;w:style w:type="table" w:styleId="TableList6"&gt;&lt;w:name w:val="Table List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w:sz="6" w:space="0" w:color="000000"/&gt;&lt;w:left w:val="single" w:sz="6" w:space="0" w:color="000000"/&gt;&lt;w:bottom w:val="single" w:sz="6" w:space="0" w:color="000000"/&gt;&lt;w:right w:val="single" w:sz="6" w:space="0" w:color="000000"/&gt;&lt;/w:tblBorders&gt;&lt;/w:tblPr&gt;&lt;w:tcPr&gt;&lt;w:shd w:val="pct50" w:color="000000" w:fill="FFFFFF"/&gt;&lt;/w:tcPr&gt;&lt;w:tblStylePr w:type="firstRow"&gt;&lt;w:rPr&gt;&lt;w:b/&gt;&lt;w:bCs/&gt;&lt;/w:rPr&gt;&lt;w:tblPr/&gt;&lt;w:tcPr&gt;&lt;w:tcBorders&gt;&lt;w:bottom w:val="single" w:sz="12" w:space="0" w:color="000000"/&gt;&lt;w:tl2br w:val="none" w:sz="0" w:space="0" w:color="auto"/&gt;&lt;w:tr2bl w:val="none" w:sz="0" w:space="0" w:color="auto"/&gt;&lt;/w:tcBorders&gt;&lt;/w:tcPr&gt;&lt;/w:tblStylePr&gt;&lt;w:tblStylePr w:type="firstCol"&gt;&lt;w:rPr&gt;&lt;w:b/&gt;&lt;w:bCs/&gt;&lt;/w:rPr&gt;&lt;w:tblPr/&gt;&lt;w:tcPr&gt;&lt;w:tcBorders&gt;&lt;w:right w:val="single" w:sz="12" w:space="0" w:color="000000"/&gt;&lt;w:tl2br w:val="none" w:sz="0" w:space="0" w:color="auto"/&gt;&lt;w:tr2bl w:val="none" w:sz="0" w:space="0" w:color="auto"/&gt;&lt;/w:tcBorders&gt;&lt;/w:tcPr&gt;&lt;/w:tblStylePr&gt;&lt;w:tblStylePr w:type="band1Horz"&gt;&lt;w:tblPr/&gt;&lt;w:tcPr&gt;&lt;w:tcBorders&gt;&lt;w:tl2br w:val="none" w:sz="0" w:space="0" w:color="auto"/&gt;&lt;w:tr2bl w:val="none" w:sz="0" w:space="0" w:color="auto"/&gt;&lt;/w:tcBorders&gt;&lt;w:shd w:val="pct25" w:color="000000" w:fill="FFFFFF"/&gt;&lt;/w:tcPr&gt;&lt;/w:tblStylePr&gt;&lt;/w:style&gt;&lt;w:style w:type="table" w:styleId="TableList7"&gt;&lt;w:name w:val="Table List 7"/&gt;&lt;w:basedOn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w:sz="12" w:space="0" w:color="008000"/&gt;&lt;w:left w:val="single" w:sz="6" w:space="0" w:color="008000"/&gt;&lt;w:bottom w:val="single" w:sz="12" w:space="0" w:color="008000"/&gt;&lt;w:right w:val="single" w:sz="6" w:space="0" w:color="008000"/&gt;&lt;w:insideH w:val="single" w:sz="6" w:space="0" w:color="000000"/&gt;&lt;/w:tblBorders&gt;&lt;/w:tblPr&gt;&lt;w:tblStylePr w:type="firstRow"&gt;&lt;w:rPr&gt;&lt;w:b/&gt;&lt;w:bCs/&gt;&lt;/w:rPr&gt;&lt;w:tblPr/&gt;&lt;w:tcPr&gt;&lt;w:tcBorders&gt;&lt;w:bottom w:val="single" w:sz="12" w:space="0" w:color="008000"/&gt;&lt;w:tl2br w:val="none" w:sz="0" w:space="0" w:color="auto"/&gt;&lt;w:tr2bl w:val="none" w:sz="0" w:space="0" w:color="auto"/&gt;&lt;/w:tcBorders&gt;&lt;w:shd w:val="solid" w:color="C0C0C0" w:fill="FFFFFF"/&gt;&lt;/w:tcPr&gt;&lt;/w:tblStylePr&gt;&lt;w:tblStylePr w:type="lastRow"&gt;&lt;w:rPr&gt;&lt;w:b/&gt;&lt;w:bCs/&gt;&lt;/w:rPr&gt;&lt;w:tblPr/&gt;&lt;w:tcPr&gt;&lt;w:tcBorders&gt;&lt;w:top w:val="single" w:sz="12" w:space="0" w:color="008000"/&gt;&lt;w:tl2br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w:val="pct20" w:color="000000" w:fill="FFFFFF"/&gt;&lt;/w:tcPr&gt;&lt;/w:tblStylePr&gt;&lt;w:tblStylePr w:type="band2Horz"&gt;&lt;w:tblPr/&gt;&lt;w:tcPr&gt;&lt;w:tcBorders&gt;&lt;w:tl2br w:val="none" w:sz="0" w:space="0" w:color="auto"/&gt;&lt;w:tr2bl w:val="none" w:sz="0" w:space="0" w:color="auto"/&gt;&lt;/w:tcBorders&gt;&lt;w:shd w:val="pct25" w:color="FFFF00" w:fill="FFFFFF"/&gt;&lt;/w:tcPr&gt;&lt;/w:tblStylePr&gt;&lt;/w:style&gt;&lt;w:style w:type="table" w:styleId="TableList8"&gt;&lt;w:name w:val="Table List 8"/&gt;&lt;w:basedOn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w:sz="6" w:space="0" w:color="000000"/&gt;&lt;w:left w:val="single" w:sz="6" w:space="0" w:color="000000"/&gt;&lt;w:bottom w:val="single" w:sz="6" w:space="0" w:color="000000"/&gt;&lt;w:right w:val="single" w:sz="6" w:space="0" w:color="000000"/&gt;&lt;w:insideV w:val="single" w:sz="6" w:space="0" w:color="000000"/&gt;&lt;/w:tblBorders&gt;&lt;/w:tblPr&gt;&lt;w:tblStylePr w:type="firstRow"&gt;&lt;w:rPr&gt;&lt;w:b/&gt;&lt;w:bCs/&gt;&lt;w:i/&gt;&lt;w:iCs/&gt;&lt;/w:rPr&gt;&lt;w:tblPr/&gt;&lt;w:tcPr&gt;&lt;w:tcBorders&gt;&lt;w:bottom w:val="single" w:sz="6" w:space="0" w:color="000000"/&gt;&lt;w:tl2br w:val="none" w:sz="0" w:space="0" w:color="auto"/&gt;&lt;w:tr2bl w:val="none" w:sz="0" w:space="0" w:color="auto"/&gt;&lt;/w:tcBorders&gt;&lt;w:shd w:val="solid" w:color="FFFF00" w:fill="FFFFFF"/&gt;&lt;/w:tcPr&gt;&lt;/w:tblStylePr&gt;&lt;w:tblStylePr w:type="lastRow"&gt;&lt;w:rPr&gt;&lt;w:b/&gt;&lt;w:bCs/&gt;&lt;/w:rPr&gt;&lt;w:tblPr/&gt;&lt;w:tcPr&gt;&lt;w:tcBorders&gt;&lt;w:top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w:val="pct25" w:color="FFFF00" w:fill="FFFFFF"/&gt;&lt;/w:tcPr&gt;&lt;/w:tblStylePr&gt;&lt;w:tblStylePr w:type="band2Horz"&gt;&lt;w:tblPr/&gt;&lt;w:tcPr&gt;&lt;w:tcBorders&gt;&lt;w:tl2br w:val="none" w:sz="0" w:space="0" w:color="auto"/&gt;&lt;w:tr2bl w:val="none" w:sz="0" w:space="0" w:color="auto"/&gt;&lt;/w:tcBorders&gt;&lt;w:shd w:val="pct50" w:color="FF0000" w:fill="FFFFFF"/&gt;&lt;/w:tcPr&gt;&lt;/w:tblStylePr&gt;&lt;/w:style&gt;&lt;w:style w:type="paragraph" w:styleId="TableofAuthorities"&gt;&lt;w:name w:val="table of authorities"/&gt;&lt;w:basedOn w:val="Normal"/&gt;&lt;w:next w:val="Normal"/&gt;&lt;w:uiPriority w:val="99"/&gt;&lt;w:semiHidden/&gt;&lt;w:rsid w:val="00BD3B54"/&gt;&lt;w:pPr&gt;&lt;w:ind w:left="200" w:hanging="200"/&gt;&lt;/w:pPr&gt;&lt;/w:style&gt;&lt;w:style w:type="paragraph" w:styleId="TableofFigures"&gt;&lt;w:name w:val="table of figures"/&gt;&lt;w:next w:val="Normal"/&gt;&lt;w:uiPriority w:val="40"/&gt;&lt;w:rsid w:val="00BD3B54"/&gt;&lt;w:pPr&gt;&lt;w:tabs&gt;&lt;w:tab w:val="left" w:pos="1247"/&gt;&lt;w:tab w:val="right" w:pos="10206"/&gt;&lt;/w:tabs&gt;&lt;w:spacing w:after="80"/&gt;&lt;w:ind w:left="1247" w:hanging="1247"/&gt;&lt;/w:pPr&gt;&lt;/w:style&gt;&lt;w:style w:type="table" w:styleId="TableProfessional"&gt;&lt;w:name w:val="Table Professional"/&gt;&lt;w:basedOn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w:sz="6" w:space="0" w:color="000000"/&gt;&lt;w:bottom w:val="single" w:sz="6" w:space="0" w:color="000000"/&gt;&lt;w:right w:val="single" w:sz="6" w:space="0" w:color="000000"/&gt;&lt;w:insideH w:val="single" w:sz="6" w:space="0" w:color="000000"/&gt;&lt;w:insideV w:val="single" w:sz="6" w:space="0" w:color="000000"/&gt;&lt;/w:tblBorders&gt;&lt;/w:tblPr&gt;&lt;w:tcPr&gt;&lt;w:shd w:val="clear" w:color="auto" w:fill="auto"/&gt;&lt;/w:tcPr&gt;&lt;w:tblStylePr w:type="firstRow"&gt;&lt;w:rPr&gt;&lt;w:b/&gt;&lt;w:bCs/&gt;&lt;w:color w:val="auto"/&gt;&lt;/w:rPr&gt;&lt;w:tblPr/&gt;&lt;w:tcPr&gt;&lt;w:tcBorders&gt;&lt;w:tl2br w:val="none" w:sz="0" w:space="0" w:color="auto"/&gt;&lt;w:tr2bl w:val="none" w:sz="0" w:space="0" w:color="auto"/&gt;&lt;/w:tcBorders&gt;&lt;w:shd w:val="solid" w:color="000000" w:fill="FFFFFF"/&gt;&lt;/w:tcPr&gt;&lt;/w:tblStylePr&gt;&lt;/w:style&gt;&lt;w:style w:type="table" w:styleId="TableSimple1"&gt;&lt;w:name w:val="Table Simple 1"/&gt;&lt;w:basedOn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w:color="008000"/&gt;&lt;w:bottom w:val="single" w:sz="12" w:space="0" w:color="008000"/&gt;&lt;/w:tblBorders&gt;&lt;/w:tblPr&gt;&lt;w:tcPr&gt;&lt;w:shd w:val="clear" w:color="auto" w:fill="auto"/&gt;&lt;/w:tcPr&gt;&lt;w:tblStylePr w:type="firstRow"&gt;&lt;w:tblPr/&gt;&lt;w:tcPr&gt;&lt;w:tcBorders&gt;&lt;w:bottom w:val="single" w:sz="6" w:space="0" w:color="008000"/&gt;&lt;w:tl2br w:val="none" w:sz="0" w:space="0" w:color="auto"/&gt;&lt;w:tr2bl w:val="none" w:sz="0" w:space="0" w:color="auto"/&gt;&lt;/w:tcBorders&gt;&lt;/w:tcPr&gt;&lt;/w:tblStylePr&gt;&lt;w:tblStylePr w:type="lastRow"&gt;&lt;w:tblPr/&gt;&lt;w:tcPr&gt;&lt;w:tcBorders&gt;&lt;w:top w:val="single" w:sz="6" w:space="0" w:color="008000"/&gt;&lt;w:tl2br w:val="none" w:sz="0" w:space="0" w:color="auto"/&gt;&lt;w:tr2bl w:val="none" w:sz="0" w:space="0" w:color="auto"/&gt;&lt;/w:tcBorders&gt;&lt;/w:tcPr&gt;&lt;/w:tblStylePr&gt;&lt;/w:style&gt;&lt;w:style w:type="table" w:styleId="TableSimple2"&gt;&lt;w:name w:val="Table Simple 2"/&gt;&lt;w:basedOn w:val="TableNormal"/&gt;&lt;w:uiPriority w:val="99"/&gt;&lt;w:semiHidden/&gt;&lt;w:unhideWhenUsed/&gt;&lt;w:rsid w:val="00BD3B54"/&gt;&lt;w:rPr&gt;&lt;w:rFonts w:ascii="Times New Roman" w:eastAsiaTheme="minorHAnsi" w:hAnsi="Times New Roman"/&gt;&lt;w:lang w:val="da-DK" w:eastAsia="en-US"/&gt;&lt;/w:rPr&gt;&lt;w:tblPr/&gt;&lt;w:tblStylePr w:type="firstRow"&gt;&lt;w:rPr&gt;&lt;w:b/&gt;&lt;w:bCs/&gt;&lt;/w:rPr&gt;&lt;w:tblPr/&gt;&lt;w:tcPr&gt;&lt;w:tcBorders&gt;&lt;w:bottom w:val="single" w:sz="12" w:space="0" w:color="000000"/&gt;&lt;w:tl2br w:val="none" w:sz="0" w:space="0" w:color="auto"/&gt;&lt;w:tr2bl w:val="none" w:sz="0" w:space="0" w:color="auto"/&gt;&lt;/w:tcBorders&gt;&lt;/w:tcPr&gt;&lt;/w:tblStylePr&gt;&lt;w:tblStylePr w:type="lastRow"&gt;&lt;w:rPr&gt;&lt;w:b/&gt;&lt;w:bCs/&gt;&lt;w:color w:val="auto"/&gt;&lt;/w:rPr&gt;&lt;w:tblPr/&gt;&lt;w:tcPr&gt;&lt;w:tcBorders&gt;&lt;w:top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w:type="firstCol"&gt;&lt;w:rPr&gt;&lt;w:b/&gt;&lt;w:bCs/&gt;&lt;/w:rPr&gt;&lt;w:tblPr/&gt;&lt;w:tcPr&gt;&lt;w:tcBorders&gt;&lt;w:right w:val="single" w:sz="12" w:space="0" w:color="000000"/&gt;&lt;w:tl2br w:val="none" w:sz="0" w:space="0" w:color="auto"/&gt;&lt;w:tr2bl w:val="none" w:sz="0" w:space="0" w:color="auto"/&gt;&lt;/w:tcBorders&gt;&lt;/w:tcPr&gt;&lt;/w:tblStylePr&gt;&lt;w:tblStylePr w:type="lastCol"&gt;&lt;w:rPr&gt;&lt;w:b/&gt;&lt;w:bCs/&gt;&lt;/w:rPr&gt;&lt;w:tblPr/&gt;&lt;w:tcPr&gt;&lt;w:tcBorders&gt;&lt;w:left w:val="single" w:sz="6" w:space="0" w:color="000000"/&gt;&lt;w:tl2br w:val="none" w:sz="0" w:space="0" w:color="auto"/&gt;&lt;w:tr2bl w:val="none" w:sz="0" w:space="0" w:color="auto"/&gt;&lt;/w:tcBorders&gt;&lt;/w:tcPr&gt;&lt;/w:tblStylePr&gt;&lt;w:tblStylePr w:type="neCell"&gt;&lt;w:rPr&gt;&lt;w:b/&gt;&lt;w:bCs/&gt;&lt;/w:rPr&gt;&lt;w:tblPr/&gt;&lt;w:tcPr&gt;&lt;w:tcBorders&gt;&lt;w:left w:val="none" w:sz="0" w:space="0" w:color="auto"/&gt;&lt;w:tl2br w:val="none" w:sz="0" w:space="0" w:color="auto"/&gt;&lt;w:tr2bl w:val="none" w:sz="0" w:space="0" w:color="auto"/&gt;&lt;/w:tcBorders&gt;&lt;/w:tcPr&gt;&lt;/w:tblStylePr&gt;&lt;w:tblStylePr w:type="swCell"&gt;&lt;w:rPr&gt;&lt;w:b/&gt;&lt;w:bCs/&gt;&lt;/w:rPr&gt;&lt;w:tblPr/&gt;&lt;w:tcPr&gt;&lt;w:tcBorders&gt;&lt;w:top w:val="none" w:sz="0" w:space="0" w:color="auto"/&gt;&lt;w:tl2br w:val="none" w:sz="0" w:space="0" w:color="auto"/&gt;&lt;w:tr2bl w:val="none" w:sz="0" w:space="0" w:color="auto"/&gt;&lt;/w:tcBorders&gt;&lt;/w:tcPr&gt;&lt;/w:tblStylePr&gt;&lt;/w:style&gt;&lt;w:style w:type="table" w:styleId="TableSimple3"&gt;&lt;w:name w:val="Table Simple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w:color="000000"/&gt;&lt;/w:tblBorders&gt;&lt;/w:tblPr&gt;&lt;w:tcPr&gt;&lt;w:shd w:val="clear" w:color="auto" w:fill="auto"/&gt;&lt;/w:tcPr&gt;&lt;w:tblStylePr w:type="firstRow"&gt;&lt;w:rPr&gt;&lt;w:b/&gt;&lt;w:bCs/&gt;&lt;w:color w:val="FFFFFF"/&gt;&lt;/w:rPr&gt;&lt;w:tblPr/&gt;&lt;w:tcPr&gt;&lt;w:tcBorders&gt;&lt;w:tl2br w:val="none" w:sz="0" w:space="0" w:color="auto"/&gt;&lt;w:tr2bl w:val="none" w:sz="0" w:space="0" w:color="auto"/&gt;&lt;/w:tcBorders&gt;&lt;w:shd w:val="solid" w:color="000000" w:fill="FFFFFF"/&gt;&lt;/w:tcPr&gt;&lt;/w:tblStylePr&gt;&lt;/w:style&gt;&lt;w:style w:type="table" w:styleId="TableSubtle1"&gt;&lt;w:name w:val="Table Subtle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w:val="1"/&gt;&lt;/w:tblPr&gt;&lt;w:tblStylePr w:type="firstRow"&gt;&lt;w:tblPr/&gt;&lt;w:tcPr&gt;&lt;w:tcBorders&gt;&lt;w:top w:val="single" w:sz="6" w:space="0" w:color="000000"/&gt;&lt;w:bottom w:val="single" w:sz="12" w:space="0" w:color="000000"/&gt;&lt;w:tl2br w:val="none" w:sz="0" w:space="0" w:color="auto"/&gt;&lt;w:tr2bl w:val="none" w:sz="0" w:space="0" w:color="auto"/&gt;&lt;/w:tcBorders&gt;&lt;/w:tcPr&gt;&lt;/w:tblStylePr&gt;&lt;w:tblStylePr w:type="lastRow"&gt;&lt;w:tblPr/&gt;&lt;w:tcPr&gt;&lt;w:tcBorders&gt;&lt;w:top w:val="single" w:sz="12" w:space="0" w:color="000000"/&gt;&lt;w:tl2br w:val="none" w:sz="0" w:space="0" w:color="auto"/&gt;&lt;w:tr2bl w:val="none" w:sz="0" w:space="0" w:color="auto"/&gt;&lt;/w:tcBorders&gt;&lt;w:shd w:val="pct25" w:color="800080" w:fill="FFFFFF"/&gt;&lt;/w:tcPr&gt;&lt;/w:tblStylePr&gt;&lt;w:tblStylePr w:type="firstCol"&gt;&lt;w:tblPr/&gt;&lt;w:tcPr&gt;&lt;w:tcBorders&gt;&lt;w:right w:val="single" w:sz="12" w:space="0" w:color="000000"/&gt;&lt;w:tl2br w:val="none" w:sz="0" w:space="0" w:color="auto"/&gt;&lt;w:tr2bl w:val="none" w:sz="0" w:space="0" w:color="auto"/&gt;&lt;/w:tcBorders&gt;&lt;/w:tcPr&gt;&lt;/w:tblStylePr&gt;&lt;w:tblStylePr w:type="lastCol"&gt;&lt;w:tblPr/&gt;&lt;w:tcPr&gt;&lt;w:tcBorders&gt;&lt;w:left w:val="single" w:sz="12" w:space="0" w:color="000000"/&gt;&lt;w:tl2br w:val="none" w:sz="0" w:space="0" w:color="auto"/&gt;&lt;w:tr2bl w:val="none" w:sz="0" w:space="0" w:color="auto"/&gt;&lt;/w:tcBorders&gt;&lt;/w:tcPr&gt;&lt;/w:tblStylePr&gt;&lt;w:tblStylePr w:type="band1Horz"&gt;&lt;w:tblPr/&gt;&lt;w:tcPr&gt;&lt;w:tcBorders&gt;&lt;w:bottom w:val="single" w:sz="6" w:space="0" w:color="000000"/&gt;&lt;w:tl2br w:val="none" w:sz="0" w:space="0" w:color="auto"/&gt;&lt;w:tr2bl w:val="none" w:sz="0" w:space="0" w:color="auto"/&gt;&lt;/w:tcBorders&gt;&lt;w:shd w:val="pct25" w:color="808000"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w:styleId="TableSubtle2"&gt;&lt;w:name w:val="Table Subtle 2"/&gt;&lt;w:basedOn w:val="TableNormal"/&gt;&lt;w:uiPriority w:val="99"/&gt;&lt;w:semiHidden/&gt;&lt;w:unhideWhenUsed/&gt;&lt;w:rsid w:val="00BD3B54"/&gt;&lt;w:rPr&gt;&lt;w:rFonts w:ascii="Times New Roman" w:eastAsiaTheme="minorHAnsi" w:hAnsi="Times New Roman"/&gt;&lt;w:lang w:val="da-DK" w:eastAsia="en-US"/&gt;&lt;/w:rPr&gt;&lt;w:tblPr&gt;&lt;w:tblBorders&gt;&lt;w:left w:val="single" w:sz="6" w:space="0" w:color="000000"/&gt;&lt;w:right w:val="single" w:sz="6" w:space="0" w:color="000000"/&gt;&lt;/w:tblBorders&gt;&lt;/w:tblPr&gt;&lt;w:tblStylePr w:type="firstRow"&gt;&lt;w:tblPr/&gt;&lt;w:tcPr&gt;&lt;w:tcBorders&gt;&lt;w:bottom w:val="single" w:sz="12" w:space="0" w:color="000000"/&gt;&lt;w:tl2br w:val="none" w:sz="0" w:space="0" w:color="auto"/&gt;&lt;w:tr2bl w:val="none" w:sz="0" w:space="0" w:color="auto"/&gt;&lt;/w:tcBorders&gt;&lt;/w:tcPr&gt;&lt;/w:tblStylePr&gt;&lt;w:tblStylePr w:type="lastRow"&gt;&lt;w:tblPr/&gt;&lt;w:tcPr&gt;&lt;w:tcBorders&gt;&lt;w:top w:val="single" w:sz="12" w:space="0" w:color="000000"/&gt;&lt;w:tl2br w:val="none" w:sz="0" w:space="0" w:color="auto"/&gt;&lt;w:tr2bl w:val="none" w:sz="0" w:space="0" w:color="auto"/&gt;&lt;/w:tcBorders&gt;&lt;/w:tcPr&gt;&lt;/w:tblStylePr&gt;&lt;w:tblStylePr w:type="firstCol"&gt;&lt;w:tblPr/&gt;&lt;w:tcPr&gt;&lt;w:tcBorders&gt;&lt;w:right w:val="single" w:sz="12" w:space="0" w:color="000000"/&gt;&lt;w:tl2br w:val="none" w:sz="0" w:space="0" w:color="auto"/&gt;&lt;w:tr2bl w:val="none" w:sz="0" w:space="0" w:color="auto"/&gt;&lt;/w:tcBorders&gt;&lt;w:shd w:val="pct25" w:color="008000" w:fill="FFFFFF"/&gt;&lt;/w:tcPr&gt;&lt;/w:tblStylePr&gt;&lt;w:tblStylePr w:type="lastCol"&gt;&lt;w:tblPr/&gt;&lt;w:tcPr&gt;&lt;w:tcBorders&gt;&lt;w:left w:val="single" w:sz="12" w:space="0" w:color="000000"/&gt;&lt;w:tl2br w:val="none" w:sz="0" w:space="0" w:color="auto"/&gt;&lt;w:tr2bl w:val="none" w:sz="0" w:space="0" w:color="auto"/&gt;&lt;/w:tcBorders&gt;&lt;w:shd w:val="pct25" w:color="808000"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w:styleId="TableTheme"&gt;&lt;w:name w:val="Table Theme"/&gt;&lt;w:basedOn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w:sz="4" w:space="0" w:color="auto"/&gt;&lt;w:left w:val="single" w:sz="4" w:space="0" w:color="auto"/&gt;&lt;w:bottom w:val="single" w:sz="4" w:space="0" w:color="auto"/&gt;&lt;w:right w:val="single" w:sz="4" w:space="0" w:color="auto"/&gt;&lt;w:insideH w:val="single" w:sz="4" w:space="0" w:color="auto"/&gt;&lt;w:insideV w:val="single" w:sz="4" w:space="0" w:color="auto"/&gt;&lt;/w:tblBorders&gt;&lt;/w:tblPr&gt;&lt;/w:style&gt;&lt;w:style w:type="table" w:styleId="TableWeb1"&gt;&lt;w:name w:val="Table Web 1"/&gt;&lt;w:basedOn w:val="TableNormal"/&gt;&lt;w:uiPriority w:val="99"/&gt;&lt;w:semiHidden/&gt;&lt;w:unhideWhenUsed/&gt;&lt;w:rsid w:val="00BD3B54"/&gt;&lt;w:rPr&gt;&lt;w:rFonts w:ascii="Times New Roman" w:eastAsiaTheme="minorHAnsi" w:hAnsi="Times New Roman"/&gt;&lt;w:lang w:val="da-DK" w:eastAsia="en-US"/&gt;&lt;/w:rPr&gt;&lt;w:tblPr&gt;&lt;w:tblCellSpacing w:w="20" w:type="dxa"/&gt;&lt;w:tblBorders&gt;&lt;w:top w:val="outset" w:sz="6" w:space="0" w:color="auto"/&gt;&lt;w:left w:val="outset" w:sz="6" w:space="0" w:color="auto"/&gt;&lt;w:bottom w:val="outset" w:sz="6" w:space="0" w:color="auto"/&gt;&lt;w:right w:val="outset" w:sz="6" w:space="0" w:color="auto"/&gt;&lt;w:insideH w:val="outset" w:sz="6" w:space="0" w:color="auto"/&gt;&lt;w:insideV w:val="outset" w:sz="6" w:space="0" w:color="auto"/&gt;&lt;/w:tblBorders&gt;&lt;/w:tblPr&gt;&lt;w:trPr&gt;&lt;w:tblCellSpacing w:w="20" w:type="dxa"/&gt;&lt;/w:trPr&gt;&lt;w:tcPr&gt;&lt;w:shd w:val="clear" w:color="auto" w:fill="auto"/&gt;&lt;/w:tcPr&gt;&lt;w:tblStylePr w:type="firstRow"&gt;&lt;w:rPr&gt;&lt;w:color w:val="auto"/&gt;&lt;/w:rPr&gt;&lt;w:tblPr/&gt;&lt;w:tcPr&gt;&lt;w:tcBorders&gt;&lt;w:tl2br w:val="none" w:sz="0" w:space="0" w:color="auto"/&gt;&lt;w:tr2bl w:val="none" w:sz="0" w:space="0" w:color="auto"/&gt;&lt;/w:tcBorders&gt;&lt;/w:tcPr&gt;&lt;/w:tblStylePr&gt;&lt;/w:style&gt;&lt;w:style w:type="table" w:styleId="TableWeb2"&gt;&lt;w:name w:val="Table Web 2"/&gt;&lt;w:basedOn w:val="TableNormal"/&gt;&lt;w:uiPriority w:val="99"/&gt;&lt;w:semiHidden/&gt;&lt;w:unhideWhenUsed/&gt;&lt;w:rsid w:val="00BD3B54"/&gt;&lt;w:rPr&gt;&lt;w:rFonts w:ascii="Times New Roman" w:eastAsiaTheme="minorHAnsi" w:hAnsi="Times New Roman"/&gt;&lt;w:lang w:val="da-DK" w:eastAsia="en-US"/&gt;&lt;/w:rPr&gt;&lt;w:tblPr&gt;&lt;w:tblCellSpacing w:w="20" w:type="dxa"/&gt;&lt;w:tblBorders&gt;&lt;w:top w:val="inset" w:sz="6" w:space="0" w:color="auto"/&gt;&lt;w:left w:val="inset" w:sz="6" w:space="0" w:color="auto"/&gt;&lt;w:bottom w:val="inset" w:sz="6" w:space="0" w:color="auto"/&gt;&lt;w:right w:val="inset" w:sz="6" w:space="0" w:color="auto"/&gt;&lt;w:insideH w:val="inset" w:sz="6" w:space="0" w:color="auto"/&gt;&lt;w:insideV w:val="inset" w:sz="6" w:space="0" w:color="auto"/&gt;&lt;/w:tblBorders&gt;&lt;/w:tblPr&gt;&lt;w:trPr&gt;&lt;w:tblCellSpacing w:w="20" w:type="dxa"/&gt;&lt;/w:trPr&gt;&lt;w:tcPr&gt;&lt;w:shd w:val="clear" w:color="auto" w:fill="auto"/&gt;&lt;/w:tcPr&gt;&lt;w:tblStylePr w:type="firstRow"&gt;&lt;w:rPr&gt;&lt;w:color w:val="auto"/&gt;&lt;/w:rPr&gt;&lt;w:tblPr/&gt;&lt;w:tcPr&gt;&lt;w:tcBorders&gt;&lt;w:tl2br w:val="none" w:sz="0" w:space="0" w:color="auto"/&gt;&lt;w:tr2bl w:val="none" w:sz="0" w:space="0" w:color="auto"/&gt;&lt;/w:tcBorders&gt;&lt;/w:tcPr&gt;&lt;/w:tblStylePr&gt;&lt;/w:style&gt;&lt;w:style w:type="table" w:styleId="TableWeb3"&gt;&lt;w:name w:val="Table Web 3"/&gt;&lt;w:basedOn w:val="TableNormal"/&gt;&lt;w:uiPriority w:val="99"/&gt;&lt;w:semiHidden/&gt;&lt;w:unhideWhenUsed/&gt;&lt;w:rsid w:val="00BD3B54"/&gt;&lt;w:rPr&gt;&lt;w:rFonts w:ascii="Times New Roman" w:eastAsiaTheme="minorHAnsi" w:hAnsi="Times New Roman"/&gt;&lt;w:lang w:val="da-DK" w:eastAsia="en-US"/&gt;&lt;/w:rPr&gt;&lt;w:tblPr&gt;&lt;w:tblCellSpacing w:w="20" w:type="dxa"/&gt;&lt;w:tblBorders&gt;&lt;w:top w:val="outset" w:sz="24" w:space="0" w:color="auto"/&gt;&lt;w:left w:val="outset" w:sz="24" w:space="0" w:color="auto"/&gt;&lt;w:bottom w:val="outset" w:sz="24" w:space="0" w:color="auto"/&gt;&lt;w:right w:val="outset" w:sz="24" w:space="0" w:color="auto"/&gt;&lt;w:insideH w:val="outset" w:sz="6" w:space="0" w:color="auto"/&gt;&lt;w:insideV w:val="outset" w:sz="6" w:space="0" w:color="auto"/&gt;&lt;/w:tblBorders&gt;&lt;/w:tblPr&gt;&lt;w:trPr&gt;&lt;w:tblCellSpacing w:w="20" w:type="dxa"/&gt;&lt;/w:trPr&gt;&lt;w:tcPr&gt;&lt;w:shd w:val="clear" w:color="auto" w:fill="auto"/&gt;&lt;/w:tcPr&gt;&lt;w:tblStylePr w:type="firstRow"&gt;&lt;w:rPr&gt;&lt;w:color w:val="auto"/&gt;&lt;/w:rPr&gt;&lt;w:tblPr/&gt;&lt;w:tcPr&gt;&lt;w:tcBorders&gt;&lt;w:tl2br w:val="none" w:sz="0" w:space="0" w:color="auto"/&gt;&lt;w:tr2bl w:val="none" w:sz="0" w:space="0" w:color="auto"/&gt;&lt;/w:tcBorders&gt;&lt;/w:tcPr&gt;&lt;/w:tblStylePr&gt;&lt;/w:style&gt;&lt;w:style w:type="paragraph" w:customStyle="1" w:styleId="Template"&gt;&lt;w:name w:val="Template"/&gt;&lt;w:uiPriority w:val="15"/&gt;&lt;w:rsid w:val="00BD3B54"/&gt;&lt;w:pPr&gt;&lt;w:suppressAutoHyphens/&gt;&lt;w:spacing w:line="160" w:lineRule="atLeast"/&gt;&lt;/w:pPr&gt;&lt;w:rPr&gt;&lt;w:rFonts w:ascii="Times New Roman" w:eastAsiaTheme="minorHAnsi" w:hAnsi="Times New Roman"/&gt;&lt;w:noProof/&gt;&lt;w:sz w:val="14"/&gt;&lt;w:lang w:eastAsia="en-US"/&gt;&lt;/w:rPr&gt;&lt;/w:style&gt;&lt;w:style w:type="paragraph" w:customStyle="1" w:styleId="Template-Address"&gt;&lt;w:name w:val="Template - Address"/&gt;&lt;w:basedOn w:val="Template"/&gt;&lt;w:uiPriority w:val="15"/&gt;&lt;w:rsid w:val="00BD3B54"/&gt;&lt;w:pPr&gt;&lt;w:tabs&gt;&lt;w:tab w:val="left" w:pos="567"/&gt;&lt;/w:tabs&gt;&lt;/w:pPr&gt;&lt;/w:style&gt;&lt;w:style w:type="paragraph" w:customStyle="1" w:styleId="Template-CompanyName"&gt;&lt;w:name w:val="Template - Company Name"/&gt;&lt;w:basedOn w:val="Template"/&gt;&lt;w:next w:val="Template-Address"/&gt;&lt;w:uiPriority w:val="15"/&gt;&lt;w:rsid w:val="00BD3B54"/&gt;&lt;w:rPr&gt;&lt;w:b/&gt;&lt;/w:rPr&gt;&lt;/w:style&gt;&lt;w:style w:type="paragraph" w:customStyle="1" w:styleId="Template-Date"&gt;&lt;w:name w:val="Template - Date"/&gt;&lt;w:basedOn w:val="Template"/&gt;&lt;w:uiPriority w:val="15"/&gt;&lt;w:rsid w:val="00BD3B54"/&gt;&lt;/w:style&gt;&lt;w:style w:type="paragraph" w:styleId="Title"&gt;&lt;w:name w:val="Title"/&gt;&lt;w:basedOn w:val="Normal"/&gt;&lt;w:next w:val="Normal"/&gt;&lt;w:link w:val="TitleChar"/&gt;&lt;w:uiPriority w:val="99"/&gt;&lt;w:semiHidden/&gt;&lt;w:qFormat/&gt;&lt;w:rsid w:val="00BD3B54"/&gt;&lt;w:pPr&gt;&lt;w:contextualSpacing/&gt;&lt;/w:pPr&gt;&lt;w:rPr&gt;&lt;w:rFonts w:eastAsiaTheme="majorEastAsia" w:cs="Arial"/&gt;&lt;w:spacing w:val="-10"/&gt;&lt;w:kern w:val="28"/&gt;&lt;w:sz w:val="56"/&gt;&lt;w:szCs w:val="56"/&gt;&lt;/w:rPr&gt;&lt;/w:style&gt;&lt;w:style w:type="character" w:customStyle="1" w:styleId="TitleChar"&gt;&lt;w:name w:val="Title Char"/&gt;&lt;w:basedOn w:val="DefaultParagraphFont"/&gt;&lt;w:link w:val="Title"/&gt;&lt;w:uiPriority w:val="99"/&gt;&lt;w:semiHidden/&gt;&lt;w:rsid w:val="00BD3B54"/&gt;&lt;w:rPr&gt;&lt;w:rFonts w:ascii="Times New Roman" w:eastAsiaTheme="majorEastAsia" w:hAnsi="Times New Roman" w:cs="Arial"/&gt;&lt;w:spacing w:val="-10"/&gt;&lt;w:kern w:val="28"/&gt;&lt;w:sz w:val="56"/&gt;&lt;w:szCs w:val="56"/&gt;&lt;w:lang w:eastAsia="en-US"/&gt;&lt;/w:rPr&gt;&lt;/w:style&gt;&lt;w:style w:type="paragraph" w:styleId="TOAHeading"&gt;&lt;w:name w:val="toa heading"/&gt;&lt;w:basedOn w:val="Normal"/&gt;&lt;w:next w:val="Normal"/&gt;&lt;w:uiPriority w:val="39"/&gt;&lt;w:semiHidden/&gt;&lt;w:rsid w:val="00BD3B54"/&gt;&lt;w:pPr&gt;&lt;w:spacing w:before="120"/&gt;&lt;/w:pPr&gt;&lt;w:rPr&gt;&lt;w:rFonts w:eastAsiaTheme="majorEastAsia" w:cs="Arial"/&gt;&lt;w:b/&gt;&lt;w:bCs/&gt;&lt;/w:rPr&gt;&lt;/w:style&gt;&lt;w:style w:type="paragraph" w:styleId="TOC1"&gt;&lt;w:name w:val="toc 1"/&gt;&lt;w:basedOn w:val="Normal"/&gt;&lt;w:next w:val="Normal"/&gt;&lt;w:uiPriority w:val="40"/&gt;&lt;w:rsid w:val="00BD3B54"/&gt;&lt;w:pPr&gt;&lt;w:tabs&gt;&lt;w:tab w:val="right" w:leader="dot" w:pos="9622"/&gt;&lt;/w:tabs&gt;&lt;w:spacing w:before="160" w:after="240"/&gt;&lt;w:ind w:right="567"/&gt;&lt;/w:pPr&gt;&lt;w:rPr&gt;&lt;w:b/&gt;&lt;w:color w:val="E61E28" w:themeColor="accent1"/&gt;&lt;/w:rPr&gt;&lt;/w:style&gt;&lt;w:style w:type="paragraph" w:styleId="TOC2"&gt;&lt;w:name w:val="toc 2"/&gt;&lt;w:basedOn w:val="Normal"/&gt;&lt;w:next w:val="Normal"/&gt;&lt;w:uiPriority w:val="40"/&gt;&lt;w:rsid w:val="00BD3B54"/&gt;&lt;w:pPr&gt;&lt;w:tabs&gt;&lt;w:tab w:val="left" w:pos="851"/&gt;&lt;w:tab w:val="right" w:leader="dot" w:pos="9622"/&gt;&lt;/w:tabs&gt;&lt;w:spacing w:after="80"/&gt;&lt;w:ind w:left="851" w:right="567" w:hanging="851"/&gt;&lt;/w:pPr&gt;&lt;w:rPr&gt;&lt;w:b/&gt;&lt;w:color w:val="E61E28" w:themeColor="accent1"/&gt;&lt;/w:rPr&gt;&lt;/w:style&gt;&lt;w:style w:type="paragraph" w:styleId="TOC3"&gt;&lt;w:name w:val="toc 3"/&gt;&lt;w:basedOn w:val="Normal"/&gt;&lt;w:next w:val="Normal"/&gt;&lt;w:uiPriority w:val="40"/&gt;&lt;w:rsid w:val="00BD3B54"/&gt;&lt;w:pPr&gt;&lt;w:tabs&gt;&lt;w:tab w:val="left" w:pos="851"/&gt;&lt;w:tab w:val="right" w:leader="dot" w:pos="9622"/&gt;&lt;/w:tabs&gt;&lt;w:spacing w:after="80"/&gt;&lt;w:ind w:left="851" w:right="567" w:hanging="851"/&gt;&lt;/w:pPr&gt;&lt;/w:style&gt;&lt;w:style w:type="paragraph" w:styleId="TOC4"&gt;&lt;w:name w:val="toc 4"/&gt;&lt;w:basedOn w:val="TOC3"/&gt;&lt;w:next w:val="Normal"/&gt;&lt;w:uiPriority w:val="40"/&gt;&lt;w:rsid w:val="00BD3B54"/&gt;&lt;w:pPr&gt;&lt;w:ind w:left="0" w:firstLine="0"/&gt;&lt;/w:pPr&gt;&lt;w:rPr&gt;&lt;w:color w:val="E61E28" w:themeColor="accent1"/&gt;&lt;/w:rPr&gt;&lt;/w:style&gt;&lt;w:style w:type="paragraph" w:styleId="TOC5"&gt;&lt;w:name w:val="toc 5"/&gt;&lt;w:basedOn w:val="TOC1"/&gt;&lt;w:next w:val="Normal"/&gt;&lt;w:uiPriority w:val="40"/&gt;&lt;w:rsid w:val="00BD3B54"/&gt;&lt;w:pPr&gt;&lt;w:spacing w:before="0" w:after="80"/&gt;&lt;/w:pPr&gt;&lt;w:rPr&gt;&lt;w:b w:val="0"/&gt;&lt;w:color w:val="auto"/&gt;&lt;/w:rPr&gt;&lt;/w:style&gt;&lt;w:style w:type="paragraph" w:styleId="TOC6"&gt;&lt;w:name w:val="toc 6"/&gt;&lt;w:basedOn w:val="TOC3"/&gt;&lt;w:next w:val="Normal"/&gt;&lt;w:uiPriority w:val="40"/&gt;&lt;w:rsid w:val="00BD3B54"/&gt;&lt;w:pPr&gt;&lt;w:spacing w:after="40"/&gt;&lt;w:contextualSpacing/&gt;&lt;/w:pPr&gt;&lt;/w:style&gt;&lt;w:style w:type="paragraph" w:styleId="TOC7"&gt;&lt;w:name w:val="toc 7"/&gt;&lt;w:basedOn w:val="TOC3"/&gt;&lt;w:next w:val="Normal"/&gt;&lt;w:uiPriority w:val="40"/&gt;&lt;w:rsid w:val="00BD3B54"/&gt;&lt;w:pPr&gt;&lt;w:spacing w:after="40"/&gt;&lt;w:contextualSpacing/&gt;&lt;/w:pPr&gt;&lt;/w:style&gt;&lt;w:style w:type="paragraph" w:styleId="TOC8"&gt;&lt;w:name w:val="toc 8"/&gt;&lt;w:basedOn w:val="TOC4"/&gt;&lt;w:next w:val="Normal"/&gt;&lt;w:uiPriority w:val="99"/&gt;&lt;w:semiHidden/&gt;&lt;w:rsid w:val="00BD3B54"/&gt;&lt;/w:style&gt;&lt;w:style w:type="paragraph" w:styleId="TOC9"&gt;&lt;w:name w:val="toc 9"/&gt;&lt;w:basedOn w:val="TOC2"/&gt;&lt;w:next w:val="Normal"/&gt;&lt;w:uiPriority w:val="99"/&gt;&lt;w:semiHidden/&gt;&lt;w:rsid w:val="00BD3B54"/&gt;&lt;w:pPr&gt;&lt;w:spacing w:before="160" w:after="40"/&gt;&lt;w:ind w:left="754" w:hanging="754"/&gt;&lt;w:contextualSpacing/&gt;&lt;/w:pPr&gt;&lt;/w:style&gt;&lt;w:style w:type="paragraph" w:styleId="TOCHeading"&gt;&lt;w:name w:val="TOC Heading"/&gt;&lt;w:basedOn w:val="Heading1"/&gt;&lt;w:next w:val="Normal"/&gt;&lt;w:uiPriority w:val="39"/&gt;&lt;w:rsid w:val="00B8215A"/&gt;&lt;w:pPr&gt;&lt;w:numPr&gt;&lt;w:numId w:val="0"/&gt;&lt;/w:numPr&gt;&lt;w:spacing w:after="400"/&gt;&lt;w:outlineLvl w:val="9"/&gt;&lt;/w:pPr&gt;&lt;w:rPr&gt;&lt;w:rFonts w:ascii="Arial" w:hAnsi="Arial"/&gt;&lt;w:b/&gt;&lt;w:sz w:val="24"/&gt;&lt;/w:rPr&gt;&lt;/w:style&gt;&lt;w:style w:type="paragraph" w:customStyle="1" w:styleId="TOCSubHeading"&gt;&lt;w:name w:val="TOC Sub Heading"/&gt;&lt;w:uiPriority w:val="39"/&gt;&lt;w:rsid w:val="00BD3B54"/&gt;&lt;w:pPr&gt;&lt;w:keepNext/&gt;&lt;w:spacing w:before="240" w:after="120"/&gt;&lt;w:outlineLvl w:val="1"/&gt;&lt;/w:pPr&gt;&lt;w:rPr&gt;&lt;w:rFonts w:asciiTheme="majorHAnsi" w:hAnsiTheme="majorHAnsi" w:cs="Arial"/&gt;&lt;w:b/&gt;&lt;w:color w:val="E31F2B"/&gt;&lt;/w:rPr&gt;&lt;/w:style&gt;&lt;w:style w:type="character" w:styleId="UnresolvedMention"&gt;&lt;w:name w:val="Unresolved Mention"/&gt;&lt;w:basedOn w:val="DefaultParagraphFont"/&gt;&lt;w:uiPriority w:val="99"/&gt;&lt;w:semiHidden/&gt;&lt;w:rsid w:val="00BD3B54"/&gt;&lt;w:rPr&gt;&lt;w:color w:val="605E5C"/&gt;&lt;w:shd w:val="clear" w:color="auto" w:fill="E1DFDD"/&gt;&lt;/w:rPr&gt;&lt;/w:style&gt;&lt;w:style w:type="paragraph" w:customStyle="1" w:styleId="Valuestandfirst"&gt;&lt;w:name w:val="Value standfirst"/&gt;&lt;w:basedOn w:val="Normal"/&gt;&lt;w:next w:val="Normal"/&gt;&lt;w:uiPriority w:val="8"/&gt;&lt;w:rsid w:val="00BD3B54"/&gt;&lt;w:pPr&gt;&lt;w:spacing w:before="160" w:after="220"/&gt;&lt;/w:pPr&gt;&lt;w:rPr&gt;&lt;w:rFonts w:asciiTheme="minorHAnsi" w:eastAsiaTheme="minorEastAsia" w:hAnsiTheme="minorHAnsi"/&gt;&lt;w:color w:val="000000"/&gt;&lt;w:sz w:val="28"/&gt;&lt;w:szCs w:val="28"/&gt;&lt;w:lang w:eastAsia="zh-CN"/&gt;&lt;/w:rPr&gt;&lt;/w:style&gt;&lt;w:style w:type="paragraph" w:customStyle="1" w:styleId="Name-ExecSummary"&gt;&lt;w:name w:val="Name - Exec Summary"/&gt;&lt;w:basedOn w:val="AddressBlock-ExecSummary"/&gt;&lt;w:uiPriority w:val="16"/&gt;&lt;w:qFormat/&gt;&lt;w:rsid w:val="00753940"/&gt;&lt;w:pPr&gt;&lt;w:tabs&gt;&lt;w:tab w:val="left" w:pos="181"/&gt;&lt;/w:tabs&gt;&lt;/w:pPr&gt;&lt;w:rPr&gt;&lt;w:rFonts w:ascii="Arial" w:hAnsi="Arial"/&gt;&lt;w:b/&gt;&lt;w:color w:val="E61E28" w:themeColor="accent1"/&gt;&lt;w:sz w:val="17"/&gt;&lt;/w:rPr&gt;&lt;/w:style&gt;&lt;w:style w:type="paragraph" w:customStyle="1" w:styleId="Website-ExecSummary"&gt;&lt;w:name w:val="Website - Exec Summary"/&gt;&lt;w:basedOn w:val="AddressBlock-ExecSummary"/&gt;&lt;w:uiPriority w:val="16"/&gt;&lt;w:qFormat/&gt;&lt;w:rsid w:val="00753940"/&gt;&lt;w:pPr&gt;&lt;w:tabs&gt;&lt;w:tab w:val="left" w:pos="181"/&gt;&lt;/w:tabs&gt;&lt;w:spacing w:before="50"/&gt;&lt;/w:pPr&gt;&lt;w:rPr&gt;&lt;w:color w:val="E61E28" w:themeColor="accent1"/&gt;&lt;/w:rPr&gt;&lt;/w:style&gt;&lt;w:style w:type="paragraph" w:customStyle="1" w:styleId="FormUserText-DocumentVerification"&gt;&lt;w:name w:val="Form User Text - Document Verification"/&gt;&lt;w:basedOn w:val="FormUserText"/&gt;&lt;w:uiPriority w:val="19"/&gt;&lt;w:qFormat/&gt;&lt;w:rsid w:val="002329CF"/&gt;&lt;w:rPr&gt;&lt;w:sz w:val="20"/&gt;&lt;/w:rPr&gt;&lt;/w:style&gt;&lt;w:style w:type="paragraph" w:customStyle="1" w:styleId="Table-ListBullet2"&gt;&lt;w:name w:val="Table - List Bullet 2"/&gt;&lt;w:basedOn w:val="Table-ListBullet"/&gt;&lt;w:uiPriority w:val="6"/&gt;&lt;w:qFormat/&gt;&lt;w:rsid w:val="00EF64D2"/&gt;&lt;w:pPr&gt;&lt;w:numPr&gt;&lt;w:ilvl w:val="1"/&gt;&lt;/w:numPr&gt;&lt;/w:pPr&gt;&lt;/w:style&gt;&lt;w:style w:type="paragraph" w:customStyle="1" w:styleId="Table-ListBullet3"&gt;&lt;w:name w:val="Table - List Bullet 3"/&gt;&lt;w:basedOn w:val="Table-ListBullet"/&gt;&lt;w:uiPriority w:val="6"/&gt;&lt;w:qFormat/&gt;&lt;w:rsid w:val="00EF64D2"/&gt;&lt;w:pPr&gt;&lt;w:numPr&gt;&lt;w:ilvl w:val="2"/&gt;&lt;/w:numPr&gt;&lt;/w:pPr&gt;&lt;/w:style&gt;&lt;w:style w:type="paragraph" w:customStyle="1" w:styleId="Table-ListNumber2"&gt;&lt;w:name w:val="Table - List Number 2"/&gt;&lt;w:basedOn w:val="Table-ListNumber"/&gt;&lt;w:uiPriority w:val="6"/&gt;&lt;w:qFormat/&gt;&lt;w:rsid w:val="00EF64D2"/&gt;&lt;w:pPr&gt;&lt;w:numPr&gt;&lt;w:ilvl w:val="1"/&gt;&lt;/w:numPr&gt;&lt;/w:pPr&gt;&lt;/w:style&gt;&lt;w:style w:type="paragraph" w:customStyle="1" w:styleId="Table-ListNumber3"&gt;&lt;w:name w:val="Table - List Number 3"/&gt;&lt;w:basedOn w:val="Table-ListNumber"/&gt;&lt;w:uiPriority w:val="6"/&gt;&lt;w:qFormat/&gt;&lt;w:rsid w:val="00EF64D2"/&gt;&lt;w:pPr&gt;&lt;w:numPr&gt;&lt;w:ilvl w:val="2"/&gt;&lt;/w:numPr&gt;&lt;/w:pPr&gt;&lt;/w:style&gt;&lt;w:style w:type="paragraph" w:customStyle="1" w:styleId="AppendixHeadingtwoHeading7"&gt;&lt;w:name w:val="Appendix Heading two  (Heading 7)"/&gt;&lt;w:basedOn w:val="Normal"/&gt;&lt;w:uiPriority w:val="1"/&gt;&lt;w:semiHidden/&gt;&lt;w:rsid w:val="00C529AE"/&gt;&lt;/w:style&gt;&lt;w:style w:type="paragraph" w:customStyle="1" w:styleId="ListNumberNoSpacing2"&gt;&lt;w:name w:val="List Number No Spacing 2"/&gt;&lt;w:basedOn w:val="ListNumber2"/&gt;&lt;w:uiPriority w:val="4"/&gt;&lt;w:qFormat/&gt;&lt;w:rsid w:val="004803AD"/&gt;&lt;w:pPr&gt;&lt;w:numPr&gt;&lt;w:numId w:val="29"/&gt;&lt;/w:numPr&gt;&lt;w:spacing w:after="0"/&gt;&lt;/w:pPr&gt;&lt;w:rPr&gt;&lt;w:rFonts w:asciiTheme="minorHAnsi" w:hAnsiTheme="minorHAnsi"/&gt;&lt;w:sz w:val="24"/&gt;&lt;/w:rPr&gt;&lt;/w:style&gt;&lt;w:style w:type="paragraph" w:customStyle="1" w:styleId="ListNumberNoSpacing3"&gt;&lt;w:name w:val="List Number No Spacing 3"/&gt;&lt;w:basedOn w:val="ListNumber3"/&gt;&lt;w:uiPriority w:val="4"/&gt;&lt;w:qFormat/&gt;&lt;w:rsid w:val="004803AD"/&gt;&lt;w:pPr&gt;&lt;w:numPr&gt;&lt;w:numId w:val="29"/&gt;&lt;/w:numPr&gt;&lt;w:spacing w:after="0"/&gt;&lt;/w:pPr&gt;&lt;w:rPr&gt;&lt;w:rFonts w:asciiTheme="minorHAnsi" w:hAnsiTheme="minorHAnsi"/&gt;&lt;w:sz w:val="24"/&gt;&lt;/w:rPr&gt;&lt;/w:style&gt;&lt;w:style w:type="paragraph" w:customStyle="1" w:styleId="ListNumberNoSpacing"&gt;&lt;w:name w:val="List Number No Spacing"/&gt;&lt;w:basedOn w:val="ListNumber"/&gt;&lt;w:uiPriority w:val="4"/&gt;&lt;w:qFormat/&gt;&lt;w:rsid w:val="004803AD"/&gt;&lt;w:pPr&gt;&lt;w:numPr&gt;&lt;w:numId w:val="29"/&gt;&lt;/w:numPr&gt;&lt;w:spacing w:after="0"/&gt;&lt;/w:pPr&gt;&lt;w:rPr&gt;&lt;w:rFonts w:asciiTheme="minorHAnsi" w:hAnsiTheme="minorHAnsi"/&gt;&lt;w:sz w:val="24"/&gt;&lt;/w:rPr&gt;&lt;/w:style&gt;&lt;/w:styles&gt;&lt;/pkg:xmlData&gt;&lt;/pkg:part&gt;&lt;/pkg:package&gt;
</CCDataNode>
</BaseNode>
</file>

<file path=customXml/item5.xml><?xml version="1.0" encoding="utf-8"?>
<Sources xmlns:b="http://schemas.openxmlformats.org/officeDocument/2006/bibliography" xmlns="http://schemas.openxmlformats.org/officeDocument/2006/bibliography" SelectedStyle="\IEEE2006OfficeOnline.xsl" StyleName="IEEE" Version="2006">
  <b:Source>
    <b:Tag>PBo23</b:Tag>
    <b:SourceType>Report</b:SourceType>
    <b:Guid>{172EFD4D-55FD-4E65-85B0-755E92C6DEFF}</b:Guid>
    <b:Author>
      <b:Author>
        <b:NameList>
          <b:Person>
            <b:Last>Bondaronek</b:Last>
            <b:First>P.</b:First>
          </b:Person>
          <b:Person>
            <b:Last>Papakonstantinou</b:Last>
            <b:First>T.</b:First>
          </b:Person>
          <b:Person>
            <b:Last>Stefanidou</b:Last>
            <b:First>C.</b:First>
          </b:Person>
          <b:Person>
            <b:Last>Chadborn</b:Last>
            <b:First>T.</b:First>
          </b:Person>
        </b:NameList>
      </b:Author>
    </b:Author>
    <b:Title>User feedback on the NHS test &amp; Trace Service during COVID-19: The use of machine learning to analyse free-text data from 37,914 England adults</b:Title>
    <b:Year>2023</b:Year>
    <b:Publisher>Department of Health and Social Care</b:Publisher>
    <b:City>London, United Kingdom</b:City>
    <b:RefOrder>11</b:RefOrder>
  </b:Source>
  <b:Source>
    <b:Tag>Dee23</b:Tag>
    <b:SourceType>InternetSite</b:SourceType>
    <b:Guid>{140670B1-4213-4C60-99B8-5F7F8BC5E885}</b:Guid>
    <b:Title>A Complete Guide to Natural Language Processing</b:Title>
    <b:Year>2023</b:Year>
    <b:Author>
      <b:Author>
        <b:Corporate>DeepLearning.AI</b:Corporate>
      </b:Author>
    </b:Author>
    <b:Month>January</b:Month>
    <b:Day>11</b:Day>
    <b:YearAccessed>2025</b:YearAccessed>
    <b:MonthAccessed>March</b:MonthAccessed>
    <b:DayAccessed>24</b:DayAccessed>
    <b:URL>https://www.deeplearning.ai/resources/natural-language-processing/</b:URL>
    <b:RefOrder>10</b:RefOrder>
  </b:Source>
  <b:Source>
    <b:Tag>Jac21</b:Tag>
    <b:SourceType>InternetSite</b:SourceType>
    <b:Guid>{25933D67-E284-4F2E-A47F-16E523A30583}</b:Guid>
    <b:Author>
      <b:Author>
        <b:NameList>
          <b:Person>
            <b:Last>Solawetz</b:Last>
            <b:First>Jacob</b:First>
          </b:Person>
        </b:NameList>
      </b:Author>
    </b:Author>
    <b:Title>An Overview of Natural Language Processing Applications</b:Title>
    <b:Year>2021</b:Year>
    <b:Month>January</b:Month>
    <b:Day>6</b:Day>
    <b:YearAccessed>2025</b:YearAccessed>
    <b:MonthAccessed>March</b:MonthAccessed>
    <b:DayAccessed>24</b:DayAccessed>
    <b:URL>https://medium.com/data-science/an-overview-of-natural-language-processing-caa471819e06</b:URL>
    <b:RefOrder>34</b:RefOrder>
  </b:Source>
  <b:Source>
    <b:Tag>Fai21</b:Tag>
    <b:SourceType>Report</b:SourceType>
    <b:Guid>{150C4104-187A-48AA-AD96-1F3DA85E708D}</b:Guid>
    <b:Title>Categorising Patient Concerns Using NLP Techniques</b:Title>
    <b:Year>2021</b:Year>
    <b:Publisher>BMJ Health &amp; Care Informatics</b:Publisher>
    <b:City>Alberta, Canada</b:City>
    <b:Author>
      <b:Author>
        <b:NameList>
          <b:Person>
            <b:Last>Fairie</b:Last>
            <b:First>Paul</b:First>
          </b:Person>
          <b:Person>
            <b:Last>Zhang</b:Last>
            <b:First>Zilong</b:First>
          </b:Person>
          <b:Person>
            <b:Last>D'Souza</b:Last>
            <b:First>Adam</b:First>
          </b:Person>
          <b:Person>
            <b:Last>Walsh</b:Last>
            <b:First>Tara</b:First>
          </b:Person>
          <b:Person>
            <b:Last>Quan</b:Last>
            <b:First>Hude</b:First>
          </b:Person>
          <b:Person>
            <b:Last>Santana</b:Last>
            <b:First>Maria J</b:First>
          </b:Person>
        </b:NameList>
      </b:Author>
    </b:Author>
    <b:RefOrder>12</b:RefOrder>
  </b:Source>
  <b:Source>
    <b:Tag>MCh20</b:Tag>
    <b:SourceType>Report</b:SourceType>
    <b:Guid>{B2820B02-DC23-494A-82E4-CC056D94119D}</b:Guid>
    <b:Author>
      <b:Author>
        <b:NameList>
          <b:Person>
            <b:Last>Choirul Rahmadan</b:Last>
            <b:First>M.</b:First>
          </b:Person>
          <b:Person>
            <b:Last>Nizar Hidayanto</b:Last>
            <b:First>A.</b:First>
          </b:Person>
          <b:Person>
            <b:Last>Swadani Ekasari</b:Last>
            <b:First>D.</b:First>
          </b:Person>
          <b:Person>
            <b:Last>Purwandari</b:Last>
            <b:First>B.</b:First>
          </b:Person>
          <b:Person>
            <b:Last>Theresiawati</b:Last>
          </b:Person>
        </b:NameList>
      </b:Author>
    </b:Author>
    <b:Title>Sentiment Analysis and Topic Modelling Using the LDA Method related to the Flood Disaster in Jakarta on Twitter</b:Title>
    <b:Year>2020</b:Year>
    <b:Publisher>2020 International Conference on Informatics, Multimedia, Cyber and Information System (ICIMCIS)</b:Publisher>
    <b:RefOrder>13</b:RefOrder>
  </b:Source>
  <b:Source>
    <b:Tag>Ram25</b:Tag>
    <b:SourceType>Report</b:SourceType>
    <b:Guid>{92BD14F8-161E-4995-B182-51CA5B4DEBA1}</b:Guid>
    <b:Title>Sentiment Analysis And Topic Modelling Of Candidate News In The 2024 General Election On Twitter Social Media Using Latent Dirichlet Allocation (LDA) Method</b:Title>
    <b:Year>2025</b:Year>
    <b:Publisher>Universitas Trisakti</b:Publisher>
    <b:City>Trisakti, Indonesia</b:City>
    <b:Author>
      <b:Author>
        <b:NameList>
          <b:Person>
            <b:Last>Ramadhan</b:Last>
            <b:First>Syahrul</b:First>
          </b:Person>
          <b:Person>
            <b:Last>Siswanto</b:Last>
            <b:First>Teddy</b:First>
          </b:Person>
          <b:Person>
            <b:Last>Sari</b:Last>
            <b:First>Syandra</b:First>
          </b:Person>
        </b:NameList>
      </b:Author>
    </b:Author>
    <b:RefOrder>15</b:RefOrder>
  </b:Source>
  <b:Source>
    <b:Tag>Geo21</b:Tag>
    <b:SourceType>Report</b:SourceType>
    <b:Guid>{C58FBFA2-E8EE-48F7-8F4B-76DB0F5C4E32}</b:Guid>
    <b:Author>
      <b:Author>
        <b:NameList>
          <b:Person>
            <b:Last>Alexander</b:Last>
            <b:First>George</b:First>
          </b:Person>
          <b:Person>
            <b:Last>Bahja</b:Last>
            <b:First>Mohammed</b:First>
          </b:Person>
          <b:Person>
            <b:Last>Butt</b:Last>
            <b:First>Gibran</b:First>
            <b:Middle>Farook</b:Middle>
          </b:Person>
        </b:NameList>
      </b:Author>
    </b:Author>
    <b:Title>Automating Large-scale Health Care Service Feedback Analysis: Sentiment Analysis and Topic Modeling Study</b:Title>
    <b:Year>2021</b:Year>
    <b:Publisher>The School of Computer Science, University of Birmingham</b:Publisher>
    <b:City>Birmingham, United Kingdom</b:City>
    <b:RefOrder>1</b:RefOrder>
  </b:Source>
  <b:Source>
    <b:Tag>Dee231</b:Tag>
    <b:SourceType>InternetSite</b:SourceType>
    <b:Guid>{D0023AE8-AE14-459A-B1C9-6D3B63F26F35}</b:Guid>
    <b:Author>
      <b:Author>
        <b:Corporate>DeepLearning.AI</b:Corporate>
      </b:Author>
    </b:Author>
    <b:Title>A Complete Guide to Natural Language Processing</b:Title>
    <b:Year>2023</b:Year>
    <b:Month>January</b:Month>
    <b:Day>11</b:Day>
    <b:YearAccessed>2025</b:YearAccessed>
    <b:MonthAccessed>April</b:MonthAccessed>
    <b:DayAccessed>14</b:DayAccessed>
    <b:URL>https://www.deeplearning.ai/resources/natural-language-processing/</b:URL>
    <b:RefOrder>9</b:RefOrder>
  </b:Source>
  <b:Source>
    <b:Tag>Buc24</b:Tag>
    <b:SourceType>Report</b:SourceType>
    <b:Guid>{50589183-1E90-41E8-AB19-9B4D0A95E63A}</b:Guid>
    <b:Title>Fine-Tuned 'Small' LLMs Significantly Outperform Zero-Shot Generative AI Models in Text Classification</b:Title>
    <b:Year>2024</b:Year>
    <b:City>California</b:City>
    <b:Author>
      <b:Author>
        <b:NameList>
          <b:Person>
            <b:Last>Bucher</b:Last>
            <b:Middle>Juan José</b:Middle>
            <b:First>Martin</b:First>
          </b:Person>
          <b:Person>
            <b:Last> Martini</b:Last>
            <b:First>Marco</b:First>
          </b:Person>
        </b:NameList>
      </b:Author>
    </b:Author>
    <b:RefOrder>18</b:RefOrder>
  </b:Source>
  <b:Source>
    <b:Tag>LiA25</b:Tag>
    <b:SourceType>InternetSite</b:SourceType>
    <b:Guid>{EC42EA35-B9F1-4C25-B86D-02DBDADE9AE9}</b:Guid>
    <b:Author>
      <b:Author>
        <b:NameList>
          <b:Person>
            <b:Last>Li</b:Last>
            <b:First>Andrew</b:First>
          </b:Person>
        </b:NameList>
      </b:Author>
    </b:Author>
    <b:Title>A Case Study of Sentiment Analysis on Survey Data Using LLMs versus Dedicated Neural Networks</b:Title>
    <b:Year>2025</b:Year>
    <b:Month>March</b:Month>
    <b:Day>23</b:Day>
    <b:YearAccessed>2025</b:YearAccessed>
    <b:MonthAccessed>May</b:MonthAccessed>
    <b:DayAccessed>17</b:DayAccessed>
    <b:URL>https://nhsjs.com/2025/a-case-study-of-sentiment-analysis-on-survey-data-using-llms-versus-dedicated-neural-networks/</b:URL>
    <b:RefOrder>19</b:RefOrder>
  </b:Source>
  <b:Source>
    <b:Tag>Los24</b:Tag>
    <b:SourceType>InternetSite</b:SourceType>
    <b:Guid>{B2113392-8771-4F22-8BEB-E846BA6AAD17}</b:Guid>
    <b:Title>A Comparison of ChatGPT and Fine-Tuned Open Pre-Trained Transformers (OPT) Against Widely Used Sentiment Analysis Tools: Sentiment Analysis of COVID-19 Survey Data</b:Title>
    <b:Year>2024</b:Year>
    <b:Month>January</b:Month>
    <b:Day>25</b:Day>
    <b:YearAccessed>2025</b:YearAccessed>
    <b:MonthAccessed>May</b:MonthAccessed>
    <b:DayAccessed>17</b:DayAccessed>
    <b:URL>https://mental.jmir.org/2024/1/e50150</b:URL>
    <b:Author>
      <b:Author>
        <b:NameList>
          <b:Person>
            <b:Last> Lossio-Ventura</b:Last>
            <b:Middle>Antonio</b:Middle>
            <b:First>Juan </b:First>
          </b:Person>
          <b:Person>
            <b:Last>Weger</b:Last>
            <b:First>Rachel</b:First>
          </b:Person>
          <b:Person>
            <b:Last>Lee</b:Last>
            <b:Middle>Y</b:Middle>
            <b:First>Angela </b:First>
          </b:Person>
          <b:Person>
            <b:Last>Guinee</b:Last>
            <b:Middle>P</b:Middle>
            <b:First>Emily</b:First>
          </b:Person>
          <b:Person>
            <b:Last>Chung</b:Last>
            <b:First>Joyce</b:First>
          </b:Person>
          <b:Person>
            <b:Last>Atlas</b:Last>
            <b:First>Lauren</b:First>
          </b:Person>
          <b:Person>
            <b:Last>Linos</b:Last>
            <b:First>Eleni</b:First>
          </b:Person>
          <b:Person>
            <b:Last>Pereira</b:Last>
            <b:First>Francisco</b:First>
          </b:Person>
        </b:NameList>
      </b:Author>
    </b:Author>
    <b:RefOrder>20</b:RefOrder>
  </b:Source>
  <b:Source>
    <b:Tag>pro25</b:Tag>
    <b:SourceType>InternetSite</b:SourceType>
    <b:Guid>{47E019DE-062B-4677-9D92-9C4C3034BAEF}</b:Guid>
    <b:Author>
      <b:Author>
        <b:Corporate>productscope.ai</b:Corporate>
      </b:Author>
    </b:Author>
    <b:Title>Sentiment Analysis Using LLM: Expert Techniques Revealed</b:Title>
    <b:Year>2025</b:Year>
    <b:Month>May</b:Month>
    <b:Day>06</b:Day>
    <b:YearAccessed>2025</b:YearAccessed>
    <b:MonthAccessed>May</b:MonthAccessed>
    <b:DayAccessed>19</b:DayAccessed>
    <b:URL>https://productscope.ai/blog/sentiment-analysis-using-llm/</b:URL>
    <b:RefOrder>35</b:RefOrder>
  </b:Source>
  <b:Source>
    <b:Tag>Med24</b:Tag>
    <b:SourceType>InternetSite</b:SourceType>
    <b:Guid>{71106995-9EE1-4F73-B3CB-2B48215EA34C}</b:Guid>
    <b:Author>
      <b:Author>
        <b:Corporate>Medium</b:Corporate>
      </b:Author>
    </b:Author>
    <b:Title>Word2Vec: From Google Labs to Real-World Applications</b:Title>
    <b:Year>2024</b:Year>
    <b:Month>februrary</b:Month>
    <b:Day>08</b:Day>
    <b:YearAccessed>2025</b:YearAccessed>
    <b:MonthAccessed>July</b:MonthAccessed>
    <b:DayAccessed>01</b:DayAccessed>
    <b:URL>https://medium.com/@datailm/word2vec-from-google-labs-to-real-world-applications-a6b9c305572f</b:URL>
    <b:RefOrder>3</b:RefOrder>
  </b:Source>
  <b:Source>
    <b:Tag>Med23</b:Tag>
    <b:SourceType>InternetSite</b:SourceType>
    <b:Guid>{FCACA17E-D31D-4373-B55A-E5D1F6F2C7EA}</b:Guid>
    <b:Title>What is LSTM? Introduction to Long Short-Term Memory</b:Title>
    <b:Year>2023</b:Year>
    <b:Author>
      <b:Author>
        <b:Corporate>Medium</b:Corporate>
      </b:Author>
    </b:Author>
    <b:Month>December</b:Month>
    <b:Day>06</b:Day>
    <b:URL>https://medium.com/@rebeen.jaff/what-is-lstm-introduction-to-long-short-term-memory-66bd3855b9ce</b:URL>
    <b:YearAccessed>2025</b:YearAccessed>
    <b:MonthAccessed>July</b:MonthAccessed>
    <b:DayAccessed>01</b:DayAccessed>
    <b:RefOrder>2</b:RefOrder>
  </b:Source>
  <b:Source>
    <b:Tag>Tec24</b:Tag>
    <b:SourceType>InternetSite</b:SourceType>
    <b:Guid>{957631ED-F785-4C7A-B3F9-C6239EEEF6FB}</b:Guid>
    <b:Author>
      <b:Author>
        <b:Corporate>Tech Target</b:Corporate>
      </b:Author>
    </b:Author>
    <b:Title>BERT language model</b:Title>
    <b:Year>2024</b:Year>
    <b:Month>February</b:Month>
    <b:Day>15</b:Day>
    <b:YearAccessed>2025</b:YearAccessed>
    <b:MonthAccessed>July</b:MonthAccessed>
    <b:DayAccessed>01</b:DayAccessed>
    <b:URL>https://www.techtarget.com/searchenterpriseai/definition/BERT-language-model</b:URL>
    <b:RefOrder>4</b:RefOrder>
  </b:Source>
  <b:Source>
    <b:Tag>Med22</b:Tag>
    <b:SourceType>InternetSite</b:SourceType>
    <b:Guid>{9133F147-58F1-40CB-97AE-8E581F4926B0}</b:Guid>
    <b:Author>
      <b:Author>
        <b:Corporate>Medium</b:Corporate>
      </b:Author>
    </b:Author>
    <b:Title>An in-depth introduction to Topic Modeling using LDA and BERTopic</b:Title>
    <b:Year>2022</b:Year>
    <b:Month>November</b:Month>
    <b:Day>1</b:Day>
    <b:YearAccessed>2025</b:YearAccessed>
    <b:MonthAccessed>July</b:MonthAccessed>
    <b:DayAccessed>01</b:DayAccessed>
    <b:URL>https://medium.com/cmotions/an-in-depth-introduction-to-topic-modeling-using-lda-and-bertopic-a71d3ed5b889</b:URL>
    <b:RefOrder>36</b:RefOrder>
  </b:Source>
  <b:Source>
    <b:Tag>Dom25</b:Tag>
    <b:SourceType>InternetSite</b:SourceType>
    <b:Guid>{A704D3B1-48A1-4576-BAF2-3D8A6A165805}</b:Guid>
    <b:Author>
      <b:Author>
        <b:Corporate>Domino</b:Corporate>
      </b:Author>
    </b:Author>
    <b:Title>What is spaCy?</b:Title>
    <b:YearAccessed>2025</b:YearAccessed>
    <b:MonthAccessed>July</b:MonthAccessed>
    <b:DayAccessed>01</b:DayAccessed>
    <b:URL>https://domino.ai/data-science-dictionary/spacy</b:URL>
    <b:RefOrder>23</b:RefOrder>
  </b:Source>
  <b:Source>
    <b:Tag>P3M24</b:Tag>
    <b:SourceType>InternetSite</b:SourceType>
    <b:Guid>{416C28B3-C348-42D2-B04A-042A02EEB0D3}</b:Guid>
    <b:Author>
      <b:Author>
        <b:Corporate>P3MPI</b:Corporate>
      </b:Author>
    </b:Author>
    <b:Title>Lexicon-Based Sentiment Analysis: A Comprehensive Guide</b:Title>
    <b:Year>2024</b:Year>
    <b:Month>May</b:Month>
    <b:Day>10</b:Day>
    <b:YearAccessed>2025</b:YearAccessed>
    <b:MonthAccessed>July</b:MonthAccessed>
    <b:DayAccessed>01</b:DayAccessed>
    <b:URL>https://p3mpi.uma.ac.id/2024/05/10/lexicon-based-sentiment-analysis-a-comprehensive-guide/</b:URL>
    <b:RefOrder>14</b:RefOrder>
  </b:Source>
  <b:Source>
    <b:Tag>Gee23</b:Tag>
    <b:SourceType>InternetSite</b:SourceType>
    <b:Guid>{692BD8F6-960D-4C4F-B32F-0E911792C950}</b:Guid>
    <b:Author>
      <b:Author>
        <b:Corporate>GeeksForGeeks</b:Corporate>
      </b:Author>
    </b:Author>
    <b:Title>Introduction to Support Vector Machines (SVM)</b:Title>
    <b:Year>2023</b:Year>
    <b:Month>February</b:Month>
    <b:Day>02</b:Day>
    <b:YearAccessed>2025</b:YearAccessed>
    <b:MonthAccessed>July</b:MonthAccessed>
    <b:DayAccessed>01</b:DayAccessed>
    <b:URL>https://www.geeksforgeeks.org/machine-learning/introduction-to-support-vector-machines-svm/</b:URL>
    <b:RefOrder>37</b:RefOrder>
  </b:Source>
  <b:Source>
    <b:Tag>Dat24</b:Tag>
    <b:SourceType>InternetSite</b:SourceType>
    <b:Guid>{235AFF95-7390-4760-B611-1B5691684622}</b:Guid>
    <b:Author>
      <b:Author>
        <b:Corporate>Data Camp</b:Corporate>
      </b:Author>
    </b:Author>
    <b:Title>Zero-Shot Prompting: Examples, Theory, Use Cases</b:Title>
    <b:Year>2024</b:Year>
    <b:Month>July</b:Month>
    <b:Day>21</b:Day>
    <b:YearAccessed>2025</b:YearAccessed>
    <b:MonthAccessed>July</b:MonthAccessed>
    <b:DayAccessed>01</b:DayAccessed>
    <b:URL>https://www.datacamp.com/tutorial/zero-shot-prompting</b:URL>
    <b:RefOrder>16</b:RefOrder>
  </b:Source>
  <b:Source>
    <b:Tag>Sta24</b:Tag>
    <b:SourceType>InternetSite</b:SourceType>
    <b:Guid>{CF98FDB8-0CA4-48E9-A5F7-7465C503254D}</b:Guid>
    <b:Title>AI Demystified: Introduction to large language models</b:Title>
    <b:Year>2024</b:Year>
    <b:Month>December</b:Month>
    <b:Day>13</b:Day>
    <b:YearAccessed>2025</b:YearAccessed>
    <b:MonthAccessed>July</b:MonthAccessed>
    <b:DayAccessed>01</b:DayAccessed>
    <b:URL>https://uit.stanford.edu/service/techtraining/ai-demystified/llm</b:URL>
    <b:Author>
      <b:Author>
        <b:Corporate>Stanford University</b:Corporate>
      </b:Author>
    </b:Author>
    <b:RefOrder>17</b:RefOrder>
  </b:Source>
  <b:Source>
    <b:Tag>Med221</b:Tag>
    <b:SourceType>InternetSite</b:SourceType>
    <b:Guid>{DD35CEE9-92EB-4054-B5AD-967C9DA1EED4}</b:Guid>
    <b:Author>
      <b:Author>
        <b:Corporate>Medium</b:Corporate>
      </b:Author>
    </b:Author>
    <b:Title>Understanding the Open Pre-Trained Transformers (OPT) Library</b:Title>
    <b:Year>2022</b:Year>
    <b:Month>June</b:Month>
    <b:Day>06</b:Day>
    <b:YearAccessed>2025</b:YearAccessed>
    <b:MonthAccessed>July</b:MonthAccessed>
    <b:DayAccessed>01</b:DayAccessed>
    <b:URL>https://medium.com/data-science/understanding-the-open-pre-trained-transformers-opt-library-193a29c14a15</b:URL>
    <b:RefOrder>38</b:RefOrder>
  </b:Source>
  <b:Source>
    <b:Tag>Zar24</b:Tag>
    <b:SourceType>Report</b:SourceType>
    <b:Guid>{BA517B0E-A26A-469C-AB55-C55C1EFDA215}</b:Guid>
    <b:Title>Evolution of Extract-Transform-Load (ETL) processes towards data product pipelines</b:Title>
    <b:Year>2024</b:Year>
    <b:Publisher>Association for Computing Machinery</b:Publisher>
    <b:City>New York</b:City>
    <b:Author>
      <b:Author>
        <b:NameList>
          <b:Person>
            <b:Last>Zarate</b:Last>
            <b:First>Gorka</b:First>
          </b:Person>
          <b:Person>
            <b:Last>Osa</b:Last>
            <b:Middle>Jose Lopez</b:Middle>
            <b:First>Maria</b:First>
          </b:Person>
          <b:Person>
            <b:Last>Torre-Bastida</b:Last>
            <b:Middle>I.</b:Middle>
            <b:First>Ana</b:First>
          </b:Person>
          <b:Person>
            <b:Last>Iturraspe</b:Last>
            <b:First>Urtza</b:First>
          </b:Person>
        </b:NameList>
      </b:Author>
    </b:Author>
    <b:RefOrder>24</b:RefOrder>
  </b:Source>
  <b:Source>
    <b:Tag>Jac14</b:Tag>
    <b:SourceType>Report</b:SourceType>
    <b:Guid>{F35ED36E-0CBB-4BAC-ADA5-CFA62AA45988}</b:Guid>
    <b:Title>Python 3 Text Processing with NLTK 3 Cookbook</b:Title>
    <b:Year>2014</b:Year>
    <b:Author>
      <b:Author>
        <b:NameList>
          <b:Person>
            <b:Last>Perkins</b:Last>
            <b:First>Jacob</b:First>
          </b:Person>
        </b:NameList>
      </b:Author>
    </b:Author>
    <b:Publisher>Packt Publishing</b:Publisher>
    <b:City>Birmingham </b:City>
    <b:RefOrder>22</b:RefOrder>
  </b:Source>
  <b:Source>
    <b:Tag>Tuf09</b:Tag>
    <b:SourceType>Book</b:SourceType>
    <b:Guid>{5AB09607-5DEC-4597-88D3-51242470A0BA}</b:Guid>
    <b:Title>The Visual Display of Quantitative Information</b:Title>
    <b:Year>2009</b:Year>
    <b:Publisher>Graphics Press LLC</b:Publisher>
    <b:City>Connecticut</b:City>
    <b:Author>
      <b:Author>
        <b:NameList>
          <b:Person>
            <b:Last>Tufte</b:Last>
            <b:First>Edward</b:First>
          </b:Person>
        </b:NameList>
      </b:Author>
    </b:Author>
    <b:RefOrder>25</b:RefOrder>
  </b:Source>
  <b:Source>
    <b:Tag>Mic251</b:Tag>
    <b:SourceType>InternetSite</b:SourceType>
    <b:Guid>{FB991739-A1C7-4802-92D4-1855E23A6427}</b:Guid>
    <b:Title>PowerBI</b:Title>
    <b:Author>
      <b:Author>
        <b:Corporate>Microsoft</b:Corporate>
      </b:Author>
    </b:Author>
    <b:YearAccessed>2025</b:YearAccessed>
    <b:MonthAccessed>July </b:MonthAccessed>
    <b:DayAccessed>08</b:DayAccessed>
    <b:URL>https://www.microsoft.com/en-us/power-platform/products/power-bi/#tabs-pill-bar-ocb9d418_tab1</b:URL>
    <b:RefOrder>26</b:RefOrder>
  </b:Source>
  <b:Source>
    <b:Tag>Hut04</b:Tag>
    <b:SourceType>InternetSite</b:SourceType>
    <b:Guid>{D27BEC9C-14CA-4937-8126-BF5D328CC0F6}</b:Guid>
    <b:Title>The Georgetown-IBM experiment demonstrated in January 1954</b:Title>
    <b:Year>2004</b:Year>
    <b:YearAccessed>2025</b:YearAccessed>
    <b:MonthAccessed>July</b:MonthAccessed>
    <b:DayAccessed>08</b:DayAccessed>
    <b:URL>https://aclanthology.org/www.mt-archive.info/00/AMTA-2004-Hutchins.pdf</b:URL>
    <b:Author>
      <b:Author>
        <b:NameList>
          <b:Person>
            <b:Last>Hutchins</b:Last>
            <b:Middle>John</b:Middle>
            <b:First>W.</b:First>
          </b:Person>
        </b:NameList>
      </b:Author>
    </b:Author>
    <b:Pages>135-145</b:Pages>
    <b:JournalName>Machine Translation</b:JournalName>
    <b:Volume>19</b:Volume>
    <b:Issue>2</b:Issue>
    <b:RefOrder>5</b:RefOrder>
  </b:Source>
  <b:Source>
    <b:Tag>Jur03</b:Tag>
    <b:SourceType>InternetSite</b:SourceType>
    <b:Guid>{D656FFFB-3CCA-496E-B140-F0D3F2C819A6}</b:Guid>
    <b:Title>Speech and Language Processing (3rd ed. draft)</b:Title>
    <b:Year>2003</b:Year>
    <b:YearAccessed>2025</b:YearAccessed>
    <b:MonthAccessed>July</b:MonthAccessed>
    <b:DayAccessed>08</b:DayAccessed>
    <b:URL>https://web.stanford.edu/~jurafsky/slp3/</b:URL>
    <b:Author>
      <b:Author>
        <b:NameList>
          <b:Person>
            <b:Last>Jurafsky</b:Last>
            <b:First>D.</b:First>
          </b:Person>
          <b:Person>
            <b:Last>Martin</b:Last>
            <b:Middle>H.</b:Middle>
            <b:First>J.</b:First>
          </b:Person>
        </b:NameList>
      </b:Author>
    </b:Author>
    <b:RefOrder>6</b:RefOrder>
  </b:Source>
  <b:Source>
    <b:Tag>You18</b:Tag>
    <b:SourceType>JournalArticle</b:SourceType>
    <b:Guid>{2A7620A9-E7B7-4835-9454-9126320400F0}</b:Guid>
    <b:Title>Recent Trends in Deep Learning Based Natural Language Processing</b:Title>
    <b:Year>2018</b:Year>
    <b:URL>https://arxiv.org/pdf/1708.02709</b:URL>
    <b:Author>
      <b:Author>
        <b:NameList>
          <b:Person>
            <b:Last>Young</b:Last>
            <b:First>T.</b:First>
          </b:Person>
        </b:NameList>
      </b:Author>
    </b:Author>
    <b:City>China</b:City>
    <b:JournalName>IEEE Computational Intelligence Magazine</b:JournalName>
    <b:Pages>55-75</b:Pages>
    <b:Volume>13</b:Volume>
    <b:Issue>3</b:Issue>
    <b:RefOrder>7</b:RefOrder>
  </b:Source>
  <b:Source>
    <b:Tag>AVa17</b:Tag>
    <b:SourceType>InternetSite</b:SourceType>
    <b:Guid>{DECB9E5F-FD44-41E3-BAAE-0DD8E2B76679}</b:Guid>
    <b:Title>Attention is All You Need</b:Title>
    <b:Year>2017</b:Year>
    <b:YearAccessed>2025</b:YearAccessed>
    <b:MonthAccessed>July</b:MonthAccessed>
    <b:DayAccessed>08</b:DayAccessed>
    <b:URL>https://arxiv.org/pdf/1706.03762</b:URL>
    <b:Author>
      <b:Author>
        <b:NameList>
          <b:Person>
            <b:Last>Vaswani</b:Last>
            <b:First>A.</b:First>
          </b:Person>
        </b:NameList>
      </b:Author>
    </b:Author>
    <b:RefOrder>8</b:RefOrder>
  </b:Source>
  <b:Source>
    <b:Tag>Wir00</b:Tag>
    <b:SourceType>Report</b:SourceType>
    <b:Guid>{8F953636-5F3B-4F75-B999-9E61BB04CC0A}</b:Guid>
    <b:Title>CRISP-DM: Towards a Standard Process Model for Data Mining</b:Title>
    <b:Year>2000</b:Year>
    <b:Author>
      <b:Author>
        <b:NameList>
          <b:Person>
            <b:Last>Wirth</b:Last>
            <b:First>R.</b:First>
          </b:Person>
          <b:Person>
            <b:Last>Hipp</b:Last>
            <b:First>J.</b:First>
          </b:Person>
        </b:NameList>
      </b:Author>
    </b:Author>
    <b:RefOrder>27</b:RefOrder>
  </b:Source>
  <b:Source>
    <b:Tag>Rey21</b:Tag>
    <b:SourceType>Report</b:SourceType>
    <b:Guid>{A5FEFB02-C2F8-488A-AD87-A564080C25C5}</b:Guid>
    <b:Title>Prompt Programming for Large Language Models: Beyond the Few-Shot Paradigm</b:Title>
    <b:Year>2021</b:Year>
    <b:Author>
      <b:Author>
        <b:NameList>
          <b:Person>
            <b:Last>Reynolds</b:Last>
            <b:First>Laria</b:First>
          </b:Person>
          <b:Person>
            <b:Last>Mcdonell</b:Last>
            <b:First>Kyle</b:First>
          </b:Person>
        </b:NameList>
      </b:Author>
    </b:Author>
    <b:RefOrder>29</b:RefOrder>
  </b:Source>
  <b:Source>
    <b:Tag>Sam10</b:Tag>
    <b:SourceType>Book</b:SourceType>
    <b:Guid>{76E3CE3B-204D-4F34-953E-EDE8C4D1BA2E}</b:Guid>
    <b:Title>Encyclopedia of Machine Learning</b:Title>
    <b:Year>2010</b:Year>
    <b:Publisher>Springer</b:Publisher>
    <b:Author>
      <b:Author>
        <b:NameList>
          <b:Person>
            <b:Last>Sammut</b:Last>
            <b:First>Claude</b:First>
          </b:Person>
          <b:Person>
            <b:Last>Webb</b:Last>
            <b:Middle>I.</b:Middle>
            <b:First>Geoffrey</b:First>
          </b:Person>
        </b:NameList>
      </b:Author>
    </b:Author>
    <b:RefOrder>39</b:RefOrder>
  </b:Source>
  <b:Source>
    <b:Tag>Bra06</b:Tag>
    <b:SourceType>Book</b:SourceType>
    <b:Guid>{2F40CC8E-6D9B-45F3-978A-E3A6A0E35CA7}</b:Guid>
    <b:Title>Using thematic analysis in psychology</b:Title>
    <b:Year>2006</b:Year>
    <b:Author>
      <b:Author>
        <b:NameList>
          <b:Person>
            <b:Last>Braune</b:Last>
            <b:First>Virginia</b:First>
          </b:Person>
          <b:Person>
            <b:Last>Clarke</b:Last>
            <b:First>Victoria</b:First>
          </b:Person>
        </b:NameList>
      </b:Author>
    </b:Author>
    <b:RefOrder>30</b:RefOrder>
  </b:Source>
  <b:Source>
    <b:Tag>Bro96</b:Tag>
    <b:SourceType>Report</b:SourceType>
    <b:Guid>{6CB378D7-96DB-4AA3-91D1-8A27C90CE4A9}</b:Guid>
    <b:Title>SUS - A quick and dirty usability scale</b:Title>
    <b:Year>1996</b:Year>
    <b:City>Reading, United Kingdom</b:City>
    <b:Publisher>Digital Equipment Co Ltd</b:Publisher>
    <b:Author>
      <b:Author>
        <b:NameList>
          <b:Person>
            <b:Last>Brooke</b:Last>
            <b:First>John</b:First>
          </b:Person>
        </b:NameList>
      </b:Author>
    </b:Author>
    <b:RefOrder>31</b:RefOrder>
  </b:Source>
  <b:Source>
    <b:Tag>Cha</b:Tag>
    <b:SourceType>InternetSite</b:SourceType>
    <b:Guid>{E6989AEE-3FC5-4047-A248-9A314D6B60D8}</b:Guid>
    <b:Title>ChatGPT</b:Title>
    <b:Author>
      <b:Author>
        <b:Corporate>ChatGPT</b:Corporate>
      </b:Author>
    </b:Author>
    <b:URL>https://chatgpt.com/</b:URL>
    <b:RefOrder>40</b:RefOrder>
  </b:Source>
  <b:Source>
    <b:Tag>Mic255</b:Tag>
    <b:SourceType>InternetSite</b:SourceType>
    <b:Guid>{42CBE4DA-711B-4F39-9465-7574A9E1CF06}</b:Guid>
    <b:Author>
      <b:Author>
        <b:Corporate>Microsoft</b:Corporate>
      </b:Author>
    </b:Author>
    <b:Title>Learn about Copilot prompts</b:Title>
    <b:YearAccessed>2025</b:YearAccessed>
    <b:MonthAccessed>July</b:MonthAccessed>
    <b:DayAccessed>01</b:DayAccessed>
    <b:URL>https://support.microsoft.com/en-gb/topic/learn-about-copilot-prompts-f6c3b467-f07c-4db1-ae54-ffac96184dd5</b:URL>
    <b:RefOrder>28</b:RefOrder>
  </b:Source>
  <b:Source>
    <b:Tag>Luc25</b:Tag>
    <b:SourceType>Report</b:SourceType>
    <b:Guid>{0BDDC5DB-595D-4DA6-99C2-BC4970A1942B}</b:Guid>
    <b:Title>Consult Evaluation: Scottish Governmentʼs Non-surgical cosmetic procedures consultation</b:Title>
    <b:Year>2025</b:Year>
    <b:Author>
      <b:Author>
        <b:NameList>
          <b:Person>
            <b:Last>al</b:Last>
            <b:First>Lucy</b:First>
            <b:Middle>Makinson et</b:Middle>
          </b:Person>
        </b:NameList>
      </b:Author>
    </b:Author>
    <b:RefOrder>21</b:RefOrder>
  </b:Source>
  <b:Source>
    <b:Tag>Mic256</b:Tag>
    <b:SourceType>InternetSite</b:SourceType>
    <b:Guid>{92397980-53D4-4487-A950-B46F08C92973}</b:Guid>
    <b:Title>What is Azure AI Foundry Agent Service?</b:Title>
    <b:Author>
      <b:Author>
        <b:Corporate>Microsoft</b:Corporate>
      </b:Author>
    </b:Author>
    <b:YearAccessed>2025</b:YearAccessed>
    <b:MonthAccessed>06</b:MonthAccessed>
    <b:DayAccessed>15</b:DayAccessed>
    <b:URL>https://learn.microsoft.com/en-us/azure/ai-foundry/agents/overview</b:URL>
    <b:RefOrder>32</b:RefOrder>
  </b:Source>
  <b:Source>
    <b:Tag>Mic257</b:Tag>
    <b:SourceType>InternetSite</b:SourceType>
    <b:Guid>{4CE4F189-9BCA-45D3-9622-44FC3A2A1C97}</b:Guid>
    <b:Author>
      <b:Author>
        <b:Corporate>Microsoft</b:Corporate>
      </b:Author>
    </b:Author>
    <b:Title>Azure OpenAI Assistants API</b:Title>
    <b:YearAccessed>2025</b:YearAccessed>
    <b:MonthAccessed>June</b:MonthAccessed>
    <b:DayAccessed>15</b:DayAccessed>
    <b:URL>https://learn.microsoft.com/en-us/azure/ai-foundry/openai/concepts/assistants</b:URL>
    <b:RefOrder>33</b:RefOrder>
  </b:Source>
</Sources>
</file>

<file path=customXml/item6.xml><?xml version="1.0" encoding="utf-8"?>
<FormTemplates xmlns="http://schemas.microsoft.com/sharepoint/v3/contenttype/forms">
  <Display>DocumentLibraryForm</Display>
  <Edit>DocumentLibraryForm</Edit>
  <New>DocumentLibraryForm</New>
</FormTemplates>
</file>

<file path=customXml/item7.xml><?xml version="1.0" encoding="utf-8"?>
<p:properties xmlns:p="http://schemas.microsoft.com/office/2006/metadata/properties" xmlns:xsi="http://www.w3.org/2001/XMLSchema-instance" xmlns:pc="http://schemas.microsoft.com/office/infopath/2007/PartnerControls">
  <documentManagement>
    <SharedWithUsers xmlns="9218a2e3-8e79-440b-9eab-d7bf14c8fd3e">
      <UserInfo>
        <DisplayName/>
        <AccountId xsi:nil="true"/>
        <AccountType/>
      </UserInfo>
    </SharedWithUsers>
    <_activity xmlns="b23f48d7-3ff4-4091-bf87-95d8d21ad6a6" xsi:nil="true"/>
  </documentManagement>
</p:properties>
</file>

<file path=customXml/item8.xml><?xml version="1.0" encoding="utf-8"?>
<ct:contentTypeSchema xmlns:ct="http://schemas.microsoft.com/office/2006/metadata/contentType" xmlns:ma="http://schemas.microsoft.com/office/2006/metadata/properties/metaAttributes" ct:_="" ma:_="" ma:contentTypeName="Document" ma:contentTypeID="0x01010068B1827954401E4283140E6AA2C6F04C" ma:contentTypeVersion="19" ma:contentTypeDescription="Create a new document." ma:contentTypeScope="" ma:versionID="9d6ffbac60016dbb300f6f0a952b53f7">
  <xsd:schema xmlns:xsd="http://www.w3.org/2001/XMLSchema" xmlns:xs="http://www.w3.org/2001/XMLSchema" xmlns:p="http://schemas.microsoft.com/office/2006/metadata/properties" xmlns:ns3="b23f48d7-3ff4-4091-bf87-95d8d21ad6a6" xmlns:ns4="9218a2e3-8e79-440b-9eab-d7bf14c8fd3e" targetNamespace="http://schemas.microsoft.com/office/2006/metadata/properties" ma:root="true" ma:fieldsID="dd3cf195f32a8a28f7ca77f21f923c2c" ns3:_="" ns4:_="">
    <xsd:import namespace="b23f48d7-3ff4-4091-bf87-95d8d21ad6a6"/>
    <xsd:import namespace="9218a2e3-8e79-440b-9eab-d7bf14c8fd3e"/>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Location"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element ref="ns3:MediaLengthInSeconds" minOccurs="0"/>
                <xsd:element ref="ns3:_activity" minOccurs="0"/>
                <xsd:element ref="ns3:MediaServiceObjectDetectorVersions" minOccurs="0"/>
                <xsd:element ref="ns3:MediaServiceSystemTags" minOccurs="0"/>
                <xsd:element ref="ns3:MediaServiceSearchPropertie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23f48d7-3ff4-4091-bf87-95d8d21ad6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218a2e3-8e79-440b-9eab-d7bf14c8fd3e"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9.xml><?xml version="1.0" encoding="utf-8"?>
<TemplafyTextElementConfigurations xmlns:xsi="http://www.w3.org/2001/XMLSchema-instance" xmlns:xsd="http://www.w3.org/2001/XMLSchema">
  <TextElement ElementMetadataLinkId="9af57efa-531d-473d-a46c-8dcb6afda224" TemplateId="637717180548733627">
    <TemplateConfiguration>{"elementsMetadata":[{"type":"pictureContentControl","id":"97b4a865-7b74-47f7-8772-9cdfef72c567","elementConfiguration":{"inheritDimensions":"{{InheritDimensions.InheritNone}}","width":"{{UserProfile.CompanySelection.BrandRef.LogoRef.LogoWidth}}","image":"{{UserProfile.CompanySelection.BrandRef.LogoRef.LogoRef.Image}}","removeAndKeepContent":false,"disableUpdates":false,"type":"image"}},{"elementConfiguration":{"binding":"{{Translate(\"DocumentVerification\")}}","promptAiService":false,"removeAndKeepContent":false,"disableUpdates":false,"type":"text"},"type":"richTextContentControl","id":"5e5f8b1c-ac3a-4272-b5fd-64202bbd82b7"},{"elementConfiguration":{"binding":"{{Translate(\"ProjectTitle\")}}","promptAiService":false,"removeAndKeepContent":false,"disableUpdates":false,"type":"text"},"type":"richTextContentControl","id":"9910439d-f4d5-458f-973f-7d51e12451c7"},{"elementConfiguration":{"binding":"{{Form.ProjectTitle}}","promptAiService":false,"removeAndKeepContent":false,"disableUpdates":false,"type":"text"},"type":"richTextContentControl","id":"ae145aa0-889f-4a72-a348-ceb576acdfd1"},{"elementConfiguration":{"binding":"{{Translate(\"DocumentTitle\")}}","promptAiService":false,"removeAndKeepContent":false,"disableUpdates":false,"type":"text"},"type":"richTextContentControl","id":"fd8cd7a2-d77a-4685-a57a-01faa57e323b"},{"elementConfiguration":{"binding":"{{Form.ReportTitle}}","promptAiService":false,"removeAndKeepContent":false,"disableUpdates":false,"type":"text"},"type":"richTextContentControl","id":"f4498fa7-97bc-41c6-aa13-282a4095cf6f"},{"elementConfiguration":{"binding":"{{Translate(\"JobNumber\")}}","promptAiService":false,"removeAndKeepContent":false,"disableUpdates":false,"type":"text"},"type":"richTextContentControl","id":"d20a5c7c-4cfd-4b67-86c9-fb0ad51804cc"},{"elementConfiguration":{"binding":"{{Form.JobNumber}}","promptAiService":false,"removeAndKeepContent":false,"disableUpdates":false,"type":"text"},"type":"richTextContentControl","id":"edbff7c2-d1cc-49a0-bda0-2eab96ce261b"},{"elementConfiguration":{"binding":"{{Translate(\"DocumentRef\")}}","promptAiService":false,"removeAndKeepContent":false,"disableUpdates":false,"type":"text"},"type":"richTextContentControl","id":"0adcbd04-e4db-4fab-b808-5816b9c72781"},{"elementConfiguration":{"binding":"{{Form.DocumentReference}}","promptAiService":false,"removeAndKeepContent":false,"disableUpdates":false,"type":"text"},"type":"richTextContentControl","id":"f0957d2b-6eaf-4d74-ba40-331f617be8ea"},{"elementConfiguration":{"binding":"{{Translate(\"FileReference\")}}","promptAiService":false,"removeAndKeepContent":false,"disableUpdates":false,"type":"text"},"type":"richTextContentControl","id":"1c58d38e-7d4a-450e-b800-812e8efb1401"},{"elementConfiguration":{"binding":"{{Form.FileRef}}","promptAiService":false,"removeAndKeepContent":false,"disableUpdates":false,"type":"text"},"type":"richTextContentControl","id":"972f63df-03e4-4962-88fa-c36478252865"},{"elementConfiguration":{"binding":"{{Translate(\"Revision\")}}","promptAiService":false,"removeAndKeepContent":false,"disableUpdates":false,"type":"text"},"type":"richTextContentControl","id":"b659aefc-ff2d-4cc9-9afb-6185b7c5cbbf"},{"elementConfiguration":{"binding":"{{Translate(\"Date\")}}","promptAiService":false,"removeAndKeepContent":false,"disableUpdates":false,"type":"text"},"type":"richTextContentControl","id":"ea6425f6-aa73-4b5d-9fac-bcf8a9f1d0be"},{"elementConfiguration":{"binding":"{{Translate(\"Filename\")}}","promptAiService":false,"removeAndKeepContent":false,"disableUpdates":false,"type":"text"},"type":"richTextContentControl","id":"99c49614-926c-41d9-9e06-7f0c8d83f837"},{"elementConfiguration":{"binding":"{{Translate(\"Description\")}}","promptAiService":false,"removeAndKeepContent":false,"disableUpdates":false,"type":"text"},"type":"richTextContentControl","id":"c8dd9016-c1ba-493e-ae8c-86ae7a3b7e0c"},{"elementConfiguration":{"binding":"{{Translate(\"PreparedBy\")}}","promptAiService":false,"removeAndKeepContent":false,"disableUpdates":false,"type":"text"},"type":"richTextContentControl","id":"a1d7cfa9-efcb-4227-9e23-b4be888d0119"},{"elementConfiguration":{"binding":"{{Translate(\"CheckedBy\")}}","promptAiService":false,"removeAndKeepContent":false,"disableUpdates":false,"type":"text"},"type":"richTextContentControl","id":"f53fb7b0-8994-420a-9e23-57fed6a631a0"},{"elementConfiguration":{"binding":"{{Translate(\"ApprovedBy\")}}","promptAiService":false,"removeAndKeepContent":false,"disableUpdates":false,"type":"text"},"type":"richTextContentControl","id":"d873ab05-6700-4312-805c-a8db5e9dfaae"},{"elementConfiguration":{"binding":"{{Translate(\"Name\")}}","promptAiService":false,"removeAndKeepContent":false,"disableUpdates":false,"type":"text"},"type":"richTextContentControl","id":"15161f1d-a83c-4491-9c9a-1219a446cd85"},{"elementConfiguration":{"binding":"{{Translate(\"Signature\")}}","promptAiService":false,"removeAndKeepContent":false,"disableUpdates":false,"type":"text"},"type":"richTextContentControl","id":"c8df9f69-cbb8-4c17-ac30-9eeeba7508f5"},{"elementConfiguration":{"binding":"{{Translate(\"Filename\")}}","promptAiService":false,"removeAndKeepContent":false,"disableUpdates":false,"type":"text"},"type":"richTextContentControl","id":"04c0446b-84d3-4423-a38f-069467eb16da"},{"elementConfiguration":{"binding":"{{Translate(\"Description\")}}","promptAiService":false,"removeAndKeepContent":false,"disableUpdates":false,"type":"text"},"type":"richTextContentControl","id":"da52cfe4-62c0-4d27-bdc0-cdae7618f589"},{"elementConfiguration":{"binding":"{{Translate(\"PreparedBy\")}}","promptAiService":false,"removeAndKeepContent":false,"disableUpdates":false,"type":"text"},"type":"richTextContentControl","id":"247df029-59a1-4001-bc88-4b81e8aef515"},{"elementConfiguration":{"binding":"{{Translate(\"CheckedBy\")}}","promptAiService":false,"removeAndKeepContent":false,"disableUpdates":false,"type":"text"},"type":"richTextContentControl","id":"7c19c1aa-d466-4f7a-8f57-e061a8775004"},{"elementConfiguration":{"binding":"{{Translate(\"ApprovedBy\")}}","promptAiService":false,"removeAndKeepContent":false,"disableUpdates":false,"type":"text"},"type":"richTextContentControl","id":"de52a06a-1156-4411-b48e-878874f37da9"},{"elementConfiguration":{"binding":"{{Translate(\"Name\")}}","promptAiService":false,"removeAndKeepContent":false,"disableUpdates":false,"type":"text"},"type":"richTextContentControl","id":"f3fea40d-3f3e-4aab-a780-e19cd448b9fb"},{"elementConfiguration":{"binding":"{{Translate(\"Signature\")}}","promptAiService":false,"removeAndKeepContent":false,"disableUpdates":false,"type":"text"},"type":"richTextContentControl","id":"8210b925-d83b-44ad-a849-5a6277920f94"},{"elementConfiguration":{"binding":"{{Translate(\"Filename\")}}","promptAiService":false,"removeAndKeepContent":false,"disableUpdates":false,"type":"text"},"type":"richTextContentControl","id":"70e8a714-9fac-43c1-84e8-ebe2465f21cd"},{"elementConfiguration":{"binding":"{{Translate(\"Description\")}}","promptAiService":false,"removeAndKeepContent":false,"disableUpdates":false,"type":"text"},"type":"richTextContentControl","id":"19f08133-020b-453b-9bfc-e17886c365aa"},{"elementConfiguration":{"binding":"{{Translate(\"PreparedBy\")}}","promptAiService":false,"removeAndKeepContent":false,"disableUpdates":false,"type":"text"},"type":"richTextContentControl","id":"f02e32c9-13d5-4ca6-b056-65b2123ed1cf"},{"elementConfiguration":{"binding":"{{Translate(\"CheckedBy\")}}","promptAiService":false,"removeAndKeepContent":false,"disableUpdates":false,"type":"text"},"type":"richTextContentControl","id":"e4d78c68-6ba8-476d-948b-2beeda5e7d04"},{"elementConfiguration":{"binding":"{{Translate(\"ApprovedBy\")}}","promptAiService":false,"removeAndKeepContent":false,"disableUpdates":false,"type":"text"},"type":"richTextContentControl","id":"8ffcb71c-acb5-430c-b2bc-82b6e440efdd"},{"elementConfiguration":{"binding":"{{Translate(\"Name\")}}","promptAiService":false,"removeAndKeepContent":false,"disableUpdates":false,"type":"text"},"type":"richTextContentControl","id":"8a7f2c2f-2509-493f-a9cc-7d746c2df48a"},{"elementConfiguration":{"binding":"{{Translate(\"Signature\")}}","promptAiService":false,"removeAndKeepContent":false,"disableUpdates":false,"type":"text"},"type":"richTextContentControl","id":"431eb586-3b0d-44c7-b72d-707010fd3d5b"},{"elementConfiguration":{"binding":"{{Translate(\"IssueDocumentVerificationWithDocument\")}}","promptAiService":false,"removeAndKeepContent":false,"disableUpdates":false,"type":"text"},"type":"richTextContentControl","id":"f93218e9-7c1d-4433-99f2-e7b3c9e9ecf1"}],"transformationConfigurations":[],"enableDocumentContentUpdater":false,"version":"2.0"}</TemplateConfiguration>
    <FormConfiguration>{"formFields":[{"required":false,"placeholder":"","lines":2,"shareValue":true,"type":"textBox","name":"ProjectTitle","label":"Project Title"},{"required":false,"placeholder":"","lines":2,"shareValue":true,"type":"textBox","name":"ReportTitle","label":"Report Title"},{"required":false,"placeholder":"","lines":1,"shareValue":true,"type":"textBox","name":"DocumentReference","label":"Document Reference"},{"required":false,"placeholder":"","lines":1,"shareValue":true,"type":"textBox","name":"FileRef","label":"File Reference"},{"required":false,"placeholder":"","lines":1,"shareValue":true,"type":"textBox","name":"JobNumber","label":"Job Number"}],"formDataEntries":[]}</FormConfiguration>
  </TextElement>
  <TextElement ElementMetadataLinkId="e0cf495e-2e7f-41ea-b9af-0dd09186722e" TemplateId="637717180548733627">
    <TemplateConfiguration>{"elementsMetadata":[{"type":"pictureContentControl","id":"be1757b0-ff90-4823-b977-8c8c699364e1","elementConfiguration":{"inheritDimensions":"{{InheritDimensions.InheritNone}}","width":"{{UserProfile.CompanySelection.BrandRef.LogoRef.LogoWidth}}","image":"{{UserProfile.CompanySelection.BrandRef.LogoRef.LogoRef.Image}}","removeAndKeepContent":false,"disableUpdates":false,"type":"image"}},{"elementConfiguration":{"binding":"{{Translate(\"DocumentVerification\")}}","promptAiService":false,"removeAndKeepContent":false,"disableUpdates":false,"type":"text"},"type":"richTextContentControl","id":"e8329273-fd8c-4ba1-b0e7-6f27ec9cb0c7"},{"elementConfiguration":{"binding":"{{Translate(\"ProjectTitle\")}}","promptAiService":false,"removeAndKeepContent":false,"disableUpdates":false,"type":"text"},"type":"richTextContentControl","id":"7eca9417-e901-4b03-b4aa-29f994e1a587"},{"elementConfiguration":{"binding":"{{Form.ProjectTitle}}","promptAiService":false,"removeAndKeepContent":false,"disableUpdates":false,"type":"text"},"type":"richTextContentControl","id":"f6c3c8aa-45fc-4b99-9056-af974cdd1fe9"},{"elementConfiguration":{"binding":"{{Translate(\"DocumentTitle\")}}","promptAiService":false,"removeAndKeepContent":false,"disableUpdates":false,"type":"text"},"type":"richTextContentControl","id":"72a515ea-84be-4229-9b6a-00a6f85c5937"},{"elementConfiguration":{"binding":"{{Form.ReportTitle}}","promptAiService":false,"removeAndKeepContent":false,"disableUpdates":false,"type":"text"},"type":"richTextContentControl","id":"ec793d05-580b-4824-99ca-8ceb46c24cf5"},{"elementConfiguration":{"binding":"{{Translate(\"JobNumber\")}}","promptAiService":false,"removeAndKeepContent":false,"disableUpdates":false,"type":"text"},"type":"richTextContentControl","id":"121dbb33-e566-4be2-816f-7654e6c0cc89"},{"elementConfiguration":{"binding":"{{Form.JobNumber}}","promptAiService":false,"removeAndKeepContent":false,"disableUpdates":false,"type":"text"},"type":"richTextContentControl","id":"978dbc6b-7500-4762-b81b-8300c1318cd3"},{"elementConfiguration":{"binding":"{{Translate(\"DocumentRef\")}}","promptAiService":false,"removeAndKeepContent":false,"disableUpdates":false,"type":"text"},"type":"richTextContentControl","id":"f1ecb097-ffdd-4a6c-8af4-7e69651bbc05"},{"elementConfiguration":{"binding":"{{Form.DocumentReference}}","promptAiService":false,"removeAndKeepContent":false,"disableUpdates":false,"type":"text"},"type":"richTextContentControl","id":"7576b834-9b83-436d-8f9f-d81c54048fff"},{"elementConfiguration":{"binding":"{{Translate(\"FileReference\")}}","promptAiService":false,"removeAndKeepContent":false,"disableUpdates":false,"type":"text"},"type":"richTextContentControl","id":"4389fee4-1506-4f8e-8b40-6a168882859c"},{"elementConfiguration":{"binding":"{{Form.FileRef}}","promptAiService":false,"removeAndKeepContent":false,"disableUpdates":false,"type":"text"},"type":"richTextContentControl","id":"09284415-cc09-4a39-88ab-8a04ffac13a8"},{"elementConfiguration":{"binding":"{{Translate(\"Revision\")}}","promptAiService":false,"removeAndKeepContent":false,"disableUpdates":false,"type":"text"},"type":"richTextContentControl","id":"42a351b3-322a-47f4-bd56-704968868067"},{"elementConfiguration":{"binding":"{{Translate(\"Date\")}}","promptAiService":false,"removeAndKeepContent":false,"disableUpdates":false,"type":"text"},"type":"richTextContentControl","id":"6bc9d325-72b3-4154-bfb0-166d4922d5da"},{"elementConfiguration":{"binding":"{{Translate(\"Filename\")}}","promptAiService":false,"removeAndKeepContent":false,"disableUpdates":false,"type":"text"},"type":"richTextContentControl","id":"b61d350a-48ff-475e-864e-7dace436baf3"},{"elementConfiguration":{"binding":"{{Translate(\"Description\")}}","promptAiService":false,"removeAndKeepContent":false,"disableUpdates":false,"type":"text"},"type":"richTextContentControl","id":"2db7c78c-6104-47de-a28d-4b6300e95388"},{"elementConfiguration":{"binding":"{{Translate(\"PreparedBy\")}}","promptAiService":false,"removeAndKeepContent":false,"disableUpdates":false,"type":"text"},"type":"richTextContentControl","id":"6e109ac9-0378-4142-850c-99371dea99f5"},{"elementConfiguration":{"binding":"{{Translate(\"CheckedBy\")}}","promptAiService":false,"removeAndKeepContent":false,"disableUpdates":false,"type":"text"},"type":"richTextContentControl","id":"a50e0a05-0129-416f-bfc5-56f6bf85065e"},{"elementConfiguration":{"binding":"{{Translate(\"ApprovedBy\")}}","promptAiService":false,"removeAndKeepContent":false,"disableUpdates":false,"type":"text"},"type":"richTextContentControl","id":"e7f5a131-afaa-4591-9530-a140a4e4f815"},{"elementConfiguration":{"binding":"{{Translate(\"Name\")}}","promptAiService":false,"removeAndKeepContent":false,"disableUpdates":false,"type":"text"},"type":"richTextContentControl","id":"1c523653-921f-459c-87cf-fef2d89c88a1"},{"elementConfiguration":{"binding":"{{Translate(\"Signature\")}}","promptAiService":false,"removeAndKeepContent":false,"disableUpdates":false,"type":"text"},"type":"richTextContentControl","id":"0dd84b16-edca-4bf1-8694-e55ebeecf15c"},{"elementConfiguration":{"binding":"{{Translate(\"Filename\")}}","promptAiService":false,"removeAndKeepContent":false,"disableUpdates":false,"type":"text"},"type":"richTextContentControl","id":"be6f1d97-2964-4e86-beaa-e1aacf82cf8a"},{"elementConfiguration":{"binding":"{{Translate(\"Description\")}}","promptAiService":false,"removeAndKeepContent":false,"disableUpdates":false,"type":"text"},"type":"richTextContentControl","id":"7cd935e2-21fa-483c-862b-b0f6281b42e8"},{"elementConfiguration":{"binding":"{{Translate(\"PreparedBy\")}}","promptAiService":false,"removeAndKeepContent":false,"disableUpdates":false,"type":"text"},"type":"richTextContentControl","id":"1d1fbaf5-65b5-40e9-97d1-d3d228359a3e"},{"elementConfiguration":{"binding":"{{Translate(\"CheckedBy\")}}","promptAiService":false,"removeAndKeepContent":false,"disableUpdates":false,"type":"text"},"type":"richTextContentControl","id":"5a0c552e-08eb-46f5-a9cd-79d9102585b3"},{"elementConfiguration":{"binding":"{{Translate(\"ApprovedBy\")}}","promptAiService":false,"removeAndKeepContent":false,"disableUpdates":false,"type":"text"},"type":"richTextContentControl","id":"5b1fc3e2-9b28-4efe-816d-bf810c149d1d"},{"elementConfiguration":{"binding":"{{Translate(\"Name\")}}","promptAiService":false,"removeAndKeepContent":false,"disableUpdates":false,"type":"text"},"type":"richTextContentControl","id":"7d7366ad-a994-448f-ac4a-b3fcc4943611"},{"elementConfiguration":{"binding":"{{Translate(\"Signature\")}}","promptAiService":false,"removeAndKeepContent":false,"disableUpdates":false,"type":"text"},"type":"richTextContentControl","id":"ac96d6c5-8f77-4364-81ef-02658bfb0248"},{"elementConfiguration":{"binding":"{{Translate(\"Filename\")}}","promptAiService":false,"removeAndKeepContent":false,"disableUpdates":false,"type":"text"},"type":"richTextContentControl","id":"58ccd80b-d575-4d16-9c9a-99a0f63e7854"},{"elementConfiguration":{"binding":"{{Translate(\"Description\")}}","promptAiService":false,"removeAndKeepContent":false,"disableUpdates":false,"type":"text"},"type":"richTextContentControl","id":"b9994888-4110-44da-98ef-591bbdb1e1ff"},{"elementConfiguration":{"binding":"{{Translate(\"PreparedBy\")}}","promptAiService":false,"removeAndKeepContent":false,"disableUpdates":false,"type":"text"},"type":"richTextContentControl","id":"08164654-0e4b-4554-a00c-04b9966122d7"},{"elementConfiguration":{"binding":"{{Translate(\"CheckedBy\")}}","promptAiService":false,"removeAndKeepContent":false,"disableUpdates":false,"type":"text"},"type":"richTextContentControl","id":"8e725d0f-0cba-44f5-9e39-20ca5921ada8"},{"elementConfiguration":{"binding":"{{Translate(\"ApprovedBy\")}}","promptAiService":false,"removeAndKeepContent":false,"disableUpdates":false,"type":"text"},"type":"richTextContentControl","id":"5cc40cd0-a168-4d70-83d3-cc856c511509"},{"elementConfiguration":{"binding":"{{Translate(\"Name\")}}","promptAiService":false,"removeAndKeepContent":false,"disableUpdates":false,"type":"text"},"type":"richTextContentControl","id":"7c521c1b-f29d-4d23-aaef-6a050737bd4a"},{"elementConfiguration":{"binding":"{{Translate(\"Signature\")}}","promptAiService":false,"removeAndKeepContent":false,"disableUpdates":false,"type":"text"},"type":"richTextContentControl","id":"a179bb48-1d27-4931-9852-ed0d368c5494"},{"elementConfiguration":{"binding":"{{Translate(\"IssueDocumentVerificationWithDocument\")}}","promptAiService":false,"removeAndKeepContent":false,"disableUpdates":false,"type":"text"},"type":"richTextContentControl","id":"0ee09e39-7916-4162-b086-d7dfc561b0c1"}],"transformationConfigurations":[],"enableDocumentContentUpdater":false,"version":"2.0"}</TemplateConfiguration>
    <FormConfiguration>{"formFields":[{"required":false,"placeholder":"","lines":2,"shareValue":true,"type":"textBox","name":"ProjectTitle","label":"Project Title"},{"required":false,"placeholder":"","lines":2,"shareValue":true,"type":"textBox","name":"ReportTitle","label":"Report Title"},{"required":false,"placeholder":"","lines":1,"shareValue":true,"type":"textBox","name":"DocumentReference","label":"Document Reference"},{"required":false,"placeholder":"","lines":1,"shareValue":true,"type":"textBox","name":"FileRef","label":"File Reference"},{"required":false,"placeholder":"","lines":1,"shareValue":true,"type":"textBox","name":"JobNumber","label":"Job Number"}],"formDataEntries":[]}</FormConfiguration>
  </TextElement>
</TemplafyTextElementConfiguration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21149F7E-8B8C-4CBF-86D8-3F57B6EA9944}">
  <ds:schemaRefs/>
</ds:datastoreItem>
</file>

<file path=customXml/itemProps3.xml><?xml version="1.0" encoding="utf-8"?>
<ds:datastoreItem xmlns:ds="http://schemas.openxmlformats.org/officeDocument/2006/customXml" ds:itemID="{8E42E866-1FC6-4815-BEEB-465B1BC4592B}">
  <ds:schemaRefs/>
</ds:datastoreItem>
</file>

<file path=customXml/itemProps4.xml><?xml version="1.0" encoding="utf-8"?>
<ds:datastoreItem xmlns:ds="http://schemas.openxmlformats.org/officeDocument/2006/customXml" ds:itemID="{32422EF2-FA59-419D-A639-FF25BEC7FC91}">
  <ds:schemaRefs>
    <ds:schemaRef ds:uri="simpleXML"/>
    <ds:schemaRef ds:uri=""/>
  </ds:schemaRefs>
</ds:datastoreItem>
</file>

<file path=customXml/itemProps5.xml><?xml version="1.0" encoding="utf-8"?>
<ds:datastoreItem xmlns:ds="http://schemas.openxmlformats.org/officeDocument/2006/customXml" ds:itemID="{94EF2DB0-A5F7-4FCF-BF4E-E18138546F42}">
  <ds:schemaRefs>
    <ds:schemaRef ds:uri="http://schemas.openxmlformats.org/officeDocument/2006/bibliography"/>
  </ds:schemaRefs>
</ds:datastoreItem>
</file>

<file path=customXml/itemProps6.xml><?xml version="1.0" encoding="utf-8"?>
<ds:datastoreItem xmlns:ds="http://schemas.openxmlformats.org/officeDocument/2006/customXml" ds:itemID="{99299B32-E982-4EB2-8483-1B31C16996A9}">
  <ds:schemaRefs>
    <ds:schemaRef ds:uri="http://schemas.microsoft.com/sharepoint/v3/contenttype/forms"/>
  </ds:schemaRefs>
</ds:datastoreItem>
</file>

<file path=customXml/itemProps7.xml><?xml version="1.0" encoding="utf-8"?>
<ds:datastoreItem xmlns:ds="http://schemas.openxmlformats.org/officeDocument/2006/customXml" ds:itemID="{83ECFCD0-EED2-44BB-A5AC-28A0CB27AAE9}">
  <ds:schemaRefs>
    <ds:schemaRef ds:uri="http://schemas.microsoft.com/office/2006/metadata/properties"/>
    <ds:schemaRef ds:uri="http://schemas.microsoft.com/office/infopath/2007/PartnerControls"/>
    <ds:schemaRef ds:uri="9218a2e3-8e79-440b-9eab-d7bf14c8fd3e"/>
    <ds:schemaRef ds:uri="b23f48d7-3ff4-4091-bf87-95d8d21ad6a6"/>
  </ds:schemaRefs>
</ds:datastoreItem>
</file>

<file path=customXml/itemProps8.xml><?xml version="1.0" encoding="utf-8"?>
<ds:datastoreItem xmlns:ds="http://schemas.openxmlformats.org/officeDocument/2006/customXml" ds:itemID="{BF2EEE4E-0FDC-46D0-ACDB-CBEA41A48E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23f48d7-3ff4-4091-bf87-95d8d21ad6a6"/>
    <ds:schemaRef ds:uri="9218a2e3-8e79-440b-9eab-d7bf14c8fd3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9.xml><?xml version="1.0" encoding="utf-8"?>
<ds:datastoreItem xmlns:ds="http://schemas.openxmlformats.org/officeDocument/2006/customXml" ds:itemID="{80C6BF9A-CF5D-4488-BCBB-2CD235B249D8}">
  <ds:schemaRefs>
    <ds:schemaRef ds:uri="http://www.w3.org/2001/XMLSchema"/>
  </ds:schemaRefs>
</ds:datastoreItem>
</file>

<file path=docMetadata/LabelInfo.xml><?xml version="1.0" encoding="utf-8"?>
<clbl:labelList xmlns:clbl="http://schemas.microsoft.com/office/2020/mipLabelMetadata">
  <clbl:label id="{82fa3fd3-029b-403d-91b4-1dc930cb0e60}" enabled="1" method="Privileged" siteId="{4ae48b41-0137-4599-8661-fc641fe77bea}" removed="0"/>
</clbl:labelList>
</file>

<file path=docProps/app.xml><?xml version="1.0" encoding="utf-8"?>
<Properties xmlns="http://schemas.openxmlformats.org/officeDocument/2006/extended-properties" xmlns:vt="http://schemas.openxmlformats.org/officeDocument/2006/docPropsVTypes">
  <Template>Normal.dotm</Template>
  <TotalTime>3</TotalTime>
  <Pages>61</Pages>
  <Words>16160</Words>
  <Characters>92114</Characters>
  <Application>Microsoft Office Word</Application>
  <DocSecurity>0</DocSecurity>
  <Lines>767</Lines>
  <Paragraphs>216</Paragraphs>
  <ScaleCrop>false</ScaleCrop>
  <Company>university of wales trinity st david</Company>
  <LinksUpToDate>false</LinksUpToDate>
  <CharactersWithSpaces>108058</CharactersWithSpaces>
  <SharedDoc>false</SharedDoc>
  <HLinks>
    <vt:vector size="390" baseType="variant">
      <vt:variant>
        <vt:i4>1900601</vt:i4>
      </vt:variant>
      <vt:variant>
        <vt:i4>392</vt:i4>
      </vt:variant>
      <vt:variant>
        <vt:i4>0</vt:i4>
      </vt:variant>
      <vt:variant>
        <vt:i4>5</vt:i4>
      </vt:variant>
      <vt:variant>
        <vt:lpwstr/>
      </vt:variant>
      <vt:variant>
        <vt:lpwstr>_Toc207549866</vt:lpwstr>
      </vt:variant>
      <vt:variant>
        <vt:i4>1900601</vt:i4>
      </vt:variant>
      <vt:variant>
        <vt:i4>386</vt:i4>
      </vt:variant>
      <vt:variant>
        <vt:i4>0</vt:i4>
      </vt:variant>
      <vt:variant>
        <vt:i4>5</vt:i4>
      </vt:variant>
      <vt:variant>
        <vt:lpwstr/>
      </vt:variant>
      <vt:variant>
        <vt:lpwstr>_Toc207549865</vt:lpwstr>
      </vt:variant>
      <vt:variant>
        <vt:i4>1900601</vt:i4>
      </vt:variant>
      <vt:variant>
        <vt:i4>380</vt:i4>
      </vt:variant>
      <vt:variant>
        <vt:i4>0</vt:i4>
      </vt:variant>
      <vt:variant>
        <vt:i4>5</vt:i4>
      </vt:variant>
      <vt:variant>
        <vt:lpwstr/>
      </vt:variant>
      <vt:variant>
        <vt:lpwstr>_Toc207549864</vt:lpwstr>
      </vt:variant>
      <vt:variant>
        <vt:i4>1900601</vt:i4>
      </vt:variant>
      <vt:variant>
        <vt:i4>371</vt:i4>
      </vt:variant>
      <vt:variant>
        <vt:i4>0</vt:i4>
      </vt:variant>
      <vt:variant>
        <vt:i4>5</vt:i4>
      </vt:variant>
      <vt:variant>
        <vt:lpwstr/>
      </vt:variant>
      <vt:variant>
        <vt:lpwstr>_Toc207549863</vt:lpwstr>
      </vt:variant>
      <vt:variant>
        <vt:i4>1900601</vt:i4>
      </vt:variant>
      <vt:variant>
        <vt:i4>365</vt:i4>
      </vt:variant>
      <vt:variant>
        <vt:i4>0</vt:i4>
      </vt:variant>
      <vt:variant>
        <vt:i4>5</vt:i4>
      </vt:variant>
      <vt:variant>
        <vt:lpwstr/>
      </vt:variant>
      <vt:variant>
        <vt:lpwstr>_Toc207549862</vt:lpwstr>
      </vt:variant>
      <vt:variant>
        <vt:i4>1900601</vt:i4>
      </vt:variant>
      <vt:variant>
        <vt:i4>359</vt:i4>
      </vt:variant>
      <vt:variant>
        <vt:i4>0</vt:i4>
      </vt:variant>
      <vt:variant>
        <vt:i4>5</vt:i4>
      </vt:variant>
      <vt:variant>
        <vt:lpwstr/>
      </vt:variant>
      <vt:variant>
        <vt:lpwstr>_Toc207549861</vt:lpwstr>
      </vt:variant>
      <vt:variant>
        <vt:i4>1900601</vt:i4>
      </vt:variant>
      <vt:variant>
        <vt:i4>353</vt:i4>
      </vt:variant>
      <vt:variant>
        <vt:i4>0</vt:i4>
      </vt:variant>
      <vt:variant>
        <vt:i4>5</vt:i4>
      </vt:variant>
      <vt:variant>
        <vt:lpwstr/>
      </vt:variant>
      <vt:variant>
        <vt:lpwstr>_Toc207549860</vt:lpwstr>
      </vt:variant>
      <vt:variant>
        <vt:i4>1966137</vt:i4>
      </vt:variant>
      <vt:variant>
        <vt:i4>347</vt:i4>
      </vt:variant>
      <vt:variant>
        <vt:i4>0</vt:i4>
      </vt:variant>
      <vt:variant>
        <vt:i4>5</vt:i4>
      </vt:variant>
      <vt:variant>
        <vt:lpwstr/>
      </vt:variant>
      <vt:variant>
        <vt:lpwstr>_Toc207549859</vt:lpwstr>
      </vt:variant>
      <vt:variant>
        <vt:i4>1966137</vt:i4>
      </vt:variant>
      <vt:variant>
        <vt:i4>341</vt:i4>
      </vt:variant>
      <vt:variant>
        <vt:i4>0</vt:i4>
      </vt:variant>
      <vt:variant>
        <vt:i4>5</vt:i4>
      </vt:variant>
      <vt:variant>
        <vt:lpwstr/>
      </vt:variant>
      <vt:variant>
        <vt:lpwstr>_Toc207549858</vt:lpwstr>
      </vt:variant>
      <vt:variant>
        <vt:i4>1966137</vt:i4>
      </vt:variant>
      <vt:variant>
        <vt:i4>335</vt:i4>
      </vt:variant>
      <vt:variant>
        <vt:i4>0</vt:i4>
      </vt:variant>
      <vt:variant>
        <vt:i4>5</vt:i4>
      </vt:variant>
      <vt:variant>
        <vt:lpwstr/>
      </vt:variant>
      <vt:variant>
        <vt:lpwstr>_Toc207549857</vt:lpwstr>
      </vt:variant>
      <vt:variant>
        <vt:i4>1966137</vt:i4>
      </vt:variant>
      <vt:variant>
        <vt:i4>329</vt:i4>
      </vt:variant>
      <vt:variant>
        <vt:i4>0</vt:i4>
      </vt:variant>
      <vt:variant>
        <vt:i4>5</vt:i4>
      </vt:variant>
      <vt:variant>
        <vt:lpwstr/>
      </vt:variant>
      <vt:variant>
        <vt:lpwstr>_Toc207549856</vt:lpwstr>
      </vt:variant>
      <vt:variant>
        <vt:i4>1966137</vt:i4>
      </vt:variant>
      <vt:variant>
        <vt:i4>323</vt:i4>
      </vt:variant>
      <vt:variant>
        <vt:i4>0</vt:i4>
      </vt:variant>
      <vt:variant>
        <vt:i4>5</vt:i4>
      </vt:variant>
      <vt:variant>
        <vt:lpwstr/>
      </vt:variant>
      <vt:variant>
        <vt:lpwstr>_Toc207549855</vt:lpwstr>
      </vt:variant>
      <vt:variant>
        <vt:i4>1966137</vt:i4>
      </vt:variant>
      <vt:variant>
        <vt:i4>317</vt:i4>
      </vt:variant>
      <vt:variant>
        <vt:i4>0</vt:i4>
      </vt:variant>
      <vt:variant>
        <vt:i4>5</vt:i4>
      </vt:variant>
      <vt:variant>
        <vt:lpwstr/>
      </vt:variant>
      <vt:variant>
        <vt:lpwstr>_Toc207549854</vt:lpwstr>
      </vt:variant>
      <vt:variant>
        <vt:i4>1966137</vt:i4>
      </vt:variant>
      <vt:variant>
        <vt:i4>311</vt:i4>
      </vt:variant>
      <vt:variant>
        <vt:i4>0</vt:i4>
      </vt:variant>
      <vt:variant>
        <vt:i4>5</vt:i4>
      </vt:variant>
      <vt:variant>
        <vt:lpwstr/>
      </vt:variant>
      <vt:variant>
        <vt:lpwstr>_Toc207549853</vt:lpwstr>
      </vt:variant>
      <vt:variant>
        <vt:i4>1966137</vt:i4>
      </vt:variant>
      <vt:variant>
        <vt:i4>305</vt:i4>
      </vt:variant>
      <vt:variant>
        <vt:i4>0</vt:i4>
      </vt:variant>
      <vt:variant>
        <vt:i4>5</vt:i4>
      </vt:variant>
      <vt:variant>
        <vt:lpwstr/>
      </vt:variant>
      <vt:variant>
        <vt:lpwstr>_Toc207549852</vt:lpwstr>
      </vt:variant>
      <vt:variant>
        <vt:i4>1966137</vt:i4>
      </vt:variant>
      <vt:variant>
        <vt:i4>299</vt:i4>
      </vt:variant>
      <vt:variant>
        <vt:i4>0</vt:i4>
      </vt:variant>
      <vt:variant>
        <vt:i4>5</vt:i4>
      </vt:variant>
      <vt:variant>
        <vt:lpwstr/>
      </vt:variant>
      <vt:variant>
        <vt:lpwstr>_Toc207549851</vt:lpwstr>
      </vt:variant>
      <vt:variant>
        <vt:i4>1966137</vt:i4>
      </vt:variant>
      <vt:variant>
        <vt:i4>293</vt:i4>
      </vt:variant>
      <vt:variant>
        <vt:i4>0</vt:i4>
      </vt:variant>
      <vt:variant>
        <vt:i4>5</vt:i4>
      </vt:variant>
      <vt:variant>
        <vt:lpwstr/>
      </vt:variant>
      <vt:variant>
        <vt:lpwstr>_Toc207549850</vt:lpwstr>
      </vt:variant>
      <vt:variant>
        <vt:i4>2031673</vt:i4>
      </vt:variant>
      <vt:variant>
        <vt:i4>287</vt:i4>
      </vt:variant>
      <vt:variant>
        <vt:i4>0</vt:i4>
      </vt:variant>
      <vt:variant>
        <vt:i4>5</vt:i4>
      </vt:variant>
      <vt:variant>
        <vt:lpwstr/>
      </vt:variant>
      <vt:variant>
        <vt:lpwstr>_Toc207549849</vt:lpwstr>
      </vt:variant>
      <vt:variant>
        <vt:i4>1638456</vt:i4>
      </vt:variant>
      <vt:variant>
        <vt:i4>278</vt:i4>
      </vt:variant>
      <vt:variant>
        <vt:i4>0</vt:i4>
      </vt:variant>
      <vt:variant>
        <vt:i4>5</vt:i4>
      </vt:variant>
      <vt:variant>
        <vt:lpwstr/>
      </vt:variant>
      <vt:variant>
        <vt:lpwstr>_Toc207549920</vt:lpwstr>
      </vt:variant>
      <vt:variant>
        <vt:i4>1703992</vt:i4>
      </vt:variant>
      <vt:variant>
        <vt:i4>272</vt:i4>
      </vt:variant>
      <vt:variant>
        <vt:i4>0</vt:i4>
      </vt:variant>
      <vt:variant>
        <vt:i4>5</vt:i4>
      </vt:variant>
      <vt:variant>
        <vt:lpwstr/>
      </vt:variant>
      <vt:variant>
        <vt:lpwstr>_Toc207549919</vt:lpwstr>
      </vt:variant>
      <vt:variant>
        <vt:i4>1703992</vt:i4>
      </vt:variant>
      <vt:variant>
        <vt:i4>266</vt:i4>
      </vt:variant>
      <vt:variant>
        <vt:i4>0</vt:i4>
      </vt:variant>
      <vt:variant>
        <vt:i4>5</vt:i4>
      </vt:variant>
      <vt:variant>
        <vt:lpwstr/>
      </vt:variant>
      <vt:variant>
        <vt:lpwstr>_Toc207549918</vt:lpwstr>
      </vt:variant>
      <vt:variant>
        <vt:i4>1703992</vt:i4>
      </vt:variant>
      <vt:variant>
        <vt:i4>260</vt:i4>
      </vt:variant>
      <vt:variant>
        <vt:i4>0</vt:i4>
      </vt:variant>
      <vt:variant>
        <vt:i4>5</vt:i4>
      </vt:variant>
      <vt:variant>
        <vt:lpwstr/>
      </vt:variant>
      <vt:variant>
        <vt:lpwstr>_Toc207549917</vt:lpwstr>
      </vt:variant>
      <vt:variant>
        <vt:i4>1703992</vt:i4>
      </vt:variant>
      <vt:variant>
        <vt:i4>254</vt:i4>
      </vt:variant>
      <vt:variant>
        <vt:i4>0</vt:i4>
      </vt:variant>
      <vt:variant>
        <vt:i4>5</vt:i4>
      </vt:variant>
      <vt:variant>
        <vt:lpwstr/>
      </vt:variant>
      <vt:variant>
        <vt:lpwstr>_Toc207549916</vt:lpwstr>
      </vt:variant>
      <vt:variant>
        <vt:i4>1703992</vt:i4>
      </vt:variant>
      <vt:variant>
        <vt:i4>248</vt:i4>
      </vt:variant>
      <vt:variant>
        <vt:i4>0</vt:i4>
      </vt:variant>
      <vt:variant>
        <vt:i4>5</vt:i4>
      </vt:variant>
      <vt:variant>
        <vt:lpwstr/>
      </vt:variant>
      <vt:variant>
        <vt:lpwstr>_Toc207549915</vt:lpwstr>
      </vt:variant>
      <vt:variant>
        <vt:i4>1703992</vt:i4>
      </vt:variant>
      <vt:variant>
        <vt:i4>242</vt:i4>
      </vt:variant>
      <vt:variant>
        <vt:i4>0</vt:i4>
      </vt:variant>
      <vt:variant>
        <vt:i4>5</vt:i4>
      </vt:variant>
      <vt:variant>
        <vt:lpwstr/>
      </vt:variant>
      <vt:variant>
        <vt:lpwstr>_Toc207549914</vt:lpwstr>
      </vt:variant>
      <vt:variant>
        <vt:i4>1703992</vt:i4>
      </vt:variant>
      <vt:variant>
        <vt:i4>236</vt:i4>
      </vt:variant>
      <vt:variant>
        <vt:i4>0</vt:i4>
      </vt:variant>
      <vt:variant>
        <vt:i4>5</vt:i4>
      </vt:variant>
      <vt:variant>
        <vt:lpwstr/>
      </vt:variant>
      <vt:variant>
        <vt:lpwstr>_Toc207549913</vt:lpwstr>
      </vt:variant>
      <vt:variant>
        <vt:i4>1703992</vt:i4>
      </vt:variant>
      <vt:variant>
        <vt:i4>230</vt:i4>
      </vt:variant>
      <vt:variant>
        <vt:i4>0</vt:i4>
      </vt:variant>
      <vt:variant>
        <vt:i4>5</vt:i4>
      </vt:variant>
      <vt:variant>
        <vt:lpwstr/>
      </vt:variant>
      <vt:variant>
        <vt:lpwstr>_Toc207549912</vt:lpwstr>
      </vt:variant>
      <vt:variant>
        <vt:i4>1703992</vt:i4>
      </vt:variant>
      <vt:variant>
        <vt:i4>224</vt:i4>
      </vt:variant>
      <vt:variant>
        <vt:i4>0</vt:i4>
      </vt:variant>
      <vt:variant>
        <vt:i4>5</vt:i4>
      </vt:variant>
      <vt:variant>
        <vt:lpwstr/>
      </vt:variant>
      <vt:variant>
        <vt:lpwstr>_Toc207549911</vt:lpwstr>
      </vt:variant>
      <vt:variant>
        <vt:i4>1703992</vt:i4>
      </vt:variant>
      <vt:variant>
        <vt:i4>218</vt:i4>
      </vt:variant>
      <vt:variant>
        <vt:i4>0</vt:i4>
      </vt:variant>
      <vt:variant>
        <vt:i4>5</vt:i4>
      </vt:variant>
      <vt:variant>
        <vt:lpwstr/>
      </vt:variant>
      <vt:variant>
        <vt:lpwstr>_Toc207549910</vt:lpwstr>
      </vt:variant>
      <vt:variant>
        <vt:i4>1769528</vt:i4>
      </vt:variant>
      <vt:variant>
        <vt:i4>212</vt:i4>
      </vt:variant>
      <vt:variant>
        <vt:i4>0</vt:i4>
      </vt:variant>
      <vt:variant>
        <vt:i4>5</vt:i4>
      </vt:variant>
      <vt:variant>
        <vt:lpwstr/>
      </vt:variant>
      <vt:variant>
        <vt:lpwstr>_Toc207549909</vt:lpwstr>
      </vt:variant>
      <vt:variant>
        <vt:i4>1769528</vt:i4>
      </vt:variant>
      <vt:variant>
        <vt:i4>206</vt:i4>
      </vt:variant>
      <vt:variant>
        <vt:i4>0</vt:i4>
      </vt:variant>
      <vt:variant>
        <vt:i4>5</vt:i4>
      </vt:variant>
      <vt:variant>
        <vt:lpwstr/>
      </vt:variant>
      <vt:variant>
        <vt:lpwstr>_Toc207549908</vt:lpwstr>
      </vt:variant>
      <vt:variant>
        <vt:i4>1769528</vt:i4>
      </vt:variant>
      <vt:variant>
        <vt:i4>200</vt:i4>
      </vt:variant>
      <vt:variant>
        <vt:i4>0</vt:i4>
      </vt:variant>
      <vt:variant>
        <vt:i4>5</vt:i4>
      </vt:variant>
      <vt:variant>
        <vt:lpwstr/>
      </vt:variant>
      <vt:variant>
        <vt:lpwstr>_Toc207549907</vt:lpwstr>
      </vt:variant>
      <vt:variant>
        <vt:i4>1769528</vt:i4>
      </vt:variant>
      <vt:variant>
        <vt:i4>194</vt:i4>
      </vt:variant>
      <vt:variant>
        <vt:i4>0</vt:i4>
      </vt:variant>
      <vt:variant>
        <vt:i4>5</vt:i4>
      </vt:variant>
      <vt:variant>
        <vt:lpwstr/>
      </vt:variant>
      <vt:variant>
        <vt:lpwstr>_Toc207549906</vt:lpwstr>
      </vt:variant>
      <vt:variant>
        <vt:i4>1769528</vt:i4>
      </vt:variant>
      <vt:variant>
        <vt:i4>188</vt:i4>
      </vt:variant>
      <vt:variant>
        <vt:i4>0</vt:i4>
      </vt:variant>
      <vt:variant>
        <vt:i4>5</vt:i4>
      </vt:variant>
      <vt:variant>
        <vt:lpwstr/>
      </vt:variant>
      <vt:variant>
        <vt:lpwstr>_Toc207549905</vt:lpwstr>
      </vt:variant>
      <vt:variant>
        <vt:i4>1769528</vt:i4>
      </vt:variant>
      <vt:variant>
        <vt:i4>182</vt:i4>
      </vt:variant>
      <vt:variant>
        <vt:i4>0</vt:i4>
      </vt:variant>
      <vt:variant>
        <vt:i4>5</vt:i4>
      </vt:variant>
      <vt:variant>
        <vt:lpwstr/>
      </vt:variant>
      <vt:variant>
        <vt:lpwstr>_Toc207549904</vt:lpwstr>
      </vt:variant>
      <vt:variant>
        <vt:i4>1769528</vt:i4>
      </vt:variant>
      <vt:variant>
        <vt:i4>176</vt:i4>
      </vt:variant>
      <vt:variant>
        <vt:i4>0</vt:i4>
      </vt:variant>
      <vt:variant>
        <vt:i4>5</vt:i4>
      </vt:variant>
      <vt:variant>
        <vt:lpwstr/>
      </vt:variant>
      <vt:variant>
        <vt:lpwstr>_Toc207549903</vt:lpwstr>
      </vt:variant>
      <vt:variant>
        <vt:i4>1769528</vt:i4>
      </vt:variant>
      <vt:variant>
        <vt:i4>170</vt:i4>
      </vt:variant>
      <vt:variant>
        <vt:i4>0</vt:i4>
      </vt:variant>
      <vt:variant>
        <vt:i4>5</vt:i4>
      </vt:variant>
      <vt:variant>
        <vt:lpwstr/>
      </vt:variant>
      <vt:variant>
        <vt:lpwstr>_Toc207549902</vt:lpwstr>
      </vt:variant>
      <vt:variant>
        <vt:i4>1769528</vt:i4>
      </vt:variant>
      <vt:variant>
        <vt:i4>164</vt:i4>
      </vt:variant>
      <vt:variant>
        <vt:i4>0</vt:i4>
      </vt:variant>
      <vt:variant>
        <vt:i4>5</vt:i4>
      </vt:variant>
      <vt:variant>
        <vt:lpwstr/>
      </vt:variant>
      <vt:variant>
        <vt:lpwstr>_Toc207549901</vt:lpwstr>
      </vt:variant>
      <vt:variant>
        <vt:i4>1769528</vt:i4>
      </vt:variant>
      <vt:variant>
        <vt:i4>158</vt:i4>
      </vt:variant>
      <vt:variant>
        <vt:i4>0</vt:i4>
      </vt:variant>
      <vt:variant>
        <vt:i4>5</vt:i4>
      </vt:variant>
      <vt:variant>
        <vt:lpwstr/>
      </vt:variant>
      <vt:variant>
        <vt:lpwstr>_Toc207549900</vt:lpwstr>
      </vt:variant>
      <vt:variant>
        <vt:i4>1179705</vt:i4>
      </vt:variant>
      <vt:variant>
        <vt:i4>152</vt:i4>
      </vt:variant>
      <vt:variant>
        <vt:i4>0</vt:i4>
      </vt:variant>
      <vt:variant>
        <vt:i4>5</vt:i4>
      </vt:variant>
      <vt:variant>
        <vt:lpwstr/>
      </vt:variant>
      <vt:variant>
        <vt:lpwstr>_Toc207549899</vt:lpwstr>
      </vt:variant>
      <vt:variant>
        <vt:i4>1179705</vt:i4>
      </vt:variant>
      <vt:variant>
        <vt:i4>146</vt:i4>
      </vt:variant>
      <vt:variant>
        <vt:i4>0</vt:i4>
      </vt:variant>
      <vt:variant>
        <vt:i4>5</vt:i4>
      </vt:variant>
      <vt:variant>
        <vt:lpwstr/>
      </vt:variant>
      <vt:variant>
        <vt:lpwstr>_Toc207549898</vt:lpwstr>
      </vt:variant>
      <vt:variant>
        <vt:i4>1179705</vt:i4>
      </vt:variant>
      <vt:variant>
        <vt:i4>140</vt:i4>
      </vt:variant>
      <vt:variant>
        <vt:i4>0</vt:i4>
      </vt:variant>
      <vt:variant>
        <vt:i4>5</vt:i4>
      </vt:variant>
      <vt:variant>
        <vt:lpwstr/>
      </vt:variant>
      <vt:variant>
        <vt:lpwstr>_Toc207549897</vt:lpwstr>
      </vt:variant>
      <vt:variant>
        <vt:i4>1179705</vt:i4>
      </vt:variant>
      <vt:variant>
        <vt:i4>134</vt:i4>
      </vt:variant>
      <vt:variant>
        <vt:i4>0</vt:i4>
      </vt:variant>
      <vt:variant>
        <vt:i4>5</vt:i4>
      </vt:variant>
      <vt:variant>
        <vt:lpwstr/>
      </vt:variant>
      <vt:variant>
        <vt:lpwstr>_Toc207549896</vt:lpwstr>
      </vt:variant>
      <vt:variant>
        <vt:i4>1179705</vt:i4>
      </vt:variant>
      <vt:variant>
        <vt:i4>128</vt:i4>
      </vt:variant>
      <vt:variant>
        <vt:i4>0</vt:i4>
      </vt:variant>
      <vt:variant>
        <vt:i4>5</vt:i4>
      </vt:variant>
      <vt:variant>
        <vt:lpwstr/>
      </vt:variant>
      <vt:variant>
        <vt:lpwstr>_Toc207549895</vt:lpwstr>
      </vt:variant>
      <vt:variant>
        <vt:i4>1179705</vt:i4>
      </vt:variant>
      <vt:variant>
        <vt:i4>122</vt:i4>
      </vt:variant>
      <vt:variant>
        <vt:i4>0</vt:i4>
      </vt:variant>
      <vt:variant>
        <vt:i4>5</vt:i4>
      </vt:variant>
      <vt:variant>
        <vt:lpwstr/>
      </vt:variant>
      <vt:variant>
        <vt:lpwstr>_Toc207549894</vt:lpwstr>
      </vt:variant>
      <vt:variant>
        <vt:i4>1179705</vt:i4>
      </vt:variant>
      <vt:variant>
        <vt:i4>116</vt:i4>
      </vt:variant>
      <vt:variant>
        <vt:i4>0</vt:i4>
      </vt:variant>
      <vt:variant>
        <vt:i4>5</vt:i4>
      </vt:variant>
      <vt:variant>
        <vt:lpwstr/>
      </vt:variant>
      <vt:variant>
        <vt:lpwstr>_Toc207549893</vt:lpwstr>
      </vt:variant>
      <vt:variant>
        <vt:i4>1179705</vt:i4>
      </vt:variant>
      <vt:variant>
        <vt:i4>110</vt:i4>
      </vt:variant>
      <vt:variant>
        <vt:i4>0</vt:i4>
      </vt:variant>
      <vt:variant>
        <vt:i4>5</vt:i4>
      </vt:variant>
      <vt:variant>
        <vt:lpwstr/>
      </vt:variant>
      <vt:variant>
        <vt:lpwstr>_Toc207549892</vt:lpwstr>
      </vt:variant>
      <vt:variant>
        <vt:i4>1179705</vt:i4>
      </vt:variant>
      <vt:variant>
        <vt:i4>104</vt:i4>
      </vt:variant>
      <vt:variant>
        <vt:i4>0</vt:i4>
      </vt:variant>
      <vt:variant>
        <vt:i4>5</vt:i4>
      </vt:variant>
      <vt:variant>
        <vt:lpwstr/>
      </vt:variant>
      <vt:variant>
        <vt:lpwstr>_Toc207549891</vt:lpwstr>
      </vt:variant>
      <vt:variant>
        <vt:i4>1179705</vt:i4>
      </vt:variant>
      <vt:variant>
        <vt:i4>98</vt:i4>
      </vt:variant>
      <vt:variant>
        <vt:i4>0</vt:i4>
      </vt:variant>
      <vt:variant>
        <vt:i4>5</vt:i4>
      </vt:variant>
      <vt:variant>
        <vt:lpwstr/>
      </vt:variant>
      <vt:variant>
        <vt:lpwstr>_Toc207549890</vt:lpwstr>
      </vt:variant>
      <vt:variant>
        <vt:i4>1245241</vt:i4>
      </vt:variant>
      <vt:variant>
        <vt:i4>92</vt:i4>
      </vt:variant>
      <vt:variant>
        <vt:i4>0</vt:i4>
      </vt:variant>
      <vt:variant>
        <vt:i4>5</vt:i4>
      </vt:variant>
      <vt:variant>
        <vt:lpwstr/>
      </vt:variant>
      <vt:variant>
        <vt:lpwstr>_Toc207549889</vt:lpwstr>
      </vt:variant>
      <vt:variant>
        <vt:i4>1245241</vt:i4>
      </vt:variant>
      <vt:variant>
        <vt:i4>86</vt:i4>
      </vt:variant>
      <vt:variant>
        <vt:i4>0</vt:i4>
      </vt:variant>
      <vt:variant>
        <vt:i4>5</vt:i4>
      </vt:variant>
      <vt:variant>
        <vt:lpwstr/>
      </vt:variant>
      <vt:variant>
        <vt:lpwstr>_Toc207549888</vt:lpwstr>
      </vt:variant>
      <vt:variant>
        <vt:i4>1245241</vt:i4>
      </vt:variant>
      <vt:variant>
        <vt:i4>80</vt:i4>
      </vt:variant>
      <vt:variant>
        <vt:i4>0</vt:i4>
      </vt:variant>
      <vt:variant>
        <vt:i4>5</vt:i4>
      </vt:variant>
      <vt:variant>
        <vt:lpwstr/>
      </vt:variant>
      <vt:variant>
        <vt:lpwstr>_Toc207549880</vt:lpwstr>
      </vt:variant>
      <vt:variant>
        <vt:i4>1835065</vt:i4>
      </vt:variant>
      <vt:variant>
        <vt:i4>74</vt:i4>
      </vt:variant>
      <vt:variant>
        <vt:i4>0</vt:i4>
      </vt:variant>
      <vt:variant>
        <vt:i4>5</vt:i4>
      </vt:variant>
      <vt:variant>
        <vt:lpwstr/>
      </vt:variant>
      <vt:variant>
        <vt:lpwstr>_Toc207549879</vt:lpwstr>
      </vt:variant>
      <vt:variant>
        <vt:i4>1835065</vt:i4>
      </vt:variant>
      <vt:variant>
        <vt:i4>68</vt:i4>
      </vt:variant>
      <vt:variant>
        <vt:i4>0</vt:i4>
      </vt:variant>
      <vt:variant>
        <vt:i4>5</vt:i4>
      </vt:variant>
      <vt:variant>
        <vt:lpwstr/>
      </vt:variant>
      <vt:variant>
        <vt:lpwstr>_Toc207549878</vt:lpwstr>
      </vt:variant>
      <vt:variant>
        <vt:i4>1835065</vt:i4>
      </vt:variant>
      <vt:variant>
        <vt:i4>62</vt:i4>
      </vt:variant>
      <vt:variant>
        <vt:i4>0</vt:i4>
      </vt:variant>
      <vt:variant>
        <vt:i4>5</vt:i4>
      </vt:variant>
      <vt:variant>
        <vt:lpwstr/>
      </vt:variant>
      <vt:variant>
        <vt:lpwstr>_Toc207549877</vt:lpwstr>
      </vt:variant>
      <vt:variant>
        <vt:i4>1835065</vt:i4>
      </vt:variant>
      <vt:variant>
        <vt:i4>56</vt:i4>
      </vt:variant>
      <vt:variant>
        <vt:i4>0</vt:i4>
      </vt:variant>
      <vt:variant>
        <vt:i4>5</vt:i4>
      </vt:variant>
      <vt:variant>
        <vt:lpwstr/>
      </vt:variant>
      <vt:variant>
        <vt:lpwstr>_Toc207549876</vt:lpwstr>
      </vt:variant>
      <vt:variant>
        <vt:i4>1835065</vt:i4>
      </vt:variant>
      <vt:variant>
        <vt:i4>50</vt:i4>
      </vt:variant>
      <vt:variant>
        <vt:i4>0</vt:i4>
      </vt:variant>
      <vt:variant>
        <vt:i4>5</vt:i4>
      </vt:variant>
      <vt:variant>
        <vt:lpwstr/>
      </vt:variant>
      <vt:variant>
        <vt:lpwstr>_Toc207549875</vt:lpwstr>
      </vt:variant>
      <vt:variant>
        <vt:i4>1835065</vt:i4>
      </vt:variant>
      <vt:variant>
        <vt:i4>44</vt:i4>
      </vt:variant>
      <vt:variant>
        <vt:i4>0</vt:i4>
      </vt:variant>
      <vt:variant>
        <vt:i4>5</vt:i4>
      </vt:variant>
      <vt:variant>
        <vt:lpwstr/>
      </vt:variant>
      <vt:variant>
        <vt:lpwstr>_Toc207549874</vt:lpwstr>
      </vt:variant>
      <vt:variant>
        <vt:i4>1835065</vt:i4>
      </vt:variant>
      <vt:variant>
        <vt:i4>38</vt:i4>
      </vt:variant>
      <vt:variant>
        <vt:i4>0</vt:i4>
      </vt:variant>
      <vt:variant>
        <vt:i4>5</vt:i4>
      </vt:variant>
      <vt:variant>
        <vt:lpwstr/>
      </vt:variant>
      <vt:variant>
        <vt:lpwstr>_Toc207549873</vt:lpwstr>
      </vt:variant>
      <vt:variant>
        <vt:i4>1835065</vt:i4>
      </vt:variant>
      <vt:variant>
        <vt:i4>32</vt:i4>
      </vt:variant>
      <vt:variant>
        <vt:i4>0</vt:i4>
      </vt:variant>
      <vt:variant>
        <vt:i4>5</vt:i4>
      </vt:variant>
      <vt:variant>
        <vt:lpwstr/>
      </vt:variant>
      <vt:variant>
        <vt:lpwstr>_Toc207549872</vt:lpwstr>
      </vt:variant>
      <vt:variant>
        <vt:i4>1835065</vt:i4>
      </vt:variant>
      <vt:variant>
        <vt:i4>26</vt:i4>
      </vt:variant>
      <vt:variant>
        <vt:i4>0</vt:i4>
      </vt:variant>
      <vt:variant>
        <vt:i4>5</vt:i4>
      </vt:variant>
      <vt:variant>
        <vt:lpwstr/>
      </vt:variant>
      <vt:variant>
        <vt:lpwstr>_Toc207549871</vt:lpwstr>
      </vt:variant>
      <vt:variant>
        <vt:i4>1835065</vt:i4>
      </vt:variant>
      <vt:variant>
        <vt:i4>20</vt:i4>
      </vt:variant>
      <vt:variant>
        <vt:i4>0</vt:i4>
      </vt:variant>
      <vt:variant>
        <vt:i4>5</vt:i4>
      </vt:variant>
      <vt:variant>
        <vt:lpwstr/>
      </vt:variant>
      <vt:variant>
        <vt:lpwstr>_Toc207549870</vt:lpwstr>
      </vt:variant>
      <vt:variant>
        <vt:i4>1900601</vt:i4>
      </vt:variant>
      <vt:variant>
        <vt:i4>14</vt:i4>
      </vt:variant>
      <vt:variant>
        <vt:i4>0</vt:i4>
      </vt:variant>
      <vt:variant>
        <vt:i4>5</vt:i4>
      </vt:variant>
      <vt:variant>
        <vt:lpwstr/>
      </vt:variant>
      <vt:variant>
        <vt:lpwstr>_Toc207549869</vt:lpwstr>
      </vt:variant>
      <vt:variant>
        <vt:i4>1900601</vt:i4>
      </vt:variant>
      <vt:variant>
        <vt:i4>8</vt:i4>
      </vt:variant>
      <vt:variant>
        <vt:i4>0</vt:i4>
      </vt:variant>
      <vt:variant>
        <vt:i4>5</vt:i4>
      </vt:variant>
      <vt:variant>
        <vt:lpwstr/>
      </vt:variant>
      <vt:variant>
        <vt:lpwstr>_Toc207549868</vt:lpwstr>
      </vt:variant>
      <vt:variant>
        <vt:i4>1900601</vt:i4>
      </vt:variant>
      <vt:variant>
        <vt:i4>2</vt:i4>
      </vt:variant>
      <vt:variant>
        <vt:i4>0</vt:i4>
      </vt:variant>
      <vt:variant>
        <vt:i4>5</vt:i4>
      </vt:variant>
      <vt:variant>
        <vt:lpwstr/>
      </vt:variant>
      <vt:variant>
        <vt:lpwstr>_Toc207549867</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Using nlp techniques to classify public opinion</dc:title>
  <dc:subject/>
  <dc:creator>Rhys Davies</dc:creator>
  <cp:keywords/>
  <dc:description/>
  <cp:lastModifiedBy>Rhys Davies</cp:lastModifiedBy>
  <cp:revision>3</cp:revision>
  <dcterms:created xsi:type="dcterms:W3CDTF">2025-09-07T10:17:00Z</dcterms:created>
  <dcterms:modified xsi:type="dcterms:W3CDTF">2025-09-07T10:17:00Z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ceExtensionsTemplateType">
    <vt:lpwstr>Report</vt:lpwstr>
  </property>
  <property fmtid="{D5CDD505-2E9C-101B-9397-08002B2CF9AE}" pid="3" name="pageFormat">
    <vt:lpwstr>A4</vt:lpwstr>
  </property>
  <property fmtid="{D5CDD505-2E9C-101B-9397-08002B2CF9AE}" pid="4" name="DocumentIntegrity">
    <vt:lpwstr>native</vt:lpwstr>
  </property>
  <property fmtid="{D5CDD505-2E9C-101B-9397-08002B2CF9AE}" pid="5" name="SavedOnce">
    <vt:lpwstr>true</vt:lpwstr>
  </property>
  <property fmtid="{D5CDD505-2E9C-101B-9397-08002B2CF9AE}" pid="6" name="MSIP_Label_82fa3fd3-029b-403d-91b4-1dc930cb0e60_Enabled">
    <vt:lpwstr>true</vt:lpwstr>
  </property>
  <property fmtid="{D5CDD505-2E9C-101B-9397-08002B2CF9AE}" pid="7" name="MSIP_Label_82fa3fd3-029b-403d-91b4-1dc930cb0e60_SetDate">
    <vt:lpwstr>2022-03-31T11:11:29Z</vt:lpwstr>
  </property>
  <property fmtid="{D5CDD505-2E9C-101B-9397-08002B2CF9AE}" pid="8" name="MSIP_Label_82fa3fd3-029b-403d-91b4-1dc930cb0e60_Method">
    <vt:lpwstr>Privileged</vt:lpwstr>
  </property>
  <property fmtid="{D5CDD505-2E9C-101B-9397-08002B2CF9AE}" pid="9" name="MSIP_Label_82fa3fd3-029b-403d-91b4-1dc930cb0e60_Name">
    <vt:lpwstr>82fa3fd3-029b-403d-91b4-1dc930cb0e60</vt:lpwstr>
  </property>
  <property fmtid="{D5CDD505-2E9C-101B-9397-08002B2CF9AE}" pid="10" name="MSIP_Label_82fa3fd3-029b-403d-91b4-1dc930cb0e60_SiteId">
    <vt:lpwstr>4ae48b41-0137-4599-8661-fc641fe77bea</vt:lpwstr>
  </property>
  <property fmtid="{D5CDD505-2E9C-101B-9397-08002B2CF9AE}" pid="11" name="MSIP_Label_82fa3fd3-029b-403d-91b4-1dc930cb0e60_ActionId">
    <vt:lpwstr>8410246e-63d7-485a-af28-8633f80dc53a</vt:lpwstr>
  </property>
  <property fmtid="{D5CDD505-2E9C-101B-9397-08002B2CF9AE}" pid="12" name="MSIP_Label_82fa3fd3-029b-403d-91b4-1dc930cb0e60_ContentBits">
    <vt:lpwstr>0</vt:lpwstr>
  </property>
  <property fmtid="{D5CDD505-2E9C-101B-9397-08002B2CF9AE}" pid="13" name="AddAppendixOption">
    <vt:lpwstr>true</vt:lpwstr>
  </property>
  <property fmtid="{D5CDD505-2E9C-101B-9397-08002B2CF9AE}" pid="14" name="TemplafyTenantId">
    <vt:lpwstr>arup</vt:lpwstr>
  </property>
  <property fmtid="{D5CDD505-2E9C-101B-9397-08002B2CF9AE}" pid="15" name="TemplafyTemplateId">
    <vt:lpwstr>637727706862836078</vt:lpwstr>
  </property>
  <property fmtid="{D5CDD505-2E9C-101B-9397-08002B2CF9AE}" pid="16" name="TemplafyUserProfileId">
    <vt:lpwstr>637793036940336602</vt:lpwstr>
  </property>
  <property fmtid="{D5CDD505-2E9C-101B-9397-08002B2CF9AE}" pid="17" name="TemplafyLanguageCode">
    <vt:lpwstr>en-GB</vt:lpwstr>
  </property>
  <property fmtid="{D5CDD505-2E9C-101B-9397-08002B2CF9AE}" pid="18" name="TemplafyFromBlank">
    <vt:bool>false</vt:bool>
  </property>
  <property fmtid="{D5CDD505-2E9C-101B-9397-08002B2CF9AE}" pid="19" name="ContentTypeId">
    <vt:lpwstr>0x01010068B1827954401E4283140E6AA2C6F04C</vt:lpwstr>
  </property>
</Properties>
</file>