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0"/>
  </p:notesMasterIdLst>
  <p:sldIdLst>
    <p:sldId id="277" r:id="rId5"/>
    <p:sldId id="280" r:id="rId6"/>
    <p:sldId id="281" r:id="rId7"/>
    <p:sldId id="292" r:id="rId8"/>
    <p:sldId id="294" r:id="rId9"/>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92340E-A62A-EE00-72A1-3801E43B2C71}" v="4" dt="2026-10-08T17:24:32.286"/>
    <p1510:client id="{A769AD92-6C73-66A1-38AE-11BEDF78F6F9}" v="74" dt="2026-10-09T14:51:26.129"/>
  </p1510:revLst>
</p1510:revInfo>
</file>

<file path=ppt/tableStyles.xml><?xml version="1.0" encoding="utf-8"?>
<a:tblStyleLst xmlns:a="http://schemas.openxmlformats.org/drawingml/2006/main" def="{125E5076-3810-47DD-B79F-674D7AD40C01}">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909" autoAdjust="0"/>
    <p:restoredTop sz="94609" autoAdjust="0"/>
  </p:normalViewPr>
  <p:slideViewPr>
    <p:cSldViewPr snapToGrid="0">
      <p:cViewPr>
        <p:scale>
          <a:sx n="100" d="100"/>
          <a:sy n="100" d="100"/>
        </p:scale>
        <p:origin x="269" y="-100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sma Zahoor (2242809)" userId="S::2242809@student.uwtsd.ac.uk::91786dcd-811a-4ec7-b3b5-430473559676" providerId="AD" clId="Web-{6D9B6719-C20C-95F2-AF68-43B516345CAA}"/>
    <pc:docChg chg="delSld modSld sldOrd">
      <pc:chgData name="Assma Zahoor (2242809)" userId="S::2242809@student.uwtsd.ac.uk::91786dcd-811a-4ec7-b3b5-430473559676" providerId="AD" clId="Web-{6D9B6719-C20C-95F2-AF68-43B516345CAA}" dt="2026-09-28T20:30:14.165" v="985"/>
      <pc:docMkLst>
        <pc:docMk/>
      </pc:docMkLst>
      <pc:sldChg chg="addSp delSp modSp">
        <pc:chgData name="Assma Zahoor (2242809)" userId="S::2242809@student.uwtsd.ac.uk::91786dcd-811a-4ec7-b3b5-430473559676" providerId="AD" clId="Web-{6D9B6719-C20C-95F2-AF68-43B516345CAA}" dt="2026-09-28T16:16:06.258" v="94" actId="20577"/>
        <pc:sldMkLst>
          <pc:docMk/>
          <pc:sldMk cId="3065282490" sldId="277"/>
        </pc:sldMkLst>
      </pc:sldChg>
      <pc:sldChg chg="addSp delSp modSp">
        <pc:chgData name="Assma Zahoor (2242809)" userId="S::2242809@student.uwtsd.ac.uk::91786dcd-811a-4ec7-b3b5-430473559676" providerId="AD" clId="Web-{6D9B6719-C20C-95F2-AF68-43B516345CAA}" dt="2026-09-28T19:59:17.024" v="723" actId="20577"/>
        <pc:sldMkLst>
          <pc:docMk/>
          <pc:sldMk cId="2764666220" sldId="280"/>
        </pc:sldMkLst>
        <pc:spChg chg="add mod">
          <ac:chgData name="Assma Zahoor (2242809)" userId="S::2242809@student.uwtsd.ac.uk::91786dcd-811a-4ec7-b3b5-430473559676" providerId="AD" clId="Web-{6D9B6719-C20C-95F2-AF68-43B516345CAA}" dt="2026-09-28T17:19:50.276" v="215" actId="20577"/>
          <ac:spMkLst>
            <pc:docMk/>
            <pc:sldMk cId="2764666220" sldId="280"/>
            <ac:spMk id="3" creationId="{2891E082-FC62-615B-830C-A390B8B1100B}"/>
          </ac:spMkLst>
        </pc:spChg>
        <pc:spChg chg="add mod">
          <ac:chgData name="Assma Zahoor (2242809)" userId="S::2242809@student.uwtsd.ac.uk::91786dcd-811a-4ec7-b3b5-430473559676" providerId="AD" clId="Web-{6D9B6719-C20C-95F2-AF68-43B516345CAA}" dt="2026-09-28T19:59:17.024" v="723" actId="20577"/>
          <ac:spMkLst>
            <pc:docMk/>
            <pc:sldMk cId="2764666220" sldId="280"/>
            <ac:spMk id="4" creationId="{17E39543-F3B6-51C1-4674-2DCA0E6DBD74}"/>
          </ac:spMkLst>
        </pc:spChg>
        <pc:spChg chg="add mod">
          <ac:chgData name="Assma Zahoor (2242809)" userId="S::2242809@student.uwtsd.ac.uk::91786dcd-811a-4ec7-b3b5-430473559676" providerId="AD" clId="Web-{6D9B6719-C20C-95F2-AF68-43B516345CAA}" dt="2026-09-28T17:27:15.044" v="291" actId="20577"/>
          <ac:spMkLst>
            <pc:docMk/>
            <pc:sldMk cId="2764666220" sldId="280"/>
            <ac:spMk id="7" creationId="{E21D0604-0902-C49B-F36B-51DF7EC123FE}"/>
          </ac:spMkLst>
        </pc:spChg>
        <pc:spChg chg="add mod">
          <ac:chgData name="Assma Zahoor (2242809)" userId="S::2242809@student.uwtsd.ac.uk::91786dcd-811a-4ec7-b3b5-430473559676" providerId="AD" clId="Web-{6D9B6719-C20C-95F2-AF68-43B516345CAA}" dt="2026-09-28T16:24:07.635" v="131" actId="20577"/>
          <ac:spMkLst>
            <pc:docMk/>
            <pc:sldMk cId="2764666220" sldId="280"/>
            <ac:spMk id="8" creationId="{823A9791-EA56-A9DA-8AD3-AEFCD003DF19}"/>
          </ac:spMkLst>
        </pc:spChg>
        <pc:spChg chg="add mod">
          <ac:chgData name="Assma Zahoor (2242809)" userId="S::2242809@student.uwtsd.ac.uk::91786dcd-811a-4ec7-b3b5-430473559676" providerId="AD" clId="Web-{6D9B6719-C20C-95F2-AF68-43B516345CAA}" dt="2026-09-28T17:35:33.472" v="308" actId="1076"/>
          <ac:spMkLst>
            <pc:docMk/>
            <pc:sldMk cId="2764666220" sldId="280"/>
            <ac:spMk id="11" creationId="{7CFF1417-B40F-27F3-D130-A2E993A2C0AC}"/>
          </ac:spMkLst>
        </pc:spChg>
        <pc:spChg chg="add mod">
          <ac:chgData name="Assma Zahoor (2242809)" userId="S::2242809@student.uwtsd.ac.uk::91786dcd-811a-4ec7-b3b5-430473559676" providerId="AD" clId="Web-{6D9B6719-C20C-95F2-AF68-43B516345CAA}" dt="2026-09-28T16:23:45.400" v="127" actId="14100"/>
          <ac:spMkLst>
            <pc:docMk/>
            <pc:sldMk cId="2764666220" sldId="280"/>
            <ac:spMk id="13" creationId="{1507960E-F5D5-8E2A-7B77-503B9542225B}"/>
          </ac:spMkLst>
        </pc:spChg>
        <pc:spChg chg="add mod">
          <ac:chgData name="Assma Zahoor (2242809)" userId="S::2242809@student.uwtsd.ac.uk::91786dcd-811a-4ec7-b3b5-430473559676" providerId="AD" clId="Web-{6D9B6719-C20C-95F2-AF68-43B516345CAA}" dt="2026-09-28T19:58:40.319" v="718" actId="20577"/>
          <ac:spMkLst>
            <pc:docMk/>
            <pc:sldMk cId="2764666220" sldId="280"/>
            <ac:spMk id="15" creationId="{59F7564E-14DA-0908-319F-6801E5D4F9A0}"/>
          </ac:spMkLst>
        </pc:spChg>
        <pc:spChg chg="add mod">
          <ac:chgData name="Assma Zahoor (2242809)" userId="S::2242809@student.uwtsd.ac.uk::91786dcd-811a-4ec7-b3b5-430473559676" providerId="AD" clId="Web-{6D9B6719-C20C-95F2-AF68-43B516345CAA}" dt="2026-09-28T17:54:24.198" v="445" actId="1076"/>
          <ac:spMkLst>
            <pc:docMk/>
            <pc:sldMk cId="2764666220" sldId="280"/>
            <ac:spMk id="19" creationId="{93A813F2-349A-7178-6B2A-3EAF8388EC7D}"/>
          </ac:spMkLst>
        </pc:spChg>
        <pc:graphicFrameChg chg="add mod topLvl modGraphic">
          <ac:chgData name="Assma Zahoor (2242809)" userId="S::2242809@student.uwtsd.ac.uk::91786dcd-811a-4ec7-b3b5-430473559676" providerId="AD" clId="Web-{6D9B6719-C20C-95F2-AF68-43B516345CAA}" dt="2026-09-28T17:16:06.087" v="200" actId="14100"/>
          <ac:graphicFrameMkLst>
            <pc:docMk/>
            <pc:sldMk cId="2764666220" sldId="280"/>
            <ac:graphicFrameMk id="16" creationId="{818F73EB-90BC-3653-6AAB-0C857A444118}"/>
          </ac:graphicFrameMkLst>
        </pc:graphicFrameChg>
        <pc:picChg chg="add mod">
          <ac:chgData name="Assma Zahoor (2242809)" userId="S::2242809@student.uwtsd.ac.uk::91786dcd-811a-4ec7-b3b5-430473559676" providerId="AD" clId="Web-{6D9B6719-C20C-95F2-AF68-43B516345CAA}" dt="2026-09-28T17:19:09.991" v="210"/>
          <ac:picMkLst>
            <pc:docMk/>
            <pc:sldMk cId="2764666220" sldId="280"/>
            <ac:picMk id="2" creationId="{C34CEA7F-A968-D5C0-999E-B65548C3656D}"/>
          </ac:picMkLst>
        </pc:picChg>
        <pc:picChg chg="add mod">
          <ac:chgData name="Assma Zahoor (2242809)" userId="S::2242809@student.uwtsd.ac.uk::91786dcd-811a-4ec7-b3b5-430473559676" providerId="AD" clId="Web-{6D9B6719-C20C-95F2-AF68-43B516345CAA}" dt="2026-09-28T16:16:44.947" v="101" actId="1076"/>
          <ac:picMkLst>
            <pc:docMk/>
            <pc:sldMk cId="2764666220" sldId="280"/>
            <ac:picMk id="6" creationId="{AD93049A-C291-1F40-D966-B241ACFC26C3}"/>
          </ac:picMkLst>
        </pc:picChg>
        <pc:picChg chg="add mod">
          <ac:chgData name="Assma Zahoor (2242809)" userId="S::2242809@student.uwtsd.ac.uk::91786dcd-811a-4ec7-b3b5-430473559676" providerId="AD" clId="Web-{6D9B6719-C20C-95F2-AF68-43B516345CAA}" dt="2026-09-28T17:33:29.463" v="300" actId="14100"/>
          <ac:picMkLst>
            <pc:docMk/>
            <pc:sldMk cId="2764666220" sldId="280"/>
            <ac:picMk id="9" creationId="{5489FC32-5628-4D81-16C8-75CE604C4A92}"/>
          </ac:picMkLst>
        </pc:picChg>
        <pc:picChg chg="add mod">
          <ac:chgData name="Assma Zahoor (2242809)" userId="S::2242809@student.uwtsd.ac.uk::91786dcd-811a-4ec7-b3b5-430473559676" providerId="AD" clId="Web-{6D9B6719-C20C-95F2-AF68-43B516345CAA}" dt="2026-09-28T17:16:50.309" v="204" actId="1076"/>
          <ac:picMkLst>
            <pc:docMk/>
            <pc:sldMk cId="2764666220" sldId="280"/>
            <ac:picMk id="10" creationId="{1A34FF09-821F-A460-0E6D-F7C7DC89737D}"/>
          </ac:picMkLst>
        </pc:picChg>
        <pc:picChg chg="add mod modCrop">
          <ac:chgData name="Assma Zahoor (2242809)" userId="S::2242809@student.uwtsd.ac.uk::91786dcd-811a-4ec7-b3b5-430473559676" providerId="AD" clId="Web-{6D9B6719-C20C-95F2-AF68-43B516345CAA}" dt="2026-09-28T17:50:26.695" v="433" actId="14100"/>
          <ac:picMkLst>
            <pc:docMk/>
            <pc:sldMk cId="2764666220" sldId="280"/>
            <ac:picMk id="17" creationId="{19D9AB72-2F13-BFBE-8643-5FB8C8D583C7}"/>
          </ac:picMkLst>
        </pc:picChg>
        <pc:picChg chg="add mod">
          <ac:chgData name="Assma Zahoor (2242809)" userId="S::2242809@student.uwtsd.ac.uk::91786dcd-811a-4ec7-b3b5-430473559676" providerId="AD" clId="Web-{6D9B6719-C20C-95F2-AF68-43B516345CAA}" dt="2026-09-28T17:53:12.052" v="437" actId="14100"/>
          <ac:picMkLst>
            <pc:docMk/>
            <pc:sldMk cId="2764666220" sldId="280"/>
            <ac:picMk id="18" creationId="{6DCA7F05-F05D-C777-177B-096CC06DF4FF}"/>
          </ac:picMkLst>
        </pc:picChg>
      </pc:sldChg>
      <pc:sldChg chg="addSp delSp modSp">
        <pc:chgData name="Assma Zahoor (2242809)" userId="S::2242809@student.uwtsd.ac.uk::91786dcd-811a-4ec7-b3b5-430473559676" providerId="AD" clId="Web-{6D9B6719-C20C-95F2-AF68-43B516345CAA}" dt="2026-09-28T20:13:51.858" v="812" actId="14100"/>
        <pc:sldMkLst>
          <pc:docMk/>
          <pc:sldMk cId="4281222718" sldId="281"/>
        </pc:sldMkLst>
        <pc:spChg chg="add mod">
          <ac:chgData name="Assma Zahoor (2242809)" userId="S::2242809@student.uwtsd.ac.uk::91786dcd-811a-4ec7-b3b5-430473559676" providerId="AD" clId="Web-{6D9B6719-C20C-95F2-AF68-43B516345CAA}" dt="2026-09-28T19:44:54.206" v="560" actId="20577"/>
          <ac:spMkLst>
            <pc:docMk/>
            <pc:sldMk cId="4281222718" sldId="281"/>
            <ac:spMk id="2" creationId="{E75A43DA-0579-AC79-8DD1-B2C2851C98A5}"/>
          </ac:spMkLst>
        </pc:spChg>
        <pc:spChg chg="add mod">
          <ac:chgData name="Assma Zahoor (2242809)" userId="S::2242809@student.uwtsd.ac.uk::91786dcd-811a-4ec7-b3b5-430473559676" providerId="AD" clId="Web-{6D9B6719-C20C-95F2-AF68-43B516345CAA}" dt="2026-09-28T20:00:04.823" v="728" actId="14100"/>
          <ac:spMkLst>
            <pc:docMk/>
            <pc:sldMk cId="4281222718" sldId="281"/>
            <ac:spMk id="4" creationId="{AC415FC4-268E-A17F-6689-28575141BCB9}"/>
          </ac:spMkLst>
        </pc:spChg>
        <pc:spChg chg="add mod">
          <ac:chgData name="Assma Zahoor (2242809)" userId="S::2242809@student.uwtsd.ac.uk::91786dcd-811a-4ec7-b3b5-430473559676" providerId="AD" clId="Web-{6D9B6719-C20C-95F2-AF68-43B516345CAA}" dt="2026-09-28T19:56:28.986" v="706" actId="20577"/>
          <ac:spMkLst>
            <pc:docMk/>
            <pc:sldMk cId="4281222718" sldId="281"/>
            <ac:spMk id="5" creationId="{28B3B9E3-8369-8230-2394-D896B7158AC1}"/>
          </ac:spMkLst>
        </pc:spChg>
        <pc:spChg chg="add mod">
          <ac:chgData name="Assma Zahoor (2242809)" userId="S::2242809@student.uwtsd.ac.uk::91786dcd-811a-4ec7-b3b5-430473559676" providerId="AD" clId="Web-{6D9B6719-C20C-95F2-AF68-43B516345CAA}" dt="2026-09-28T20:13:51.858" v="812" actId="14100"/>
          <ac:spMkLst>
            <pc:docMk/>
            <pc:sldMk cId="4281222718" sldId="281"/>
            <ac:spMk id="6" creationId="{48BDFC47-572D-9E22-A14C-D9C80514A9AB}"/>
          </ac:spMkLst>
        </pc:spChg>
        <pc:spChg chg="add mod">
          <ac:chgData name="Assma Zahoor (2242809)" userId="S::2242809@student.uwtsd.ac.uk::91786dcd-811a-4ec7-b3b5-430473559676" providerId="AD" clId="Web-{6D9B6719-C20C-95F2-AF68-43B516345CAA}" dt="2026-09-28T20:08:12.547" v="772" actId="1076"/>
          <ac:spMkLst>
            <pc:docMk/>
            <pc:sldMk cId="4281222718" sldId="281"/>
            <ac:spMk id="8" creationId="{9169E3BD-CB34-285F-DE92-E7FF1D0BC690}"/>
          </ac:spMkLst>
        </pc:spChg>
        <pc:spChg chg="add mod">
          <ac:chgData name="Assma Zahoor (2242809)" userId="S::2242809@student.uwtsd.ac.uk::91786dcd-811a-4ec7-b3b5-430473559676" providerId="AD" clId="Web-{6D9B6719-C20C-95F2-AF68-43B516345CAA}" dt="2026-09-28T20:13:42.701" v="811" actId="1076"/>
          <ac:spMkLst>
            <pc:docMk/>
            <pc:sldMk cId="4281222718" sldId="281"/>
            <ac:spMk id="10" creationId="{D558A489-DC3A-5CCF-A73E-0B5D3A118E0F}"/>
          </ac:spMkLst>
        </pc:spChg>
        <pc:picChg chg="add mod">
          <ac:chgData name="Assma Zahoor (2242809)" userId="S::2242809@student.uwtsd.ac.uk::91786dcd-811a-4ec7-b3b5-430473559676" providerId="AD" clId="Web-{6D9B6719-C20C-95F2-AF68-43B516345CAA}" dt="2026-09-28T20:07:49.311" v="764" actId="14100"/>
          <ac:picMkLst>
            <pc:docMk/>
            <pc:sldMk cId="4281222718" sldId="281"/>
            <ac:picMk id="7" creationId="{B2DB04EC-D35E-3B61-FC28-700E7028304B}"/>
          </ac:picMkLst>
        </pc:picChg>
        <pc:picChg chg="add mod">
          <ac:chgData name="Assma Zahoor (2242809)" userId="S::2242809@student.uwtsd.ac.uk::91786dcd-811a-4ec7-b3b5-430473559676" providerId="AD" clId="Web-{6D9B6719-C20C-95F2-AF68-43B516345CAA}" dt="2026-09-28T20:12:18.573" v="797" actId="14100"/>
          <ac:picMkLst>
            <pc:docMk/>
            <pc:sldMk cId="4281222718" sldId="281"/>
            <ac:picMk id="9" creationId="{ECDAA567-2EB7-2C96-2C44-9F27B701C15D}"/>
          </ac:picMkLst>
        </pc:picChg>
      </pc:sldChg>
      <pc:sldChg chg="addSp delSp modSp">
        <pc:chgData name="Assma Zahoor (2242809)" userId="S::2242809@student.uwtsd.ac.uk::91786dcd-811a-4ec7-b3b5-430473559676" providerId="AD" clId="Web-{6D9B6719-C20C-95F2-AF68-43B516345CAA}" dt="2026-09-28T20:27:48.675" v="943" actId="20577"/>
        <pc:sldMkLst>
          <pc:docMk/>
          <pc:sldMk cId="444146184" sldId="292"/>
        </pc:sldMkLst>
        <pc:spChg chg="mod">
          <ac:chgData name="Assma Zahoor (2242809)" userId="S::2242809@student.uwtsd.ac.uk::91786dcd-811a-4ec7-b3b5-430473559676" providerId="AD" clId="Web-{6D9B6719-C20C-95F2-AF68-43B516345CAA}" dt="2026-09-28T17:36:44.305" v="324"/>
          <ac:spMkLst>
            <pc:docMk/>
            <pc:sldMk cId="444146184" sldId="292"/>
            <ac:spMk id="3" creationId="{8369A20E-A16D-AD36-AE19-34C984425AE1}"/>
          </ac:spMkLst>
        </pc:spChg>
        <pc:spChg chg="add mod">
          <ac:chgData name="Assma Zahoor (2242809)" userId="S::2242809@student.uwtsd.ac.uk::91786dcd-811a-4ec7-b3b5-430473559676" providerId="AD" clId="Web-{6D9B6719-C20C-95F2-AF68-43B516345CAA}" dt="2026-09-28T20:27:48.675" v="943" actId="20577"/>
          <ac:spMkLst>
            <pc:docMk/>
            <pc:sldMk cId="444146184" sldId="292"/>
            <ac:spMk id="8" creationId="{AE618DF1-C088-B671-D071-074DD7ED1E39}"/>
          </ac:spMkLst>
        </pc:spChg>
      </pc:sldChg>
      <pc:sldChg chg="addSp delSp modSp">
        <pc:chgData name="Assma Zahoor (2242809)" userId="S::2242809@student.uwtsd.ac.uk::91786dcd-811a-4ec7-b3b5-430473559676" providerId="AD" clId="Web-{6D9B6719-C20C-95F2-AF68-43B516345CAA}" dt="2026-09-28T20:29:59.758" v="977" actId="20577"/>
        <pc:sldMkLst>
          <pc:docMk/>
          <pc:sldMk cId="110975499" sldId="294"/>
        </pc:sldMkLst>
        <pc:spChg chg="add mod">
          <ac:chgData name="Assma Zahoor (2242809)" userId="S::2242809@student.uwtsd.ac.uk::91786dcd-811a-4ec7-b3b5-430473559676" providerId="AD" clId="Web-{6D9B6719-C20C-95F2-AF68-43B516345CAA}" dt="2026-09-28T20:29:59.758" v="977" actId="20577"/>
          <ac:spMkLst>
            <pc:docMk/>
            <pc:sldMk cId="110975499" sldId="294"/>
            <ac:spMk id="8" creationId="{2FD43FD5-6E43-7F7C-2218-245313951B12}"/>
          </ac:spMkLst>
        </pc:spChg>
      </pc:sldChg>
    </pc:docChg>
  </pc:docChgLst>
  <pc:docChgLst>
    <pc:chgData name="Assma Zahoor (2242809)" userId="S::2242809@student.uwtsd.ac.uk::91786dcd-811a-4ec7-b3b5-430473559676" providerId="AD" clId="Web-{9CD76923-A01F-1551-F8A0-FCF6C5D3A382}"/>
    <pc:docChg chg="mod modSld modMainMaster setSldSz">
      <pc:chgData name="Assma Zahoor (2242809)" userId="S::2242809@student.uwtsd.ac.uk::91786dcd-811a-4ec7-b3b5-430473559676" providerId="AD" clId="Web-{9CD76923-A01F-1551-F8A0-FCF6C5D3A382}" dt="2026-10-05T17:19:42.594" v="279" actId="14100"/>
      <pc:docMkLst>
        <pc:docMk/>
      </pc:docMkLst>
      <pc:sldChg chg="addSp delSp modSp">
        <pc:chgData name="Assma Zahoor (2242809)" userId="S::2242809@student.uwtsd.ac.uk::91786dcd-811a-4ec7-b3b5-430473559676" providerId="AD" clId="Web-{9CD76923-A01F-1551-F8A0-FCF6C5D3A382}" dt="2026-10-05T17:17:38.397" v="256" actId="20577"/>
        <pc:sldMkLst>
          <pc:docMk/>
          <pc:sldMk cId="3065282490" sldId="277"/>
        </pc:sldMkLst>
        <pc:spChg chg="add mod">
          <ac:chgData name="Assma Zahoor (2242809)" userId="S::2242809@student.uwtsd.ac.uk::91786dcd-811a-4ec7-b3b5-430473559676" providerId="AD" clId="Web-{9CD76923-A01F-1551-F8A0-FCF6C5D3A382}" dt="2026-10-05T17:17:38.397" v="256" actId="20577"/>
          <ac:spMkLst>
            <pc:docMk/>
            <pc:sldMk cId="3065282490" sldId="277"/>
            <ac:spMk id="4" creationId="{5D5B77D4-43A1-D735-47F3-23D0BDA67B1A}"/>
          </ac:spMkLst>
        </pc:spChg>
        <pc:spChg chg="mod">
          <ac:chgData name="Assma Zahoor (2242809)" userId="S::2242809@student.uwtsd.ac.uk::91786dcd-811a-4ec7-b3b5-430473559676" providerId="AD" clId="Web-{9CD76923-A01F-1551-F8A0-FCF6C5D3A382}" dt="2026-10-05T16:56:12.740" v="0"/>
          <ac:spMkLst>
            <pc:docMk/>
            <pc:sldMk cId="3065282490" sldId="277"/>
            <ac:spMk id="8" creationId="{1D5FE201-66E6-9884-8CE5-29160B58E17E}"/>
          </ac:spMkLst>
        </pc:spChg>
        <pc:picChg chg="mod">
          <ac:chgData name="Assma Zahoor (2242809)" userId="S::2242809@student.uwtsd.ac.uk::91786dcd-811a-4ec7-b3b5-430473559676" providerId="AD" clId="Web-{9CD76923-A01F-1551-F8A0-FCF6C5D3A382}" dt="2026-10-05T16:56:12.740" v="0"/>
          <ac:picMkLst>
            <pc:docMk/>
            <pc:sldMk cId="3065282490" sldId="277"/>
            <ac:picMk id="6" creationId="{40847A7C-6BD8-6B12-AAC1-20884D544027}"/>
          </ac:picMkLst>
        </pc:picChg>
      </pc:sldChg>
      <pc:sldChg chg="addSp modSp">
        <pc:chgData name="Assma Zahoor (2242809)" userId="S::2242809@student.uwtsd.ac.uk::91786dcd-811a-4ec7-b3b5-430473559676" providerId="AD" clId="Web-{9CD76923-A01F-1551-F8A0-FCF6C5D3A382}" dt="2026-10-05T17:18:40.199" v="261" actId="1076"/>
        <pc:sldMkLst>
          <pc:docMk/>
          <pc:sldMk cId="2764666220" sldId="280"/>
        </pc:sldMkLst>
        <pc:spChg chg="mod">
          <ac:chgData name="Assma Zahoor (2242809)" userId="S::2242809@student.uwtsd.ac.uk::91786dcd-811a-4ec7-b3b5-430473559676" providerId="AD" clId="Web-{9CD76923-A01F-1551-F8A0-FCF6C5D3A382}" dt="2026-10-05T17:18:05.024" v="257" actId="1076"/>
          <ac:spMkLst>
            <pc:docMk/>
            <pc:sldMk cId="2764666220" sldId="280"/>
            <ac:spMk id="3" creationId="{2891E082-FC62-615B-830C-A390B8B1100B}"/>
          </ac:spMkLst>
        </pc:spChg>
        <pc:spChg chg="mod">
          <ac:chgData name="Assma Zahoor (2242809)" userId="S::2242809@student.uwtsd.ac.uk::91786dcd-811a-4ec7-b3b5-430473559676" providerId="AD" clId="Web-{9CD76923-A01F-1551-F8A0-FCF6C5D3A382}" dt="2026-10-05T17:18:40.199" v="261" actId="1076"/>
          <ac:spMkLst>
            <pc:docMk/>
            <pc:sldMk cId="2764666220" sldId="280"/>
            <ac:spMk id="4" creationId="{17E39543-F3B6-51C1-4674-2DCA0E6DBD74}"/>
          </ac:spMkLst>
        </pc:spChg>
        <pc:spChg chg="mod">
          <ac:chgData name="Assma Zahoor (2242809)" userId="S::2242809@student.uwtsd.ac.uk::91786dcd-811a-4ec7-b3b5-430473559676" providerId="AD" clId="Web-{9CD76923-A01F-1551-F8A0-FCF6C5D3A382}" dt="2026-10-05T17:00:58.230" v="35" actId="14100"/>
          <ac:spMkLst>
            <pc:docMk/>
            <pc:sldMk cId="2764666220" sldId="280"/>
            <ac:spMk id="7" creationId="{E21D0604-0902-C49B-F36B-51DF7EC123FE}"/>
          </ac:spMkLst>
        </pc:spChg>
        <pc:spChg chg="mod">
          <ac:chgData name="Assma Zahoor (2242809)" userId="S::2242809@student.uwtsd.ac.uk::91786dcd-811a-4ec7-b3b5-430473559676" providerId="AD" clId="Web-{9CD76923-A01F-1551-F8A0-FCF6C5D3A382}" dt="2026-10-05T16:56:37.789" v="3" actId="1076"/>
          <ac:spMkLst>
            <pc:docMk/>
            <pc:sldMk cId="2764666220" sldId="280"/>
            <ac:spMk id="8" creationId="{823A9791-EA56-A9DA-8AD3-AEFCD003DF19}"/>
          </ac:spMkLst>
        </pc:spChg>
        <pc:spChg chg="mod">
          <ac:chgData name="Assma Zahoor (2242809)" userId="S::2242809@student.uwtsd.ac.uk::91786dcd-811a-4ec7-b3b5-430473559676" providerId="AD" clId="Web-{9CD76923-A01F-1551-F8A0-FCF6C5D3A382}" dt="2026-10-05T16:58:41.454" v="16" actId="1076"/>
          <ac:spMkLst>
            <pc:docMk/>
            <pc:sldMk cId="2764666220" sldId="280"/>
            <ac:spMk id="11" creationId="{7CFF1417-B40F-27F3-D130-A2E993A2C0AC}"/>
          </ac:spMkLst>
        </pc:spChg>
        <pc:spChg chg="mod">
          <ac:chgData name="Assma Zahoor (2242809)" userId="S::2242809@student.uwtsd.ac.uk::91786dcd-811a-4ec7-b3b5-430473559676" providerId="AD" clId="Web-{9CD76923-A01F-1551-F8A0-FCF6C5D3A382}" dt="2026-10-05T16:57:51.091" v="13" actId="14100"/>
          <ac:spMkLst>
            <pc:docMk/>
            <pc:sldMk cId="2764666220" sldId="280"/>
            <ac:spMk id="13" creationId="{1507960E-F5D5-8E2A-7B77-503B9542225B}"/>
          </ac:spMkLst>
        </pc:spChg>
        <pc:spChg chg="mod">
          <ac:chgData name="Assma Zahoor (2242809)" userId="S::2242809@student.uwtsd.ac.uk::91786dcd-811a-4ec7-b3b5-430473559676" providerId="AD" clId="Web-{9CD76923-A01F-1551-F8A0-FCF6C5D3A382}" dt="2026-10-05T17:18:32.855" v="260" actId="14100"/>
          <ac:spMkLst>
            <pc:docMk/>
            <pc:sldMk cId="2764666220" sldId="280"/>
            <ac:spMk id="15" creationId="{59F7564E-14DA-0908-319F-6801E5D4F9A0}"/>
          </ac:spMkLst>
        </pc:spChg>
        <pc:spChg chg="mod">
          <ac:chgData name="Assma Zahoor (2242809)" userId="S::2242809@student.uwtsd.ac.uk::91786dcd-811a-4ec7-b3b5-430473559676" providerId="AD" clId="Web-{9CD76923-A01F-1551-F8A0-FCF6C5D3A382}" dt="2026-10-05T17:01:49.843" v="42" actId="1076"/>
          <ac:spMkLst>
            <pc:docMk/>
            <pc:sldMk cId="2764666220" sldId="280"/>
            <ac:spMk id="19" creationId="{93A813F2-349A-7178-6B2A-3EAF8388EC7D}"/>
          </ac:spMkLst>
        </pc:spChg>
        <pc:graphicFrameChg chg="mod">
          <ac:chgData name="Assma Zahoor (2242809)" userId="S::2242809@student.uwtsd.ac.uk::91786dcd-811a-4ec7-b3b5-430473559676" providerId="AD" clId="Web-{9CD76923-A01F-1551-F8A0-FCF6C5D3A382}" dt="2026-10-05T17:18:09.712" v="258" actId="14100"/>
          <ac:graphicFrameMkLst>
            <pc:docMk/>
            <pc:sldMk cId="2764666220" sldId="280"/>
            <ac:graphicFrameMk id="16" creationId="{818F73EB-90BC-3653-6AAB-0C857A444118}"/>
          </ac:graphicFrameMkLst>
        </pc:graphicFrameChg>
        <pc:picChg chg="mod">
          <ac:chgData name="Assma Zahoor (2242809)" userId="S::2242809@student.uwtsd.ac.uk::91786dcd-811a-4ec7-b3b5-430473559676" providerId="AD" clId="Web-{9CD76923-A01F-1551-F8A0-FCF6C5D3A382}" dt="2026-10-05T16:57:08.572" v="7" actId="1076"/>
          <ac:picMkLst>
            <pc:docMk/>
            <pc:sldMk cId="2764666220" sldId="280"/>
            <ac:picMk id="2" creationId="{C34CEA7F-A968-D5C0-999E-B65548C3656D}"/>
          </ac:picMkLst>
        </pc:picChg>
        <pc:picChg chg="add mod">
          <ac:chgData name="Assma Zahoor (2242809)" userId="S::2242809@student.uwtsd.ac.uk::91786dcd-811a-4ec7-b3b5-430473559676" providerId="AD" clId="Web-{9CD76923-A01F-1551-F8A0-FCF6C5D3A382}" dt="2026-10-05T17:04:30.995" v="53" actId="14100"/>
          <ac:picMkLst>
            <pc:docMk/>
            <pc:sldMk cId="2764666220" sldId="280"/>
            <ac:picMk id="5" creationId="{C7DC11B0-93B7-F4D5-3DD8-BDD3E1DDA861}"/>
          </ac:picMkLst>
        </pc:picChg>
        <pc:picChg chg="mod">
          <ac:chgData name="Assma Zahoor (2242809)" userId="S::2242809@student.uwtsd.ac.uk::91786dcd-811a-4ec7-b3b5-430473559676" providerId="AD" clId="Web-{9CD76923-A01F-1551-F8A0-FCF6C5D3A382}" dt="2026-10-05T16:56:31.163" v="2" actId="14100"/>
          <ac:picMkLst>
            <pc:docMk/>
            <pc:sldMk cId="2764666220" sldId="280"/>
            <ac:picMk id="6" creationId="{AD93049A-C291-1F40-D966-B241ACFC26C3}"/>
          </ac:picMkLst>
        </pc:picChg>
        <pc:picChg chg="mod">
          <ac:chgData name="Assma Zahoor (2242809)" userId="S::2242809@student.uwtsd.ac.uk::91786dcd-811a-4ec7-b3b5-430473559676" providerId="AD" clId="Web-{9CD76923-A01F-1551-F8A0-FCF6C5D3A382}" dt="2026-10-05T16:58:33.266" v="15" actId="1076"/>
          <ac:picMkLst>
            <pc:docMk/>
            <pc:sldMk cId="2764666220" sldId="280"/>
            <ac:picMk id="9" creationId="{5489FC32-5628-4D81-16C8-75CE604C4A92}"/>
          </ac:picMkLst>
        </pc:picChg>
        <pc:picChg chg="mod">
          <ac:chgData name="Assma Zahoor (2242809)" userId="S::2242809@student.uwtsd.ac.uk::91786dcd-811a-4ec7-b3b5-430473559676" providerId="AD" clId="Web-{9CD76923-A01F-1551-F8A0-FCF6C5D3A382}" dt="2026-10-05T17:18:19.057" v="259" actId="14100"/>
          <ac:picMkLst>
            <pc:docMk/>
            <pc:sldMk cId="2764666220" sldId="280"/>
            <ac:picMk id="10" creationId="{1A34FF09-821F-A460-0E6D-F7C7DC89737D}"/>
          </ac:picMkLst>
        </pc:picChg>
        <pc:picChg chg="mod">
          <ac:chgData name="Assma Zahoor (2242809)" userId="S::2242809@student.uwtsd.ac.uk::91786dcd-811a-4ec7-b3b5-430473559676" providerId="AD" clId="Web-{9CD76923-A01F-1551-F8A0-FCF6C5D3A382}" dt="2026-10-05T17:04:40.199" v="54" actId="14100"/>
          <ac:picMkLst>
            <pc:docMk/>
            <pc:sldMk cId="2764666220" sldId="280"/>
            <ac:picMk id="17" creationId="{19D9AB72-2F13-BFBE-8643-5FB8C8D583C7}"/>
          </ac:picMkLst>
        </pc:picChg>
        <pc:picChg chg="mod">
          <ac:chgData name="Assma Zahoor (2242809)" userId="S::2242809@student.uwtsd.ac.uk::91786dcd-811a-4ec7-b3b5-430473559676" providerId="AD" clId="Web-{9CD76923-A01F-1551-F8A0-FCF6C5D3A382}" dt="2026-10-05T17:01:54.500" v="43" actId="14100"/>
          <ac:picMkLst>
            <pc:docMk/>
            <pc:sldMk cId="2764666220" sldId="280"/>
            <ac:picMk id="18" creationId="{6DCA7F05-F05D-C777-177B-096CC06DF4FF}"/>
          </ac:picMkLst>
        </pc:picChg>
      </pc:sldChg>
      <pc:sldChg chg="modSp">
        <pc:chgData name="Assma Zahoor (2242809)" userId="S::2242809@student.uwtsd.ac.uk::91786dcd-811a-4ec7-b3b5-430473559676" providerId="AD" clId="Web-{9CD76923-A01F-1551-F8A0-FCF6C5D3A382}" dt="2026-10-05T17:11:13.306" v="114" actId="1076"/>
        <pc:sldMkLst>
          <pc:docMk/>
          <pc:sldMk cId="4281222718" sldId="281"/>
        </pc:sldMkLst>
        <pc:spChg chg="mod">
          <ac:chgData name="Assma Zahoor (2242809)" userId="S::2242809@student.uwtsd.ac.uk::91786dcd-811a-4ec7-b3b5-430473559676" providerId="AD" clId="Web-{9CD76923-A01F-1551-F8A0-FCF6C5D3A382}" dt="2026-10-05T17:08:47.577" v="89" actId="1076"/>
          <ac:spMkLst>
            <pc:docMk/>
            <pc:sldMk cId="4281222718" sldId="281"/>
            <ac:spMk id="2" creationId="{E75A43DA-0579-AC79-8DD1-B2C2851C98A5}"/>
          </ac:spMkLst>
        </pc:spChg>
        <pc:spChg chg="mod">
          <ac:chgData name="Assma Zahoor (2242809)" userId="S::2242809@student.uwtsd.ac.uk::91786dcd-811a-4ec7-b3b5-430473559676" providerId="AD" clId="Web-{9CD76923-A01F-1551-F8A0-FCF6C5D3A382}" dt="2026-10-05T17:09:47.863" v="101" actId="20577"/>
          <ac:spMkLst>
            <pc:docMk/>
            <pc:sldMk cId="4281222718" sldId="281"/>
            <ac:spMk id="4" creationId="{AC415FC4-268E-A17F-6689-28575141BCB9}"/>
          </ac:spMkLst>
        </pc:spChg>
        <pc:spChg chg="mod">
          <ac:chgData name="Assma Zahoor (2242809)" userId="S::2242809@student.uwtsd.ac.uk::91786dcd-811a-4ec7-b3b5-430473559676" providerId="AD" clId="Web-{9CD76923-A01F-1551-F8A0-FCF6C5D3A382}" dt="2026-10-05T17:10:00.035" v="102" actId="14100"/>
          <ac:spMkLst>
            <pc:docMk/>
            <pc:sldMk cId="4281222718" sldId="281"/>
            <ac:spMk id="5" creationId="{28B3B9E3-8369-8230-2394-D896B7158AC1}"/>
          </ac:spMkLst>
        </pc:spChg>
        <pc:spChg chg="mod">
          <ac:chgData name="Assma Zahoor (2242809)" userId="S::2242809@student.uwtsd.ac.uk::91786dcd-811a-4ec7-b3b5-430473559676" providerId="AD" clId="Web-{9CD76923-A01F-1551-F8A0-FCF6C5D3A382}" dt="2026-10-05T17:10:19.818" v="105" actId="14100"/>
          <ac:spMkLst>
            <pc:docMk/>
            <pc:sldMk cId="4281222718" sldId="281"/>
            <ac:spMk id="6" creationId="{48BDFC47-572D-9E22-A14C-D9C80514A9AB}"/>
          </ac:spMkLst>
        </pc:spChg>
        <pc:spChg chg="mod">
          <ac:chgData name="Assma Zahoor (2242809)" userId="S::2242809@student.uwtsd.ac.uk::91786dcd-811a-4ec7-b3b5-430473559676" providerId="AD" clId="Web-{9CD76923-A01F-1551-F8A0-FCF6C5D3A382}" dt="2026-10-05T17:10:40.960" v="108" actId="1076"/>
          <ac:spMkLst>
            <pc:docMk/>
            <pc:sldMk cId="4281222718" sldId="281"/>
            <ac:spMk id="8" creationId="{9169E3BD-CB34-285F-DE92-E7FF1D0BC690}"/>
          </ac:spMkLst>
        </pc:spChg>
        <pc:spChg chg="mod">
          <ac:chgData name="Assma Zahoor (2242809)" userId="S::2242809@student.uwtsd.ac.uk::91786dcd-811a-4ec7-b3b5-430473559676" providerId="AD" clId="Web-{9CD76923-A01F-1551-F8A0-FCF6C5D3A382}" dt="2026-10-05T17:11:13.306" v="114" actId="1076"/>
          <ac:spMkLst>
            <pc:docMk/>
            <pc:sldMk cId="4281222718" sldId="281"/>
            <ac:spMk id="10" creationId="{D558A489-DC3A-5CCF-A73E-0B5D3A118E0F}"/>
          </ac:spMkLst>
        </pc:spChg>
        <pc:picChg chg="mod">
          <ac:chgData name="Assma Zahoor (2242809)" userId="S::2242809@student.uwtsd.ac.uk::91786dcd-811a-4ec7-b3b5-430473559676" providerId="AD" clId="Web-{9CD76923-A01F-1551-F8A0-FCF6C5D3A382}" dt="2026-10-05T17:10:32.413" v="107" actId="14100"/>
          <ac:picMkLst>
            <pc:docMk/>
            <pc:sldMk cId="4281222718" sldId="281"/>
            <ac:picMk id="7" creationId="{B2DB04EC-D35E-3B61-FC28-700E7028304B}"/>
          </ac:picMkLst>
        </pc:picChg>
        <pc:picChg chg="mod">
          <ac:chgData name="Assma Zahoor (2242809)" userId="S::2242809@student.uwtsd.ac.uk::91786dcd-811a-4ec7-b3b5-430473559676" providerId="AD" clId="Web-{9CD76923-A01F-1551-F8A0-FCF6C5D3A382}" dt="2026-10-05T17:11:06.384" v="113" actId="1076"/>
          <ac:picMkLst>
            <pc:docMk/>
            <pc:sldMk cId="4281222718" sldId="281"/>
            <ac:picMk id="9" creationId="{ECDAA567-2EB7-2C96-2C44-9F27B701C15D}"/>
          </ac:picMkLst>
        </pc:picChg>
      </pc:sldChg>
      <pc:sldChg chg="modSp">
        <pc:chgData name="Assma Zahoor (2242809)" userId="S::2242809@student.uwtsd.ac.uk::91786dcd-811a-4ec7-b3b5-430473559676" providerId="AD" clId="Web-{9CD76923-A01F-1551-F8A0-FCF6C5D3A382}" dt="2026-10-05T17:19:42.594" v="279" actId="14100"/>
        <pc:sldMkLst>
          <pc:docMk/>
          <pc:sldMk cId="444146184" sldId="292"/>
        </pc:sldMkLst>
        <pc:spChg chg="mod">
          <ac:chgData name="Assma Zahoor (2242809)" userId="S::2242809@student.uwtsd.ac.uk::91786dcd-811a-4ec7-b3b5-430473559676" providerId="AD" clId="Web-{9CD76923-A01F-1551-F8A0-FCF6C5D3A382}" dt="2026-10-05T17:05:31.703" v="59" actId="20577"/>
          <ac:spMkLst>
            <pc:docMk/>
            <pc:sldMk cId="444146184" sldId="292"/>
            <ac:spMk id="3" creationId="{8369A20E-A16D-AD36-AE19-34C984425AE1}"/>
          </ac:spMkLst>
        </pc:spChg>
        <pc:spChg chg="mod">
          <ac:chgData name="Assma Zahoor (2242809)" userId="S::2242809@student.uwtsd.ac.uk::91786dcd-811a-4ec7-b3b5-430473559676" providerId="AD" clId="Web-{9CD76923-A01F-1551-F8A0-FCF6C5D3A382}" dt="2026-10-05T17:19:42.594" v="279" actId="14100"/>
          <ac:spMkLst>
            <pc:docMk/>
            <pc:sldMk cId="444146184" sldId="292"/>
            <ac:spMk id="8" creationId="{AE618DF1-C088-B671-D071-074DD7ED1E39}"/>
          </ac:spMkLst>
        </pc:spChg>
      </pc:sldChg>
      <pc:sldChg chg="modSp">
        <pc:chgData name="Assma Zahoor (2242809)" userId="S::2242809@student.uwtsd.ac.uk::91786dcd-811a-4ec7-b3b5-430473559676" providerId="AD" clId="Web-{9CD76923-A01F-1551-F8A0-FCF6C5D3A382}" dt="2026-10-05T17:06:40.161" v="70" actId="1076"/>
        <pc:sldMkLst>
          <pc:docMk/>
          <pc:sldMk cId="110975499" sldId="294"/>
        </pc:sldMkLst>
        <pc:spChg chg="mod">
          <ac:chgData name="Assma Zahoor (2242809)" userId="S::2242809@student.uwtsd.ac.uk::91786dcd-811a-4ec7-b3b5-430473559676" providerId="AD" clId="Web-{9CD76923-A01F-1551-F8A0-FCF6C5D3A382}" dt="2026-10-05T17:06:40.161" v="70" actId="1076"/>
          <ac:spMkLst>
            <pc:docMk/>
            <pc:sldMk cId="110975499" sldId="294"/>
            <ac:spMk id="8" creationId="{2FD43FD5-6E43-7F7C-2218-245313951B12}"/>
          </ac:spMkLst>
        </pc:spChg>
      </pc:sldChg>
      <pc:sldMasterChg chg="modSp modSldLayout">
        <pc:chgData name="Assma Zahoor (2242809)" userId="S::2242809@student.uwtsd.ac.uk::91786dcd-811a-4ec7-b3b5-430473559676" providerId="AD" clId="Web-{9CD76923-A01F-1551-F8A0-FCF6C5D3A382}" dt="2026-10-05T16:56:12.740" v="0"/>
        <pc:sldMasterMkLst>
          <pc:docMk/>
          <pc:sldMasterMk cId="0" sldId="2147483648"/>
        </pc:sldMasterMkLst>
        <pc:spChg chg="mod">
          <ac:chgData name="Assma Zahoor (2242809)" userId="S::2242809@student.uwtsd.ac.uk::91786dcd-811a-4ec7-b3b5-430473559676" providerId="AD" clId="Web-{9CD76923-A01F-1551-F8A0-FCF6C5D3A382}" dt="2026-10-05T16:56:12.740" v="0"/>
          <ac:spMkLst>
            <pc:docMk/>
            <pc:sldMasterMk cId="0" sldId="2147483648"/>
            <ac:spMk id="2" creationId="{00000000-0000-0000-0000-000000000000}"/>
          </ac:spMkLst>
        </pc:spChg>
        <pc:spChg chg="mod">
          <ac:chgData name="Assma Zahoor (2242809)" userId="S::2242809@student.uwtsd.ac.uk::91786dcd-811a-4ec7-b3b5-430473559676" providerId="AD" clId="Web-{9CD76923-A01F-1551-F8A0-FCF6C5D3A382}" dt="2026-10-05T16:56:12.740" v="0"/>
          <ac:spMkLst>
            <pc:docMk/>
            <pc:sldMasterMk cId="0" sldId="2147483648"/>
            <ac:spMk id="3" creationId="{00000000-0000-0000-0000-000000000000}"/>
          </ac:spMkLst>
        </pc:spChg>
        <pc:spChg chg="mod">
          <ac:chgData name="Assma Zahoor (2242809)" userId="S::2242809@student.uwtsd.ac.uk::91786dcd-811a-4ec7-b3b5-430473559676" providerId="AD" clId="Web-{9CD76923-A01F-1551-F8A0-FCF6C5D3A382}" dt="2026-10-05T16:56:12.740" v="0"/>
          <ac:spMkLst>
            <pc:docMk/>
            <pc:sldMasterMk cId="0" sldId="2147483648"/>
            <ac:spMk id="4" creationId="{00000000-0000-0000-0000-000000000000}"/>
          </ac:spMkLst>
        </pc:spChg>
        <pc:spChg chg="mod">
          <ac:chgData name="Assma Zahoor (2242809)" userId="S::2242809@student.uwtsd.ac.uk::91786dcd-811a-4ec7-b3b5-430473559676" providerId="AD" clId="Web-{9CD76923-A01F-1551-F8A0-FCF6C5D3A382}" dt="2026-10-05T16:56:12.740" v="0"/>
          <ac:spMkLst>
            <pc:docMk/>
            <pc:sldMasterMk cId="0" sldId="2147483648"/>
            <ac:spMk id="5" creationId="{00000000-0000-0000-0000-000000000000}"/>
          </ac:spMkLst>
        </pc:spChg>
        <pc:spChg chg="mod">
          <ac:chgData name="Assma Zahoor (2242809)" userId="S::2242809@student.uwtsd.ac.uk::91786dcd-811a-4ec7-b3b5-430473559676" providerId="AD" clId="Web-{9CD76923-A01F-1551-F8A0-FCF6C5D3A382}" dt="2026-10-05T16:56:12.740" v="0"/>
          <ac:spMkLst>
            <pc:docMk/>
            <pc:sldMasterMk cId="0" sldId="2147483648"/>
            <ac:spMk id="6" creationId="{00000000-0000-0000-0000-000000000000}"/>
          </ac:spMkLst>
        </pc:spChg>
        <pc:spChg chg="mod">
          <ac:chgData name="Assma Zahoor (2242809)" userId="S::2242809@student.uwtsd.ac.uk::91786dcd-811a-4ec7-b3b5-430473559676" providerId="AD" clId="Web-{9CD76923-A01F-1551-F8A0-FCF6C5D3A382}" dt="2026-10-05T16:56:12.740" v="0"/>
          <ac:spMkLst>
            <pc:docMk/>
            <pc:sldMasterMk cId="0" sldId="2147483648"/>
            <ac:spMk id="8" creationId="{AAD8424F-C2F4-1029-7B75-2B8A9326B3D7}"/>
          </ac:spMkLst>
        </pc:spChg>
        <pc:picChg chg="mod">
          <ac:chgData name="Assma Zahoor (2242809)" userId="S::2242809@student.uwtsd.ac.uk::91786dcd-811a-4ec7-b3b5-430473559676" providerId="AD" clId="Web-{9CD76923-A01F-1551-F8A0-FCF6C5D3A382}" dt="2026-10-05T16:56:12.740" v="0"/>
          <ac:picMkLst>
            <pc:docMk/>
            <pc:sldMasterMk cId="0" sldId="2147483648"/>
            <ac:picMk id="7" creationId="{E1F3310A-1B80-61B0-BFD3-6FD50289445E}"/>
          </ac:picMkLst>
        </pc:picChg>
        <pc:sldLayoutChg chg="modSp">
          <pc:chgData name="Assma Zahoor (2242809)" userId="S::2242809@student.uwtsd.ac.uk::91786dcd-811a-4ec7-b3b5-430473559676" providerId="AD" clId="Web-{9CD76923-A01F-1551-F8A0-FCF6C5D3A382}" dt="2026-10-05T16:56:12.740" v="0"/>
          <pc:sldLayoutMkLst>
            <pc:docMk/>
            <pc:sldMasterMk cId="0" sldId="2147483648"/>
            <pc:sldLayoutMk cId="0" sldId="2147483649"/>
          </pc:sldLayoutMkLst>
          <pc:spChg chg="mod">
            <ac:chgData name="Assma Zahoor (2242809)" userId="S::2242809@student.uwtsd.ac.uk::91786dcd-811a-4ec7-b3b5-430473559676" providerId="AD" clId="Web-{9CD76923-A01F-1551-F8A0-FCF6C5D3A382}" dt="2026-10-05T16:56:12.740" v="0"/>
            <ac:spMkLst>
              <pc:docMk/>
              <pc:sldMasterMk cId="0" sldId="2147483648"/>
              <pc:sldLayoutMk cId="0" sldId="2147483649"/>
              <ac:spMk id="2" creationId="{00000000-0000-0000-0000-000000000000}"/>
            </ac:spMkLst>
          </pc:spChg>
          <pc:spChg chg="mod">
            <ac:chgData name="Assma Zahoor (2242809)" userId="S::2242809@student.uwtsd.ac.uk::91786dcd-811a-4ec7-b3b5-430473559676" providerId="AD" clId="Web-{9CD76923-A01F-1551-F8A0-FCF6C5D3A382}" dt="2026-10-05T16:56:12.740" v="0"/>
            <ac:spMkLst>
              <pc:docMk/>
              <pc:sldMasterMk cId="0" sldId="2147483648"/>
              <pc:sldLayoutMk cId="0" sldId="2147483649"/>
              <ac:spMk id="3" creationId="{00000000-0000-0000-0000-000000000000}"/>
            </ac:spMkLst>
          </pc:spChg>
          <pc:picChg chg="mod">
            <ac:chgData name="Assma Zahoor (2242809)" userId="S::2242809@student.uwtsd.ac.uk::91786dcd-811a-4ec7-b3b5-430473559676" providerId="AD" clId="Web-{9CD76923-A01F-1551-F8A0-FCF6C5D3A382}" dt="2026-10-05T16:56:12.740" v="0"/>
            <ac:picMkLst>
              <pc:docMk/>
              <pc:sldMasterMk cId="0" sldId="2147483648"/>
              <pc:sldLayoutMk cId="0" sldId="2147483649"/>
              <ac:picMk id="5" creationId="{57A32322-E236-FB6A-D4B8-F6D08F40393F}"/>
            </ac:picMkLst>
          </pc:picChg>
        </pc:sldLayoutChg>
        <pc:sldLayoutChg chg="modSp">
          <pc:chgData name="Assma Zahoor (2242809)" userId="S::2242809@student.uwtsd.ac.uk::91786dcd-811a-4ec7-b3b5-430473559676" providerId="AD" clId="Web-{9CD76923-A01F-1551-F8A0-FCF6C5D3A382}" dt="2026-10-05T16:56:12.740" v="0"/>
          <pc:sldLayoutMkLst>
            <pc:docMk/>
            <pc:sldMasterMk cId="0" sldId="2147483648"/>
            <pc:sldLayoutMk cId="3358258750" sldId="2147483679"/>
          </pc:sldLayoutMkLst>
          <pc:spChg chg="mod">
            <ac:chgData name="Assma Zahoor (2242809)" userId="S::2242809@student.uwtsd.ac.uk::91786dcd-811a-4ec7-b3b5-430473559676" providerId="AD" clId="Web-{9CD76923-A01F-1551-F8A0-FCF6C5D3A382}" dt="2026-10-05T16:56:12.740" v="0"/>
            <ac:spMkLst>
              <pc:docMk/>
              <pc:sldMasterMk cId="0" sldId="2147483648"/>
              <pc:sldLayoutMk cId="3358258750" sldId="2147483679"/>
              <ac:spMk id="5" creationId="{964A01A7-6E88-9214-D446-06ECA717AA2F}"/>
            </ac:spMkLst>
          </pc:spChg>
          <pc:spChg chg="mod">
            <ac:chgData name="Assma Zahoor (2242809)" userId="S::2242809@student.uwtsd.ac.uk::91786dcd-811a-4ec7-b3b5-430473559676" providerId="AD" clId="Web-{9CD76923-A01F-1551-F8A0-FCF6C5D3A382}" dt="2026-10-05T16:56:12.740" v="0"/>
            <ac:spMkLst>
              <pc:docMk/>
              <pc:sldMasterMk cId="0" sldId="2147483648"/>
              <pc:sldLayoutMk cId="3358258750" sldId="2147483679"/>
              <ac:spMk id="8" creationId="{00000000-0000-0000-0000-000000000000}"/>
            </ac:spMkLst>
          </pc:spChg>
          <pc:spChg chg="mod">
            <ac:chgData name="Assma Zahoor (2242809)" userId="S::2242809@student.uwtsd.ac.uk::91786dcd-811a-4ec7-b3b5-430473559676" providerId="AD" clId="Web-{9CD76923-A01F-1551-F8A0-FCF6C5D3A382}" dt="2026-10-05T16:56:12.740" v="0"/>
            <ac:spMkLst>
              <pc:docMk/>
              <pc:sldMasterMk cId="0" sldId="2147483648"/>
              <pc:sldLayoutMk cId="3358258750" sldId="2147483679"/>
              <ac:spMk id="9" creationId="{00000000-0000-0000-0000-000000000000}"/>
            </ac:spMkLst>
          </pc:spChg>
        </pc:sldLayoutChg>
        <pc:sldLayoutChg chg="modSp">
          <pc:chgData name="Assma Zahoor (2242809)" userId="S::2242809@student.uwtsd.ac.uk::91786dcd-811a-4ec7-b3b5-430473559676" providerId="AD" clId="Web-{9CD76923-A01F-1551-F8A0-FCF6C5D3A382}" dt="2026-10-05T16:56:12.740" v="0"/>
          <pc:sldLayoutMkLst>
            <pc:docMk/>
            <pc:sldMasterMk cId="0" sldId="2147483648"/>
            <pc:sldLayoutMk cId="779281214" sldId="2147483680"/>
          </pc:sldLayoutMkLst>
          <pc:spChg chg="mod">
            <ac:chgData name="Assma Zahoor (2242809)" userId="S::2242809@student.uwtsd.ac.uk::91786dcd-811a-4ec7-b3b5-430473559676" providerId="AD" clId="Web-{9CD76923-A01F-1551-F8A0-FCF6C5D3A382}" dt="2026-10-05T16:56:12.740" v="0"/>
            <ac:spMkLst>
              <pc:docMk/>
              <pc:sldMasterMk cId="0" sldId="2147483648"/>
              <pc:sldLayoutMk cId="779281214" sldId="2147483680"/>
              <ac:spMk id="2" creationId="{00000000-0000-0000-0000-000000000000}"/>
            </ac:spMkLst>
          </pc:spChg>
          <pc:spChg chg="mod">
            <ac:chgData name="Assma Zahoor (2242809)" userId="S::2242809@student.uwtsd.ac.uk::91786dcd-811a-4ec7-b3b5-430473559676" providerId="AD" clId="Web-{9CD76923-A01F-1551-F8A0-FCF6C5D3A382}" dt="2026-10-05T16:56:12.740" v="0"/>
            <ac:spMkLst>
              <pc:docMk/>
              <pc:sldMasterMk cId="0" sldId="2147483648"/>
              <pc:sldLayoutMk cId="779281214" sldId="2147483680"/>
              <ac:spMk id="8" creationId="{8A97C257-0C1F-79D6-2080-F863FF7F2DED}"/>
            </ac:spMkLst>
          </pc:spChg>
          <pc:picChg chg="mod">
            <ac:chgData name="Assma Zahoor (2242809)" userId="S::2242809@student.uwtsd.ac.uk::91786dcd-811a-4ec7-b3b5-430473559676" providerId="AD" clId="Web-{9CD76923-A01F-1551-F8A0-FCF6C5D3A382}" dt="2026-10-05T16:56:12.740" v="0"/>
            <ac:picMkLst>
              <pc:docMk/>
              <pc:sldMasterMk cId="0" sldId="2147483648"/>
              <pc:sldLayoutMk cId="779281214" sldId="2147483680"/>
              <ac:picMk id="4" creationId="{935669C7-03B9-341C-8E54-929B3B89CBA5}"/>
            </ac:picMkLst>
          </pc:picChg>
        </pc:sldLayoutChg>
        <pc:sldLayoutChg chg="modSp">
          <pc:chgData name="Assma Zahoor (2242809)" userId="S::2242809@student.uwtsd.ac.uk::91786dcd-811a-4ec7-b3b5-430473559676" providerId="AD" clId="Web-{9CD76923-A01F-1551-F8A0-FCF6C5D3A382}" dt="2026-10-05T16:56:12.740" v="0"/>
          <pc:sldLayoutMkLst>
            <pc:docMk/>
            <pc:sldMasterMk cId="0" sldId="2147483648"/>
            <pc:sldLayoutMk cId="3734080595" sldId="2147483681"/>
          </pc:sldLayoutMkLst>
          <pc:spChg chg="mod">
            <ac:chgData name="Assma Zahoor (2242809)" userId="S::2242809@student.uwtsd.ac.uk::91786dcd-811a-4ec7-b3b5-430473559676" providerId="AD" clId="Web-{9CD76923-A01F-1551-F8A0-FCF6C5D3A382}" dt="2026-10-05T16:56:12.740" v="0"/>
            <ac:spMkLst>
              <pc:docMk/>
              <pc:sldMasterMk cId="0" sldId="2147483648"/>
              <pc:sldLayoutMk cId="3734080595" sldId="2147483681"/>
              <ac:spMk id="2" creationId="{00000000-0000-0000-0000-000000000000}"/>
            </ac:spMkLst>
          </pc:spChg>
          <pc:spChg chg="mod">
            <ac:chgData name="Assma Zahoor (2242809)" userId="S::2242809@student.uwtsd.ac.uk::91786dcd-811a-4ec7-b3b5-430473559676" providerId="AD" clId="Web-{9CD76923-A01F-1551-F8A0-FCF6C5D3A382}" dt="2026-10-05T16:56:12.740" v="0"/>
            <ac:spMkLst>
              <pc:docMk/>
              <pc:sldMasterMk cId="0" sldId="2147483648"/>
              <pc:sldLayoutMk cId="3734080595" sldId="2147483681"/>
              <ac:spMk id="3" creationId="{00000000-0000-0000-0000-000000000000}"/>
            </ac:spMkLst>
          </pc:spChg>
          <pc:spChg chg="mod">
            <ac:chgData name="Assma Zahoor (2242809)" userId="S::2242809@student.uwtsd.ac.uk::91786dcd-811a-4ec7-b3b5-430473559676" providerId="AD" clId="Web-{9CD76923-A01F-1551-F8A0-FCF6C5D3A382}" dt="2026-10-05T16:56:12.740" v="0"/>
            <ac:spMkLst>
              <pc:docMk/>
              <pc:sldMasterMk cId="0" sldId="2147483648"/>
              <pc:sldLayoutMk cId="3734080595" sldId="2147483681"/>
              <ac:spMk id="6" creationId="{DB65A55A-B3A8-36E5-D327-23E999B961F2}"/>
            </ac:spMkLst>
          </pc:spChg>
          <pc:picChg chg="mod">
            <ac:chgData name="Assma Zahoor (2242809)" userId="S::2242809@student.uwtsd.ac.uk::91786dcd-811a-4ec7-b3b5-430473559676" providerId="AD" clId="Web-{9CD76923-A01F-1551-F8A0-FCF6C5D3A382}" dt="2026-10-05T16:56:12.740" v="0"/>
            <ac:picMkLst>
              <pc:docMk/>
              <pc:sldMasterMk cId="0" sldId="2147483648"/>
              <pc:sldLayoutMk cId="3734080595" sldId="2147483681"/>
              <ac:picMk id="4" creationId="{A01392AC-2F17-140B-1676-75B74CAC606A}"/>
            </ac:picMkLst>
          </pc:picChg>
        </pc:sldLayoutChg>
        <pc:sldLayoutChg chg="modSp">
          <pc:chgData name="Assma Zahoor (2242809)" userId="S::2242809@student.uwtsd.ac.uk::91786dcd-811a-4ec7-b3b5-430473559676" providerId="AD" clId="Web-{9CD76923-A01F-1551-F8A0-FCF6C5D3A382}" dt="2026-10-05T16:56:12.740" v="0"/>
          <pc:sldLayoutMkLst>
            <pc:docMk/>
            <pc:sldMasterMk cId="0" sldId="2147483648"/>
            <pc:sldLayoutMk cId="4010004952" sldId="2147483682"/>
          </pc:sldLayoutMkLst>
          <pc:spChg chg="mod">
            <ac:chgData name="Assma Zahoor (2242809)" userId="S::2242809@student.uwtsd.ac.uk::91786dcd-811a-4ec7-b3b5-430473559676" providerId="AD" clId="Web-{9CD76923-A01F-1551-F8A0-FCF6C5D3A382}" dt="2026-10-05T16:56:12.740" v="0"/>
            <ac:spMkLst>
              <pc:docMk/>
              <pc:sldMasterMk cId="0" sldId="2147483648"/>
              <pc:sldLayoutMk cId="4010004952" sldId="2147483682"/>
              <ac:spMk id="5" creationId="{964A01A7-6E88-9214-D446-06ECA717AA2F}"/>
            </ac:spMkLst>
          </pc:spChg>
          <pc:spChg chg="mod">
            <ac:chgData name="Assma Zahoor (2242809)" userId="S::2242809@student.uwtsd.ac.uk::91786dcd-811a-4ec7-b3b5-430473559676" providerId="AD" clId="Web-{9CD76923-A01F-1551-F8A0-FCF6C5D3A382}" dt="2026-10-05T16:56:12.740" v="0"/>
            <ac:spMkLst>
              <pc:docMk/>
              <pc:sldMasterMk cId="0" sldId="2147483648"/>
              <pc:sldLayoutMk cId="4010004952" sldId="2147483682"/>
              <ac:spMk id="8" creationId="{00000000-0000-0000-0000-000000000000}"/>
            </ac:spMkLst>
          </pc:spChg>
          <pc:spChg chg="mod">
            <ac:chgData name="Assma Zahoor (2242809)" userId="S::2242809@student.uwtsd.ac.uk::91786dcd-811a-4ec7-b3b5-430473559676" providerId="AD" clId="Web-{9CD76923-A01F-1551-F8A0-FCF6C5D3A382}" dt="2026-10-05T16:56:12.740" v="0"/>
            <ac:spMkLst>
              <pc:docMk/>
              <pc:sldMasterMk cId="0" sldId="2147483648"/>
              <pc:sldLayoutMk cId="4010004952" sldId="2147483682"/>
              <ac:spMk id="9" creationId="{00000000-0000-0000-0000-000000000000}"/>
            </ac:spMkLst>
          </pc:spChg>
        </pc:sldLayoutChg>
        <pc:sldLayoutChg chg="modSp">
          <pc:chgData name="Assma Zahoor (2242809)" userId="S::2242809@student.uwtsd.ac.uk::91786dcd-811a-4ec7-b3b5-430473559676" providerId="AD" clId="Web-{9CD76923-A01F-1551-F8A0-FCF6C5D3A382}" dt="2026-10-05T16:56:12.740" v="0"/>
          <pc:sldLayoutMkLst>
            <pc:docMk/>
            <pc:sldMasterMk cId="0" sldId="2147483648"/>
            <pc:sldLayoutMk cId="4142884097" sldId="2147483683"/>
          </pc:sldLayoutMkLst>
          <pc:spChg chg="mod">
            <ac:chgData name="Assma Zahoor (2242809)" userId="S::2242809@student.uwtsd.ac.uk::91786dcd-811a-4ec7-b3b5-430473559676" providerId="AD" clId="Web-{9CD76923-A01F-1551-F8A0-FCF6C5D3A382}" dt="2026-10-05T16:56:12.740" v="0"/>
            <ac:spMkLst>
              <pc:docMk/>
              <pc:sldMasterMk cId="0" sldId="2147483648"/>
              <pc:sldLayoutMk cId="4142884097" sldId="2147483683"/>
              <ac:spMk id="2" creationId="{00000000-0000-0000-0000-000000000000}"/>
            </ac:spMkLst>
          </pc:spChg>
          <pc:spChg chg="mod">
            <ac:chgData name="Assma Zahoor (2242809)" userId="S::2242809@student.uwtsd.ac.uk::91786dcd-811a-4ec7-b3b5-430473559676" providerId="AD" clId="Web-{9CD76923-A01F-1551-F8A0-FCF6C5D3A382}" dt="2026-10-05T16:56:12.740" v="0"/>
            <ac:spMkLst>
              <pc:docMk/>
              <pc:sldMasterMk cId="0" sldId="2147483648"/>
              <pc:sldLayoutMk cId="4142884097" sldId="2147483683"/>
              <ac:spMk id="5" creationId="{3A175ECB-7AC9-8B60-1D2A-0DA9D75F91FC}"/>
            </ac:spMkLst>
          </pc:spChg>
          <pc:picChg chg="mod">
            <ac:chgData name="Assma Zahoor (2242809)" userId="S::2242809@student.uwtsd.ac.uk::91786dcd-811a-4ec7-b3b5-430473559676" providerId="AD" clId="Web-{9CD76923-A01F-1551-F8A0-FCF6C5D3A382}" dt="2026-10-05T16:56:12.740" v="0"/>
            <ac:picMkLst>
              <pc:docMk/>
              <pc:sldMasterMk cId="0" sldId="2147483648"/>
              <pc:sldLayoutMk cId="4142884097" sldId="2147483683"/>
              <ac:picMk id="3" creationId="{E1CB9F3A-C4B7-7DED-7AB7-0E1DC0872B05}"/>
            </ac:picMkLst>
          </pc:picChg>
        </pc:sldLayoutChg>
        <pc:sldLayoutChg chg="modSp">
          <pc:chgData name="Assma Zahoor (2242809)" userId="S::2242809@student.uwtsd.ac.uk::91786dcd-811a-4ec7-b3b5-430473559676" providerId="AD" clId="Web-{9CD76923-A01F-1551-F8A0-FCF6C5D3A382}" dt="2026-10-05T16:56:12.740" v="0"/>
          <pc:sldLayoutMkLst>
            <pc:docMk/>
            <pc:sldMasterMk cId="0" sldId="2147483648"/>
            <pc:sldLayoutMk cId="2456637042" sldId="2147483684"/>
          </pc:sldLayoutMkLst>
          <pc:spChg chg="mod">
            <ac:chgData name="Assma Zahoor (2242809)" userId="S::2242809@student.uwtsd.ac.uk::91786dcd-811a-4ec7-b3b5-430473559676" providerId="AD" clId="Web-{9CD76923-A01F-1551-F8A0-FCF6C5D3A382}" dt="2026-10-05T16:56:12.740" v="0"/>
            <ac:spMkLst>
              <pc:docMk/>
              <pc:sldMasterMk cId="0" sldId="2147483648"/>
              <pc:sldLayoutMk cId="2456637042" sldId="2147483684"/>
              <ac:spMk id="2" creationId="{5B836612-0E94-8F3F-6E06-2FDBC37564BF}"/>
            </ac:spMkLst>
          </pc:spChg>
          <pc:spChg chg="mod">
            <ac:chgData name="Assma Zahoor (2242809)" userId="S::2242809@student.uwtsd.ac.uk::91786dcd-811a-4ec7-b3b5-430473559676" providerId="AD" clId="Web-{9CD76923-A01F-1551-F8A0-FCF6C5D3A382}" dt="2026-10-05T16:56:12.740" v="0"/>
            <ac:spMkLst>
              <pc:docMk/>
              <pc:sldMasterMk cId="0" sldId="2147483648"/>
              <pc:sldLayoutMk cId="2456637042" sldId="2147483684"/>
              <ac:spMk id="5" creationId="{964A01A7-6E88-9214-D446-06ECA717AA2F}"/>
            </ac:spMkLst>
          </pc:spChg>
          <pc:spChg chg="mod">
            <ac:chgData name="Assma Zahoor (2242809)" userId="S::2242809@student.uwtsd.ac.uk::91786dcd-811a-4ec7-b3b5-430473559676" providerId="AD" clId="Web-{9CD76923-A01F-1551-F8A0-FCF6C5D3A382}" dt="2026-10-05T16:56:12.740" v="0"/>
            <ac:spMkLst>
              <pc:docMk/>
              <pc:sldMasterMk cId="0" sldId="2147483648"/>
              <pc:sldLayoutMk cId="2456637042" sldId="2147483684"/>
              <ac:spMk id="8" creationId="{00000000-0000-0000-0000-000000000000}"/>
            </ac:spMkLst>
          </pc:spChg>
          <pc:spChg chg="mod">
            <ac:chgData name="Assma Zahoor (2242809)" userId="S::2242809@student.uwtsd.ac.uk::91786dcd-811a-4ec7-b3b5-430473559676" providerId="AD" clId="Web-{9CD76923-A01F-1551-F8A0-FCF6C5D3A382}" dt="2026-10-05T16:56:12.740" v="0"/>
            <ac:spMkLst>
              <pc:docMk/>
              <pc:sldMasterMk cId="0" sldId="2147483648"/>
              <pc:sldLayoutMk cId="2456637042" sldId="2147483684"/>
              <ac:spMk id="9" creationId="{00000000-0000-0000-0000-000000000000}"/>
            </ac:spMkLst>
          </pc:spChg>
        </pc:sldLayoutChg>
        <pc:sldLayoutChg chg="modSp">
          <pc:chgData name="Assma Zahoor (2242809)" userId="S::2242809@student.uwtsd.ac.uk::91786dcd-811a-4ec7-b3b5-430473559676" providerId="AD" clId="Web-{9CD76923-A01F-1551-F8A0-FCF6C5D3A382}" dt="2026-10-05T16:56:12.740" v="0"/>
          <pc:sldLayoutMkLst>
            <pc:docMk/>
            <pc:sldMasterMk cId="0" sldId="2147483648"/>
            <pc:sldLayoutMk cId="3535522904" sldId="2147483685"/>
          </pc:sldLayoutMkLst>
          <pc:spChg chg="mod">
            <ac:chgData name="Assma Zahoor (2242809)" userId="S::2242809@student.uwtsd.ac.uk::91786dcd-811a-4ec7-b3b5-430473559676" providerId="AD" clId="Web-{9CD76923-A01F-1551-F8A0-FCF6C5D3A382}" dt="2026-10-05T16:56:12.740" v="0"/>
            <ac:spMkLst>
              <pc:docMk/>
              <pc:sldMasterMk cId="0" sldId="2147483648"/>
              <pc:sldLayoutMk cId="3535522904" sldId="2147483685"/>
              <ac:spMk id="2" creationId="{5B836612-0E94-8F3F-6E06-2FDBC37564BF}"/>
            </ac:spMkLst>
          </pc:spChg>
          <pc:spChg chg="mod">
            <ac:chgData name="Assma Zahoor (2242809)" userId="S::2242809@student.uwtsd.ac.uk::91786dcd-811a-4ec7-b3b5-430473559676" providerId="AD" clId="Web-{9CD76923-A01F-1551-F8A0-FCF6C5D3A382}" dt="2026-10-05T16:56:12.740" v="0"/>
            <ac:spMkLst>
              <pc:docMk/>
              <pc:sldMasterMk cId="0" sldId="2147483648"/>
              <pc:sldLayoutMk cId="3535522904" sldId="2147483685"/>
              <ac:spMk id="5" creationId="{964A01A7-6E88-9214-D446-06ECA717AA2F}"/>
            </ac:spMkLst>
          </pc:spChg>
          <pc:spChg chg="mod">
            <ac:chgData name="Assma Zahoor (2242809)" userId="S::2242809@student.uwtsd.ac.uk::91786dcd-811a-4ec7-b3b5-430473559676" providerId="AD" clId="Web-{9CD76923-A01F-1551-F8A0-FCF6C5D3A382}" dt="2026-10-05T16:56:12.740" v="0"/>
            <ac:spMkLst>
              <pc:docMk/>
              <pc:sldMasterMk cId="0" sldId="2147483648"/>
              <pc:sldLayoutMk cId="3535522904" sldId="2147483685"/>
              <ac:spMk id="8" creationId="{00000000-0000-0000-0000-000000000000}"/>
            </ac:spMkLst>
          </pc:spChg>
          <pc:spChg chg="mod">
            <ac:chgData name="Assma Zahoor (2242809)" userId="S::2242809@student.uwtsd.ac.uk::91786dcd-811a-4ec7-b3b5-430473559676" providerId="AD" clId="Web-{9CD76923-A01F-1551-F8A0-FCF6C5D3A382}" dt="2026-10-05T16:56:12.740" v="0"/>
            <ac:spMkLst>
              <pc:docMk/>
              <pc:sldMasterMk cId="0" sldId="2147483648"/>
              <pc:sldLayoutMk cId="3535522904" sldId="2147483685"/>
              <ac:spMk id="9" creationId="{00000000-0000-0000-0000-000000000000}"/>
            </ac:spMkLst>
          </pc:spChg>
        </pc:sldLayoutChg>
        <pc:sldLayoutChg chg="modSp">
          <pc:chgData name="Assma Zahoor (2242809)" userId="S::2242809@student.uwtsd.ac.uk::91786dcd-811a-4ec7-b3b5-430473559676" providerId="AD" clId="Web-{9CD76923-A01F-1551-F8A0-FCF6C5D3A382}" dt="2026-10-05T16:56:12.740" v="0"/>
          <pc:sldLayoutMkLst>
            <pc:docMk/>
            <pc:sldMasterMk cId="0" sldId="2147483648"/>
            <pc:sldLayoutMk cId="112992468" sldId="2147483686"/>
          </pc:sldLayoutMkLst>
          <pc:spChg chg="mod">
            <ac:chgData name="Assma Zahoor (2242809)" userId="S::2242809@student.uwtsd.ac.uk::91786dcd-811a-4ec7-b3b5-430473559676" providerId="AD" clId="Web-{9CD76923-A01F-1551-F8A0-FCF6C5D3A382}" dt="2026-10-05T16:56:12.740" v="0"/>
            <ac:spMkLst>
              <pc:docMk/>
              <pc:sldMasterMk cId="0" sldId="2147483648"/>
              <pc:sldLayoutMk cId="112992468" sldId="2147483686"/>
              <ac:spMk id="2" creationId="{5B836612-0E94-8F3F-6E06-2FDBC37564BF}"/>
            </ac:spMkLst>
          </pc:spChg>
          <pc:spChg chg="mod">
            <ac:chgData name="Assma Zahoor (2242809)" userId="S::2242809@student.uwtsd.ac.uk::91786dcd-811a-4ec7-b3b5-430473559676" providerId="AD" clId="Web-{9CD76923-A01F-1551-F8A0-FCF6C5D3A382}" dt="2026-10-05T16:56:12.740" v="0"/>
            <ac:spMkLst>
              <pc:docMk/>
              <pc:sldMasterMk cId="0" sldId="2147483648"/>
              <pc:sldLayoutMk cId="112992468" sldId="2147483686"/>
              <ac:spMk id="4" creationId="{7723F4FA-7ADE-EA52-E869-4842D0C7FC9B}"/>
            </ac:spMkLst>
          </pc:spChg>
          <pc:spChg chg="mod">
            <ac:chgData name="Assma Zahoor (2242809)" userId="S::2242809@student.uwtsd.ac.uk::91786dcd-811a-4ec7-b3b5-430473559676" providerId="AD" clId="Web-{9CD76923-A01F-1551-F8A0-FCF6C5D3A382}" dt="2026-10-05T16:56:12.740" v="0"/>
            <ac:spMkLst>
              <pc:docMk/>
              <pc:sldMasterMk cId="0" sldId="2147483648"/>
              <pc:sldLayoutMk cId="112992468" sldId="2147483686"/>
              <ac:spMk id="8" creationId="{00000000-0000-0000-0000-000000000000}"/>
            </ac:spMkLst>
          </pc:spChg>
          <pc:spChg chg="mod">
            <ac:chgData name="Assma Zahoor (2242809)" userId="S::2242809@student.uwtsd.ac.uk::91786dcd-811a-4ec7-b3b5-430473559676" providerId="AD" clId="Web-{9CD76923-A01F-1551-F8A0-FCF6C5D3A382}" dt="2026-10-05T16:56:12.740" v="0"/>
            <ac:spMkLst>
              <pc:docMk/>
              <pc:sldMasterMk cId="0" sldId="2147483648"/>
              <pc:sldLayoutMk cId="112992468" sldId="2147483686"/>
              <ac:spMk id="9" creationId="{00000000-0000-0000-0000-000000000000}"/>
            </ac:spMkLst>
          </pc:spChg>
        </pc:sldLayoutChg>
        <pc:sldLayoutChg chg="modSp">
          <pc:chgData name="Assma Zahoor (2242809)" userId="S::2242809@student.uwtsd.ac.uk::91786dcd-811a-4ec7-b3b5-430473559676" providerId="AD" clId="Web-{9CD76923-A01F-1551-F8A0-FCF6C5D3A382}" dt="2026-10-05T16:56:12.740" v="0"/>
          <pc:sldLayoutMkLst>
            <pc:docMk/>
            <pc:sldMasterMk cId="0" sldId="2147483648"/>
            <pc:sldLayoutMk cId="4150965257" sldId="2147483687"/>
          </pc:sldLayoutMkLst>
          <pc:spChg chg="mod">
            <ac:chgData name="Assma Zahoor (2242809)" userId="S::2242809@student.uwtsd.ac.uk::91786dcd-811a-4ec7-b3b5-430473559676" providerId="AD" clId="Web-{9CD76923-A01F-1551-F8A0-FCF6C5D3A382}" dt="2026-10-05T16:56:12.740" v="0"/>
            <ac:spMkLst>
              <pc:docMk/>
              <pc:sldMasterMk cId="0" sldId="2147483648"/>
              <pc:sldLayoutMk cId="4150965257" sldId="2147483687"/>
              <ac:spMk id="2" creationId="{5B836612-0E94-8F3F-6E06-2FDBC37564BF}"/>
            </ac:spMkLst>
          </pc:spChg>
          <pc:spChg chg="mod">
            <ac:chgData name="Assma Zahoor (2242809)" userId="S::2242809@student.uwtsd.ac.uk::91786dcd-811a-4ec7-b3b5-430473559676" providerId="AD" clId="Web-{9CD76923-A01F-1551-F8A0-FCF6C5D3A382}" dt="2026-10-05T16:56:12.740" v="0"/>
            <ac:spMkLst>
              <pc:docMk/>
              <pc:sldMasterMk cId="0" sldId="2147483648"/>
              <pc:sldLayoutMk cId="4150965257" sldId="2147483687"/>
              <ac:spMk id="5" creationId="{964A01A7-6E88-9214-D446-06ECA717AA2F}"/>
            </ac:spMkLst>
          </pc:spChg>
          <pc:spChg chg="mod">
            <ac:chgData name="Assma Zahoor (2242809)" userId="S::2242809@student.uwtsd.ac.uk::91786dcd-811a-4ec7-b3b5-430473559676" providerId="AD" clId="Web-{9CD76923-A01F-1551-F8A0-FCF6C5D3A382}" dt="2026-10-05T16:56:12.740" v="0"/>
            <ac:spMkLst>
              <pc:docMk/>
              <pc:sldMasterMk cId="0" sldId="2147483648"/>
              <pc:sldLayoutMk cId="4150965257" sldId="2147483687"/>
              <ac:spMk id="8" creationId="{00000000-0000-0000-0000-000000000000}"/>
            </ac:spMkLst>
          </pc:spChg>
          <pc:spChg chg="mod">
            <ac:chgData name="Assma Zahoor (2242809)" userId="S::2242809@student.uwtsd.ac.uk::91786dcd-811a-4ec7-b3b5-430473559676" providerId="AD" clId="Web-{9CD76923-A01F-1551-F8A0-FCF6C5D3A382}" dt="2026-10-05T16:56:12.740" v="0"/>
            <ac:spMkLst>
              <pc:docMk/>
              <pc:sldMasterMk cId="0" sldId="2147483648"/>
              <pc:sldLayoutMk cId="4150965257" sldId="2147483687"/>
              <ac:spMk id="9" creationId="{00000000-0000-0000-0000-000000000000}"/>
            </ac:spMkLst>
          </pc:spChg>
        </pc:sldLayoutChg>
        <pc:sldLayoutChg chg="modSp">
          <pc:chgData name="Assma Zahoor (2242809)" userId="S::2242809@student.uwtsd.ac.uk::91786dcd-811a-4ec7-b3b5-430473559676" providerId="AD" clId="Web-{9CD76923-A01F-1551-F8A0-FCF6C5D3A382}" dt="2026-10-05T16:56:12.740" v="0"/>
          <pc:sldLayoutMkLst>
            <pc:docMk/>
            <pc:sldMasterMk cId="0" sldId="2147483648"/>
            <pc:sldLayoutMk cId="2272839288" sldId="2147483688"/>
          </pc:sldLayoutMkLst>
          <pc:spChg chg="mod">
            <ac:chgData name="Assma Zahoor (2242809)" userId="S::2242809@student.uwtsd.ac.uk::91786dcd-811a-4ec7-b3b5-430473559676" providerId="AD" clId="Web-{9CD76923-A01F-1551-F8A0-FCF6C5D3A382}" dt="2026-10-05T16:56:12.740" v="0"/>
            <ac:spMkLst>
              <pc:docMk/>
              <pc:sldMasterMk cId="0" sldId="2147483648"/>
              <pc:sldLayoutMk cId="2272839288" sldId="2147483688"/>
              <ac:spMk id="2" creationId="{5B836612-0E94-8F3F-6E06-2FDBC37564BF}"/>
            </ac:spMkLst>
          </pc:spChg>
          <pc:spChg chg="mod">
            <ac:chgData name="Assma Zahoor (2242809)" userId="S::2242809@student.uwtsd.ac.uk::91786dcd-811a-4ec7-b3b5-430473559676" providerId="AD" clId="Web-{9CD76923-A01F-1551-F8A0-FCF6C5D3A382}" dt="2026-10-05T16:56:12.740" v="0"/>
            <ac:spMkLst>
              <pc:docMk/>
              <pc:sldMasterMk cId="0" sldId="2147483648"/>
              <pc:sldLayoutMk cId="2272839288" sldId="2147483688"/>
              <ac:spMk id="5" creationId="{964A01A7-6E88-9214-D446-06ECA717AA2F}"/>
            </ac:spMkLst>
          </pc:spChg>
          <pc:spChg chg="mod">
            <ac:chgData name="Assma Zahoor (2242809)" userId="S::2242809@student.uwtsd.ac.uk::91786dcd-811a-4ec7-b3b5-430473559676" providerId="AD" clId="Web-{9CD76923-A01F-1551-F8A0-FCF6C5D3A382}" dt="2026-10-05T16:56:12.740" v="0"/>
            <ac:spMkLst>
              <pc:docMk/>
              <pc:sldMasterMk cId="0" sldId="2147483648"/>
              <pc:sldLayoutMk cId="2272839288" sldId="2147483688"/>
              <ac:spMk id="8" creationId="{00000000-0000-0000-0000-000000000000}"/>
            </ac:spMkLst>
          </pc:spChg>
          <pc:spChg chg="mod">
            <ac:chgData name="Assma Zahoor (2242809)" userId="S::2242809@student.uwtsd.ac.uk::91786dcd-811a-4ec7-b3b5-430473559676" providerId="AD" clId="Web-{9CD76923-A01F-1551-F8A0-FCF6C5D3A382}" dt="2026-10-05T16:56:12.740" v="0"/>
            <ac:spMkLst>
              <pc:docMk/>
              <pc:sldMasterMk cId="0" sldId="2147483648"/>
              <pc:sldLayoutMk cId="2272839288" sldId="2147483688"/>
              <ac:spMk id="9" creationId="{00000000-0000-0000-0000-000000000000}"/>
            </ac:spMkLst>
          </pc:spChg>
        </pc:sldLayoutChg>
        <pc:sldLayoutChg chg="modSp">
          <pc:chgData name="Assma Zahoor (2242809)" userId="S::2242809@student.uwtsd.ac.uk::91786dcd-811a-4ec7-b3b5-430473559676" providerId="AD" clId="Web-{9CD76923-A01F-1551-F8A0-FCF6C5D3A382}" dt="2026-10-05T16:56:12.740" v="0"/>
          <pc:sldLayoutMkLst>
            <pc:docMk/>
            <pc:sldMasterMk cId="0" sldId="2147483648"/>
            <pc:sldLayoutMk cId="1186657370" sldId="2147483689"/>
          </pc:sldLayoutMkLst>
          <pc:spChg chg="mod">
            <ac:chgData name="Assma Zahoor (2242809)" userId="S::2242809@student.uwtsd.ac.uk::91786dcd-811a-4ec7-b3b5-430473559676" providerId="AD" clId="Web-{9CD76923-A01F-1551-F8A0-FCF6C5D3A382}" dt="2026-10-05T16:56:12.740" v="0"/>
            <ac:spMkLst>
              <pc:docMk/>
              <pc:sldMasterMk cId="0" sldId="2147483648"/>
              <pc:sldLayoutMk cId="1186657370" sldId="2147483689"/>
              <ac:spMk id="5" creationId="{964A01A7-6E88-9214-D446-06ECA717AA2F}"/>
            </ac:spMkLst>
          </pc:spChg>
          <pc:spChg chg="mod">
            <ac:chgData name="Assma Zahoor (2242809)" userId="S::2242809@student.uwtsd.ac.uk::91786dcd-811a-4ec7-b3b5-430473559676" providerId="AD" clId="Web-{9CD76923-A01F-1551-F8A0-FCF6C5D3A382}" dt="2026-10-05T16:56:12.740" v="0"/>
            <ac:spMkLst>
              <pc:docMk/>
              <pc:sldMasterMk cId="0" sldId="2147483648"/>
              <pc:sldLayoutMk cId="1186657370" sldId="2147483689"/>
              <ac:spMk id="8" creationId="{00000000-0000-0000-0000-000000000000}"/>
            </ac:spMkLst>
          </pc:spChg>
          <pc:spChg chg="mod">
            <ac:chgData name="Assma Zahoor (2242809)" userId="S::2242809@student.uwtsd.ac.uk::91786dcd-811a-4ec7-b3b5-430473559676" providerId="AD" clId="Web-{9CD76923-A01F-1551-F8A0-FCF6C5D3A382}" dt="2026-10-05T16:56:12.740" v="0"/>
            <ac:spMkLst>
              <pc:docMk/>
              <pc:sldMasterMk cId="0" sldId="2147483648"/>
              <pc:sldLayoutMk cId="1186657370" sldId="2147483689"/>
              <ac:spMk id="9" creationId="{00000000-0000-0000-0000-000000000000}"/>
            </ac:spMkLst>
          </pc:spChg>
        </pc:sldLayoutChg>
        <pc:sldLayoutChg chg="modSp">
          <pc:chgData name="Assma Zahoor (2242809)" userId="S::2242809@student.uwtsd.ac.uk::91786dcd-811a-4ec7-b3b5-430473559676" providerId="AD" clId="Web-{9CD76923-A01F-1551-F8A0-FCF6C5D3A382}" dt="2026-10-05T16:56:12.740" v="0"/>
          <pc:sldLayoutMkLst>
            <pc:docMk/>
            <pc:sldMasterMk cId="0" sldId="2147483648"/>
            <pc:sldLayoutMk cId="3741487644" sldId="2147483690"/>
          </pc:sldLayoutMkLst>
          <pc:spChg chg="mod">
            <ac:chgData name="Assma Zahoor (2242809)" userId="S::2242809@student.uwtsd.ac.uk::91786dcd-811a-4ec7-b3b5-430473559676" providerId="AD" clId="Web-{9CD76923-A01F-1551-F8A0-FCF6C5D3A382}" dt="2026-10-05T16:56:12.740" v="0"/>
            <ac:spMkLst>
              <pc:docMk/>
              <pc:sldMasterMk cId="0" sldId="2147483648"/>
              <pc:sldLayoutMk cId="3741487644" sldId="2147483690"/>
              <ac:spMk id="2" creationId="{00000000-0000-0000-0000-000000000000}"/>
            </ac:spMkLst>
          </pc:spChg>
          <pc:spChg chg="mod">
            <ac:chgData name="Assma Zahoor (2242809)" userId="S::2242809@student.uwtsd.ac.uk::91786dcd-811a-4ec7-b3b5-430473559676" providerId="AD" clId="Web-{9CD76923-A01F-1551-F8A0-FCF6C5D3A382}" dt="2026-10-05T16:56:12.740" v="0"/>
            <ac:spMkLst>
              <pc:docMk/>
              <pc:sldMasterMk cId="0" sldId="2147483648"/>
              <pc:sldLayoutMk cId="3741487644" sldId="2147483690"/>
              <ac:spMk id="5" creationId="{3A175ECB-7AC9-8B60-1D2A-0DA9D75F91FC}"/>
            </ac:spMkLst>
          </pc:spChg>
          <pc:picChg chg="mod">
            <ac:chgData name="Assma Zahoor (2242809)" userId="S::2242809@student.uwtsd.ac.uk::91786dcd-811a-4ec7-b3b5-430473559676" providerId="AD" clId="Web-{9CD76923-A01F-1551-F8A0-FCF6C5D3A382}" dt="2026-10-05T16:56:12.740" v="0"/>
            <ac:picMkLst>
              <pc:docMk/>
              <pc:sldMasterMk cId="0" sldId="2147483648"/>
              <pc:sldLayoutMk cId="3741487644" sldId="2147483690"/>
              <ac:picMk id="4" creationId="{0B468743-342F-6CA4-7BA5-942F2C4C23B9}"/>
            </ac:picMkLst>
          </pc:picChg>
        </pc:sldLayoutChg>
      </pc:sldMasterChg>
    </pc:docChg>
  </pc:docChgLst>
  <pc:docChgLst>
    <pc:chgData name="Assma Zahoor (2242809)" userId="S::2242809@student.uwtsd.ac.uk::91786dcd-811a-4ec7-b3b5-430473559676" providerId="AD" clId="Web-{8D475355-78DD-A070-CD9C-D79B4D3F1475}"/>
    <pc:docChg chg="modSld">
      <pc:chgData name="Assma Zahoor (2242809)" userId="S::2242809@student.uwtsd.ac.uk::91786dcd-811a-4ec7-b3b5-430473559676" providerId="AD" clId="Web-{8D475355-78DD-A070-CD9C-D79B4D3F1475}" dt="2026-10-01T16:14:25.690" v="42" actId="14100"/>
      <pc:docMkLst>
        <pc:docMk/>
      </pc:docMkLst>
      <pc:sldChg chg="modSp">
        <pc:chgData name="Assma Zahoor (2242809)" userId="S::2242809@student.uwtsd.ac.uk::91786dcd-811a-4ec7-b3b5-430473559676" providerId="AD" clId="Web-{8D475355-78DD-A070-CD9C-D79B4D3F1475}" dt="2026-10-01T16:02:05.554" v="9" actId="20577"/>
        <pc:sldMkLst>
          <pc:docMk/>
          <pc:sldMk cId="3065282490" sldId="277"/>
        </pc:sldMkLst>
      </pc:sldChg>
      <pc:sldChg chg="modSp">
        <pc:chgData name="Assma Zahoor (2242809)" userId="S::2242809@student.uwtsd.ac.uk::91786dcd-811a-4ec7-b3b5-430473559676" providerId="AD" clId="Web-{8D475355-78DD-A070-CD9C-D79B4D3F1475}" dt="2026-10-01T16:14:25.690" v="42" actId="14100"/>
        <pc:sldMkLst>
          <pc:docMk/>
          <pc:sldMk cId="2764666220" sldId="280"/>
        </pc:sldMkLst>
        <pc:spChg chg="mod">
          <ac:chgData name="Assma Zahoor (2242809)" userId="S::2242809@student.uwtsd.ac.uk::91786dcd-811a-4ec7-b3b5-430473559676" providerId="AD" clId="Web-{8D475355-78DD-A070-CD9C-D79B4D3F1475}" dt="2026-10-01T16:09:35.140" v="39" actId="20577"/>
          <ac:spMkLst>
            <pc:docMk/>
            <pc:sldMk cId="2764666220" sldId="280"/>
            <ac:spMk id="3" creationId="{2891E082-FC62-615B-830C-A390B8B1100B}"/>
          </ac:spMkLst>
        </pc:spChg>
        <pc:spChg chg="mod">
          <ac:chgData name="Assma Zahoor (2242809)" userId="S::2242809@student.uwtsd.ac.uk::91786dcd-811a-4ec7-b3b5-430473559676" providerId="AD" clId="Web-{8D475355-78DD-A070-CD9C-D79B4D3F1475}" dt="2026-10-01T16:09:17.920" v="36" actId="14100"/>
          <ac:spMkLst>
            <pc:docMk/>
            <pc:sldMk cId="2764666220" sldId="280"/>
            <ac:spMk id="7" creationId="{E21D0604-0902-C49B-F36B-51DF7EC123FE}"/>
          </ac:spMkLst>
        </pc:spChg>
        <pc:picChg chg="mod">
          <ac:chgData name="Assma Zahoor (2242809)" userId="S::2242809@student.uwtsd.ac.uk::91786dcd-811a-4ec7-b3b5-430473559676" providerId="AD" clId="Web-{8D475355-78DD-A070-CD9C-D79B4D3F1475}" dt="2026-10-01T16:14:25.690" v="42" actId="14100"/>
          <ac:picMkLst>
            <pc:docMk/>
            <pc:sldMk cId="2764666220" sldId="280"/>
            <ac:picMk id="17" creationId="{19D9AB72-2F13-BFBE-8643-5FB8C8D583C7}"/>
          </ac:picMkLst>
        </pc:picChg>
      </pc:sldChg>
      <pc:sldChg chg="modSp">
        <pc:chgData name="Assma Zahoor (2242809)" userId="S::2242809@student.uwtsd.ac.uk::91786dcd-811a-4ec7-b3b5-430473559676" providerId="AD" clId="Web-{8D475355-78DD-A070-CD9C-D79B4D3F1475}" dt="2026-10-01T16:08:42.122" v="32" actId="1076"/>
        <pc:sldMkLst>
          <pc:docMk/>
          <pc:sldMk cId="4281222718" sldId="281"/>
        </pc:sldMkLst>
        <pc:spChg chg="mod">
          <ac:chgData name="Assma Zahoor (2242809)" userId="S::2242809@student.uwtsd.ac.uk::91786dcd-811a-4ec7-b3b5-430473559676" providerId="AD" clId="Web-{8D475355-78DD-A070-CD9C-D79B4D3F1475}" dt="2026-10-01T16:07:15.571" v="25" actId="20577"/>
          <ac:spMkLst>
            <pc:docMk/>
            <pc:sldMk cId="4281222718" sldId="281"/>
            <ac:spMk id="2" creationId="{E75A43DA-0579-AC79-8DD1-B2C2851C98A5}"/>
          </ac:spMkLst>
        </pc:spChg>
        <pc:spChg chg="mod">
          <ac:chgData name="Assma Zahoor (2242809)" userId="S::2242809@student.uwtsd.ac.uk::91786dcd-811a-4ec7-b3b5-430473559676" providerId="AD" clId="Web-{8D475355-78DD-A070-CD9C-D79B4D3F1475}" dt="2026-10-01T16:07:26.400" v="27" actId="20577"/>
          <ac:spMkLst>
            <pc:docMk/>
            <pc:sldMk cId="4281222718" sldId="281"/>
            <ac:spMk id="4" creationId="{AC415FC4-268E-A17F-6689-28575141BCB9}"/>
          </ac:spMkLst>
        </pc:spChg>
        <pc:spChg chg="mod">
          <ac:chgData name="Assma Zahoor (2242809)" userId="S::2242809@student.uwtsd.ac.uk::91786dcd-811a-4ec7-b3b5-430473559676" providerId="AD" clId="Web-{8D475355-78DD-A070-CD9C-D79B4D3F1475}" dt="2026-10-01T16:07:59.198" v="31" actId="20577"/>
          <ac:spMkLst>
            <pc:docMk/>
            <pc:sldMk cId="4281222718" sldId="281"/>
            <ac:spMk id="5" creationId="{28B3B9E3-8369-8230-2394-D896B7158AC1}"/>
          </ac:spMkLst>
        </pc:spChg>
        <pc:spChg chg="mod">
          <ac:chgData name="Assma Zahoor (2242809)" userId="S::2242809@student.uwtsd.ac.uk::91786dcd-811a-4ec7-b3b5-430473559676" providerId="AD" clId="Web-{8D475355-78DD-A070-CD9C-D79B4D3F1475}" dt="2026-10-01T16:08:42.122" v="32" actId="1076"/>
          <ac:spMkLst>
            <pc:docMk/>
            <pc:sldMk cId="4281222718" sldId="281"/>
            <ac:spMk id="6" creationId="{48BDFC47-572D-9E22-A14C-D9C80514A9AB}"/>
          </ac:spMkLst>
        </pc:spChg>
        <pc:spChg chg="mod">
          <ac:chgData name="Assma Zahoor (2242809)" userId="S::2242809@student.uwtsd.ac.uk::91786dcd-811a-4ec7-b3b5-430473559676" providerId="AD" clId="Web-{8D475355-78DD-A070-CD9C-D79B4D3F1475}" dt="2026-10-01T16:07:41.479" v="28" actId="1076"/>
          <ac:spMkLst>
            <pc:docMk/>
            <pc:sldMk cId="4281222718" sldId="281"/>
            <ac:spMk id="8" creationId="{9169E3BD-CB34-285F-DE92-E7FF1D0BC690}"/>
          </ac:spMkLst>
        </pc:spChg>
        <pc:picChg chg="mod">
          <ac:chgData name="Assma Zahoor (2242809)" userId="S::2242809@student.uwtsd.ac.uk::91786dcd-811a-4ec7-b3b5-430473559676" providerId="AD" clId="Web-{8D475355-78DD-A070-CD9C-D79B4D3F1475}" dt="2026-10-01T16:07:47.042" v="29" actId="1076"/>
          <ac:picMkLst>
            <pc:docMk/>
            <pc:sldMk cId="4281222718" sldId="281"/>
            <ac:picMk id="7" creationId="{B2DB04EC-D35E-3B61-FC28-700E7028304B}"/>
          </ac:picMkLst>
        </pc:picChg>
      </pc:sldChg>
    </pc:docChg>
  </pc:docChgLst>
  <pc:docChgLst>
    <pc:chgData name="Assma Zahoor (2242809)" userId="S::2242809@student.uwtsd.ac.uk::91786dcd-811a-4ec7-b3b5-430473559676" providerId="AD" clId="Web-{5B92340E-A62A-EE00-72A1-3801E43B2C71}"/>
    <pc:docChg chg="modSld">
      <pc:chgData name="Assma Zahoor (2242809)" userId="S::2242809@student.uwtsd.ac.uk::91786dcd-811a-4ec7-b3b5-430473559676" providerId="AD" clId="Web-{5B92340E-A62A-EE00-72A1-3801E43B2C71}" dt="2026-10-08T17:24:32.286" v="3" actId="20577"/>
      <pc:docMkLst>
        <pc:docMk/>
      </pc:docMkLst>
      <pc:sldChg chg="modSp">
        <pc:chgData name="Assma Zahoor (2242809)" userId="S::2242809@student.uwtsd.ac.uk::91786dcd-811a-4ec7-b3b5-430473559676" providerId="AD" clId="Web-{5B92340E-A62A-EE00-72A1-3801E43B2C71}" dt="2026-10-08T17:24:32.286" v="3" actId="20577"/>
        <pc:sldMkLst>
          <pc:docMk/>
          <pc:sldMk cId="2764666220" sldId="280"/>
        </pc:sldMkLst>
        <pc:spChg chg="mod">
          <ac:chgData name="Assma Zahoor (2242809)" userId="S::2242809@student.uwtsd.ac.uk::91786dcd-811a-4ec7-b3b5-430473559676" providerId="AD" clId="Web-{5B92340E-A62A-EE00-72A1-3801E43B2C71}" dt="2026-10-08T17:24:32.286" v="3" actId="20577"/>
          <ac:spMkLst>
            <pc:docMk/>
            <pc:sldMk cId="2764666220" sldId="280"/>
            <ac:spMk id="7" creationId="{E21D0604-0902-C49B-F36B-51DF7EC123FE}"/>
          </ac:spMkLst>
        </pc:spChg>
      </pc:sldChg>
    </pc:docChg>
  </pc:docChgLst>
  <pc:docChgLst>
    <pc:chgData name="Assma Zahoor (2242809)" userId="S::2242809@student.uwtsd.ac.uk::91786dcd-811a-4ec7-b3b5-430473559676" providerId="AD" clId="Web-{E6D88ACF-005C-5BFA-464B-0C5AA30B8E1B}"/>
    <pc:docChg chg="modSld">
      <pc:chgData name="Assma Zahoor (2242809)" userId="S::2242809@student.uwtsd.ac.uk::91786dcd-811a-4ec7-b3b5-430473559676" providerId="AD" clId="Web-{E6D88ACF-005C-5BFA-464B-0C5AA30B8E1B}" dt="2026-09-30T16:49:48.467" v="93" actId="20577"/>
      <pc:docMkLst>
        <pc:docMk/>
      </pc:docMkLst>
      <pc:sldChg chg="modSp">
        <pc:chgData name="Assma Zahoor (2242809)" userId="S::2242809@student.uwtsd.ac.uk::91786dcd-811a-4ec7-b3b5-430473559676" providerId="AD" clId="Web-{E6D88ACF-005C-5BFA-464B-0C5AA30B8E1B}" dt="2026-09-30T16:49:48.467" v="93" actId="20577"/>
        <pc:sldMkLst>
          <pc:docMk/>
          <pc:sldMk cId="3065282490" sldId="277"/>
        </pc:sldMkLst>
      </pc:sldChg>
    </pc:docChg>
  </pc:docChgLst>
  <pc:docChgLst>
    <pc:chgData clId="Web-{6D9B6719-C20C-95F2-AF68-43B516345CAA}"/>
    <pc:docChg chg="sldOrd">
      <pc:chgData name="" userId="" providerId="" clId="Web-{6D9B6719-C20C-95F2-AF68-43B516345CAA}" dt="2026-09-28T16:12:35.484" v="0"/>
      <pc:docMkLst>
        <pc:docMk/>
      </pc:docMkLst>
      <pc:sldChg chg="ord">
        <pc:chgData name="" userId="" providerId="" clId="Web-{6D9B6719-C20C-95F2-AF68-43B516345CAA}" dt="2026-09-28T16:12:35.484" v="0"/>
        <pc:sldMkLst>
          <pc:docMk/>
          <pc:sldMk cId="3065282490" sldId="277"/>
        </pc:sldMkLst>
      </pc:sldChg>
    </pc:docChg>
  </pc:docChgLst>
  <pc:docChgLst>
    <pc:chgData name="Assma Zahoor (2242809)" userId="S::2242809@student.uwtsd.ac.uk::91786dcd-811a-4ec7-b3b5-430473559676" providerId="AD" clId="Web-{A6B2C53A-E601-371B-115B-D662B51CE32A}"/>
    <pc:docChg chg="modSld">
      <pc:chgData name="Assma Zahoor (2242809)" userId="S::2242809@student.uwtsd.ac.uk::91786dcd-811a-4ec7-b3b5-430473559676" providerId="AD" clId="Web-{A6B2C53A-E601-371B-115B-D662B51CE32A}" dt="2026-10-05T17:36:09.020" v="17" actId="1076"/>
      <pc:docMkLst>
        <pc:docMk/>
      </pc:docMkLst>
      <pc:sldChg chg="addSp delSp">
        <pc:chgData name="Assma Zahoor (2242809)" userId="S::2242809@student.uwtsd.ac.uk::91786dcd-811a-4ec7-b3b5-430473559676" providerId="AD" clId="Web-{A6B2C53A-E601-371B-115B-D662B51CE32A}" dt="2026-10-05T17:27:39.411" v="1"/>
        <pc:sldMkLst>
          <pc:docMk/>
          <pc:sldMk cId="3065282490" sldId="277"/>
        </pc:sldMkLst>
        <pc:picChg chg="add del">
          <ac:chgData name="Assma Zahoor (2242809)" userId="S::2242809@student.uwtsd.ac.uk::91786dcd-811a-4ec7-b3b5-430473559676" providerId="AD" clId="Web-{A6B2C53A-E601-371B-115B-D662B51CE32A}" dt="2026-10-05T17:27:39.411" v="1"/>
          <ac:picMkLst>
            <pc:docMk/>
            <pc:sldMk cId="3065282490" sldId="277"/>
            <ac:picMk id="6" creationId="{40847A7C-6BD8-6B12-AAC1-20884D544027}"/>
          </ac:picMkLst>
        </pc:picChg>
      </pc:sldChg>
      <pc:sldChg chg="modSp">
        <pc:chgData name="Assma Zahoor (2242809)" userId="S::2242809@student.uwtsd.ac.uk::91786dcd-811a-4ec7-b3b5-430473559676" providerId="AD" clId="Web-{A6B2C53A-E601-371B-115B-D662B51CE32A}" dt="2026-10-05T17:36:09.020" v="17" actId="1076"/>
        <pc:sldMkLst>
          <pc:docMk/>
          <pc:sldMk cId="2764666220" sldId="280"/>
        </pc:sldMkLst>
        <pc:spChg chg="mod">
          <ac:chgData name="Assma Zahoor (2242809)" userId="S::2242809@student.uwtsd.ac.uk::91786dcd-811a-4ec7-b3b5-430473559676" providerId="AD" clId="Web-{A6B2C53A-E601-371B-115B-D662B51CE32A}" dt="2026-10-05T17:35:59.629" v="16" actId="1076"/>
          <ac:spMkLst>
            <pc:docMk/>
            <pc:sldMk cId="2764666220" sldId="280"/>
            <ac:spMk id="4" creationId="{17E39543-F3B6-51C1-4674-2DCA0E6DBD74}"/>
          </ac:spMkLst>
        </pc:spChg>
        <pc:spChg chg="mod">
          <ac:chgData name="Assma Zahoor (2242809)" userId="S::2242809@student.uwtsd.ac.uk::91786dcd-811a-4ec7-b3b5-430473559676" providerId="AD" clId="Web-{A6B2C53A-E601-371B-115B-D662B51CE32A}" dt="2026-10-05T17:34:29.830" v="5" actId="20577"/>
          <ac:spMkLst>
            <pc:docMk/>
            <pc:sldMk cId="2764666220" sldId="280"/>
            <ac:spMk id="7" creationId="{E21D0604-0902-C49B-F36B-51DF7EC123FE}"/>
          </ac:spMkLst>
        </pc:spChg>
        <pc:spChg chg="mod">
          <ac:chgData name="Assma Zahoor (2242809)" userId="S::2242809@student.uwtsd.ac.uk::91786dcd-811a-4ec7-b3b5-430473559676" providerId="AD" clId="Web-{A6B2C53A-E601-371B-115B-D662B51CE32A}" dt="2026-10-05T17:36:09.020" v="17" actId="1076"/>
          <ac:spMkLst>
            <pc:docMk/>
            <pc:sldMk cId="2764666220" sldId="280"/>
            <ac:spMk id="15" creationId="{59F7564E-14DA-0908-319F-6801E5D4F9A0}"/>
          </ac:spMkLst>
        </pc:spChg>
      </pc:sldChg>
    </pc:docChg>
  </pc:docChgLst>
  <pc:docChgLst>
    <pc:chgData name="Assma Zahoor (2242809)" userId="S::2242809@student.uwtsd.ac.uk::91786dcd-811a-4ec7-b3b5-430473559676" providerId="AD" clId="Web-{A769AD92-6C73-66A1-38AE-11BEDF78F6F9}"/>
    <pc:docChg chg="modSld">
      <pc:chgData name="Assma Zahoor (2242809)" userId="S::2242809@student.uwtsd.ac.uk::91786dcd-811a-4ec7-b3b5-430473559676" providerId="AD" clId="Web-{A769AD92-6C73-66A1-38AE-11BEDF78F6F9}" dt="2026-10-09T14:51:26.129" v="46" actId="20577"/>
      <pc:docMkLst>
        <pc:docMk/>
      </pc:docMkLst>
      <pc:sldChg chg="addSp delSp modSp">
        <pc:chgData name="Assma Zahoor (2242809)" userId="S::2242809@student.uwtsd.ac.uk::91786dcd-811a-4ec7-b3b5-430473559676" providerId="AD" clId="Web-{A769AD92-6C73-66A1-38AE-11BEDF78F6F9}" dt="2026-10-09T14:51:03.316" v="43" actId="14100"/>
        <pc:sldMkLst>
          <pc:docMk/>
          <pc:sldMk cId="2764666220" sldId="280"/>
        </pc:sldMkLst>
        <pc:spChg chg="mod">
          <ac:chgData name="Assma Zahoor (2242809)" userId="S::2242809@student.uwtsd.ac.uk::91786dcd-811a-4ec7-b3b5-430473559676" providerId="AD" clId="Web-{A769AD92-6C73-66A1-38AE-11BEDF78F6F9}" dt="2026-10-09T14:47:47.855" v="9" actId="20577"/>
          <ac:spMkLst>
            <pc:docMk/>
            <pc:sldMk cId="2764666220" sldId="280"/>
            <ac:spMk id="3" creationId="{2891E082-FC62-615B-830C-A390B8B1100B}"/>
          </ac:spMkLst>
        </pc:spChg>
        <pc:spChg chg="mod">
          <ac:chgData name="Assma Zahoor (2242809)" userId="S::2242809@student.uwtsd.ac.uk::91786dcd-811a-4ec7-b3b5-430473559676" providerId="AD" clId="Web-{A769AD92-6C73-66A1-38AE-11BEDF78F6F9}" dt="2026-10-09T14:49:02.671" v="20" actId="20577"/>
          <ac:spMkLst>
            <pc:docMk/>
            <pc:sldMk cId="2764666220" sldId="280"/>
            <ac:spMk id="8" creationId="{823A9791-EA56-A9DA-8AD3-AEFCD003DF19}"/>
          </ac:spMkLst>
        </pc:spChg>
        <pc:spChg chg="add mod">
          <ac:chgData name="Assma Zahoor (2242809)" userId="S::2242809@student.uwtsd.ac.uk::91786dcd-811a-4ec7-b3b5-430473559676" providerId="AD" clId="Web-{A769AD92-6C73-66A1-38AE-11BEDF78F6F9}" dt="2026-10-09T14:50:47.768" v="42" actId="1076"/>
          <ac:spMkLst>
            <pc:docMk/>
            <pc:sldMk cId="2764666220" sldId="280"/>
            <ac:spMk id="14" creationId="{BBD2AF80-8EE9-31DA-8001-A2D63CA2E666}"/>
          </ac:spMkLst>
        </pc:spChg>
        <pc:spChg chg="mod">
          <ac:chgData name="Assma Zahoor (2242809)" userId="S::2242809@student.uwtsd.ac.uk::91786dcd-811a-4ec7-b3b5-430473559676" providerId="AD" clId="Web-{A769AD92-6C73-66A1-38AE-11BEDF78F6F9}" dt="2026-10-09T14:46:05.196" v="0" actId="20577"/>
          <ac:spMkLst>
            <pc:docMk/>
            <pc:sldMk cId="2764666220" sldId="280"/>
            <ac:spMk id="15" creationId="{59F7564E-14DA-0908-319F-6801E5D4F9A0}"/>
          </ac:spMkLst>
        </pc:spChg>
        <pc:spChg chg="mod">
          <ac:chgData name="Assma Zahoor (2242809)" userId="S::2242809@student.uwtsd.ac.uk::91786dcd-811a-4ec7-b3b5-430473559676" providerId="AD" clId="Web-{A769AD92-6C73-66A1-38AE-11BEDF78F6F9}" dt="2026-10-09T14:48:05.544" v="12" actId="20577"/>
          <ac:spMkLst>
            <pc:docMk/>
            <pc:sldMk cId="2764666220" sldId="280"/>
            <ac:spMk id="19" creationId="{93A813F2-349A-7178-6B2A-3EAF8388EC7D}"/>
          </ac:spMkLst>
        </pc:spChg>
        <pc:picChg chg="mod">
          <ac:chgData name="Assma Zahoor (2242809)" userId="S::2242809@student.uwtsd.ac.uk::91786dcd-811a-4ec7-b3b5-430473559676" providerId="AD" clId="Web-{A769AD92-6C73-66A1-38AE-11BEDF78F6F9}" dt="2026-10-09T14:51:03.316" v="43" actId="14100"/>
          <ac:picMkLst>
            <pc:docMk/>
            <pc:sldMk cId="2764666220" sldId="280"/>
            <ac:picMk id="5" creationId="{C7DC11B0-93B7-F4D5-3DD8-BDD3E1DDA861}"/>
          </ac:picMkLst>
        </pc:picChg>
        <pc:picChg chg="mod">
          <ac:chgData name="Assma Zahoor (2242809)" userId="S::2242809@student.uwtsd.ac.uk::91786dcd-811a-4ec7-b3b5-430473559676" providerId="AD" clId="Web-{A769AD92-6C73-66A1-38AE-11BEDF78F6F9}" dt="2026-10-09T14:48:21.888" v="13" actId="1076"/>
          <ac:picMkLst>
            <pc:docMk/>
            <pc:sldMk cId="2764666220" sldId="280"/>
            <ac:picMk id="9" creationId="{5489FC32-5628-4D81-16C8-75CE604C4A92}"/>
          </ac:picMkLst>
        </pc:picChg>
        <pc:picChg chg="del">
          <ac:chgData name="Assma Zahoor (2242809)" userId="S::2242809@student.uwtsd.ac.uk::91786dcd-811a-4ec7-b3b5-430473559676" providerId="AD" clId="Web-{A769AD92-6C73-66A1-38AE-11BEDF78F6F9}" dt="2026-10-09T14:49:30.562" v="21"/>
          <ac:picMkLst>
            <pc:docMk/>
            <pc:sldMk cId="2764666220" sldId="280"/>
            <ac:picMk id="12" creationId="{B19E373F-7A47-FA11-DC3A-4C034DB97B41}"/>
          </ac:picMkLst>
        </pc:picChg>
        <pc:picChg chg="mod">
          <ac:chgData name="Assma Zahoor (2242809)" userId="S::2242809@student.uwtsd.ac.uk::91786dcd-811a-4ec7-b3b5-430473559676" providerId="AD" clId="Web-{A769AD92-6C73-66A1-38AE-11BEDF78F6F9}" dt="2026-10-09T14:49:00.077" v="18" actId="14100"/>
          <ac:picMkLst>
            <pc:docMk/>
            <pc:sldMk cId="2764666220" sldId="280"/>
            <ac:picMk id="17" creationId="{19D9AB72-2F13-BFBE-8643-5FB8C8D583C7}"/>
          </ac:picMkLst>
        </pc:picChg>
      </pc:sldChg>
      <pc:sldChg chg="modSp">
        <pc:chgData name="Assma Zahoor (2242809)" userId="S::2242809@student.uwtsd.ac.uk::91786dcd-811a-4ec7-b3b5-430473559676" providerId="AD" clId="Web-{A769AD92-6C73-66A1-38AE-11BEDF78F6F9}" dt="2026-10-09T14:51:26.129" v="46" actId="20577"/>
        <pc:sldMkLst>
          <pc:docMk/>
          <pc:sldMk cId="4281222718" sldId="281"/>
        </pc:sldMkLst>
        <pc:spChg chg="mod">
          <ac:chgData name="Assma Zahoor (2242809)" userId="S::2242809@student.uwtsd.ac.uk::91786dcd-811a-4ec7-b3b5-430473559676" providerId="AD" clId="Web-{A769AD92-6C73-66A1-38AE-11BEDF78F6F9}" dt="2026-10-09T14:51:26.129" v="46" actId="20577"/>
          <ac:spMkLst>
            <pc:docMk/>
            <pc:sldMk cId="4281222718" sldId="281"/>
            <ac:spMk id="6" creationId="{48BDFC47-572D-9E22-A14C-D9C80514A9AB}"/>
          </ac:spMkLst>
        </pc:spChg>
        <pc:spChg chg="mod">
          <ac:chgData name="Assma Zahoor (2242809)" userId="S::2242809@student.uwtsd.ac.uk::91786dcd-811a-4ec7-b3b5-430473559676" providerId="AD" clId="Web-{A769AD92-6C73-66A1-38AE-11BEDF78F6F9}" dt="2026-10-09T14:47:10.464" v="8" actId="20577"/>
          <ac:spMkLst>
            <pc:docMk/>
            <pc:sldMk cId="4281222718" sldId="281"/>
            <ac:spMk id="8" creationId="{9169E3BD-CB34-285F-DE92-E7FF1D0BC690}"/>
          </ac:spMkLst>
        </pc:spChg>
        <pc:spChg chg="mod">
          <ac:chgData name="Assma Zahoor (2242809)" userId="S::2242809@student.uwtsd.ac.uk::91786dcd-811a-4ec7-b3b5-430473559676" providerId="AD" clId="Web-{A769AD92-6C73-66A1-38AE-11BEDF78F6F9}" dt="2026-10-09T14:47:03.448" v="6" actId="20577"/>
          <ac:spMkLst>
            <pc:docMk/>
            <pc:sldMk cId="4281222718" sldId="281"/>
            <ac:spMk id="10" creationId="{D558A489-DC3A-5CCF-A73E-0B5D3A118E0F}"/>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242809_student_uwtsd_ac_uk/Documents/Presentation%201_ColumnClustered.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England screening uptake/coverage​</c:v>
                </c:pt>
              </c:strCache>
            </c:strRef>
          </c:tx>
          <c:spPr>
            <a:solidFill>
              <a:schemeClr val="accent1"/>
            </a:solidFill>
            <a:ln>
              <a:noFill/>
            </a:ln>
            <a:effectLst/>
          </c:spPr>
          <c:invertIfNegative val="0"/>
          <c:cat>
            <c:strRef>
              <c:f>Sheet1!$A$2:$A$5</c:f>
              <c:strCache>
                <c:ptCount val="4"/>
                <c:pt idx="0">
                  <c:v>Breast 2024/25</c:v>
                </c:pt>
                <c:pt idx="1">
                  <c:v>Cervical 25-49</c:v>
                </c:pt>
                <c:pt idx="2">
                  <c:v>Cervical 50-64</c:v>
                </c:pt>
                <c:pt idx="3">
                  <c:v>Bowel 2024-25</c:v>
                </c:pt>
              </c:strCache>
            </c:strRef>
          </c:cat>
          <c:val>
            <c:numRef>
              <c:f>Sheet1!$B$2:$B$5</c:f>
              <c:numCache>
                <c:formatCode>0.00%</c:formatCode>
                <c:ptCount val="4"/>
                <c:pt idx="0">
                  <c:v>0.70599999999999996</c:v>
                </c:pt>
                <c:pt idx="1">
                  <c:v>0.67500000000000004</c:v>
                </c:pt>
                <c:pt idx="2">
                  <c:v>0.749</c:v>
                </c:pt>
                <c:pt idx="3">
                  <c:v>0.65200000000000002</c:v>
                </c:pt>
              </c:numCache>
            </c:numRef>
          </c:val>
          <c:extLst>
            <c:ext xmlns:c16="http://schemas.microsoft.com/office/drawing/2014/chart" uri="{C3380CC4-5D6E-409C-BE32-E72D297353CC}">
              <c16:uniqueId val="{00000000-E46B-4E21-9D70-87529A10601A}"/>
            </c:ext>
          </c:extLst>
        </c:ser>
        <c:dLbls>
          <c:showLegendKey val="0"/>
          <c:showVal val="0"/>
          <c:showCatName val="0"/>
          <c:showSerName val="0"/>
          <c:showPercent val="0"/>
          <c:showBubbleSize val="0"/>
        </c:dLbls>
        <c:gapWidth val="219"/>
        <c:overlap val="-27"/>
        <c:axId val="1212622064"/>
        <c:axId val="1212619664"/>
      </c:barChart>
      <c:catAx>
        <c:axId val="121262206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rgbClr val="000000"/>
                </a:solidFill>
                <a:latin typeface="+mn-lt"/>
                <a:ea typeface="+mn-ea"/>
                <a:cs typeface="+mn-cs"/>
              </a:defRPr>
            </a:pPr>
            <a:endParaRPr lang="en-US"/>
          </a:p>
        </c:txPr>
        <c:crossAx val="1212619664"/>
        <c:crosses val="autoZero"/>
        <c:auto val="1"/>
        <c:lblAlgn val="ctr"/>
        <c:lblOffset val="100"/>
        <c:noMultiLvlLbl val="0"/>
      </c:catAx>
      <c:valAx>
        <c:axId val="1212619664"/>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rgbClr val="000000"/>
                </a:solidFill>
                <a:latin typeface="+mn-lt"/>
                <a:ea typeface="+mn-ea"/>
                <a:cs typeface="+mn-cs"/>
              </a:defRPr>
            </a:pPr>
            <a:endParaRPr lang="en-US"/>
          </a:p>
        </c:txPr>
        <c:crossAx val="121262206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rgbClr val="000000"/>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66E302-901B-4EC5-8063-F4475DEAA8C8}" type="datetimeFigureOut">
              <a:rPr lang="en-US" smtClean="0"/>
              <a:t>10/9/2026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6B3765-1535-41FB-A927-AAD2D1E85382}" type="slidenum">
              <a:rPr lang="en-US" smtClean="0"/>
              <a:t>‹#›</a:t>
            </a:fld>
            <a:endParaRPr lang="en-US" dirty="0"/>
          </a:p>
        </p:txBody>
      </p:sp>
    </p:spTree>
    <p:extLst>
      <p:ext uri="{BB962C8B-B14F-4D97-AF65-F5344CB8AC3E}">
        <p14:creationId xmlns:p14="http://schemas.microsoft.com/office/powerpoint/2010/main" val="3170152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7A32322-E236-FB6A-D4B8-F6D08F40393F}"/>
              </a:ext>
            </a:extLst>
          </p:cNvPr>
          <p:cNvPicPr>
            <a:picLocks noChangeAspect="1"/>
          </p:cNvPicPr>
          <p:nvPr userDrawn="1"/>
        </p:nvPicPr>
        <p:blipFill rotWithShape="1">
          <a:blip r:embed="rId2">
            <a:alphaModFix/>
          </a:blip>
          <a:srcRect l="19567" r="13056" b="32624"/>
          <a:stretch/>
        </p:blipFill>
        <p:spPr>
          <a:xfrm flipH="1">
            <a:off x="0" y="0"/>
            <a:ext cx="12801600" cy="9601200"/>
          </a:xfrm>
          <a:prstGeom prst="rect">
            <a:avLst/>
          </a:prstGeom>
        </p:spPr>
      </p:pic>
      <p:sp>
        <p:nvSpPr>
          <p:cNvPr id="2" name="Title 1"/>
          <p:cNvSpPr>
            <a:spLocks noGrp="1"/>
          </p:cNvSpPr>
          <p:nvPr>
            <p:ph type="ctrTitle"/>
          </p:nvPr>
        </p:nvSpPr>
        <p:spPr>
          <a:xfrm>
            <a:off x="960120" y="1280160"/>
            <a:ext cx="6749644" cy="6989674"/>
          </a:xfrm>
        </p:spPr>
        <p:txBody>
          <a:bodyPr wrap="square" anchor="b">
            <a:normAutofit/>
          </a:bodyPr>
          <a:lstStyle>
            <a:lvl1pPr algn="l">
              <a:defRPr sz="5400" b="1" spc="0" baseline="0">
                <a:solidFill>
                  <a:schemeClr val="bg1"/>
                </a:solidFill>
                <a:effectLst/>
                <a:latin typeface="+mj-lt"/>
              </a:defRPr>
            </a:lvl1pPr>
          </a:lstStyle>
          <a:p>
            <a:r>
              <a:rPr lang="en-US" dirty="0"/>
              <a:t>Click to edit Master title style</a:t>
            </a:r>
          </a:p>
        </p:txBody>
      </p:sp>
      <p:sp>
        <p:nvSpPr>
          <p:cNvPr id="3" name="Subtitle 2"/>
          <p:cNvSpPr>
            <a:spLocks noGrp="1"/>
          </p:cNvSpPr>
          <p:nvPr>
            <p:ph type="subTitle" idx="1"/>
          </p:nvPr>
        </p:nvSpPr>
        <p:spPr>
          <a:xfrm>
            <a:off x="8285836" y="1280160"/>
            <a:ext cx="3562045" cy="3520440"/>
          </a:xfrm>
        </p:spPr>
        <p:txBody>
          <a:bodyPr anchor="t">
            <a:normAutofit/>
          </a:bodyPr>
          <a:lstStyle>
            <a:lvl1pPr marL="0" indent="0" algn="r">
              <a:buNone/>
              <a:defRPr sz="2000" b="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E6DF8E-0BE6-01D3-6E0E-FA7114CADAA9}"/>
              </a:ext>
            </a:extLst>
          </p:cNvPr>
          <p:cNvSpPr>
            <a:spLocks noGrp="1"/>
          </p:cNvSpPr>
          <p:nvPr>
            <p:ph type="title"/>
          </p:nvPr>
        </p:nvSpPr>
        <p:spPr/>
        <p:txBody>
          <a:bodyPr/>
          <a:lstStyle/>
          <a:p>
            <a:r>
              <a:rPr lang="en-US"/>
              <a:t>Click to edit Master title style</a:t>
            </a:r>
          </a:p>
        </p:txBody>
      </p:sp>
      <p:sp>
        <p:nvSpPr>
          <p:cNvPr id="8" name="Footer Placeholder 7"/>
          <p:cNvSpPr>
            <a:spLocks noGrp="1"/>
          </p:cNvSpPr>
          <p:nvPr>
            <p:ph type="ftr" sz="quarter" idx="11"/>
          </p:nvPr>
        </p:nvSpPr>
        <p:spPr>
          <a:xfrm>
            <a:off x="960120" y="651615"/>
            <a:ext cx="10041255" cy="628544"/>
          </a:xfrm>
        </p:spPr>
        <p:txBody>
          <a:bodyPr tIns="0" anchor="t"/>
          <a:lstStyle>
            <a:lvl1pPr algn="l">
              <a:defRPr sz="1200" spc="80" baseline="0">
                <a:solidFill>
                  <a:schemeClr val="bg1"/>
                </a:solidFill>
              </a:defRPr>
            </a:lvl1pPr>
          </a:lstStyle>
          <a:p>
            <a:endParaRPr lang="en-US" dirty="0"/>
          </a:p>
        </p:txBody>
      </p:sp>
      <p:sp>
        <p:nvSpPr>
          <p:cNvPr id="9" name="Slide Number Placeholder 8"/>
          <p:cNvSpPr>
            <a:spLocks noGrp="1"/>
          </p:cNvSpPr>
          <p:nvPr>
            <p:ph type="sldNum" sz="quarter" idx="12"/>
          </p:nvPr>
        </p:nvSpPr>
        <p:spPr>
          <a:xfrm>
            <a:off x="11188065" y="651615"/>
            <a:ext cx="1133475" cy="628544"/>
          </a:xfrm>
        </p:spPr>
        <p:txBody>
          <a:bodyPr tIns="0" anchor="t"/>
          <a:lstStyle>
            <a:lvl1pPr algn="r">
              <a:defRPr sz="1200" b="1" spc="-80" baseline="0">
                <a:solidFill>
                  <a:schemeClr val="bg1"/>
                </a:solidFill>
              </a:defRPr>
            </a:lvl1pPr>
          </a:lstStyle>
          <a:p>
            <a:fld id="{6D22F896-40B5-4ADD-8801-0D06FADFA095}" type="slidenum">
              <a:rPr lang="en-US" smtClean="0"/>
              <a:pPr/>
              <a:t>‹#›</a:t>
            </a:fld>
            <a:endParaRPr lang="en-US" dirty="0"/>
          </a:p>
        </p:txBody>
      </p:sp>
      <p:sp>
        <p:nvSpPr>
          <p:cNvPr id="5" name="Content Placeholder 4">
            <a:extLst>
              <a:ext uri="{FF2B5EF4-FFF2-40B4-BE49-F238E27FC236}">
                <a16:creationId xmlns:a16="http://schemas.microsoft.com/office/drawing/2014/main" id="{964A01A7-6E88-9214-D446-06ECA717AA2F}"/>
              </a:ext>
            </a:extLst>
          </p:cNvPr>
          <p:cNvSpPr>
            <a:spLocks noGrp="1"/>
          </p:cNvSpPr>
          <p:nvPr>
            <p:ph sz="quarter" idx="13"/>
          </p:nvPr>
        </p:nvSpPr>
        <p:spPr>
          <a:xfrm>
            <a:off x="960120" y="3840480"/>
            <a:ext cx="6807251" cy="4429354"/>
          </a:xfrm>
        </p:spPr>
        <p:txBody>
          <a:bodyPr anchor="b"/>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358258750"/>
      </p:ext>
    </p:extLst>
  </p:cSld>
  <p:clrMapOvr>
    <a:masterClrMapping/>
  </p:clrMapOvr>
  <p:extLst>
    <p:ext uri="{DCECCB84-F9BA-43D5-87BE-67443E8EF086}">
      <p15:sldGuideLst xmlns:p15="http://schemas.microsoft.com/office/powerpoint/2012/main">
        <p15:guide id="1" pos="7762" userDrawn="1">
          <p15:clr>
            <a:srgbClr val="FBAE40"/>
          </p15:clr>
        </p15:guide>
        <p15:guide id="2" orient="horz" pos="3024" userDrawn="1">
          <p15:clr>
            <a:srgbClr val="FBAE40"/>
          </p15:clr>
        </p15:guide>
        <p15:guide id="3" orient="horz" pos="403" userDrawn="1">
          <p15:clr>
            <a:srgbClr val="FBAE40"/>
          </p15:clr>
        </p15:guide>
        <p15:guide id="4" orient="horz" pos="5645" userDrawn="1">
          <p15:clr>
            <a:srgbClr val="FBAE40"/>
          </p15:clr>
        </p15:guide>
        <p15:guide id="5" pos="302" userDrawn="1">
          <p15:clr>
            <a:srgbClr val="FBAE40"/>
          </p15:clr>
        </p15:guide>
        <p15:guide id="6" pos="4032" userDrawn="1">
          <p15:clr>
            <a:srgbClr val="FBAE40"/>
          </p15:clr>
        </p15:guide>
        <p15:guide id="7" orient="horz" pos="5208" userDrawn="1">
          <p15:clr>
            <a:srgbClr val="FBAE40"/>
          </p15:clr>
        </p15:guide>
        <p15:guide id="8" pos="7459" userDrawn="1">
          <p15:clr>
            <a:srgbClr val="FBAE40"/>
          </p15:clr>
        </p15:guide>
        <p15:guide id="9" pos="605" userDrawn="1">
          <p15:clr>
            <a:srgbClr val="FBAE40"/>
          </p15:clr>
        </p15:guide>
        <p15:guide id="11" orient="horz" pos="806" userDrawn="1">
          <p15:clr>
            <a:srgbClr val="FBAE40"/>
          </p15:clr>
        </p15:guide>
        <p15:guide id="12" orient="horz" pos="2419" userDrawn="1">
          <p15:clr>
            <a:srgbClr val="FBAE40"/>
          </p15:clr>
        </p15:guide>
        <p15:guide id="13" orient="horz" pos="1848"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Section header 01">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5669C7-03B9-341C-8E54-929B3B89CBA5}"/>
              </a:ext>
            </a:extLst>
          </p:cNvPr>
          <p:cNvPicPr>
            <a:picLocks noChangeAspect="1"/>
          </p:cNvPicPr>
          <p:nvPr userDrawn="1"/>
        </p:nvPicPr>
        <p:blipFill rotWithShape="1">
          <a:blip r:embed="rId2">
            <a:alphaModFix/>
          </a:blip>
          <a:srcRect t="26965" r="31989" b="5024"/>
          <a:stretch/>
        </p:blipFill>
        <p:spPr>
          <a:xfrm rot="10800000">
            <a:off x="0" y="0"/>
            <a:ext cx="12801600" cy="9601200"/>
          </a:xfrm>
          <a:prstGeom prst="rect">
            <a:avLst/>
          </a:prstGeom>
        </p:spPr>
      </p:pic>
      <p:sp>
        <p:nvSpPr>
          <p:cNvPr id="2" name="Title 1"/>
          <p:cNvSpPr>
            <a:spLocks noGrp="1"/>
          </p:cNvSpPr>
          <p:nvPr>
            <p:ph type="ctrTitle"/>
          </p:nvPr>
        </p:nvSpPr>
        <p:spPr>
          <a:xfrm>
            <a:off x="5751119" y="1280160"/>
            <a:ext cx="6096762" cy="7181698"/>
          </a:xfrm>
        </p:spPr>
        <p:txBody>
          <a:bodyPr wrap="square" anchor="b">
            <a:normAutofit/>
          </a:bodyPr>
          <a:lstStyle>
            <a:lvl1pPr algn="r">
              <a:defRPr sz="5400" b="1" spc="0" baseline="0">
                <a:solidFill>
                  <a:schemeClr val="bg1"/>
                </a:solidFill>
                <a:effectLst/>
                <a:latin typeface="+mj-lt"/>
              </a:defRPr>
            </a:lvl1pPr>
          </a:lstStyle>
          <a:p>
            <a:r>
              <a:rPr lang="en-US" dirty="0"/>
              <a:t>Click to edit Master title style</a:t>
            </a:r>
          </a:p>
        </p:txBody>
      </p:sp>
      <p:sp>
        <p:nvSpPr>
          <p:cNvPr id="8" name="Picture Placeholder 7">
            <a:extLst>
              <a:ext uri="{FF2B5EF4-FFF2-40B4-BE49-F238E27FC236}">
                <a16:creationId xmlns:a16="http://schemas.microsoft.com/office/drawing/2014/main" id="{8A97C257-0C1F-79D6-2080-F863FF7F2DED}"/>
              </a:ext>
            </a:extLst>
          </p:cNvPr>
          <p:cNvSpPr>
            <a:spLocks noGrp="1"/>
          </p:cNvSpPr>
          <p:nvPr>
            <p:ph type="pic" sz="quarter" idx="10"/>
          </p:nvPr>
        </p:nvSpPr>
        <p:spPr>
          <a:xfrm>
            <a:off x="1" y="1280161"/>
            <a:ext cx="5173611" cy="6987539"/>
          </a:xfrm>
        </p:spPr>
        <p:txBody>
          <a:bodyPr/>
          <a:lstStyle>
            <a:lvl1pPr marL="0" indent="0">
              <a:buNone/>
              <a:defRPr/>
            </a:lvl1pPr>
          </a:lstStyle>
          <a:p>
            <a:endParaRPr lang="en-US" dirty="0"/>
          </a:p>
        </p:txBody>
      </p:sp>
    </p:spTree>
    <p:extLst>
      <p:ext uri="{BB962C8B-B14F-4D97-AF65-F5344CB8AC3E}">
        <p14:creationId xmlns:p14="http://schemas.microsoft.com/office/powerpoint/2010/main" val="779281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0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01392AC-2F17-140B-1676-75B74CAC606A}"/>
              </a:ext>
            </a:extLst>
          </p:cNvPr>
          <p:cNvPicPr>
            <a:picLocks noChangeAspect="1"/>
          </p:cNvPicPr>
          <p:nvPr userDrawn="1"/>
        </p:nvPicPr>
        <p:blipFill rotWithShape="1">
          <a:blip r:embed="rId2">
            <a:alphaModFix/>
          </a:blip>
          <a:srcRect t="15701" r="40485" b="24784"/>
          <a:stretch/>
        </p:blipFill>
        <p:spPr>
          <a:xfrm flipH="1">
            <a:off x="0" y="0"/>
            <a:ext cx="12801600" cy="9601200"/>
          </a:xfrm>
          <a:prstGeom prst="rect">
            <a:avLst/>
          </a:prstGeom>
        </p:spPr>
      </p:pic>
      <p:sp>
        <p:nvSpPr>
          <p:cNvPr id="2" name="Title 1"/>
          <p:cNvSpPr>
            <a:spLocks noGrp="1"/>
          </p:cNvSpPr>
          <p:nvPr>
            <p:ph type="ctrTitle"/>
          </p:nvPr>
        </p:nvSpPr>
        <p:spPr>
          <a:xfrm>
            <a:off x="960120" y="5351069"/>
            <a:ext cx="10878160" cy="3110789"/>
          </a:xfrm>
        </p:spPr>
        <p:txBody>
          <a:bodyPr wrap="square" anchor="b">
            <a:normAutofit/>
          </a:bodyPr>
          <a:lstStyle>
            <a:lvl1pPr algn="l">
              <a:defRPr sz="5400" b="1" spc="0" baseline="0">
                <a:solidFill>
                  <a:schemeClr val="bg1"/>
                </a:solidFill>
                <a:effectLst/>
                <a:latin typeface="+mj-lt"/>
              </a:defRPr>
            </a:lvl1pPr>
          </a:lstStyle>
          <a:p>
            <a:r>
              <a:rPr lang="en-US" dirty="0"/>
              <a:t>Click to edit Master title style</a:t>
            </a:r>
          </a:p>
        </p:txBody>
      </p:sp>
      <p:sp>
        <p:nvSpPr>
          <p:cNvPr id="3" name="Subtitle 2"/>
          <p:cNvSpPr>
            <a:spLocks noGrp="1"/>
          </p:cNvSpPr>
          <p:nvPr>
            <p:ph type="subTitle" idx="1"/>
          </p:nvPr>
        </p:nvSpPr>
        <p:spPr>
          <a:xfrm>
            <a:off x="8823503" y="1280160"/>
            <a:ext cx="3024378" cy="2982773"/>
          </a:xfrm>
        </p:spPr>
        <p:txBody>
          <a:bodyPr anchor="t">
            <a:normAutofit/>
          </a:bodyPr>
          <a:lstStyle>
            <a:lvl1pPr marL="0" indent="0" algn="r">
              <a:buNone/>
              <a:defRPr sz="2000" b="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6" name="Picture Placeholder 7">
            <a:extLst>
              <a:ext uri="{FF2B5EF4-FFF2-40B4-BE49-F238E27FC236}">
                <a16:creationId xmlns:a16="http://schemas.microsoft.com/office/drawing/2014/main" id="{DB65A55A-B3A8-36E5-D327-23E999B961F2}"/>
              </a:ext>
            </a:extLst>
          </p:cNvPr>
          <p:cNvSpPr>
            <a:spLocks noGrp="1"/>
          </p:cNvSpPr>
          <p:nvPr>
            <p:ph type="pic" sz="quarter" idx="10"/>
          </p:nvPr>
        </p:nvSpPr>
        <p:spPr>
          <a:xfrm>
            <a:off x="960120" y="0"/>
            <a:ext cx="7287311" cy="4582973"/>
          </a:xfrm>
        </p:spPr>
        <p:txBody>
          <a:bodyPr/>
          <a:lstStyle>
            <a:lvl1pPr marL="0" indent="0">
              <a:buNone/>
              <a:defRPr/>
            </a:lvl1pPr>
          </a:lstStyle>
          <a:p>
            <a:endParaRPr lang="en-US" dirty="0"/>
          </a:p>
        </p:txBody>
      </p:sp>
    </p:spTree>
    <p:extLst>
      <p:ext uri="{BB962C8B-B14F-4D97-AF65-F5344CB8AC3E}">
        <p14:creationId xmlns:p14="http://schemas.microsoft.com/office/powerpoint/2010/main" val="3734080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01">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E6DF8E-0BE6-01D3-6E0E-FA7114CADAA9}"/>
              </a:ext>
            </a:extLst>
          </p:cNvPr>
          <p:cNvSpPr>
            <a:spLocks noGrp="1"/>
          </p:cNvSpPr>
          <p:nvPr>
            <p:ph type="title"/>
          </p:nvPr>
        </p:nvSpPr>
        <p:spPr/>
        <p:txBody>
          <a:bodyPr/>
          <a:lstStyle/>
          <a:p>
            <a:r>
              <a:rPr lang="en-US"/>
              <a:t>Click to edit Master title style</a:t>
            </a:r>
          </a:p>
        </p:txBody>
      </p:sp>
      <p:sp>
        <p:nvSpPr>
          <p:cNvPr id="8" name="Footer Placeholder 7"/>
          <p:cNvSpPr>
            <a:spLocks noGrp="1"/>
          </p:cNvSpPr>
          <p:nvPr>
            <p:ph type="ftr" sz="quarter" idx="11"/>
          </p:nvPr>
        </p:nvSpPr>
        <p:spPr>
          <a:xfrm>
            <a:off x="960120" y="651615"/>
            <a:ext cx="10041255" cy="628544"/>
          </a:xfrm>
        </p:spPr>
        <p:txBody>
          <a:bodyPr tIns="0" anchor="t"/>
          <a:lstStyle>
            <a:lvl1pPr algn="l">
              <a:defRPr sz="1200" spc="80" baseline="0">
                <a:solidFill>
                  <a:schemeClr val="bg1"/>
                </a:solidFill>
              </a:defRPr>
            </a:lvl1pPr>
          </a:lstStyle>
          <a:p>
            <a:endParaRPr lang="en-US" dirty="0"/>
          </a:p>
        </p:txBody>
      </p:sp>
      <p:sp>
        <p:nvSpPr>
          <p:cNvPr id="9" name="Slide Number Placeholder 8"/>
          <p:cNvSpPr>
            <a:spLocks noGrp="1"/>
          </p:cNvSpPr>
          <p:nvPr>
            <p:ph type="sldNum" sz="quarter" idx="12"/>
          </p:nvPr>
        </p:nvSpPr>
        <p:spPr>
          <a:xfrm>
            <a:off x="11188065" y="651615"/>
            <a:ext cx="1133475" cy="628544"/>
          </a:xfrm>
        </p:spPr>
        <p:txBody>
          <a:bodyPr tIns="0" anchor="t"/>
          <a:lstStyle>
            <a:lvl1pPr algn="r">
              <a:defRPr sz="1200" b="1" spc="-80" baseline="0">
                <a:solidFill>
                  <a:schemeClr val="bg1"/>
                </a:solidFill>
              </a:defRPr>
            </a:lvl1pPr>
          </a:lstStyle>
          <a:p>
            <a:fld id="{6D22F896-40B5-4ADD-8801-0D06FADFA095}" type="slidenum">
              <a:rPr lang="en-US" smtClean="0"/>
              <a:pPr/>
              <a:t>‹#›</a:t>
            </a:fld>
            <a:endParaRPr lang="en-US" dirty="0"/>
          </a:p>
        </p:txBody>
      </p:sp>
      <p:sp>
        <p:nvSpPr>
          <p:cNvPr id="5" name="Content Placeholder 4">
            <a:extLst>
              <a:ext uri="{FF2B5EF4-FFF2-40B4-BE49-F238E27FC236}">
                <a16:creationId xmlns:a16="http://schemas.microsoft.com/office/drawing/2014/main" id="{964A01A7-6E88-9214-D446-06ECA717AA2F}"/>
              </a:ext>
            </a:extLst>
          </p:cNvPr>
          <p:cNvSpPr>
            <a:spLocks noGrp="1"/>
          </p:cNvSpPr>
          <p:nvPr>
            <p:ph sz="quarter" idx="13"/>
          </p:nvPr>
        </p:nvSpPr>
        <p:spPr>
          <a:xfrm>
            <a:off x="960120" y="3840480"/>
            <a:ext cx="6807251" cy="4429354"/>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10004952"/>
      </p:ext>
    </p:extLst>
  </p:cSld>
  <p:clrMapOvr>
    <a:masterClrMapping/>
  </p:clrMapOvr>
  <p:extLst>
    <p:ext uri="{DCECCB84-F9BA-43D5-87BE-67443E8EF086}">
      <p15:sldGuideLst xmlns:p15="http://schemas.microsoft.com/office/powerpoint/2012/main">
        <p15:guide id="1" pos="7762" userDrawn="1">
          <p15:clr>
            <a:srgbClr val="FBAE40"/>
          </p15:clr>
        </p15:guide>
        <p15:guide id="2" orient="horz" pos="3024" userDrawn="1">
          <p15:clr>
            <a:srgbClr val="FBAE40"/>
          </p15:clr>
        </p15:guide>
        <p15:guide id="3" orient="horz" pos="403" userDrawn="1">
          <p15:clr>
            <a:srgbClr val="FBAE40"/>
          </p15:clr>
        </p15:guide>
        <p15:guide id="4" orient="horz" pos="5645" userDrawn="1">
          <p15:clr>
            <a:srgbClr val="FBAE40"/>
          </p15:clr>
        </p15:guide>
        <p15:guide id="5" pos="302" userDrawn="1">
          <p15:clr>
            <a:srgbClr val="FBAE40"/>
          </p15:clr>
        </p15:guide>
        <p15:guide id="6" pos="4032" userDrawn="1">
          <p15:clr>
            <a:srgbClr val="FBAE40"/>
          </p15:clr>
        </p15:guide>
        <p15:guide id="7" orient="horz" pos="5208" userDrawn="1">
          <p15:clr>
            <a:srgbClr val="FBAE40"/>
          </p15:clr>
        </p15:guide>
        <p15:guide id="8" pos="7459" userDrawn="1">
          <p15:clr>
            <a:srgbClr val="FBAE40"/>
          </p15:clr>
        </p15:guide>
        <p15:guide id="9" pos="605" userDrawn="1">
          <p15:clr>
            <a:srgbClr val="FBAE40"/>
          </p15:clr>
        </p15:guide>
        <p15:guide id="11" orient="horz" pos="806" userDrawn="1">
          <p15:clr>
            <a:srgbClr val="FBAE40"/>
          </p15:clr>
        </p15:guide>
        <p15:guide id="12" orient="horz" pos="2419" userDrawn="1">
          <p15:clr>
            <a:srgbClr val="FBAE40"/>
          </p15:clr>
        </p15:guide>
        <p15:guide id="13" orient="horz" pos="1848"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Section header 03">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CB9F3A-C4B7-7DED-7AB7-0E1DC0872B05}"/>
              </a:ext>
            </a:extLst>
          </p:cNvPr>
          <p:cNvPicPr>
            <a:picLocks noChangeAspect="1"/>
          </p:cNvPicPr>
          <p:nvPr userDrawn="1"/>
        </p:nvPicPr>
        <p:blipFill>
          <a:blip r:embed="rId2">
            <a:alphaModFix/>
          </a:blip>
          <a:srcRect l="10741" t="4074" r="13612" b="20124"/>
          <a:stretch/>
        </p:blipFill>
        <p:spPr>
          <a:xfrm>
            <a:off x="-1" y="0"/>
            <a:ext cx="12801600" cy="9601200"/>
          </a:xfrm>
          <a:prstGeom prst="rect">
            <a:avLst/>
          </a:prstGeom>
        </p:spPr>
      </p:pic>
      <p:sp>
        <p:nvSpPr>
          <p:cNvPr id="2" name="Title 1"/>
          <p:cNvSpPr>
            <a:spLocks noGrp="1"/>
          </p:cNvSpPr>
          <p:nvPr>
            <p:ph type="ctrTitle"/>
          </p:nvPr>
        </p:nvSpPr>
        <p:spPr>
          <a:xfrm>
            <a:off x="960120" y="1280160"/>
            <a:ext cx="10878160" cy="4211726"/>
          </a:xfrm>
        </p:spPr>
        <p:txBody>
          <a:bodyPr wrap="square" anchor="b">
            <a:normAutofit/>
          </a:bodyPr>
          <a:lstStyle>
            <a:lvl1pPr algn="ctr">
              <a:defRPr sz="6000" b="1" spc="0" baseline="0">
                <a:solidFill>
                  <a:schemeClr val="bg1"/>
                </a:solidFill>
                <a:effectLst/>
                <a:latin typeface="+mj-lt"/>
              </a:defRPr>
            </a:lvl1pPr>
          </a:lstStyle>
          <a:p>
            <a:r>
              <a:rPr lang="en-US" dirty="0"/>
              <a:t>Click to edit Master title style</a:t>
            </a:r>
          </a:p>
        </p:txBody>
      </p:sp>
      <p:sp>
        <p:nvSpPr>
          <p:cNvPr id="5" name="Subtitle 2">
            <a:extLst>
              <a:ext uri="{FF2B5EF4-FFF2-40B4-BE49-F238E27FC236}">
                <a16:creationId xmlns:a16="http://schemas.microsoft.com/office/drawing/2014/main" id="{3A175ECB-7AC9-8B60-1D2A-0DA9D75F91FC}"/>
              </a:ext>
            </a:extLst>
          </p:cNvPr>
          <p:cNvSpPr>
            <a:spLocks noGrp="1"/>
          </p:cNvSpPr>
          <p:nvPr>
            <p:ph type="subTitle" idx="1"/>
          </p:nvPr>
        </p:nvSpPr>
        <p:spPr>
          <a:xfrm>
            <a:off x="960120" y="5709514"/>
            <a:ext cx="10878160" cy="2560320"/>
          </a:xfrm>
        </p:spPr>
        <p:txBody>
          <a:bodyPr anchor="t">
            <a:normAutofit/>
          </a:bodyPr>
          <a:lstStyle>
            <a:lvl1pPr marL="0" indent="0" algn="ctr">
              <a:buNone/>
              <a:defRPr sz="2400" b="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41428840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01">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E6DF8E-0BE6-01D3-6E0E-FA7114CADAA9}"/>
              </a:ext>
            </a:extLst>
          </p:cNvPr>
          <p:cNvSpPr>
            <a:spLocks noGrp="1"/>
          </p:cNvSpPr>
          <p:nvPr>
            <p:ph type="title"/>
          </p:nvPr>
        </p:nvSpPr>
        <p:spPr/>
        <p:txBody>
          <a:bodyPr/>
          <a:lstStyle/>
          <a:p>
            <a:r>
              <a:rPr lang="en-US"/>
              <a:t>Click to edit Master title style</a:t>
            </a:r>
          </a:p>
        </p:txBody>
      </p:sp>
      <p:sp>
        <p:nvSpPr>
          <p:cNvPr id="8" name="Footer Placeholder 7"/>
          <p:cNvSpPr>
            <a:spLocks noGrp="1"/>
          </p:cNvSpPr>
          <p:nvPr>
            <p:ph type="ftr" sz="quarter" idx="11"/>
          </p:nvPr>
        </p:nvSpPr>
        <p:spPr>
          <a:xfrm>
            <a:off x="960120" y="651615"/>
            <a:ext cx="10041255" cy="628544"/>
          </a:xfrm>
        </p:spPr>
        <p:txBody>
          <a:bodyPr tIns="0" anchor="t"/>
          <a:lstStyle>
            <a:lvl1pPr algn="l">
              <a:defRPr sz="1200" spc="80" baseline="0">
                <a:solidFill>
                  <a:schemeClr val="bg1"/>
                </a:solidFill>
              </a:defRPr>
            </a:lvl1pPr>
          </a:lstStyle>
          <a:p>
            <a:endParaRPr lang="en-US" dirty="0"/>
          </a:p>
        </p:txBody>
      </p:sp>
      <p:sp>
        <p:nvSpPr>
          <p:cNvPr id="9" name="Slide Number Placeholder 8"/>
          <p:cNvSpPr>
            <a:spLocks noGrp="1"/>
          </p:cNvSpPr>
          <p:nvPr>
            <p:ph type="sldNum" sz="quarter" idx="12"/>
          </p:nvPr>
        </p:nvSpPr>
        <p:spPr>
          <a:xfrm>
            <a:off x="11188065" y="651615"/>
            <a:ext cx="1133475" cy="628544"/>
          </a:xfrm>
        </p:spPr>
        <p:txBody>
          <a:bodyPr tIns="0" anchor="t"/>
          <a:lstStyle>
            <a:lvl1pPr algn="r">
              <a:defRPr sz="1200" b="1" spc="-80" baseline="0">
                <a:solidFill>
                  <a:schemeClr val="bg1"/>
                </a:solidFill>
              </a:defRPr>
            </a:lvl1pPr>
          </a:lstStyle>
          <a:p>
            <a:fld id="{6D22F896-40B5-4ADD-8801-0D06FADFA095}" type="slidenum">
              <a:rPr lang="en-US" smtClean="0"/>
              <a:pPr/>
              <a:t>‹#›</a:t>
            </a:fld>
            <a:endParaRPr lang="en-US" dirty="0"/>
          </a:p>
        </p:txBody>
      </p:sp>
      <p:sp>
        <p:nvSpPr>
          <p:cNvPr id="5" name="Content Placeholder 4">
            <a:extLst>
              <a:ext uri="{FF2B5EF4-FFF2-40B4-BE49-F238E27FC236}">
                <a16:creationId xmlns:a16="http://schemas.microsoft.com/office/drawing/2014/main" id="{964A01A7-6E88-9214-D446-06ECA717AA2F}"/>
              </a:ext>
            </a:extLst>
          </p:cNvPr>
          <p:cNvSpPr>
            <a:spLocks noGrp="1"/>
          </p:cNvSpPr>
          <p:nvPr>
            <p:ph sz="quarter" idx="13"/>
          </p:nvPr>
        </p:nvSpPr>
        <p:spPr>
          <a:xfrm>
            <a:off x="960120" y="3840480"/>
            <a:ext cx="5031029" cy="4429354"/>
          </a:xfrm>
        </p:spPr>
        <p:txBody>
          <a:bodyPr anchor="t"/>
          <a:lstStyle>
            <a:lvl1pPr marL="0" indent="0">
              <a:buNone/>
              <a:defRPr/>
            </a:lvl1pPr>
            <a:lvl2pPr marL="228600">
              <a:spcBef>
                <a:spcPts val="1000"/>
              </a:spcBef>
              <a:defRPr/>
            </a:lvl2pPr>
            <a:lvl3pPr marL="685800">
              <a:spcBef>
                <a:spcPts val="1000"/>
              </a:spcBef>
              <a:defRPr/>
            </a:lvl3pPr>
            <a:lvl4pPr marL="1143000">
              <a:spcBef>
                <a:spcPts val="1000"/>
              </a:spcBef>
              <a:defRPr/>
            </a:lvl4pPr>
            <a:lvl5pPr marL="1600200">
              <a:spcBef>
                <a:spcPts val="1000"/>
              </a:spcBef>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Content Placeholder 4">
            <a:extLst>
              <a:ext uri="{FF2B5EF4-FFF2-40B4-BE49-F238E27FC236}">
                <a16:creationId xmlns:a16="http://schemas.microsoft.com/office/drawing/2014/main" id="{5B836612-0E94-8F3F-6E06-2FDBC37564BF}"/>
              </a:ext>
            </a:extLst>
          </p:cNvPr>
          <p:cNvSpPr>
            <a:spLocks noGrp="1"/>
          </p:cNvSpPr>
          <p:nvPr>
            <p:ph sz="quarter" idx="14"/>
          </p:nvPr>
        </p:nvSpPr>
        <p:spPr>
          <a:xfrm>
            <a:off x="6816852" y="3840480"/>
            <a:ext cx="5031029" cy="4429354"/>
          </a:xfrm>
        </p:spPr>
        <p:txBody>
          <a:bodyPr anchor="t"/>
          <a:lstStyle>
            <a:lvl1pPr marL="0" indent="0">
              <a:buNone/>
              <a:defRPr/>
            </a:lvl1pPr>
            <a:lvl2pPr marL="228600">
              <a:spcBef>
                <a:spcPts val="1000"/>
              </a:spcBef>
              <a:defRPr/>
            </a:lvl2pPr>
            <a:lvl3pPr marL="685800">
              <a:spcBef>
                <a:spcPts val="1000"/>
              </a:spcBef>
              <a:defRPr/>
            </a:lvl3pPr>
            <a:lvl4pPr marL="1143000">
              <a:spcBef>
                <a:spcPts val="1000"/>
              </a:spcBef>
              <a:defRPr/>
            </a:lvl4pPr>
            <a:lvl5pPr marL="1600200">
              <a:spcBef>
                <a:spcPts val="1000"/>
              </a:spcBef>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56637042"/>
      </p:ext>
    </p:extLst>
  </p:cSld>
  <p:clrMapOvr>
    <a:masterClrMapping/>
  </p:clrMapOvr>
  <p:extLst>
    <p:ext uri="{DCECCB84-F9BA-43D5-87BE-67443E8EF086}">
      <p15:sldGuideLst xmlns:p15="http://schemas.microsoft.com/office/powerpoint/2012/main">
        <p15:guide id="1" pos="7762" userDrawn="1">
          <p15:clr>
            <a:srgbClr val="FBAE40"/>
          </p15:clr>
        </p15:guide>
        <p15:guide id="2" orient="horz" pos="3024" userDrawn="1">
          <p15:clr>
            <a:srgbClr val="FBAE40"/>
          </p15:clr>
        </p15:guide>
        <p15:guide id="3" orient="horz" pos="403" userDrawn="1">
          <p15:clr>
            <a:srgbClr val="FBAE40"/>
          </p15:clr>
        </p15:guide>
        <p15:guide id="4" orient="horz" pos="5645" userDrawn="1">
          <p15:clr>
            <a:srgbClr val="FBAE40"/>
          </p15:clr>
        </p15:guide>
        <p15:guide id="5" pos="302" userDrawn="1">
          <p15:clr>
            <a:srgbClr val="FBAE40"/>
          </p15:clr>
        </p15:guide>
        <p15:guide id="6" pos="4032" userDrawn="1">
          <p15:clr>
            <a:srgbClr val="FBAE40"/>
          </p15:clr>
        </p15:guide>
        <p15:guide id="7" orient="horz" pos="5208" userDrawn="1">
          <p15:clr>
            <a:srgbClr val="FBAE40"/>
          </p15:clr>
        </p15:guide>
        <p15:guide id="8" pos="7459" userDrawn="1">
          <p15:clr>
            <a:srgbClr val="FBAE40"/>
          </p15:clr>
        </p15:guide>
        <p15:guide id="9" pos="605" userDrawn="1">
          <p15:clr>
            <a:srgbClr val="FBAE40"/>
          </p15:clr>
        </p15:guide>
        <p15:guide id="11" orient="horz" pos="806" userDrawn="1">
          <p15:clr>
            <a:srgbClr val="FBAE40"/>
          </p15:clr>
        </p15:guide>
        <p15:guide id="12" orient="horz" pos="2419" userDrawn="1">
          <p15:clr>
            <a:srgbClr val="FBAE40"/>
          </p15:clr>
        </p15:guide>
        <p15:guide id="13" orient="horz" pos="1848"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2">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E6DF8E-0BE6-01D3-6E0E-FA7114CADAA9}"/>
              </a:ext>
            </a:extLst>
          </p:cNvPr>
          <p:cNvSpPr>
            <a:spLocks noGrp="1"/>
          </p:cNvSpPr>
          <p:nvPr>
            <p:ph type="title"/>
          </p:nvPr>
        </p:nvSpPr>
        <p:spPr/>
        <p:txBody>
          <a:bodyPr/>
          <a:lstStyle/>
          <a:p>
            <a:r>
              <a:rPr lang="en-US"/>
              <a:t>Click to edit Master title style</a:t>
            </a:r>
          </a:p>
        </p:txBody>
      </p:sp>
      <p:sp>
        <p:nvSpPr>
          <p:cNvPr id="8" name="Footer Placeholder 7"/>
          <p:cNvSpPr>
            <a:spLocks noGrp="1"/>
          </p:cNvSpPr>
          <p:nvPr>
            <p:ph type="ftr" sz="quarter" idx="11"/>
          </p:nvPr>
        </p:nvSpPr>
        <p:spPr>
          <a:xfrm>
            <a:off x="960120" y="651615"/>
            <a:ext cx="10041255" cy="628544"/>
          </a:xfrm>
        </p:spPr>
        <p:txBody>
          <a:bodyPr tIns="0" anchor="t"/>
          <a:lstStyle>
            <a:lvl1pPr algn="l">
              <a:defRPr sz="1200" spc="80" baseline="0">
                <a:solidFill>
                  <a:schemeClr val="bg1"/>
                </a:solidFill>
              </a:defRPr>
            </a:lvl1pPr>
          </a:lstStyle>
          <a:p>
            <a:endParaRPr lang="en-US" dirty="0"/>
          </a:p>
        </p:txBody>
      </p:sp>
      <p:sp>
        <p:nvSpPr>
          <p:cNvPr id="9" name="Slide Number Placeholder 8"/>
          <p:cNvSpPr>
            <a:spLocks noGrp="1"/>
          </p:cNvSpPr>
          <p:nvPr>
            <p:ph type="sldNum" sz="quarter" idx="12"/>
          </p:nvPr>
        </p:nvSpPr>
        <p:spPr>
          <a:xfrm>
            <a:off x="11188065" y="651615"/>
            <a:ext cx="1133475" cy="628544"/>
          </a:xfrm>
        </p:spPr>
        <p:txBody>
          <a:bodyPr tIns="0" anchor="t"/>
          <a:lstStyle>
            <a:lvl1pPr algn="r">
              <a:defRPr sz="1200" b="1" spc="-80" baseline="0">
                <a:solidFill>
                  <a:schemeClr val="bg1"/>
                </a:solidFill>
              </a:defRPr>
            </a:lvl1pPr>
          </a:lstStyle>
          <a:p>
            <a:fld id="{6D22F896-40B5-4ADD-8801-0D06FADFA095}" type="slidenum">
              <a:rPr lang="en-US" smtClean="0"/>
              <a:pPr/>
              <a:t>‹#›</a:t>
            </a:fld>
            <a:endParaRPr lang="en-US" dirty="0"/>
          </a:p>
        </p:txBody>
      </p:sp>
      <p:sp>
        <p:nvSpPr>
          <p:cNvPr id="5" name="Content Placeholder 4">
            <a:extLst>
              <a:ext uri="{FF2B5EF4-FFF2-40B4-BE49-F238E27FC236}">
                <a16:creationId xmlns:a16="http://schemas.microsoft.com/office/drawing/2014/main" id="{964A01A7-6E88-9214-D446-06ECA717AA2F}"/>
              </a:ext>
            </a:extLst>
          </p:cNvPr>
          <p:cNvSpPr>
            <a:spLocks noGrp="1"/>
          </p:cNvSpPr>
          <p:nvPr>
            <p:ph sz="quarter" idx="13"/>
          </p:nvPr>
        </p:nvSpPr>
        <p:spPr>
          <a:xfrm>
            <a:off x="960120" y="3840480"/>
            <a:ext cx="5031029" cy="4429354"/>
          </a:xfrm>
        </p:spPr>
        <p:txBody>
          <a:bodyPr anchor="t"/>
          <a:lstStyle>
            <a:lvl1pPr marL="0" indent="0">
              <a:buNone/>
              <a:defRPr/>
            </a:lvl1pPr>
            <a:lvl2pPr marL="512064" indent="-512064">
              <a:spcBef>
                <a:spcPts val="1000"/>
              </a:spcBef>
              <a:buFont typeface="+mj-lt"/>
              <a:buAutoNum type="arabicPeriod"/>
              <a:defRPr/>
            </a:lvl2pPr>
            <a:lvl3pPr marL="1097280" indent="-512064">
              <a:spcBef>
                <a:spcPts val="1000"/>
              </a:spcBef>
              <a:buFont typeface="+mj-lt"/>
              <a:buAutoNum type="alphaLcPeriod"/>
              <a:defRPr/>
            </a:lvl3pPr>
            <a:lvl4pPr marL="1645920" indent="-512064">
              <a:spcBef>
                <a:spcPts val="1000"/>
              </a:spcBef>
              <a:buFont typeface="+mj-lt"/>
              <a:buAutoNum type="arabicParenR"/>
              <a:defRPr/>
            </a:lvl4pPr>
            <a:lvl5pPr marL="2194560" indent="-512064">
              <a:spcBef>
                <a:spcPts val="1000"/>
              </a:spcBef>
              <a:buFont typeface="+mj-lt"/>
              <a:buAutoNum type="alphaLcParen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Content Placeholder 4">
            <a:extLst>
              <a:ext uri="{FF2B5EF4-FFF2-40B4-BE49-F238E27FC236}">
                <a16:creationId xmlns:a16="http://schemas.microsoft.com/office/drawing/2014/main" id="{5B836612-0E94-8F3F-6E06-2FDBC37564BF}"/>
              </a:ext>
            </a:extLst>
          </p:cNvPr>
          <p:cNvSpPr>
            <a:spLocks noGrp="1"/>
          </p:cNvSpPr>
          <p:nvPr>
            <p:ph sz="quarter" idx="14"/>
          </p:nvPr>
        </p:nvSpPr>
        <p:spPr>
          <a:xfrm>
            <a:off x="6816852" y="3840480"/>
            <a:ext cx="5031029" cy="4429354"/>
          </a:xfrm>
        </p:spPr>
        <p:txBody>
          <a:bodyPr anchor="t"/>
          <a:lstStyle>
            <a:lvl1pPr marL="0" indent="0">
              <a:buNone/>
              <a:defRPr/>
            </a:lvl1pPr>
            <a:lvl2pPr marL="228600">
              <a:spcBef>
                <a:spcPts val="1000"/>
              </a:spcBef>
              <a:defRPr/>
            </a:lvl2pPr>
            <a:lvl3pPr marL="685800">
              <a:spcBef>
                <a:spcPts val="1000"/>
              </a:spcBef>
              <a:defRPr/>
            </a:lvl3pPr>
            <a:lvl4pPr marL="1143000">
              <a:spcBef>
                <a:spcPts val="1000"/>
              </a:spcBef>
              <a:defRPr/>
            </a:lvl4pPr>
            <a:lvl5pPr marL="1600200">
              <a:spcBef>
                <a:spcPts val="1000"/>
              </a:spcBef>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535522904"/>
      </p:ext>
    </p:extLst>
  </p:cSld>
  <p:clrMapOvr>
    <a:masterClrMapping/>
  </p:clrMapOvr>
  <p:extLst>
    <p:ext uri="{DCECCB84-F9BA-43D5-87BE-67443E8EF086}">
      <p15:sldGuideLst xmlns:p15="http://schemas.microsoft.com/office/powerpoint/2012/main">
        <p15:guide id="1" pos="7762" userDrawn="1">
          <p15:clr>
            <a:srgbClr val="FBAE40"/>
          </p15:clr>
        </p15:guide>
        <p15:guide id="2" orient="horz" pos="3024" userDrawn="1">
          <p15:clr>
            <a:srgbClr val="FBAE40"/>
          </p15:clr>
        </p15:guide>
        <p15:guide id="3" orient="horz" pos="403" userDrawn="1">
          <p15:clr>
            <a:srgbClr val="FBAE40"/>
          </p15:clr>
        </p15:guide>
        <p15:guide id="4" orient="horz" pos="5645" userDrawn="1">
          <p15:clr>
            <a:srgbClr val="FBAE40"/>
          </p15:clr>
        </p15:guide>
        <p15:guide id="5" pos="302" userDrawn="1">
          <p15:clr>
            <a:srgbClr val="FBAE40"/>
          </p15:clr>
        </p15:guide>
        <p15:guide id="6" pos="4032" userDrawn="1">
          <p15:clr>
            <a:srgbClr val="FBAE40"/>
          </p15:clr>
        </p15:guide>
        <p15:guide id="7" orient="horz" pos="5208" userDrawn="1">
          <p15:clr>
            <a:srgbClr val="FBAE40"/>
          </p15:clr>
        </p15:guide>
        <p15:guide id="8" pos="7459" userDrawn="1">
          <p15:clr>
            <a:srgbClr val="FBAE40"/>
          </p15:clr>
        </p15:guide>
        <p15:guide id="9" pos="605" userDrawn="1">
          <p15:clr>
            <a:srgbClr val="FBAE40"/>
          </p15:clr>
        </p15:guide>
        <p15:guide id="11" orient="horz" pos="806" userDrawn="1">
          <p15:clr>
            <a:srgbClr val="FBAE40"/>
          </p15:clr>
        </p15:guide>
        <p15:guide id="12" orient="horz" pos="2419" userDrawn="1">
          <p15:clr>
            <a:srgbClr val="FBAE40"/>
          </p15:clr>
        </p15:guide>
        <p15:guide id="13" orient="horz" pos="1848"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image">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E6DF8E-0BE6-01D3-6E0E-FA7114CADAA9}"/>
              </a:ext>
            </a:extLst>
          </p:cNvPr>
          <p:cNvSpPr>
            <a:spLocks noGrp="1"/>
          </p:cNvSpPr>
          <p:nvPr>
            <p:ph type="title"/>
          </p:nvPr>
        </p:nvSpPr>
        <p:spPr/>
        <p:txBody>
          <a:bodyPr/>
          <a:lstStyle/>
          <a:p>
            <a:r>
              <a:rPr lang="en-US"/>
              <a:t>Click to edit Master title style</a:t>
            </a:r>
          </a:p>
        </p:txBody>
      </p:sp>
      <p:sp>
        <p:nvSpPr>
          <p:cNvPr id="8" name="Footer Placeholder 7"/>
          <p:cNvSpPr>
            <a:spLocks noGrp="1"/>
          </p:cNvSpPr>
          <p:nvPr>
            <p:ph type="ftr" sz="quarter" idx="11"/>
          </p:nvPr>
        </p:nvSpPr>
        <p:spPr>
          <a:xfrm>
            <a:off x="960120" y="651615"/>
            <a:ext cx="10041255" cy="628544"/>
          </a:xfrm>
        </p:spPr>
        <p:txBody>
          <a:bodyPr tIns="0" anchor="t"/>
          <a:lstStyle>
            <a:lvl1pPr algn="l">
              <a:defRPr sz="1200" spc="80" baseline="0">
                <a:solidFill>
                  <a:schemeClr val="bg1"/>
                </a:solidFill>
              </a:defRPr>
            </a:lvl1pPr>
          </a:lstStyle>
          <a:p>
            <a:endParaRPr lang="en-US" dirty="0"/>
          </a:p>
        </p:txBody>
      </p:sp>
      <p:sp>
        <p:nvSpPr>
          <p:cNvPr id="9" name="Slide Number Placeholder 8"/>
          <p:cNvSpPr>
            <a:spLocks noGrp="1"/>
          </p:cNvSpPr>
          <p:nvPr>
            <p:ph type="sldNum" sz="quarter" idx="12"/>
          </p:nvPr>
        </p:nvSpPr>
        <p:spPr>
          <a:xfrm>
            <a:off x="11188065" y="651615"/>
            <a:ext cx="1133475" cy="628544"/>
          </a:xfrm>
        </p:spPr>
        <p:txBody>
          <a:bodyPr tIns="0" anchor="t"/>
          <a:lstStyle>
            <a:lvl1pPr algn="r">
              <a:defRPr sz="1200" b="1" spc="-80" baseline="0">
                <a:solidFill>
                  <a:schemeClr val="bg1"/>
                </a:solidFill>
              </a:defRPr>
            </a:lvl1pPr>
          </a:lstStyle>
          <a:p>
            <a:fld id="{6D22F896-40B5-4ADD-8801-0D06FADFA095}" type="slidenum">
              <a:rPr lang="en-US" smtClean="0"/>
              <a:pPr/>
              <a:t>‹#›</a:t>
            </a:fld>
            <a:endParaRPr lang="en-US" dirty="0"/>
          </a:p>
        </p:txBody>
      </p:sp>
      <p:sp>
        <p:nvSpPr>
          <p:cNvPr id="4" name="Picture Placeholder 7">
            <a:extLst>
              <a:ext uri="{FF2B5EF4-FFF2-40B4-BE49-F238E27FC236}">
                <a16:creationId xmlns:a16="http://schemas.microsoft.com/office/drawing/2014/main" id="{7723F4FA-7ADE-EA52-E869-4842D0C7FC9B}"/>
              </a:ext>
            </a:extLst>
          </p:cNvPr>
          <p:cNvSpPr>
            <a:spLocks noGrp="1"/>
          </p:cNvSpPr>
          <p:nvPr>
            <p:ph type="pic" sz="quarter" idx="10"/>
          </p:nvPr>
        </p:nvSpPr>
        <p:spPr>
          <a:xfrm>
            <a:off x="0" y="3840480"/>
            <a:ext cx="5002225" cy="4429354"/>
          </a:xfrm>
        </p:spPr>
        <p:txBody>
          <a:bodyPr/>
          <a:lstStyle>
            <a:lvl1pPr marL="0" indent="0">
              <a:buNone/>
              <a:defRPr/>
            </a:lvl1pPr>
          </a:lstStyle>
          <a:p>
            <a:endParaRPr lang="en-US" dirty="0"/>
          </a:p>
        </p:txBody>
      </p:sp>
      <p:sp>
        <p:nvSpPr>
          <p:cNvPr id="2" name="Content Placeholder 4">
            <a:extLst>
              <a:ext uri="{FF2B5EF4-FFF2-40B4-BE49-F238E27FC236}">
                <a16:creationId xmlns:a16="http://schemas.microsoft.com/office/drawing/2014/main" id="{5B836612-0E94-8F3F-6E06-2FDBC37564BF}"/>
              </a:ext>
            </a:extLst>
          </p:cNvPr>
          <p:cNvSpPr>
            <a:spLocks noGrp="1"/>
          </p:cNvSpPr>
          <p:nvPr>
            <p:ph sz="quarter" idx="14"/>
          </p:nvPr>
        </p:nvSpPr>
        <p:spPr>
          <a:xfrm>
            <a:off x="5578297" y="3840480"/>
            <a:ext cx="6269584" cy="4429354"/>
          </a:xfrm>
        </p:spPr>
        <p:txBody>
          <a:bodyPr anchor="t"/>
          <a:lstStyle>
            <a:lvl1pPr marL="0" indent="0">
              <a:buNone/>
              <a:defRPr/>
            </a:lvl1pPr>
            <a:lvl2pPr marL="228600">
              <a:spcBef>
                <a:spcPts val="1000"/>
              </a:spcBef>
              <a:defRPr/>
            </a:lvl2pPr>
            <a:lvl3pPr marL="685800">
              <a:spcBef>
                <a:spcPts val="1000"/>
              </a:spcBef>
              <a:defRPr/>
            </a:lvl3pPr>
            <a:lvl4pPr marL="1143000">
              <a:spcBef>
                <a:spcPts val="1000"/>
              </a:spcBef>
              <a:defRPr/>
            </a:lvl4pPr>
            <a:lvl5pPr marL="1600200">
              <a:spcBef>
                <a:spcPts val="1000"/>
              </a:spcBef>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2992468"/>
      </p:ext>
    </p:extLst>
  </p:cSld>
  <p:clrMapOvr>
    <a:masterClrMapping/>
  </p:clrMapOvr>
  <p:extLst>
    <p:ext uri="{DCECCB84-F9BA-43D5-87BE-67443E8EF086}">
      <p15:sldGuideLst xmlns:p15="http://schemas.microsoft.com/office/powerpoint/2012/main">
        <p15:guide id="1" pos="7762" userDrawn="1">
          <p15:clr>
            <a:srgbClr val="FBAE40"/>
          </p15:clr>
        </p15:guide>
        <p15:guide id="2" orient="horz" pos="3024" userDrawn="1">
          <p15:clr>
            <a:srgbClr val="FBAE40"/>
          </p15:clr>
        </p15:guide>
        <p15:guide id="3" orient="horz" pos="403" userDrawn="1">
          <p15:clr>
            <a:srgbClr val="FBAE40"/>
          </p15:clr>
        </p15:guide>
        <p15:guide id="4" orient="horz" pos="5645" userDrawn="1">
          <p15:clr>
            <a:srgbClr val="FBAE40"/>
          </p15:clr>
        </p15:guide>
        <p15:guide id="5" pos="302" userDrawn="1">
          <p15:clr>
            <a:srgbClr val="FBAE40"/>
          </p15:clr>
        </p15:guide>
        <p15:guide id="6" pos="4032" userDrawn="1">
          <p15:clr>
            <a:srgbClr val="FBAE40"/>
          </p15:clr>
        </p15:guide>
        <p15:guide id="7" orient="horz" pos="5208" userDrawn="1">
          <p15:clr>
            <a:srgbClr val="FBAE40"/>
          </p15:clr>
        </p15:guide>
        <p15:guide id="8" pos="7459" userDrawn="1">
          <p15:clr>
            <a:srgbClr val="FBAE40"/>
          </p15:clr>
        </p15:guide>
        <p15:guide id="9" pos="605" userDrawn="1">
          <p15:clr>
            <a:srgbClr val="FBAE40"/>
          </p15:clr>
        </p15:guide>
        <p15:guide id="11" orient="horz" pos="806" userDrawn="1">
          <p15:clr>
            <a:srgbClr val="FBAE40"/>
          </p15:clr>
        </p15:guide>
        <p15:guide id="12" orient="horz" pos="2419" userDrawn="1">
          <p15:clr>
            <a:srgbClr val="FBAE40"/>
          </p15:clr>
        </p15:guide>
        <p15:guide id="13" orient="horz" pos="1848"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03">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E6DF8E-0BE6-01D3-6E0E-FA7114CADAA9}"/>
              </a:ext>
            </a:extLst>
          </p:cNvPr>
          <p:cNvSpPr>
            <a:spLocks noGrp="1"/>
          </p:cNvSpPr>
          <p:nvPr>
            <p:ph type="title"/>
          </p:nvPr>
        </p:nvSpPr>
        <p:spPr/>
        <p:txBody>
          <a:bodyPr/>
          <a:lstStyle/>
          <a:p>
            <a:r>
              <a:rPr lang="en-US"/>
              <a:t>Click to edit Master title style</a:t>
            </a:r>
          </a:p>
        </p:txBody>
      </p:sp>
      <p:sp>
        <p:nvSpPr>
          <p:cNvPr id="8" name="Footer Placeholder 7"/>
          <p:cNvSpPr>
            <a:spLocks noGrp="1"/>
          </p:cNvSpPr>
          <p:nvPr>
            <p:ph type="ftr" sz="quarter" idx="11"/>
          </p:nvPr>
        </p:nvSpPr>
        <p:spPr>
          <a:xfrm>
            <a:off x="960120" y="651615"/>
            <a:ext cx="10041255" cy="628544"/>
          </a:xfrm>
        </p:spPr>
        <p:txBody>
          <a:bodyPr tIns="0" anchor="t"/>
          <a:lstStyle>
            <a:lvl1pPr algn="l">
              <a:defRPr sz="1200" spc="80" baseline="0">
                <a:solidFill>
                  <a:schemeClr val="bg1"/>
                </a:solidFill>
              </a:defRPr>
            </a:lvl1pPr>
          </a:lstStyle>
          <a:p>
            <a:endParaRPr lang="en-US" dirty="0"/>
          </a:p>
        </p:txBody>
      </p:sp>
      <p:sp>
        <p:nvSpPr>
          <p:cNvPr id="9" name="Slide Number Placeholder 8"/>
          <p:cNvSpPr>
            <a:spLocks noGrp="1"/>
          </p:cNvSpPr>
          <p:nvPr>
            <p:ph type="sldNum" sz="quarter" idx="12"/>
          </p:nvPr>
        </p:nvSpPr>
        <p:spPr>
          <a:xfrm>
            <a:off x="11188065" y="651615"/>
            <a:ext cx="1133475" cy="628544"/>
          </a:xfrm>
        </p:spPr>
        <p:txBody>
          <a:bodyPr tIns="0" anchor="t"/>
          <a:lstStyle>
            <a:lvl1pPr algn="r">
              <a:defRPr sz="1200" b="1" spc="-80" baseline="0">
                <a:solidFill>
                  <a:schemeClr val="bg1"/>
                </a:solidFill>
              </a:defRPr>
            </a:lvl1pPr>
          </a:lstStyle>
          <a:p>
            <a:fld id="{6D22F896-40B5-4ADD-8801-0D06FADFA095}" type="slidenum">
              <a:rPr lang="en-US" smtClean="0"/>
              <a:pPr/>
              <a:t>‹#›</a:t>
            </a:fld>
            <a:endParaRPr lang="en-US" dirty="0"/>
          </a:p>
        </p:txBody>
      </p:sp>
      <p:sp>
        <p:nvSpPr>
          <p:cNvPr id="5" name="Content Placeholder 4">
            <a:extLst>
              <a:ext uri="{FF2B5EF4-FFF2-40B4-BE49-F238E27FC236}">
                <a16:creationId xmlns:a16="http://schemas.microsoft.com/office/drawing/2014/main" id="{964A01A7-6E88-9214-D446-06ECA717AA2F}"/>
              </a:ext>
            </a:extLst>
          </p:cNvPr>
          <p:cNvSpPr>
            <a:spLocks noGrp="1"/>
          </p:cNvSpPr>
          <p:nvPr>
            <p:ph sz="quarter" idx="13"/>
          </p:nvPr>
        </p:nvSpPr>
        <p:spPr>
          <a:xfrm>
            <a:off x="960120" y="3840480"/>
            <a:ext cx="3168396" cy="4429354"/>
          </a:xfrm>
        </p:spPr>
        <p:txBody>
          <a:bodyPr anchor="t"/>
          <a:lstStyle>
            <a:lvl1pPr marL="0" indent="0">
              <a:buNone/>
              <a:defRPr/>
            </a:lvl1pPr>
            <a:lvl2pPr marL="228600">
              <a:spcBef>
                <a:spcPts val="1000"/>
              </a:spcBef>
              <a:defRPr/>
            </a:lvl2pPr>
            <a:lvl3pPr marL="685800">
              <a:spcBef>
                <a:spcPts val="1000"/>
              </a:spcBef>
              <a:defRPr/>
            </a:lvl3pPr>
            <a:lvl4pPr marL="1143000">
              <a:spcBef>
                <a:spcPts val="1000"/>
              </a:spcBef>
              <a:defRPr/>
            </a:lvl4pPr>
            <a:lvl5pPr marL="1600200">
              <a:spcBef>
                <a:spcPts val="1000"/>
              </a:spcBef>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Content Placeholder 4">
            <a:extLst>
              <a:ext uri="{FF2B5EF4-FFF2-40B4-BE49-F238E27FC236}">
                <a16:creationId xmlns:a16="http://schemas.microsoft.com/office/drawing/2014/main" id="{5B836612-0E94-8F3F-6E06-2FDBC37564BF}"/>
              </a:ext>
            </a:extLst>
          </p:cNvPr>
          <p:cNvSpPr>
            <a:spLocks noGrp="1"/>
          </p:cNvSpPr>
          <p:nvPr>
            <p:ph sz="quarter" idx="14"/>
          </p:nvPr>
        </p:nvSpPr>
        <p:spPr>
          <a:xfrm>
            <a:off x="4685386" y="4019703"/>
            <a:ext cx="7152894" cy="4250131"/>
          </a:xfrm>
        </p:spPr>
        <p:txBody>
          <a:bodyPr anchor="t"/>
          <a:lstStyle>
            <a:lvl1pPr marL="0" indent="0">
              <a:buNone/>
              <a:defRPr/>
            </a:lvl1pPr>
            <a:lvl2pPr marL="228600">
              <a:spcBef>
                <a:spcPts val="1000"/>
              </a:spcBef>
              <a:defRPr/>
            </a:lvl2pPr>
            <a:lvl3pPr marL="685800">
              <a:spcBef>
                <a:spcPts val="1000"/>
              </a:spcBef>
              <a:defRPr/>
            </a:lvl3pPr>
            <a:lvl4pPr marL="1143000">
              <a:spcBef>
                <a:spcPts val="1000"/>
              </a:spcBef>
              <a:defRPr/>
            </a:lvl4pPr>
            <a:lvl5pPr marL="1600200">
              <a:spcBef>
                <a:spcPts val="1000"/>
              </a:spcBef>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150965257"/>
      </p:ext>
    </p:extLst>
  </p:cSld>
  <p:clrMapOvr>
    <a:masterClrMapping/>
  </p:clrMapOvr>
  <p:extLst>
    <p:ext uri="{DCECCB84-F9BA-43D5-87BE-67443E8EF086}">
      <p15:sldGuideLst xmlns:p15="http://schemas.microsoft.com/office/powerpoint/2012/main">
        <p15:guide id="1" pos="7762" userDrawn="1">
          <p15:clr>
            <a:srgbClr val="FBAE40"/>
          </p15:clr>
        </p15:guide>
        <p15:guide id="2" orient="horz" pos="3024" userDrawn="1">
          <p15:clr>
            <a:srgbClr val="FBAE40"/>
          </p15:clr>
        </p15:guide>
        <p15:guide id="3" orient="horz" pos="403" userDrawn="1">
          <p15:clr>
            <a:srgbClr val="FBAE40"/>
          </p15:clr>
        </p15:guide>
        <p15:guide id="4" orient="horz" pos="5645" userDrawn="1">
          <p15:clr>
            <a:srgbClr val="FBAE40"/>
          </p15:clr>
        </p15:guide>
        <p15:guide id="5" pos="302" userDrawn="1">
          <p15:clr>
            <a:srgbClr val="FBAE40"/>
          </p15:clr>
        </p15:guide>
        <p15:guide id="6" pos="4032" userDrawn="1">
          <p15:clr>
            <a:srgbClr val="FBAE40"/>
          </p15:clr>
        </p15:guide>
        <p15:guide id="7" orient="horz" pos="5208" userDrawn="1">
          <p15:clr>
            <a:srgbClr val="FBAE40"/>
          </p15:clr>
        </p15:guide>
        <p15:guide id="8" pos="7459" userDrawn="1">
          <p15:clr>
            <a:srgbClr val="FBAE40"/>
          </p15:clr>
        </p15:guide>
        <p15:guide id="9" pos="605" userDrawn="1">
          <p15:clr>
            <a:srgbClr val="FBAE40"/>
          </p15:clr>
        </p15:guide>
        <p15:guide id="11" orient="horz" pos="806" userDrawn="1">
          <p15:clr>
            <a:srgbClr val="FBAE40"/>
          </p15:clr>
        </p15:guide>
        <p15:guide id="12" orient="horz" pos="2419" userDrawn="1">
          <p15:clr>
            <a:srgbClr val="FBAE40"/>
          </p15:clr>
        </p15:guide>
        <p15:guide id="13" orient="horz" pos="1848"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04">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E6DF8E-0BE6-01D3-6E0E-FA7114CADAA9}"/>
              </a:ext>
            </a:extLst>
          </p:cNvPr>
          <p:cNvSpPr>
            <a:spLocks noGrp="1"/>
          </p:cNvSpPr>
          <p:nvPr>
            <p:ph type="title"/>
          </p:nvPr>
        </p:nvSpPr>
        <p:spPr/>
        <p:txBody>
          <a:bodyPr/>
          <a:lstStyle/>
          <a:p>
            <a:r>
              <a:rPr lang="en-US"/>
              <a:t>Click to edit Master title style</a:t>
            </a:r>
          </a:p>
        </p:txBody>
      </p:sp>
      <p:sp>
        <p:nvSpPr>
          <p:cNvPr id="8" name="Footer Placeholder 7"/>
          <p:cNvSpPr>
            <a:spLocks noGrp="1"/>
          </p:cNvSpPr>
          <p:nvPr>
            <p:ph type="ftr" sz="quarter" idx="11"/>
          </p:nvPr>
        </p:nvSpPr>
        <p:spPr>
          <a:xfrm>
            <a:off x="960120" y="651615"/>
            <a:ext cx="10041255" cy="628544"/>
          </a:xfrm>
        </p:spPr>
        <p:txBody>
          <a:bodyPr tIns="0" anchor="t"/>
          <a:lstStyle>
            <a:lvl1pPr algn="l">
              <a:defRPr sz="1200" spc="80" baseline="0">
                <a:solidFill>
                  <a:schemeClr val="bg1"/>
                </a:solidFill>
              </a:defRPr>
            </a:lvl1pPr>
          </a:lstStyle>
          <a:p>
            <a:endParaRPr lang="en-US" dirty="0"/>
          </a:p>
        </p:txBody>
      </p:sp>
      <p:sp>
        <p:nvSpPr>
          <p:cNvPr id="9" name="Slide Number Placeholder 8"/>
          <p:cNvSpPr>
            <a:spLocks noGrp="1"/>
          </p:cNvSpPr>
          <p:nvPr>
            <p:ph type="sldNum" sz="quarter" idx="12"/>
          </p:nvPr>
        </p:nvSpPr>
        <p:spPr>
          <a:xfrm>
            <a:off x="11188065" y="651615"/>
            <a:ext cx="1133475" cy="628544"/>
          </a:xfrm>
        </p:spPr>
        <p:txBody>
          <a:bodyPr tIns="0" anchor="t"/>
          <a:lstStyle>
            <a:lvl1pPr algn="r">
              <a:defRPr sz="1200" b="1" spc="-80" baseline="0">
                <a:solidFill>
                  <a:schemeClr val="bg1"/>
                </a:solidFill>
              </a:defRPr>
            </a:lvl1pPr>
          </a:lstStyle>
          <a:p>
            <a:fld id="{6D22F896-40B5-4ADD-8801-0D06FADFA095}" type="slidenum">
              <a:rPr lang="en-US" smtClean="0"/>
              <a:pPr/>
              <a:t>‹#›</a:t>
            </a:fld>
            <a:endParaRPr lang="en-US" dirty="0"/>
          </a:p>
        </p:txBody>
      </p:sp>
      <p:sp>
        <p:nvSpPr>
          <p:cNvPr id="5" name="Content Placeholder 4">
            <a:extLst>
              <a:ext uri="{FF2B5EF4-FFF2-40B4-BE49-F238E27FC236}">
                <a16:creationId xmlns:a16="http://schemas.microsoft.com/office/drawing/2014/main" id="{964A01A7-6E88-9214-D446-06ECA717AA2F}"/>
              </a:ext>
            </a:extLst>
          </p:cNvPr>
          <p:cNvSpPr>
            <a:spLocks noGrp="1"/>
          </p:cNvSpPr>
          <p:nvPr>
            <p:ph sz="quarter" idx="13"/>
          </p:nvPr>
        </p:nvSpPr>
        <p:spPr>
          <a:xfrm>
            <a:off x="960120" y="3840480"/>
            <a:ext cx="7152894" cy="4429354"/>
          </a:xfrm>
        </p:spPr>
        <p:txBody>
          <a:bodyPr anchor="t"/>
          <a:lstStyle>
            <a:lvl1pPr marL="0" indent="0">
              <a:buNone/>
              <a:defRPr/>
            </a:lvl1pPr>
            <a:lvl2pPr marL="228600">
              <a:spcBef>
                <a:spcPts val="1000"/>
              </a:spcBef>
              <a:defRPr/>
            </a:lvl2pPr>
            <a:lvl3pPr marL="685800">
              <a:spcBef>
                <a:spcPts val="500"/>
              </a:spcBef>
              <a:defRPr/>
            </a:lvl3pPr>
            <a:lvl4pPr marL="1143000">
              <a:spcBef>
                <a:spcPts val="500"/>
              </a:spcBef>
              <a:defRPr/>
            </a:lvl4pPr>
            <a:lvl5pPr marL="1600200">
              <a:spcBef>
                <a:spcPts val="500"/>
              </a:spcBef>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Content Placeholder 4">
            <a:extLst>
              <a:ext uri="{FF2B5EF4-FFF2-40B4-BE49-F238E27FC236}">
                <a16:creationId xmlns:a16="http://schemas.microsoft.com/office/drawing/2014/main" id="{5B836612-0E94-8F3F-6E06-2FDBC37564BF}"/>
              </a:ext>
            </a:extLst>
          </p:cNvPr>
          <p:cNvSpPr>
            <a:spLocks noGrp="1"/>
          </p:cNvSpPr>
          <p:nvPr>
            <p:ph sz="quarter" idx="14"/>
          </p:nvPr>
        </p:nvSpPr>
        <p:spPr>
          <a:xfrm>
            <a:off x="8689086" y="3840480"/>
            <a:ext cx="3149194" cy="4429354"/>
          </a:xfrm>
        </p:spPr>
        <p:txBody>
          <a:bodyPr anchor="t"/>
          <a:lstStyle>
            <a:lvl1pPr marL="0" indent="0">
              <a:buNone/>
              <a:defRPr/>
            </a:lvl1pPr>
            <a:lvl2pPr marL="228600">
              <a:spcBef>
                <a:spcPts val="1000"/>
              </a:spcBef>
              <a:defRPr/>
            </a:lvl2pPr>
            <a:lvl3pPr marL="685800">
              <a:spcBef>
                <a:spcPts val="1000"/>
              </a:spcBef>
              <a:defRPr/>
            </a:lvl3pPr>
            <a:lvl4pPr marL="1143000">
              <a:spcBef>
                <a:spcPts val="1000"/>
              </a:spcBef>
              <a:defRPr/>
            </a:lvl4pPr>
            <a:lvl5pPr marL="1600200">
              <a:spcBef>
                <a:spcPts val="1000"/>
              </a:spcBef>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272839288"/>
      </p:ext>
    </p:extLst>
  </p:cSld>
  <p:clrMapOvr>
    <a:masterClrMapping/>
  </p:clrMapOvr>
  <p:extLst>
    <p:ext uri="{DCECCB84-F9BA-43D5-87BE-67443E8EF086}">
      <p15:sldGuideLst xmlns:p15="http://schemas.microsoft.com/office/powerpoint/2012/main">
        <p15:guide id="1" pos="7762" userDrawn="1">
          <p15:clr>
            <a:srgbClr val="FBAE40"/>
          </p15:clr>
        </p15:guide>
        <p15:guide id="2" orient="horz" pos="3024" userDrawn="1">
          <p15:clr>
            <a:srgbClr val="FBAE40"/>
          </p15:clr>
        </p15:guide>
        <p15:guide id="3" orient="horz" pos="403" userDrawn="1">
          <p15:clr>
            <a:srgbClr val="FBAE40"/>
          </p15:clr>
        </p15:guide>
        <p15:guide id="4" orient="horz" pos="5645" userDrawn="1">
          <p15:clr>
            <a:srgbClr val="FBAE40"/>
          </p15:clr>
        </p15:guide>
        <p15:guide id="5" pos="302" userDrawn="1">
          <p15:clr>
            <a:srgbClr val="FBAE40"/>
          </p15:clr>
        </p15:guide>
        <p15:guide id="6" pos="4032" userDrawn="1">
          <p15:clr>
            <a:srgbClr val="FBAE40"/>
          </p15:clr>
        </p15:guide>
        <p15:guide id="7" orient="horz" pos="5208" userDrawn="1">
          <p15:clr>
            <a:srgbClr val="FBAE40"/>
          </p15:clr>
        </p15:guide>
        <p15:guide id="8" pos="7459" userDrawn="1">
          <p15:clr>
            <a:srgbClr val="FBAE40"/>
          </p15:clr>
        </p15:guide>
        <p15:guide id="9" pos="605" userDrawn="1">
          <p15:clr>
            <a:srgbClr val="FBAE40"/>
          </p15:clr>
        </p15:guide>
        <p15:guide id="11" orient="horz" pos="806" userDrawn="1">
          <p15:clr>
            <a:srgbClr val="FBAE40"/>
          </p15:clr>
        </p15:guide>
        <p15:guide id="12" orient="horz" pos="2419" userDrawn="1">
          <p15:clr>
            <a:srgbClr val="FBAE40"/>
          </p15:clr>
        </p15:guide>
        <p15:guide id="13" orient="horz" pos="1848"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E6DF8E-0BE6-01D3-6E0E-FA7114CADAA9}"/>
              </a:ext>
            </a:extLst>
          </p:cNvPr>
          <p:cNvSpPr>
            <a:spLocks noGrp="1"/>
          </p:cNvSpPr>
          <p:nvPr>
            <p:ph type="title"/>
          </p:nvPr>
        </p:nvSpPr>
        <p:spPr/>
        <p:txBody>
          <a:bodyPr/>
          <a:lstStyle/>
          <a:p>
            <a:r>
              <a:rPr lang="en-US"/>
              <a:t>Click to edit Master title style</a:t>
            </a:r>
          </a:p>
        </p:txBody>
      </p:sp>
      <p:sp>
        <p:nvSpPr>
          <p:cNvPr id="8" name="Footer Placeholder 7"/>
          <p:cNvSpPr>
            <a:spLocks noGrp="1"/>
          </p:cNvSpPr>
          <p:nvPr>
            <p:ph type="ftr" sz="quarter" idx="11"/>
          </p:nvPr>
        </p:nvSpPr>
        <p:spPr>
          <a:xfrm>
            <a:off x="960120" y="651615"/>
            <a:ext cx="10041255" cy="628544"/>
          </a:xfrm>
        </p:spPr>
        <p:txBody>
          <a:bodyPr tIns="0" anchor="t"/>
          <a:lstStyle>
            <a:lvl1pPr algn="l">
              <a:defRPr sz="1200" spc="80" baseline="0">
                <a:solidFill>
                  <a:schemeClr val="bg1"/>
                </a:solidFill>
              </a:defRPr>
            </a:lvl1pPr>
          </a:lstStyle>
          <a:p>
            <a:endParaRPr lang="en-US" dirty="0"/>
          </a:p>
        </p:txBody>
      </p:sp>
      <p:sp>
        <p:nvSpPr>
          <p:cNvPr id="9" name="Slide Number Placeholder 8"/>
          <p:cNvSpPr>
            <a:spLocks noGrp="1"/>
          </p:cNvSpPr>
          <p:nvPr>
            <p:ph type="sldNum" sz="quarter" idx="12"/>
          </p:nvPr>
        </p:nvSpPr>
        <p:spPr>
          <a:xfrm>
            <a:off x="11188065" y="651615"/>
            <a:ext cx="1133475" cy="628544"/>
          </a:xfrm>
        </p:spPr>
        <p:txBody>
          <a:bodyPr tIns="0" anchor="t"/>
          <a:lstStyle>
            <a:lvl1pPr algn="r">
              <a:defRPr sz="1200" b="1" spc="-80" baseline="0">
                <a:solidFill>
                  <a:schemeClr val="bg1"/>
                </a:solidFill>
              </a:defRPr>
            </a:lvl1pPr>
          </a:lstStyle>
          <a:p>
            <a:fld id="{6D22F896-40B5-4ADD-8801-0D06FADFA095}" type="slidenum">
              <a:rPr lang="en-US" smtClean="0"/>
              <a:pPr/>
              <a:t>‹#›</a:t>
            </a:fld>
            <a:endParaRPr lang="en-US" dirty="0"/>
          </a:p>
        </p:txBody>
      </p:sp>
      <p:sp>
        <p:nvSpPr>
          <p:cNvPr id="5" name="Content Placeholder 4">
            <a:extLst>
              <a:ext uri="{FF2B5EF4-FFF2-40B4-BE49-F238E27FC236}">
                <a16:creationId xmlns:a16="http://schemas.microsoft.com/office/drawing/2014/main" id="{964A01A7-6E88-9214-D446-06ECA717AA2F}"/>
              </a:ext>
            </a:extLst>
          </p:cNvPr>
          <p:cNvSpPr>
            <a:spLocks noGrp="1"/>
          </p:cNvSpPr>
          <p:nvPr>
            <p:ph sz="quarter" idx="13"/>
          </p:nvPr>
        </p:nvSpPr>
        <p:spPr>
          <a:xfrm>
            <a:off x="960120" y="4019703"/>
            <a:ext cx="10878160" cy="4250131"/>
          </a:xfrm>
        </p:spPr>
        <p:txBody>
          <a:bodyPr anchor="t"/>
          <a:lstStyle>
            <a:lvl1pPr marL="0" indent="0">
              <a:buNone/>
              <a:defRPr/>
            </a:lvl1pPr>
            <a:lvl2pPr marL="228600">
              <a:spcBef>
                <a:spcPts val="1000"/>
              </a:spcBef>
              <a:defRPr/>
            </a:lvl2pPr>
            <a:lvl3pPr marL="685800">
              <a:spcBef>
                <a:spcPts val="500"/>
              </a:spcBef>
              <a:defRPr/>
            </a:lvl3pPr>
            <a:lvl4pPr marL="1143000">
              <a:spcBef>
                <a:spcPts val="500"/>
              </a:spcBef>
              <a:defRPr/>
            </a:lvl4pPr>
            <a:lvl5pPr marL="1600200">
              <a:spcBef>
                <a:spcPts val="500"/>
              </a:spcBef>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86657370"/>
      </p:ext>
    </p:extLst>
  </p:cSld>
  <p:clrMapOvr>
    <a:masterClrMapping/>
  </p:clrMapOvr>
  <p:extLst>
    <p:ext uri="{DCECCB84-F9BA-43D5-87BE-67443E8EF086}">
      <p15:sldGuideLst xmlns:p15="http://schemas.microsoft.com/office/powerpoint/2012/main">
        <p15:guide id="1" pos="7762" userDrawn="1">
          <p15:clr>
            <a:srgbClr val="FBAE40"/>
          </p15:clr>
        </p15:guide>
        <p15:guide id="2" orient="horz" pos="3024" userDrawn="1">
          <p15:clr>
            <a:srgbClr val="FBAE40"/>
          </p15:clr>
        </p15:guide>
        <p15:guide id="3" orient="horz" pos="403" userDrawn="1">
          <p15:clr>
            <a:srgbClr val="FBAE40"/>
          </p15:clr>
        </p15:guide>
        <p15:guide id="4" orient="horz" pos="5645" userDrawn="1">
          <p15:clr>
            <a:srgbClr val="FBAE40"/>
          </p15:clr>
        </p15:guide>
        <p15:guide id="5" pos="302" userDrawn="1">
          <p15:clr>
            <a:srgbClr val="FBAE40"/>
          </p15:clr>
        </p15:guide>
        <p15:guide id="6" pos="4032" userDrawn="1">
          <p15:clr>
            <a:srgbClr val="FBAE40"/>
          </p15:clr>
        </p15:guide>
        <p15:guide id="7" orient="horz" pos="5208" userDrawn="1">
          <p15:clr>
            <a:srgbClr val="FBAE40"/>
          </p15:clr>
        </p15:guide>
        <p15:guide id="8" pos="7459" userDrawn="1">
          <p15:clr>
            <a:srgbClr val="FBAE40"/>
          </p15:clr>
        </p15:guide>
        <p15:guide id="9" pos="605" userDrawn="1">
          <p15:clr>
            <a:srgbClr val="FBAE40"/>
          </p15:clr>
        </p15:guide>
        <p15:guide id="11" orient="horz" pos="806" userDrawn="1">
          <p15:clr>
            <a:srgbClr val="FBAE40"/>
          </p15:clr>
        </p15:guide>
        <p15:guide id="12" orient="horz" pos="2419" userDrawn="1">
          <p15:clr>
            <a:srgbClr val="FBAE40"/>
          </p15:clr>
        </p15:guide>
        <p15:guide id="13" orient="horz" pos="1848"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B468743-342F-6CA4-7BA5-942F2C4C23B9}"/>
              </a:ext>
            </a:extLst>
          </p:cNvPr>
          <p:cNvPicPr>
            <a:picLocks noChangeAspect="1"/>
          </p:cNvPicPr>
          <p:nvPr userDrawn="1"/>
        </p:nvPicPr>
        <p:blipFill>
          <a:blip r:embed="rId2">
            <a:alphaModFix/>
          </a:blip>
          <a:srcRect l="1151" t="1794" r="25966" b="25175"/>
          <a:stretch/>
        </p:blipFill>
        <p:spPr>
          <a:xfrm flipV="1">
            <a:off x="0" y="0"/>
            <a:ext cx="12801600" cy="9601200"/>
          </a:xfrm>
          <a:prstGeom prst="rect">
            <a:avLst/>
          </a:prstGeom>
        </p:spPr>
      </p:pic>
      <p:sp>
        <p:nvSpPr>
          <p:cNvPr id="2" name="Title 1"/>
          <p:cNvSpPr>
            <a:spLocks noGrp="1"/>
          </p:cNvSpPr>
          <p:nvPr>
            <p:ph type="ctrTitle"/>
          </p:nvPr>
        </p:nvSpPr>
        <p:spPr>
          <a:xfrm>
            <a:off x="960120" y="1280160"/>
            <a:ext cx="6077560" cy="6989674"/>
          </a:xfrm>
        </p:spPr>
        <p:txBody>
          <a:bodyPr wrap="square" anchor="t">
            <a:normAutofit/>
          </a:bodyPr>
          <a:lstStyle>
            <a:lvl1pPr algn="l">
              <a:defRPr sz="6000" b="1" spc="0" baseline="0">
                <a:solidFill>
                  <a:schemeClr val="bg1"/>
                </a:solidFill>
                <a:effectLst/>
                <a:latin typeface="+mj-lt"/>
              </a:defRPr>
            </a:lvl1pPr>
          </a:lstStyle>
          <a:p>
            <a:r>
              <a:rPr lang="en-US" dirty="0"/>
              <a:t>Click to edit Master title style</a:t>
            </a:r>
          </a:p>
        </p:txBody>
      </p:sp>
      <p:sp>
        <p:nvSpPr>
          <p:cNvPr id="5" name="Subtitle 2">
            <a:extLst>
              <a:ext uri="{FF2B5EF4-FFF2-40B4-BE49-F238E27FC236}">
                <a16:creationId xmlns:a16="http://schemas.microsoft.com/office/drawing/2014/main" id="{3A175ECB-7AC9-8B60-1D2A-0DA9D75F91FC}"/>
              </a:ext>
            </a:extLst>
          </p:cNvPr>
          <p:cNvSpPr>
            <a:spLocks noGrp="1"/>
          </p:cNvSpPr>
          <p:nvPr>
            <p:ph type="subTitle" idx="1"/>
          </p:nvPr>
        </p:nvSpPr>
        <p:spPr>
          <a:xfrm>
            <a:off x="7181698" y="1280160"/>
            <a:ext cx="4656582" cy="6989674"/>
          </a:xfrm>
        </p:spPr>
        <p:txBody>
          <a:bodyPr anchor="b">
            <a:normAutofit/>
          </a:bodyPr>
          <a:lstStyle>
            <a:lvl1pPr marL="0" indent="0" algn="l">
              <a:lnSpc>
                <a:spcPct val="70000"/>
              </a:lnSpc>
              <a:buNone/>
              <a:defRPr sz="2400" b="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3741487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1F3310A-1B80-61B0-BFD3-6FD50289445E}"/>
              </a:ext>
            </a:extLst>
          </p:cNvPr>
          <p:cNvPicPr>
            <a:picLocks noChangeAspect="1"/>
          </p:cNvPicPr>
          <p:nvPr userDrawn="1"/>
        </p:nvPicPr>
        <p:blipFill rotWithShape="1">
          <a:blip r:embed="rId15">
            <a:alphaModFix/>
          </a:blip>
          <a:srcRect l="19567" r="13056" b="32624"/>
          <a:stretch/>
        </p:blipFill>
        <p:spPr>
          <a:xfrm flipH="1">
            <a:off x="0" y="0"/>
            <a:ext cx="12801600" cy="9601200"/>
          </a:xfrm>
          <a:prstGeom prst="rect">
            <a:avLst/>
          </a:prstGeom>
        </p:spPr>
      </p:pic>
      <p:sp>
        <p:nvSpPr>
          <p:cNvPr id="8" name="Rectangle 7">
            <a:extLst>
              <a:ext uri="{FF2B5EF4-FFF2-40B4-BE49-F238E27FC236}">
                <a16:creationId xmlns:a16="http://schemas.microsoft.com/office/drawing/2014/main" id="{AAD8424F-C2F4-1029-7B75-2B8A9326B3D7}"/>
              </a:ext>
            </a:extLst>
          </p:cNvPr>
          <p:cNvSpPr/>
          <p:nvPr userDrawn="1"/>
        </p:nvSpPr>
        <p:spPr>
          <a:xfrm>
            <a:off x="146685" y="191135"/>
            <a:ext cx="12508230" cy="921893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Placeholder 1"/>
          <p:cNvSpPr>
            <a:spLocks noGrp="1"/>
          </p:cNvSpPr>
          <p:nvPr>
            <p:ph type="title"/>
          </p:nvPr>
        </p:nvSpPr>
        <p:spPr>
          <a:xfrm>
            <a:off x="960120" y="1280160"/>
            <a:ext cx="10878160" cy="165140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960120" y="3840480"/>
            <a:ext cx="6807251" cy="442935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437980" y="8898891"/>
            <a:ext cx="2880360" cy="511175"/>
          </a:xfrm>
          <a:prstGeom prst="rect">
            <a:avLst/>
          </a:prstGeom>
        </p:spPr>
        <p:txBody>
          <a:bodyPr vert="horz" lIns="91440" tIns="45720" rIns="91440" bIns="45720" rtlCol="0" anchor="ctr"/>
          <a:lstStyle>
            <a:lvl1pPr algn="r">
              <a:defRPr sz="1200">
                <a:solidFill>
                  <a:schemeClr val="bg1"/>
                </a:solidFill>
              </a:defRPr>
            </a:lvl1pPr>
          </a:lstStyle>
          <a:p>
            <a:endParaRPr lang="en-US" dirty="0"/>
          </a:p>
        </p:txBody>
      </p:sp>
      <p:sp>
        <p:nvSpPr>
          <p:cNvPr id="5" name="Footer Placeholder 4"/>
          <p:cNvSpPr>
            <a:spLocks noGrp="1"/>
          </p:cNvSpPr>
          <p:nvPr>
            <p:ph type="ftr" sz="quarter" idx="3"/>
          </p:nvPr>
        </p:nvSpPr>
        <p:spPr>
          <a:xfrm>
            <a:off x="960120" y="640080"/>
            <a:ext cx="10042855" cy="627278"/>
          </a:xfrm>
          <a:prstGeom prst="rect">
            <a:avLst/>
          </a:prstGeom>
        </p:spPr>
        <p:txBody>
          <a:bodyPr vert="horz" lIns="91440" tIns="45720" rIns="91440" bIns="45720" rtlCol="0" anchor="ctr"/>
          <a:lstStyle>
            <a:lvl1pPr algn="l">
              <a:defRPr sz="1200">
                <a:solidFill>
                  <a:schemeClr val="bg1"/>
                </a:solidFill>
              </a:defRPr>
            </a:lvl1pPr>
          </a:lstStyle>
          <a:p>
            <a:endParaRPr lang="en-US" dirty="0"/>
          </a:p>
        </p:txBody>
      </p:sp>
      <p:sp>
        <p:nvSpPr>
          <p:cNvPr id="6" name="Slide Number Placeholder 5"/>
          <p:cNvSpPr>
            <a:spLocks noGrp="1"/>
          </p:cNvSpPr>
          <p:nvPr>
            <p:ph type="sldNum" sz="quarter" idx="4"/>
          </p:nvPr>
        </p:nvSpPr>
        <p:spPr>
          <a:xfrm>
            <a:off x="11185398" y="652882"/>
            <a:ext cx="1132942" cy="627278"/>
          </a:xfrm>
          <a:prstGeom prst="rect">
            <a:avLst/>
          </a:prstGeom>
        </p:spPr>
        <p:txBody>
          <a:bodyPr vert="horz" lIns="91440" tIns="45720" rIns="91440" bIns="45720" rtlCol="0" anchor="ctr"/>
          <a:lstStyle>
            <a:lvl1pPr algn="r">
              <a:defRPr sz="1200">
                <a:solidFill>
                  <a:schemeClr val="bg1"/>
                </a:solidFill>
              </a:defRPr>
            </a:lvl1pPr>
          </a:lstStyle>
          <a:p>
            <a:fld id="{6D22F896-40B5-4ADD-8801-0D06FADFA095}"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Lst>
  <p:hf hdr="0" ftr="0" dt="0"/>
  <p:txStyles>
    <p:titleStyle>
      <a:lvl1pPr algn="l" defTabSz="914400" rtl="0" eaLnBrk="1" latinLnBrk="0" hangingPunct="1">
        <a:lnSpc>
          <a:spcPct val="90000"/>
        </a:lnSpc>
        <a:spcBef>
          <a:spcPct val="0"/>
        </a:spcBef>
        <a:buNone/>
        <a:defRPr sz="3600" b="0" u="sng" kern="1200" cap="all" baseline="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4.png"/><Relationship Id="rId7" Type="http://schemas.openxmlformats.org/officeDocument/2006/relationships/image" Target="../media/image7.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chart" Target="../charts/chart1.xml"/><Relationship Id="rId9" Type="http://schemas.openxmlformats.org/officeDocument/2006/relationships/image" Target="../media/image9.jpe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hyperlink" Target="https://phescreening.blog.gov.uk/2020/02/19/breast-screening-accessible-british-pakistani/" TargetMode="External"/><Relationship Id="rId3" Type="http://schemas.openxmlformats.org/officeDocument/2006/relationships/hyperlink" Target="https://www.dawn.com/news/1210798?utm" TargetMode="External"/><Relationship Id="rId7" Type="http://schemas.openxmlformats.org/officeDocument/2006/relationships/hyperlink" Target="https://www.england.nhs.uk/2025/02/record-breast-screening-level/" TargetMode="External"/><Relationship Id="rId2" Type="http://schemas.openxmlformats.org/officeDocument/2006/relationships/hyperlink" Target="https://pmc.ncbi.nlm.nih.gov/articles/PMC10122823/" TargetMode="External"/><Relationship Id="rId1" Type="http://schemas.openxmlformats.org/officeDocument/2006/relationships/slideLayout" Target="../slideLayouts/slideLayout4.xml"/><Relationship Id="rId6" Type="http://schemas.openxmlformats.org/officeDocument/2006/relationships/hyperlink" Target="https://www.gov.uk/government/publications/cervical-screening-standards-data-report-2023-to-2024" TargetMode="External"/><Relationship Id="rId5" Type="http://schemas.openxmlformats.org/officeDocument/2006/relationships/hyperlink" Target="https://www.gov.uk/government/statistics/bowel-cancer-screening-annual-report-2024-to-2025" TargetMode="External"/><Relationship Id="rId4" Type="http://schemas.openxmlformats.org/officeDocument/2006/relationships/hyperlink" Target="https://www.gov.uk/government/statistics/breast-screening-programme-england-2024-25"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s://phescreening.blog.gov.uk/2020/02/19/breast-screening-accessible-british-pakistani/"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1D5FE201-66E6-9884-8CE5-29160B58E17E}"/>
              </a:ext>
            </a:extLst>
          </p:cNvPr>
          <p:cNvSpPr>
            <a:spLocks noGrp="1"/>
          </p:cNvSpPr>
          <p:nvPr>
            <p:ph type="sldNum" sz="quarter" idx="12"/>
          </p:nvPr>
        </p:nvSpPr>
        <p:spPr>
          <a:xfrm>
            <a:off x="10960100" y="1837039"/>
            <a:ext cx="1079500" cy="448960"/>
          </a:xfrm>
        </p:spPr>
        <p:txBody>
          <a:bodyPr/>
          <a:lstStyle>
            <a:defPPr>
              <a:defRPr lang="en-US"/>
            </a:defPPr>
            <a:lvl1pPr marL="0" algn="l" defTabSz="537667" rtl="0" eaLnBrk="1" latinLnBrk="0" hangingPunct="1">
              <a:defRPr sz="2117" kern="1200">
                <a:solidFill>
                  <a:schemeClr val="tx1"/>
                </a:solidFill>
                <a:latin typeface="+mn-lt"/>
                <a:ea typeface="+mn-ea"/>
                <a:cs typeface="+mn-cs"/>
              </a:defRPr>
            </a:lvl1pPr>
            <a:lvl2pPr marL="537667" algn="l" defTabSz="537667" rtl="0" eaLnBrk="1" latinLnBrk="0" hangingPunct="1">
              <a:defRPr sz="2117" kern="1200">
                <a:solidFill>
                  <a:schemeClr val="tx1"/>
                </a:solidFill>
                <a:latin typeface="+mn-lt"/>
                <a:ea typeface="+mn-ea"/>
                <a:cs typeface="+mn-cs"/>
              </a:defRPr>
            </a:lvl2pPr>
            <a:lvl3pPr marL="1075334" algn="l" defTabSz="537667" rtl="0" eaLnBrk="1" latinLnBrk="0" hangingPunct="1">
              <a:defRPr sz="2117" kern="1200">
                <a:solidFill>
                  <a:schemeClr val="tx1"/>
                </a:solidFill>
                <a:latin typeface="+mn-lt"/>
                <a:ea typeface="+mn-ea"/>
                <a:cs typeface="+mn-cs"/>
              </a:defRPr>
            </a:lvl3pPr>
            <a:lvl4pPr marL="1613002" algn="l" defTabSz="537667" rtl="0" eaLnBrk="1" latinLnBrk="0" hangingPunct="1">
              <a:defRPr sz="2117" kern="1200">
                <a:solidFill>
                  <a:schemeClr val="tx1"/>
                </a:solidFill>
                <a:latin typeface="+mn-lt"/>
                <a:ea typeface="+mn-ea"/>
                <a:cs typeface="+mn-cs"/>
              </a:defRPr>
            </a:lvl4pPr>
            <a:lvl5pPr marL="2150669" algn="l" defTabSz="537667" rtl="0" eaLnBrk="1" latinLnBrk="0" hangingPunct="1">
              <a:defRPr sz="2117" kern="1200">
                <a:solidFill>
                  <a:schemeClr val="tx1"/>
                </a:solidFill>
                <a:latin typeface="+mn-lt"/>
                <a:ea typeface="+mn-ea"/>
                <a:cs typeface="+mn-cs"/>
              </a:defRPr>
            </a:lvl5pPr>
            <a:lvl6pPr marL="2688336" algn="l" defTabSz="537667" rtl="0" eaLnBrk="1" latinLnBrk="0" hangingPunct="1">
              <a:defRPr sz="2117" kern="1200">
                <a:solidFill>
                  <a:schemeClr val="tx1"/>
                </a:solidFill>
                <a:latin typeface="+mn-lt"/>
                <a:ea typeface="+mn-ea"/>
                <a:cs typeface="+mn-cs"/>
              </a:defRPr>
            </a:lvl6pPr>
            <a:lvl7pPr marL="3226003" algn="l" defTabSz="537667" rtl="0" eaLnBrk="1" latinLnBrk="0" hangingPunct="1">
              <a:defRPr sz="2117" kern="1200">
                <a:solidFill>
                  <a:schemeClr val="tx1"/>
                </a:solidFill>
                <a:latin typeface="+mn-lt"/>
                <a:ea typeface="+mn-ea"/>
                <a:cs typeface="+mn-cs"/>
              </a:defRPr>
            </a:lvl7pPr>
            <a:lvl8pPr marL="3763670" algn="l" defTabSz="537667" rtl="0" eaLnBrk="1" latinLnBrk="0" hangingPunct="1">
              <a:defRPr sz="2117" kern="1200">
                <a:solidFill>
                  <a:schemeClr val="tx1"/>
                </a:solidFill>
                <a:latin typeface="+mn-lt"/>
                <a:ea typeface="+mn-ea"/>
                <a:cs typeface="+mn-cs"/>
              </a:defRPr>
            </a:lvl8pPr>
            <a:lvl9pPr marL="4301338" algn="l" defTabSz="537667" rtl="0" eaLnBrk="1" latinLnBrk="0" hangingPunct="1">
              <a:defRPr sz="2117" kern="1200">
                <a:solidFill>
                  <a:schemeClr val="tx1"/>
                </a:solidFill>
                <a:latin typeface="+mn-lt"/>
                <a:ea typeface="+mn-ea"/>
                <a:cs typeface="+mn-cs"/>
              </a:defRPr>
            </a:lvl9pPr>
          </a:lstStyle>
          <a:p>
            <a:fld id="{6D22F896-40B5-4ADD-8801-0D06FADFA095}" type="slidenum">
              <a:rPr lang="en-US" smtClean="0"/>
              <a:pPr/>
              <a:t>1</a:t>
            </a:fld>
            <a:endParaRPr lang="en-US" dirty="0"/>
          </a:p>
        </p:txBody>
      </p:sp>
      <p:pic>
        <p:nvPicPr>
          <p:cNvPr id="6" name="Picture 5" descr="Press Releases 2020 | University of Wales Trinity Saint David">
            <a:extLst>
              <a:ext uri="{FF2B5EF4-FFF2-40B4-BE49-F238E27FC236}">
                <a16:creationId xmlns:a16="http://schemas.microsoft.com/office/drawing/2014/main" id="{40847A7C-6BD8-6B12-AAC1-20884D544027}"/>
              </a:ext>
            </a:extLst>
          </p:cNvPr>
          <p:cNvPicPr>
            <a:picLocks noChangeAspect="1"/>
          </p:cNvPicPr>
          <p:nvPr/>
        </p:nvPicPr>
        <p:blipFill>
          <a:blip r:embed="rId2"/>
          <a:stretch>
            <a:fillRect/>
          </a:stretch>
        </p:blipFill>
        <p:spPr>
          <a:xfrm>
            <a:off x="4488341" y="2203202"/>
            <a:ext cx="3714750" cy="1228725"/>
          </a:xfrm>
          <a:prstGeom prst="rect">
            <a:avLst/>
          </a:prstGeom>
        </p:spPr>
      </p:pic>
      <p:sp>
        <p:nvSpPr>
          <p:cNvPr id="4" name="TextBox 3">
            <a:extLst>
              <a:ext uri="{FF2B5EF4-FFF2-40B4-BE49-F238E27FC236}">
                <a16:creationId xmlns:a16="http://schemas.microsoft.com/office/drawing/2014/main" id="{5D5B77D4-43A1-D735-47F3-23D0BDA67B1A}"/>
              </a:ext>
            </a:extLst>
          </p:cNvPr>
          <p:cNvSpPr txBox="1"/>
          <p:nvPr/>
        </p:nvSpPr>
        <p:spPr>
          <a:xfrm>
            <a:off x="3172448" y="4136761"/>
            <a:ext cx="686199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bg1"/>
                </a:solidFill>
                <a:latin typeface="Arial Nova"/>
              </a:rPr>
              <a:t>Name:</a:t>
            </a:r>
            <a:r>
              <a:rPr lang="en-GB" dirty="0">
                <a:solidFill>
                  <a:schemeClr val="bg1"/>
                </a:solidFill>
                <a:latin typeface="Arial Nova"/>
              </a:rPr>
              <a:t> Assma Zahoor</a:t>
            </a:r>
          </a:p>
          <a:p>
            <a:r>
              <a:rPr lang="en-GB" b="1" dirty="0">
                <a:solidFill>
                  <a:schemeClr val="bg1"/>
                </a:solidFill>
                <a:latin typeface="Arial Nova"/>
              </a:rPr>
              <a:t>Student ID:</a:t>
            </a:r>
            <a:r>
              <a:rPr lang="en-GB" dirty="0">
                <a:solidFill>
                  <a:schemeClr val="bg1"/>
                </a:solidFill>
                <a:latin typeface="Arial Nova"/>
              </a:rPr>
              <a:t> 2242809</a:t>
            </a:r>
          </a:p>
          <a:p>
            <a:r>
              <a:rPr lang="en-GB" b="1" dirty="0">
                <a:solidFill>
                  <a:schemeClr val="bg1"/>
                </a:solidFill>
                <a:latin typeface="Arial Nova"/>
              </a:rPr>
              <a:t>Module: </a:t>
            </a:r>
            <a:r>
              <a:rPr lang="en-GB" dirty="0">
                <a:solidFill>
                  <a:schemeClr val="bg1"/>
                </a:solidFill>
                <a:latin typeface="Arial Nova"/>
              </a:rPr>
              <a:t>Practice-Based Research</a:t>
            </a:r>
          </a:p>
          <a:p>
            <a:r>
              <a:rPr lang="en-GB" b="1" dirty="0">
                <a:solidFill>
                  <a:schemeClr val="bg1"/>
                </a:solidFill>
                <a:latin typeface="Arial Nova"/>
              </a:rPr>
              <a:t>Module Code:</a:t>
            </a:r>
            <a:r>
              <a:rPr lang="en-GB" dirty="0">
                <a:solidFill>
                  <a:schemeClr val="bg1"/>
                </a:solidFill>
                <a:latin typeface="Arial Nova"/>
              </a:rPr>
              <a:t> LCHS7008</a:t>
            </a:r>
          </a:p>
          <a:p>
            <a:r>
              <a:rPr lang="en-GB" b="1" dirty="0">
                <a:solidFill>
                  <a:schemeClr val="bg1"/>
                </a:solidFill>
                <a:latin typeface="Arial Nova"/>
              </a:rPr>
              <a:t>Lecturer: </a:t>
            </a:r>
            <a:r>
              <a:rPr lang="en-GB" dirty="0">
                <a:solidFill>
                  <a:schemeClr val="bg1"/>
                </a:solidFill>
                <a:latin typeface="Arial Nova"/>
              </a:rPr>
              <a:t>Junaid Shaikh</a:t>
            </a:r>
          </a:p>
          <a:p>
            <a:r>
              <a:rPr lang="en-GB" b="1" dirty="0">
                <a:solidFill>
                  <a:schemeClr val="bg1"/>
                </a:solidFill>
                <a:latin typeface="Arial Nova"/>
              </a:rPr>
              <a:t>Assignment Title:</a:t>
            </a:r>
            <a:r>
              <a:rPr lang="en-GB" dirty="0">
                <a:solidFill>
                  <a:schemeClr val="bg1"/>
                </a:solidFill>
                <a:latin typeface="Arial Nova"/>
              </a:rPr>
              <a:t> Component 1 Poster Presentation: Exploring Barriers and Facilitators to NHS Cancer Screening Uptake Among British-Pakistani Women in England</a:t>
            </a:r>
          </a:p>
        </p:txBody>
      </p:sp>
    </p:spTree>
    <p:extLst>
      <p:ext uri="{BB962C8B-B14F-4D97-AF65-F5344CB8AC3E}">
        <p14:creationId xmlns:p14="http://schemas.microsoft.com/office/powerpoint/2010/main" val="3065282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D93049A-C291-1F40-D966-B241ACFC26C3}"/>
              </a:ext>
            </a:extLst>
          </p:cNvPr>
          <p:cNvPicPr>
            <a:picLocks noChangeAspect="1"/>
          </p:cNvPicPr>
          <p:nvPr/>
        </p:nvPicPr>
        <p:blipFill>
          <a:blip r:embed="rId2"/>
          <a:stretch>
            <a:fillRect/>
          </a:stretch>
        </p:blipFill>
        <p:spPr>
          <a:xfrm>
            <a:off x="-3672" y="5916"/>
            <a:ext cx="12808944" cy="1080677"/>
          </a:xfrm>
          <a:prstGeom prst="rect">
            <a:avLst/>
          </a:prstGeom>
        </p:spPr>
      </p:pic>
      <p:sp>
        <p:nvSpPr>
          <p:cNvPr id="8" name="TextBox 7">
            <a:extLst>
              <a:ext uri="{FF2B5EF4-FFF2-40B4-BE49-F238E27FC236}">
                <a16:creationId xmlns:a16="http://schemas.microsoft.com/office/drawing/2014/main" id="{823A9791-EA56-A9DA-8AD3-AEFCD003DF19}"/>
              </a:ext>
            </a:extLst>
          </p:cNvPr>
          <p:cNvSpPr txBox="1"/>
          <p:nvPr/>
        </p:nvSpPr>
        <p:spPr>
          <a:xfrm>
            <a:off x="701407" y="54168"/>
            <a:ext cx="11595252" cy="10336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537667" rtl="0" eaLnBrk="1" latinLnBrk="0" hangingPunct="1">
              <a:defRPr sz="2117" kern="1200">
                <a:solidFill>
                  <a:schemeClr val="tx1"/>
                </a:solidFill>
                <a:latin typeface="+mn-lt"/>
                <a:ea typeface="+mn-ea"/>
                <a:cs typeface="+mn-cs"/>
              </a:defRPr>
            </a:lvl1pPr>
            <a:lvl2pPr marL="537667" algn="l" defTabSz="537667" rtl="0" eaLnBrk="1" latinLnBrk="0" hangingPunct="1">
              <a:defRPr sz="2117" kern="1200">
                <a:solidFill>
                  <a:schemeClr val="tx1"/>
                </a:solidFill>
                <a:latin typeface="+mn-lt"/>
                <a:ea typeface="+mn-ea"/>
                <a:cs typeface="+mn-cs"/>
              </a:defRPr>
            </a:lvl2pPr>
            <a:lvl3pPr marL="1075334" algn="l" defTabSz="537667" rtl="0" eaLnBrk="1" latinLnBrk="0" hangingPunct="1">
              <a:defRPr sz="2117" kern="1200">
                <a:solidFill>
                  <a:schemeClr val="tx1"/>
                </a:solidFill>
                <a:latin typeface="+mn-lt"/>
                <a:ea typeface="+mn-ea"/>
                <a:cs typeface="+mn-cs"/>
              </a:defRPr>
            </a:lvl3pPr>
            <a:lvl4pPr marL="1613002" algn="l" defTabSz="537667" rtl="0" eaLnBrk="1" latinLnBrk="0" hangingPunct="1">
              <a:defRPr sz="2117" kern="1200">
                <a:solidFill>
                  <a:schemeClr val="tx1"/>
                </a:solidFill>
                <a:latin typeface="+mn-lt"/>
                <a:ea typeface="+mn-ea"/>
                <a:cs typeface="+mn-cs"/>
              </a:defRPr>
            </a:lvl4pPr>
            <a:lvl5pPr marL="2150669" algn="l" defTabSz="537667" rtl="0" eaLnBrk="1" latinLnBrk="0" hangingPunct="1">
              <a:defRPr sz="2117" kern="1200">
                <a:solidFill>
                  <a:schemeClr val="tx1"/>
                </a:solidFill>
                <a:latin typeface="+mn-lt"/>
                <a:ea typeface="+mn-ea"/>
                <a:cs typeface="+mn-cs"/>
              </a:defRPr>
            </a:lvl5pPr>
            <a:lvl6pPr marL="2688336" algn="l" defTabSz="537667" rtl="0" eaLnBrk="1" latinLnBrk="0" hangingPunct="1">
              <a:defRPr sz="2117" kern="1200">
                <a:solidFill>
                  <a:schemeClr val="tx1"/>
                </a:solidFill>
                <a:latin typeface="+mn-lt"/>
                <a:ea typeface="+mn-ea"/>
                <a:cs typeface="+mn-cs"/>
              </a:defRPr>
            </a:lvl6pPr>
            <a:lvl7pPr marL="3226003" algn="l" defTabSz="537667" rtl="0" eaLnBrk="1" latinLnBrk="0" hangingPunct="1">
              <a:defRPr sz="2117" kern="1200">
                <a:solidFill>
                  <a:schemeClr val="tx1"/>
                </a:solidFill>
                <a:latin typeface="+mn-lt"/>
                <a:ea typeface="+mn-ea"/>
                <a:cs typeface="+mn-cs"/>
              </a:defRPr>
            </a:lvl7pPr>
            <a:lvl8pPr marL="3763670" algn="l" defTabSz="537667" rtl="0" eaLnBrk="1" latinLnBrk="0" hangingPunct="1">
              <a:defRPr sz="2117" kern="1200">
                <a:solidFill>
                  <a:schemeClr val="tx1"/>
                </a:solidFill>
                <a:latin typeface="+mn-lt"/>
                <a:ea typeface="+mn-ea"/>
                <a:cs typeface="+mn-cs"/>
              </a:defRPr>
            </a:lvl8pPr>
            <a:lvl9pPr marL="4301338" algn="l" defTabSz="537667" rtl="0" eaLnBrk="1" latinLnBrk="0" hangingPunct="1">
              <a:defRPr sz="2117" kern="1200">
                <a:solidFill>
                  <a:schemeClr val="tx1"/>
                </a:solidFill>
                <a:latin typeface="+mn-lt"/>
                <a:ea typeface="+mn-ea"/>
                <a:cs typeface="+mn-cs"/>
              </a:defRPr>
            </a:lvl9pPr>
          </a:lstStyle>
          <a:p>
            <a:pPr marL="0" indent="0" algn="ctr" rtl="0"/>
            <a:r>
              <a:rPr lang="en-US" sz="2000" b="1" kern="1200" dirty="0">
                <a:solidFill>
                  <a:srgbClr val="FFFFFF"/>
                </a:solidFill>
                <a:latin typeface="Arial Nova"/>
                <a:ea typeface="Aptos"/>
                <a:cs typeface="Aptos"/>
              </a:rPr>
              <a:t>EXPLORING BARRIERS AND FACILITATORS TO NHS CANCER SCREENING UPTAKE</a:t>
            </a:r>
          </a:p>
          <a:p>
            <a:pPr marL="0" indent="0" algn="ctr" rtl="0"/>
            <a:r>
              <a:rPr lang="en-US" sz="2000" b="1" kern="1200" dirty="0">
                <a:solidFill>
                  <a:srgbClr val="FFFFFF"/>
                </a:solidFill>
                <a:latin typeface="Arial Nova"/>
                <a:ea typeface="Aptos"/>
                <a:cs typeface="Aptos"/>
              </a:rPr>
              <a:t>AMONG BRITISH PAKISTANI WOMEN IN ENGLAND</a:t>
            </a:r>
          </a:p>
          <a:p>
            <a:pPr algn="ctr"/>
            <a:endParaRPr lang="en-GB" sz="2117"/>
          </a:p>
        </p:txBody>
      </p:sp>
      <p:pic>
        <p:nvPicPr>
          <p:cNvPr id="10" name="Picture 9">
            <a:extLst>
              <a:ext uri="{FF2B5EF4-FFF2-40B4-BE49-F238E27FC236}">
                <a16:creationId xmlns:a16="http://schemas.microsoft.com/office/drawing/2014/main" id="{1A34FF09-821F-A460-0E6D-F7C7DC89737D}"/>
              </a:ext>
            </a:extLst>
          </p:cNvPr>
          <p:cNvPicPr>
            <a:picLocks noChangeAspect="1"/>
          </p:cNvPicPr>
          <p:nvPr/>
        </p:nvPicPr>
        <p:blipFill>
          <a:blip r:embed="rId3"/>
          <a:stretch>
            <a:fillRect/>
          </a:stretch>
        </p:blipFill>
        <p:spPr>
          <a:xfrm>
            <a:off x="-1204" y="1088949"/>
            <a:ext cx="4557885" cy="4498325"/>
          </a:xfrm>
          <a:prstGeom prst="rect">
            <a:avLst/>
          </a:prstGeom>
        </p:spPr>
      </p:pic>
      <p:sp>
        <p:nvSpPr>
          <p:cNvPr id="13" name="TextBox 12">
            <a:extLst>
              <a:ext uri="{FF2B5EF4-FFF2-40B4-BE49-F238E27FC236}">
                <a16:creationId xmlns:a16="http://schemas.microsoft.com/office/drawing/2014/main" id="{1507960E-F5D5-8E2A-7B77-503B9542225B}"/>
              </a:ext>
            </a:extLst>
          </p:cNvPr>
          <p:cNvSpPr txBox="1"/>
          <p:nvPr/>
        </p:nvSpPr>
        <p:spPr>
          <a:xfrm>
            <a:off x="-3671" y="1561642"/>
            <a:ext cx="4432453" cy="17107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537667" rtl="0" eaLnBrk="1" latinLnBrk="0" hangingPunct="1">
              <a:defRPr sz="2117" kern="1200">
                <a:solidFill>
                  <a:schemeClr val="tx1"/>
                </a:solidFill>
                <a:latin typeface="+mn-lt"/>
                <a:ea typeface="+mn-ea"/>
                <a:cs typeface="+mn-cs"/>
              </a:defRPr>
            </a:lvl1pPr>
            <a:lvl2pPr marL="537667" algn="l" defTabSz="537667" rtl="0" eaLnBrk="1" latinLnBrk="0" hangingPunct="1">
              <a:defRPr sz="2117" kern="1200">
                <a:solidFill>
                  <a:schemeClr val="tx1"/>
                </a:solidFill>
                <a:latin typeface="+mn-lt"/>
                <a:ea typeface="+mn-ea"/>
                <a:cs typeface="+mn-cs"/>
              </a:defRPr>
            </a:lvl2pPr>
            <a:lvl3pPr marL="1075334" algn="l" defTabSz="537667" rtl="0" eaLnBrk="1" latinLnBrk="0" hangingPunct="1">
              <a:defRPr sz="2117" kern="1200">
                <a:solidFill>
                  <a:schemeClr val="tx1"/>
                </a:solidFill>
                <a:latin typeface="+mn-lt"/>
                <a:ea typeface="+mn-ea"/>
                <a:cs typeface="+mn-cs"/>
              </a:defRPr>
            </a:lvl3pPr>
            <a:lvl4pPr marL="1613002" algn="l" defTabSz="537667" rtl="0" eaLnBrk="1" latinLnBrk="0" hangingPunct="1">
              <a:defRPr sz="2117" kern="1200">
                <a:solidFill>
                  <a:schemeClr val="tx1"/>
                </a:solidFill>
                <a:latin typeface="+mn-lt"/>
                <a:ea typeface="+mn-ea"/>
                <a:cs typeface="+mn-cs"/>
              </a:defRPr>
            </a:lvl4pPr>
            <a:lvl5pPr marL="2150669" algn="l" defTabSz="537667" rtl="0" eaLnBrk="1" latinLnBrk="0" hangingPunct="1">
              <a:defRPr sz="2117" kern="1200">
                <a:solidFill>
                  <a:schemeClr val="tx1"/>
                </a:solidFill>
                <a:latin typeface="+mn-lt"/>
                <a:ea typeface="+mn-ea"/>
                <a:cs typeface="+mn-cs"/>
              </a:defRPr>
            </a:lvl5pPr>
            <a:lvl6pPr marL="2688336" algn="l" defTabSz="537667" rtl="0" eaLnBrk="1" latinLnBrk="0" hangingPunct="1">
              <a:defRPr sz="2117" kern="1200">
                <a:solidFill>
                  <a:schemeClr val="tx1"/>
                </a:solidFill>
                <a:latin typeface="+mn-lt"/>
                <a:ea typeface="+mn-ea"/>
                <a:cs typeface="+mn-cs"/>
              </a:defRPr>
            </a:lvl6pPr>
            <a:lvl7pPr marL="3226003" algn="l" defTabSz="537667" rtl="0" eaLnBrk="1" latinLnBrk="0" hangingPunct="1">
              <a:defRPr sz="2117" kern="1200">
                <a:solidFill>
                  <a:schemeClr val="tx1"/>
                </a:solidFill>
                <a:latin typeface="+mn-lt"/>
                <a:ea typeface="+mn-ea"/>
                <a:cs typeface="+mn-cs"/>
              </a:defRPr>
            </a:lvl7pPr>
            <a:lvl8pPr marL="3763670" algn="l" defTabSz="537667" rtl="0" eaLnBrk="1" latinLnBrk="0" hangingPunct="1">
              <a:defRPr sz="2117" kern="1200">
                <a:solidFill>
                  <a:schemeClr val="tx1"/>
                </a:solidFill>
                <a:latin typeface="+mn-lt"/>
                <a:ea typeface="+mn-ea"/>
                <a:cs typeface="+mn-cs"/>
              </a:defRPr>
            </a:lvl8pPr>
            <a:lvl9pPr marL="4301338" algn="l" defTabSz="537667" rtl="0" eaLnBrk="1" latinLnBrk="0" hangingPunct="1">
              <a:defRPr sz="2117" kern="1200">
                <a:solidFill>
                  <a:schemeClr val="tx1"/>
                </a:solidFill>
                <a:latin typeface="+mn-lt"/>
                <a:ea typeface="+mn-ea"/>
                <a:cs typeface="+mn-cs"/>
              </a:defRPr>
            </a:lvl9pPr>
          </a:lstStyle>
          <a:p>
            <a:r>
              <a:rPr lang="en-US" sz="1400" dirty="0">
                <a:solidFill>
                  <a:schemeClr val="bg1"/>
                </a:solidFill>
                <a:latin typeface="Arial Nova"/>
              </a:rPr>
              <a:t>Cancer screening facilitates earlier identification and prevention; nevertheless, participation levels vary throughout England. National averages may obscure disparities linked to race, socioeconomic status, language, and access to services (NHS England, 2026a; NHS England, 2026b).</a:t>
            </a:r>
          </a:p>
          <a:p>
            <a:pPr algn="ctr"/>
            <a:endParaRPr lang="en-GB" sz="2117"/>
          </a:p>
        </p:txBody>
      </p:sp>
      <p:graphicFrame>
        <p:nvGraphicFramePr>
          <p:cNvPr id="16" name="Chart 15">
            <a:extLst>
              <a:ext uri="{FF2B5EF4-FFF2-40B4-BE49-F238E27FC236}">
                <a16:creationId xmlns:a16="http://schemas.microsoft.com/office/drawing/2014/main" id="{818F73EB-90BC-3653-6AAB-0C857A444118}"/>
              </a:ext>
            </a:extLst>
          </p:cNvPr>
          <p:cNvGraphicFramePr/>
          <p:nvPr>
            <p:extLst>
              <p:ext uri="{D42A27DB-BD31-4B8C-83A1-F6EECF244321}">
                <p14:modId xmlns:p14="http://schemas.microsoft.com/office/powerpoint/2010/main" val="971983174"/>
              </p:ext>
            </p:extLst>
          </p:nvPr>
        </p:nvGraphicFramePr>
        <p:xfrm>
          <a:off x="330507" y="2914613"/>
          <a:ext cx="4151522" cy="2681308"/>
        </p:xfrm>
        <a:graphic>
          <a:graphicData uri="http://schemas.openxmlformats.org/drawingml/2006/chart">
            <c:chart xmlns:c="http://schemas.openxmlformats.org/drawingml/2006/chart" xmlns:r="http://schemas.openxmlformats.org/officeDocument/2006/relationships" r:id="rId4"/>
          </a:graphicData>
        </a:graphic>
      </p:graphicFrame>
      <p:pic>
        <p:nvPicPr>
          <p:cNvPr id="2" name="Graphic 1">
            <a:extLst>
              <a:ext uri="{FF2B5EF4-FFF2-40B4-BE49-F238E27FC236}">
                <a16:creationId xmlns:a16="http://schemas.microsoft.com/office/drawing/2014/main" id="{C34CEA7F-A968-D5C0-999E-B65548C3656D}"/>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953848" y="1096393"/>
            <a:ext cx="611688" cy="611688"/>
          </a:xfrm>
          <a:prstGeom prst="rect">
            <a:avLst/>
          </a:prstGeom>
        </p:spPr>
      </p:pic>
      <p:sp>
        <p:nvSpPr>
          <p:cNvPr id="3" name="TextBox 2">
            <a:extLst>
              <a:ext uri="{FF2B5EF4-FFF2-40B4-BE49-F238E27FC236}">
                <a16:creationId xmlns:a16="http://schemas.microsoft.com/office/drawing/2014/main" id="{2891E082-FC62-615B-830C-A390B8B1100B}"/>
              </a:ext>
            </a:extLst>
          </p:cNvPr>
          <p:cNvSpPr txBox="1"/>
          <p:nvPr/>
        </p:nvSpPr>
        <p:spPr>
          <a:xfrm>
            <a:off x="-3672" y="5589564"/>
            <a:ext cx="4561562" cy="7874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537667" rtl="0" eaLnBrk="1" latinLnBrk="0" hangingPunct="1">
              <a:defRPr sz="2117" kern="1200">
                <a:solidFill>
                  <a:schemeClr val="tx1"/>
                </a:solidFill>
                <a:latin typeface="+mn-lt"/>
                <a:ea typeface="+mn-ea"/>
                <a:cs typeface="+mn-cs"/>
              </a:defRPr>
            </a:lvl1pPr>
            <a:lvl2pPr marL="537667" algn="l" defTabSz="537667" rtl="0" eaLnBrk="1" latinLnBrk="0" hangingPunct="1">
              <a:defRPr sz="2117" kern="1200">
                <a:solidFill>
                  <a:schemeClr val="tx1"/>
                </a:solidFill>
                <a:latin typeface="+mn-lt"/>
                <a:ea typeface="+mn-ea"/>
                <a:cs typeface="+mn-cs"/>
              </a:defRPr>
            </a:lvl2pPr>
            <a:lvl3pPr marL="1075334" algn="l" defTabSz="537667" rtl="0" eaLnBrk="1" latinLnBrk="0" hangingPunct="1">
              <a:defRPr sz="2117" kern="1200">
                <a:solidFill>
                  <a:schemeClr val="tx1"/>
                </a:solidFill>
                <a:latin typeface="+mn-lt"/>
                <a:ea typeface="+mn-ea"/>
                <a:cs typeface="+mn-cs"/>
              </a:defRPr>
            </a:lvl3pPr>
            <a:lvl4pPr marL="1613002" algn="l" defTabSz="537667" rtl="0" eaLnBrk="1" latinLnBrk="0" hangingPunct="1">
              <a:defRPr sz="2117" kern="1200">
                <a:solidFill>
                  <a:schemeClr val="tx1"/>
                </a:solidFill>
                <a:latin typeface="+mn-lt"/>
                <a:ea typeface="+mn-ea"/>
                <a:cs typeface="+mn-cs"/>
              </a:defRPr>
            </a:lvl4pPr>
            <a:lvl5pPr marL="2150669" algn="l" defTabSz="537667" rtl="0" eaLnBrk="1" latinLnBrk="0" hangingPunct="1">
              <a:defRPr sz="2117" kern="1200">
                <a:solidFill>
                  <a:schemeClr val="tx1"/>
                </a:solidFill>
                <a:latin typeface="+mn-lt"/>
                <a:ea typeface="+mn-ea"/>
                <a:cs typeface="+mn-cs"/>
              </a:defRPr>
            </a:lvl5pPr>
            <a:lvl6pPr marL="2688336" algn="l" defTabSz="537667" rtl="0" eaLnBrk="1" latinLnBrk="0" hangingPunct="1">
              <a:defRPr sz="2117" kern="1200">
                <a:solidFill>
                  <a:schemeClr val="tx1"/>
                </a:solidFill>
                <a:latin typeface="+mn-lt"/>
                <a:ea typeface="+mn-ea"/>
                <a:cs typeface="+mn-cs"/>
              </a:defRPr>
            </a:lvl6pPr>
            <a:lvl7pPr marL="3226003" algn="l" defTabSz="537667" rtl="0" eaLnBrk="1" latinLnBrk="0" hangingPunct="1">
              <a:defRPr sz="2117" kern="1200">
                <a:solidFill>
                  <a:schemeClr val="tx1"/>
                </a:solidFill>
                <a:latin typeface="+mn-lt"/>
                <a:ea typeface="+mn-ea"/>
                <a:cs typeface="+mn-cs"/>
              </a:defRPr>
            </a:lvl7pPr>
            <a:lvl8pPr marL="3763670" algn="l" defTabSz="537667" rtl="0" eaLnBrk="1" latinLnBrk="0" hangingPunct="1">
              <a:defRPr sz="2117" kern="1200">
                <a:solidFill>
                  <a:schemeClr val="tx1"/>
                </a:solidFill>
                <a:latin typeface="+mn-lt"/>
                <a:ea typeface="+mn-ea"/>
                <a:cs typeface="+mn-cs"/>
              </a:defRPr>
            </a:lvl8pPr>
            <a:lvl9pPr marL="4301338" algn="l" defTabSz="537667" rtl="0" eaLnBrk="1" latinLnBrk="0" hangingPunct="1">
              <a:defRPr sz="2117" kern="1200">
                <a:solidFill>
                  <a:schemeClr val="tx1"/>
                </a:solidFill>
                <a:latin typeface="+mn-lt"/>
                <a:ea typeface="+mn-ea"/>
                <a:cs typeface="+mn-cs"/>
              </a:defRPr>
            </a:lvl9pPr>
          </a:lstStyle>
          <a:p>
            <a:pPr marL="0" indent="0" algn="l" rtl="0"/>
            <a:r>
              <a:rPr lang="en-US" sz="1200" i="1" kern="1200" dirty="0">
                <a:solidFill>
                  <a:schemeClr val="bg1"/>
                </a:solidFill>
                <a:latin typeface="Arial Nova"/>
                <a:ea typeface="Aptos"/>
                <a:cs typeface="Aptos"/>
              </a:rPr>
              <a:t>Sources: NHS England (2026a, 2026b); NHS England (2025). Measures differ by </a:t>
            </a:r>
            <a:r>
              <a:rPr lang="en-US" sz="1200" i="1" kern="1200" dirty="0" err="1">
                <a:solidFill>
                  <a:schemeClr val="bg1"/>
                </a:solidFill>
                <a:latin typeface="Arial Nova"/>
                <a:ea typeface="Aptos"/>
                <a:cs typeface="Aptos"/>
              </a:rPr>
              <a:t>programme</a:t>
            </a:r>
            <a:r>
              <a:rPr lang="en-US" sz="1200" i="1" kern="1200" dirty="0">
                <a:solidFill>
                  <a:schemeClr val="bg1"/>
                </a:solidFill>
                <a:latin typeface="Arial Nova"/>
                <a:ea typeface="Aptos"/>
                <a:cs typeface="Aptos"/>
              </a:rPr>
              <a:t> and age group.</a:t>
            </a:r>
          </a:p>
          <a:p>
            <a:pPr algn="ctr"/>
            <a:endParaRPr lang="en-GB" sz="2117"/>
          </a:p>
        </p:txBody>
      </p:sp>
      <p:sp>
        <p:nvSpPr>
          <p:cNvPr id="7" name="TextBox 6">
            <a:extLst>
              <a:ext uri="{FF2B5EF4-FFF2-40B4-BE49-F238E27FC236}">
                <a16:creationId xmlns:a16="http://schemas.microsoft.com/office/drawing/2014/main" id="{E21D0604-0902-C49B-F36B-51DF7EC123FE}"/>
              </a:ext>
            </a:extLst>
          </p:cNvPr>
          <p:cNvSpPr txBox="1"/>
          <p:nvPr/>
        </p:nvSpPr>
        <p:spPr>
          <a:xfrm>
            <a:off x="4557890" y="1099600"/>
            <a:ext cx="5585601" cy="5509200"/>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537667" rtl="0" eaLnBrk="1" latinLnBrk="0" hangingPunct="1">
              <a:defRPr sz="2117" kern="1200">
                <a:solidFill>
                  <a:schemeClr val="tx1"/>
                </a:solidFill>
                <a:latin typeface="+mn-lt"/>
                <a:ea typeface="+mn-ea"/>
                <a:cs typeface="+mn-cs"/>
              </a:defRPr>
            </a:lvl1pPr>
            <a:lvl2pPr marL="537667" algn="l" defTabSz="537667" rtl="0" eaLnBrk="1" latinLnBrk="0" hangingPunct="1">
              <a:defRPr sz="2117" kern="1200">
                <a:solidFill>
                  <a:schemeClr val="tx1"/>
                </a:solidFill>
                <a:latin typeface="+mn-lt"/>
                <a:ea typeface="+mn-ea"/>
                <a:cs typeface="+mn-cs"/>
              </a:defRPr>
            </a:lvl2pPr>
            <a:lvl3pPr marL="1075334" algn="l" defTabSz="537667" rtl="0" eaLnBrk="1" latinLnBrk="0" hangingPunct="1">
              <a:defRPr sz="2117" kern="1200">
                <a:solidFill>
                  <a:schemeClr val="tx1"/>
                </a:solidFill>
                <a:latin typeface="+mn-lt"/>
                <a:ea typeface="+mn-ea"/>
                <a:cs typeface="+mn-cs"/>
              </a:defRPr>
            </a:lvl3pPr>
            <a:lvl4pPr marL="1613002" algn="l" defTabSz="537667" rtl="0" eaLnBrk="1" latinLnBrk="0" hangingPunct="1">
              <a:defRPr sz="2117" kern="1200">
                <a:solidFill>
                  <a:schemeClr val="tx1"/>
                </a:solidFill>
                <a:latin typeface="+mn-lt"/>
                <a:ea typeface="+mn-ea"/>
                <a:cs typeface="+mn-cs"/>
              </a:defRPr>
            </a:lvl4pPr>
            <a:lvl5pPr marL="2150669" algn="l" defTabSz="537667" rtl="0" eaLnBrk="1" latinLnBrk="0" hangingPunct="1">
              <a:defRPr sz="2117" kern="1200">
                <a:solidFill>
                  <a:schemeClr val="tx1"/>
                </a:solidFill>
                <a:latin typeface="+mn-lt"/>
                <a:ea typeface="+mn-ea"/>
                <a:cs typeface="+mn-cs"/>
              </a:defRPr>
            </a:lvl5pPr>
            <a:lvl6pPr marL="2688336" algn="l" defTabSz="537667" rtl="0" eaLnBrk="1" latinLnBrk="0" hangingPunct="1">
              <a:defRPr sz="2117" kern="1200">
                <a:solidFill>
                  <a:schemeClr val="tx1"/>
                </a:solidFill>
                <a:latin typeface="+mn-lt"/>
                <a:ea typeface="+mn-ea"/>
                <a:cs typeface="+mn-cs"/>
              </a:defRPr>
            </a:lvl6pPr>
            <a:lvl7pPr marL="3226003" algn="l" defTabSz="537667" rtl="0" eaLnBrk="1" latinLnBrk="0" hangingPunct="1">
              <a:defRPr sz="2117" kern="1200">
                <a:solidFill>
                  <a:schemeClr val="tx1"/>
                </a:solidFill>
                <a:latin typeface="+mn-lt"/>
                <a:ea typeface="+mn-ea"/>
                <a:cs typeface="+mn-cs"/>
              </a:defRPr>
            </a:lvl7pPr>
            <a:lvl8pPr marL="3763670" algn="l" defTabSz="537667" rtl="0" eaLnBrk="1" latinLnBrk="0" hangingPunct="1">
              <a:defRPr sz="2117" kern="1200">
                <a:solidFill>
                  <a:schemeClr val="tx1"/>
                </a:solidFill>
                <a:latin typeface="+mn-lt"/>
                <a:ea typeface="+mn-ea"/>
                <a:cs typeface="+mn-cs"/>
              </a:defRPr>
            </a:lvl8pPr>
            <a:lvl9pPr marL="4301338" algn="l" defTabSz="537667" rtl="0" eaLnBrk="1" latinLnBrk="0" hangingPunct="1">
              <a:defRPr sz="2117" kern="1200">
                <a:solidFill>
                  <a:schemeClr val="tx1"/>
                </a:solidFill>
                <a:latin typeface="+mn-lt"/>
                <a:ea typeface="+mn-ea"/>
                <a:cs typeface="+mn-cs"/>
              </a:defRPr>
            </a:lvl9pPr>
          </a:lstStyle>
          <a:p>
            <a:r>
              <a:rPr lang="en-GB" sz="1600" b="1" dirty="0">
                <a:solidFill>
                  <a:schemeClr val="bg1"/>
                </a:solidFill>
                <a:latin typeface="Arial Nova"/>
                <a:ea typeface="+mn-lt"/>
                <a:cs typeface="+mn-lt"/>
              </a:rPr>
              <a:t>Rationale: Why this Research?</a:t>
            </a:r>
          </a:p>
          <a:p>
            <a:r>
              <a:rPr lang="en-GB" sz="1600" dirty="0">
                <a:solidFill>
                  <a:schemeClr val="bg1"/>
                </a:solidFill>
                <a:latin typeface="Arial Nova"/>
                <a:ea typeface="+mn-lt"/>
                <a:cs typeface="+mn-lt"/>
              </a:rPr>
              <a:t>British Pakistani women might face a web of interrelated obstacles instead of a solitary "cultural" factor. Investigations reveal restricted English proficiency, obscure jargon, reliance on family members for interpretation, diminished privacy and autonomy, apprehensions regarding modesty, misunderstandings about screening, and confusion concerning the screening setting (Woof et al., 2020a; Woof et al., 2020b).</a:t>
            </a:r>
          </a:p>
          <a:p>
            <a:endParaRPr lang="en-GB" sz="1600" dirty="0">
              <a:solidFill>
                <a:schemeClr val="bg1"/>
              </a:solidFill>
              <a:latin typeface="Arial Nova"/>
            </a:endParaRPr>
          </a:p>
          <a:p>
            <a:r>
              <a:rPr lang="en-GB" sz="1600" dirty="0">
                <a:solidFill>
                  <a:schemeClr val="bg1"/>
                </a:solidFill>
                <a:latin typeface="Arial Nova"/>
                <a:ea typeface="+mn-lt"/>
                <a:cs typeface="+mn-lt"/>
              </a:rPr>
              <a:t>A comprehensive evaluation employing mixed methodologies similarly identified language, knowledge, embarrassment/fear, cultural beliefs, and service determinants among Black, Asian, and minority ethnic women in the UK (Bamidele et al., 2023).</a:t>
            </a:r>
          </a:p>
          <a:p>
            <a:endParaRPr lang="en-GB" sz="1600" dirty="0">
              <a:solidFill>
                <a:schemeClr val="bg1"/>
              </a:solidFill>
              <a:latin typeface="Arial Nova"/>
            </a:endParaRPr>
          </a:p>
          <a:p>
            <a:r>
              <a:rPr lang="en-GB" sz="1600" b="1" dirty="0">
                <a:solidFill>
                  <a:schemeClr val="bg1"/>
                </a:solidFill>
                <a:latin typeface="Arial Nova"/>
              </a:rPr>
              <a:t>Research Gap?</a:t>
            </a:r>
          </a:p>
          <a:p>
            <a:r>
              <a:rPr lang="en-GB" sz="1600" dirty="0">
                <a:solidFill>
                  <a:schemeClr val="bg1"/>
                </a:solidFill>
                <a:latin typeface="Arial Nova"/>
                <a:ea typeface="+mn-lt"/>
                <a:cs typeface="+mn-lt"/>
              </a:rPr>
              <a:t>South Asian women are frequently categorised collectively, which may misrepresent the unique experiences of Pakistani women. Investigating both facilitators and barriers establishes a more equitable foundation for enhancing services (Woof et al., 2020a).</a:t>
            </a:r>
            <a:endParaRPr lang="en-GB" sz="1600" dirty="0">
              <a:solidFill>
                <a:schemeClr val="bg1"/>
              </a:solidFill>
              <a:latin typeface="Arial Nova"/>
            </a:endParaRPr>
          </a:p>
        </p:txBody>
      </p:sp>
      <p:pic>
        <p:nvPicPr>
          <p:cNvPr id="9" name="Picture 8">
            <a:extLst>
              <a:ext uri="{FF2B5EF4-FFF2-40B4-BE49-F238E27FC236}">
                <a16:creationId xmlns:a16="http://schemas.microsoft.com/office/drawing/2014/main" id="{5489FC32-5628-4D81-16C8-75CE604C4A92}"/>
              </a:ext>
            </a:extLst>
          </p:cNvPr>
          <p:cNvPicPr>
            <a:picLocks noChangeAspect="1"/>
          </p:cNvPicPr>
          <p:nvPr/>
        </p:nvPicPr>
        <p:blipFill>
          <a:blip r:embed="rId6"/>
          <a:stretch>
            <a:fillRect/>
          </a:stretch>
        </p:blipFill>
        <p:spPr>
          <a:xfrm>
            <a:off x="10140883" y="1086990"/>
            <a:ext cx="2667001" cy="2470108"/>
          </a:xfrm>
          <a:prstGeom prst="rect">
            <a:avLst/>
          </a:prstGeom>
        </p:spPr>
      </p:pic>
      <p:sp>
        <p:nvSpPr>
          <p:cNvPr id="11" name="TextBox 10">
            <a:extLst>
              <a:ext uri="{FF2B5EF4-FFF2-40B4-BE49-F238E27FC236}">
                <a16:creationId xmlns:a16="http://schemas.microsoft.com/office/drawing/2014/main" id="{7CFF1417-B40F-27F3-D130-A2E993A2C0AC}"/>
              </a:ext>
            </a:extLst>
          </p:cNvPr>
          <p:cNvSpPr txBox="1"/>
          <p:nvPr/>
        </p:nvSpPr>
        <p:spPr>
          <a:xfrm>
            <a:off x="10811848" y="3545369"/>
            <a:ext cx="336115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537667" rtl="0" eaLnBrk="1" latinLnBrk="0" hangingPunct="1">
              <a:defRPr sz="2117" kern="1200">
                <a:solidFill>
                  <a:schemeClr val="tx1"/>
                </a:solidFill>
                <a:latin typeface="+mn-lt"/>
                <a:ea typeface="+mn-ea"/>
                <a:cs typeface="+mn-cs"/>
              </a:defRPr>
            </a:lvl1pPr>
            <a:lvl2pPr marL="537667" algn="l" defTabSz="537667" rtl="0" eaLnBrk="1" latinLnBrk="0" hangingPunct="1">
              <a:defRPr sz="2117" kern="1200">
                <a:solidFill>
                  <a:schemeClr val="tx1"/>
                </a:solidFill>
                <a:latin typeface="+mn-lt"/>
                <a:ea typeface="+mn-ea"/>
                <a:cs typeface="+mn-cs"/>
              </a:defRPr>
            </a:lvl2pPr>
            <a:lvl3pPr marL="1075334" algn="l" defTabSz="537667" rtl="0" eaLnBrk="1" latinLnBrk="0" hangingPunct="1">
              <a:defRPr sz="2117" kern="1200">
                <a:solidFill>
                  <a:schemeClr val="tx1"/>
                </a:solidFill>
                <a:latin typeface="+mn-lt"/>
                <a:ea typeface="+mn-ea"/>
                <a:cs typeface="+mn-cs"/>
              </a:defRPr>
            </a:lvl3pPr>
            <a:lvl4pPr marL="1613002" algn="l" defTabSz="537667" rtl="0" eaLnBrk="1" latinLnBrk="0" hangingPunct="1">
              <a:defRPr sz="2117" kern="1200">
                <a:solidFill>
                  <a:schemeClr val="tx1"/>
                </a:solidFill>
                <a:latin typeface="+mn-lt"/>
                <a:ea typeface="+mn-ea"/>
                <a:cs typeface="+mn-cs"/>
              </a:defRPr>
            </a:lvl4pPr>
            <a:lvl5pPr marL="2150669" algn="l" defTabSz="537667" rtl="0" eaLnBrk="1" latinLnBrk="0" hangingPunct="1">
              <a:defRPr sz="2117" kern="1200">
                <a:solidFill>
                  <a:schemeClr val="tx1"/>
                </a:solidFill>
                <a:latin typeface="+mn-lt"/>
                <a:ea typeface="+mn-ea"/>
                <a:cs typeface="+mn-cs"/>
              </a:defRPr>
            </a:lvl5pPr>
            <a:lvl6pPr marL="2688336" algn="l" defTabSz="537667" rtl="0" eaLnBrk="1" latinLnBrk="0" hangingPunct="1">
              <a:defRPr sz="2117" kern="1200">
                <a:solidFill>
                  <a:schemeClr val="tx1"/>
                </a:solidFill>
                <a:latin typeface="+mn-lt"/>
                <a:ea typeface="+mn-ea"/>
                <a:cs typeface="+mn-cs"/>
              </a:defRPr>
            </a:lvl6pPr>
            <a:lvl7pPr marL="3226003" algn="l" defTabSz="537667" rtl="0" eaLnBrk="1" latinLnBrk="0" hangingPunct="1">
              <a:defRPr sz="2117" kern="1200">
                <a:solidFill>
                  <a:schemeClr val="tx1"/>
                </a:solidFill>
                <a:latin typeface="+mn-lt"/>
                <a:ea typeface="+mn-ea"/>
                <a:cs typeface="+mn-cs"/>
              </a:defRPr>
            </a:lvl7pPr>
            <a:lvl8pPr marL="3763670" algn="l" defTabSz="537667" rtl="0" eaLnBrk="1" latinLnBrk="0" hangingPunct="1">
              <a:defRPr sz="2117" kern="1200">
                <a:solidFill>
                  <a:schemeClr val="tx1"/>
                </a:solidFill>
                <a:latin typeface="+mn-lt"/>
                <a:ea typeface="+mn-ea"/>
                <a:cs typeface="+mn-cs"/>
              </a:defRPr>
            </a:lvl8pPr>
            <a:lvl9pPr marL="4301338" algn="l" defTabSz="537667" rtl="0" eaLnBrk="1" latinLnBrk="0" hangingPunct="1">
              <a:defRPr sz="2117" kern="1200">
                <a:solidFill>
                  <a:schemeClr val="tx1"/>
                </a:solidFill>
                <a:latin typeface="+mn-lt"/>
                <a:ea typeface="+mn-ea"/>
                <a:cs typeface="+mn-cs"/>
              </a:defRPr>
            </a:lvl9pPr>
          </a:lstStyle>
          <a:p>
            <a:r>
              <a:rPr lang="en-GB" sz="1100" dirty="0">
                <a:solidFill>
                  <a:schemeClr val="bg1"/>
                </a:solidFill>
                <a:latin typeface="Arial Nova"/>
                <a:ea typeface="+mn-lt"/>
                <a:cs typeface="+mn-lt"/>
              </a:rPr>
              <a:t>Source: Woof (2020)</a:t>
            </a:r>
            <a:endParaRPr lang="en-US" sz="1100">
              <a:solidFill>
                <a:schemeClr val="bg1"/>
              </a:solidFill>
              <a:latin typeface="Arial Nova"/>
            </a:endParaRPr>
          </a:p>
        </p:txBody>
      </p:sp>
      <p:sp>
        <p:nvSpPr>
          <p:cNvPr id="15" name="TextBox 14">
            <a:extLst>
              <a:ext uri="{FF2B5EF4-FFF2-40B4-BE49-F238E27FC236}">
                <a16:creationId xmlns:a16="http://schemas.microsoft.com/office/drawing/2014/main" id="{59F7564E-14DA-0908-319F-6801E5D4F9A0}"/>
              </a:ext>
            </a:extLst>
          </p:cNvPr>
          <p:cNvSpPr txBox="1"/>
          <p:nvPr/>
        </p:nvSpPr>
        <p:spPr>
          <a:xfrm>
            <a:off x="5007748" y="6670766"/>
            <a:ext cx="10714629" cy="24160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537667" rtl="0" eaLnBrk="1" latinLnBrk="0" hangingPunct="1">
              <a:defRPr sz="2117" kern="1200">
                <a:solidFill>
                  <a:schemeClr val="tx1"/>
                </a:solidFill>
                <a:latin typeface="+mn-lt"/>
                <a:ea typeface="+mn-ea"/>
                <a:cs typeface="+mn-cs"/>
              </a:defRPr>
            </a:lvl1pPr>
            <a:lvl2pPr marL="537667" algn="l" defTabSz="537667" rtl="0" eaLnBrk="1" latinLnBrk="0" hangingPunct="1">
              <a:defRPr sz="2117" kern="1200">
                <a:solidFill>
                  <a:schemeClr val="tx1"/>
                </a:solidFill>
                <a:latin typeface="+mn-lt"/>
                <a:ea typeface="+mn-ea"/>
                <a:cs typeface="+mn-cs"/>
              </a:defRPr>
            </a:lvl2pPr>
            <a:lvl3pPr marL="1075334" algn="l" defTabSz="537667" rtl="0" eaLnBrk="1" latinLnBrk="0" hangingPunct="1">
              <a:defRPr sz="2117" kern="1200">
                <a:solidFill>
                  <a:schemeClr val="tx1"/>
                </a:solidFill>
                <a:latin typeface="+mn-lt"/>
                <a:ea typeface="+mn-ea"/>
                <a:cs typeface="+mn-cs"/>
              </a:defRPr>
            </a:lvl3pPr>
            <a:lvl4pPr marL="1613002" algn="l" defTabSz="537667" rtl="0" eaLnBrk="1" latinLnBrk="0" hangingPunct="1">
              <a:defRPr sz="2117" kern="1200">
                <a:solidFill>
                  <a:schemeClr val="tx1"/>
                </a:solidFill>
                <a:latin typeface="+mn-lt"/>
                <a:ea typeface="+mn-ea"/>
                <a:cs typeface="+mn-cs"/>
              </a:defRPr>
            </a:lvl4pPr>
            <a:lvl5pPr marL="2150669" algn="l" defTabSz="537667" rtl="0" eaLnBrk="1" latinLnBrk="0" hangingPunct="1">
              <a:defRPr sz="2117" kern="1200">
                <a:solidFill>
                  <a:schemeClr val="tx1"/>
                </a:solidFill>
                <a:latin typeface="+mn-lt"/>
                <a:ea typeface="+mn-ea"/>
                <a:cs typeface="+mn-cs"/>
              </a:defRPr>
            </a:lvl5pPr>
            <a:lvl6pPr marL="2688336" algn="l" defTabSz="537667" rtl="0" eaLnBrk="1" latinLnBrk="0" hangingPunct="1">
              <a:defRPr sz="2117" kern="1200">
                <a:solidFill>
                  <a:schemeClr val="tx1"/>
                </a:solidFill>
                <a:latin typeface="+mn-lt"/>
                <a:ea typeface="+mn-ea"/>
                <a:cs typeface="+mn-cs"/>
              </a:defRPr>
            </a:lvl6pPr>
            <a:lvl7pPr marL="3226003" algn="l" defTabSz="537667" rtl="0" eaLnBrk="1" latinLnBrk="0" hangingPunct="1">
              <a:defRPr sz="2117" kern="1200">
                <a:solidFill>
                  <a:schemeClr val="tx1"/>
                </a:solidFill>
                <a:latin typeface="+mn-lt"/>
                <a:ea typeface="+mn-ea"/>
                <a:cs typeface="+mn-cs"/>
              </a:defRPr>
            </a:lvl7pPr>
            <a:lvl8pPr marL="3763670" algn="l" defTabSz="537667" rtl="0" eaLnBrk="1" latinLnBrk="0" hangingPunct="1">
              <a:defRPr sz="2117" kern="1200">
                <a:solidFill>
                  <a:schemeClr val="tx1"/>
                </a:solidFill>
                <a:latin typeface="+mn-lt"/>
                <a:ea typeface="+mn-ea"/>
                <a:cs typeface="+mn-cs"/>
              </a:defRPr>
            </a:lvl8pPr>
            <a:lvl9pPr marL="4301338" algn="l" defTabSz="537667" rtl="0" eaLnBrk="1" latinLnBrk="0" hangingPunct="1">
              <a:defRPr sz="2117" kern="1200">
                <a:solidFill>
                  <a:schemeClr val="tx1"/>
                </a:solidFill>
                <a:latin typeface="+mn-lt"/>
                <a:ea typeface="+mn-ea"/>
                <a:cs typeface="+mn-cs"/>
              </a:defRPr>
            </a:lvl9pPr>
          </a:lstStyle>
          <a:p>
            <a:r>
              <a:rPr lang="en-GB" sz="1400" b="1" dirty="0">
                <a:solidFill>
                  <a:schemeClr val="bg1"/>
                </a:solidFill>
                <a:latin typeface="Arial Nova"/>
              </a:rPr>
              <a:t>NHS CANCER SCREENING</a:t>
            </a:r>
          </a:p>
          <a:p>
            <a:r>
              <a:rPr lang="en-GB" sz="1400" b="1" dirty="0">
                <a:solidFill>
                  <a:schemeClr val="bg1"/>
                </a:solidFill>
                <a:latin typeface="Arial Nova"/>
              </a:rPr>
              <a:t>Barriers                                                   </a:t>
            </a:r>
          </a:p>
          <a:p>
            <a:pPr marL="171450" indent="-171450">
              <a:buFont typeface="Arial"/>
              <a:buChar char="•"/>
            </a:pPr>
            <a:r>
              <a:rPr lang="en-GB" sz="1400" dirty="0">
                <a:solidFill>
                  <a:schemeClr val="bg1"/>
                </a:solidFill>
                <a:latin typeface="Arial Nova"/>
                <a:ea typeface="+mn-lt"/>
                <a:cs typeface="+mn-lt"/>
              </a:rPr>
              <a:t>Multilingual skill and health literacy</a:t>
            </a:r>
          </a:p>
          <a:p>
            <a:pPr marL="171450" indent="-171450">
              <a:buFont typeface="Arial"/>
              <a:buChar char="•"/>
            </a:pPr>
            <a:r>
              <a:rPr lang="en-GB" sz="1400" dirty="0">
                <a:solidFill>
                  <a:schemeClr val="bg1"/>
                </a:solidFill>
                <a:latin typeface="Arial Nova"/>
              </a:rPr>
              <a:t>Privacy and Modesty</a:t>
            </a:r>
          </a:p>
          <a:p>
            <a:pPr marL="171450" indent="-171450">
              <a:buFont typeface="Arial"/>
              <a:buChar char="•"/>
            </a:pPr>
            <a:r>
              <a:rPr lang="en-GB" sz="1400" dirty="0">
                <a:solidFill>
                  <a:schemeClr val="bg1"/>
                </a:solidFill>
                <a:latin typeface="Arial Nova"/>
                <a:ea typeface="+mn-lt"/>
                <a:cs typeface="+mn-lt"/>
              </a:rPr>
              <a:t>Fear and misunderstandings</a:t>
            </a:r>
            <a:endParaRPr lang="en-GB" sz="1400">
              <a:solidFill>
                <a:schemeClr val="bg1"/>
              </a:solidFill>
              <a:latin typeface="Arial Nova"/>
            </a:endParaRPr>
          </a:p>
          <a:p>
            <a:pPr marL="171450" indent="-171450">
              <a:buFont typeface="Arial"/>
              <a:buChar char="•"/>
            </a:pPr>
            <a:endParaRPr lang="en-GB" sz="1400" dirty="0">
              <a:solidFill>
                <a:schemeClr val="bg1"/>
              </a:solidFill>
              <a:latin typeface="Arial Nova"/>
            </a:endParaRPr>
          </a:p>
          <a:p>
            <a:r>
              <a:rPr lang="en-GB" sz="1400" b="1" dirty="0">
                <a:solidFill>
                  <a:schemeClr val="bg1"/>
                </a:solidFill>
                <a:latin typeface="Arial Nova"/>
              </a:rPr>
              <a:t>Facilitators</a:t>
            </a:r>
          </a:p>
          <a:p>
            <a:pPr marL="171450" indent="-171450">
              <a:buFont typeface="Arial"/>
              <a:buChar char="•"/>
            </a:pPr>
            <a:r>
              <a:rPr lang="en-GB" sz="1400" dirty="0">
                <a:solidFill>
                  <a:schemeClr val="bg1"/>
                </a:solidFill>
                <a:latin typeface="Arial Nova"/>
                <a:ea typeface="+mn-lt"/>
                <a:cs typeface="+mn-lt"/>
              </a:rPr>
              <a:t>Translated, accessible information</a:t>
            </a:r>
            <a:endParaRPr lang="en-GB" sz="1400">
              <a:solidFill>
                <a:schemeClr val="bg1"/>
              </a:solidFill>
              <a:latin typeface="Arial Nova"/>
            </a:endParaRPr>
          </a:p>
          <a:p>
            <a:pPr marL="171450" indent="-171450">
              <a:buFont typeface="Arial"/>
              <a:buChar char="•"/>
            </a:pPr>
            <a:r>
              <a:rPr lang="en-GB" sz="1400" dirty="0">
                <a:solidFill>
                  <a:schemeClr val="bg1"/>
                </a:solidFill>
                <a:latin typeface="Arial Nova"/>
                <a:ea typeface="+mn-lt"/>
                <a:cs typeface="+mn-lt"/>
              </a:rPr>
              <a:t>Public involvement</a:t>
            </a:r>
            <a:endParaRPr lang="en-GB" sz="1400">
              <a:solidFill>
                <a:schemeClr val="bg1"/>
              </a:solidFill>
              <a:latin typeface="Arial Nova"/>
            </a:endParaRPr>
          </a:p>
          <a:p>
            <a:pPr marL="171450" indent="-171450">
              <a:buFont typeface="Arial"/>
              <a:buChar char="•"/>
            </a:pPr>
            <a:r>
              <a:rPr lang="en-GB" sz="1400" dirty="0">
                <a:solidFill>
                  <a:schemeClr val="bg1"/>
                </a:solidFill>
                <a:latin typeface="Arial Nova"/>
                <a:ea typeface="+mn-lt"/>
                <a:cs typeface="+mn-lt"/>
              </a:rPr>
              <a:t>Reliable general practitioner / female personnel</a:t>
            </a:r>
            <a:endParaRPr lang="en-GB" sz="1400">
              <a:solidFill>
                <a:schemeClr val="bg1"/>
              </a:solidFill>
              <a:latin typeface="Arial Nova"/>
            </a:endParaRPr>
          </a:p>
          <a:p>
            <a:pPr marL="171450" indent="-171450">
              <a:buFont typeface="Arial"/>
              <a:buChar char="•"/>
            </a:pPr>
            <a:endParaRPr lang="en-GB" sz="1100" dirty="0">
              <a:solidFill>
                <a:schemeClr val="bg1"/>
              </a:solidFill>
              <a:latin typeface="Corbel"/>
            </a:endParaRPr>
          </a:p>
        </p:txBody>
      </p:sp>
      <p:pic>
        <p:nvPicPr>
          <p:cNvPr id="17" name="Picture 16" descr="A close-up of a person in scrubs&#10;&#10;AI-generated content may be incorrect." title="Female doctor leaning">
            <a:extLst>
              <a:ext uri="{FF2B5EF4-FFF2-40B4-BE49-F238E27FC236}">
                <a16:creationId xmlns:a16="http://schemas.microsoft.com/office/drawing/2014/main" id="{19D9AB72-2F13-BFBE-8643-5FB8C8D583C7}"/>
              </a:ext>
            </a:extLst>
          </p:cNvPr>
          <p:cNvPicPr>
            <a:picLocks noChangeAspect="1"/>
          </p:cNvPicPr>
          <p:nvPr/>
        </p:nvPicPr>
        <p:blipFill>
          <a:blip r:embed="rId7"/>
          <a:srcRect r="-272" b="-286"/>
          <a:stretch>
            <a:fillRect/>
          </a:stretch>
        </p:blipFill>
        <p:spPr>
          <a:xfrm>
            <a:off x="10136145" y="3797734"/>
            <a:ext cx="2664262" cy="2562018"/>
          </a:xfrm>
          <a:prstGeom prst="rect">
            <a:avLst/>
          </a:prstGeom>
        </p:spPr>
      </p:pic>
      <p:pic>
        <p:nvPicPr>
          <p:cNvPr id="18" name="Picture 17" descr="Cancer survival rate increasing - Pakistan - DAWN.COM">
            <a:extLst>
              <a:ext uri="{FF2B5EF4-FFF2-40B4-BE49-F238E27FC236}">
                <a16:creationId xmlns:a16="http://schemas.microsoft.com/office/drawing/2014/main" id="{6DCA7F05-F05D-C777-177B-096CC06DF4FF}"/>
              </a:ext>
            </a:extLst>
          </p:cNvPr>
          <p:cNvPicPr>
            <a:picLocks noChangeAspect="1"/>
          </p:cNvPicPr>
          <p:nvPr/>
        </p:nvPicPr>
        <p:blipFill>
          <a:blip r:embed="rId8"/>
          <a:stretch>
            <a:fillRect/>
          </a:stretch>
        </p:blipFill>
        <p:spPr>
          <a:xfrm>
            <a:off x="2592" y="6154980"/>
            <a:ext cx="4657217" cy="3440588"/>
          </a:xfrm>
          <a:prstGeom prst="rect">
            <a:avLst/>
          </a:prstGeom>
        </p:spPr>
      </p:pic>
      <p:sp>
        <p:nvSpPr>
          <p:cNvPr id="19" name="TextBox 18">
            <a:extLst>
              <a:ext uri="{FF2B5EF4-FFF2-40B4-BE49-F238E27FC236}">
                <a16:creationId xmlns:a16="http://schemas.microsoft.com/office/drawing/2014/main" id="{93A813F2-349A-7178-6B2A-3EAF8388EC7D}"/>
              </a:ext>
            </a:extLst>
          </p:cNvPr>
          <p:cNvSpPr txBox="1"/>
          <p:nvPr/>
        </p:nvSpPr>
        <p:spPr>
          <a:xfrm>
            <a:off x="4668485" y="8864435"/>
            <a:ext cx="106471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537667" rtl="0" eaLnBrk="1" latinLnBrk="0" hangingPunct="1">
              <a:defRPr sz="2117" kern="1200">
                <a:solidFill>
                  <a:schemeClr val="tx1"/>
                </a:solidFill>
                <a:latin typeface="+mn-lt"/>
                <a:ea typeface="+mn-ea"/>
                <a:cs typeface="+mn-cs"/>
              </a:defRPr>
            </a:lvl1pPr>
            <a:lvl2pPr marL="537667" algn="l" defTabSz="537667" rtl="0" eaLnBrk="1" latinLnBrk="0" hangingPunct="1">
              <a:defRPr sz="2117" kern="1200">
                <a:solidFill>
                  <a:schemeClr val="tx1"/>
                </a:solidFill>
                <a:latin typeface="+mn-lt"/>
                <a:ea typeface="+mn-ea"/>
                <a:cs typeface="+mn-cs"/>
              </a:defRPr>
            </a:lvl2pPr>
            <a:lvl3pPr marL="1075334" algn="l" defTabSz="537667" rtl="0" eaLnBrk="1" latinLnBrk="0" hangingPunct="1">
              <a:defRPr sz="2117" kern="1200">
                <a:solidFill>
                  <a:schemeClr val="tx1"/>
                </a:solidFill>
                <a:latin typeface="+mn-lt"/>
                <a:ea typeface="+mn-ea"/>
                <a:cs typeface="+mn-cs"/>
              </a:defRPr>
            </a:lvl3pPr>
            <a:lvl4pPr marL="1613002" algn="l" defTabSz="537667" rtl="0" eaLnBrk="1" latinLnBrk="0" hangingPunct="1">
              <a:defRPr sz="2117" kern="1200">
                <a:solidFill>
                  <a:schemeClr val="tx1"/>
                </a:solidFill>
                <a:latin typeface="+mn-lt"/>
                <a:ea typeface="+mn-ea"/>
                <a:cs typeface="+mn-cs"/>
              </a:defRPr>
            </a:lvl4pPr>
            <a:lvl5pPr marL="2150669" algn="l" defTabSz="537667" rtl="0" eaLnBrk="1" latinLnBrk="0" hangingPunct="1">
              <a:defRPr sz="2117" kern="1200">
                <a:solidFill>
                  <a:schemeClr val="tx1"/>
                </a:solidFill>
                <a:latin typeface="+mn-lt"/>
                <a:ea typeface="+mn-ea"/>
                <a:cs typeface="+mn-cs"/>
              </a:defRPr>
            </a:lvl5pPr>
            <a:lvl6pPr marL="2688336" algn="l" defTabSz="537667" rtl="0" eaLnBrk="1" latinLnBrk="0" hangingPunct="1">
              <a:defRPr sz="2117" kern="1200">
                <a:solidFill>
                  <a:schemeClr val="tx1"/>
                </a:solidFill>
                <a:latin typeface="+mn-lt"/>
                <a:ea typeface="+mn-ea"/>
                <a:cs typeface="+mn-cs"/>
              </a:defRPr>
            </a:lvl6pPr>
            <a:lvl7pPr marL="3226003" algn="l" defTabSz="537667" rtl="0" eaLnBrk="1" latinLnBrk="0" hangingPunct="1">
              <a:defRPr sz="2117" kern="1200">
                <a:solidFill>
                  <a:schemeClr val="tx1"/>
                </a:solidFill>
                <a:latin typeface="+mn-lt"/>
                <a:ea typeface="+mn-ea"/>
                <a:cs typeface="+mn-cs"/>
              </a:defRPr>
            </a:lvl7pPr>
            <a:lvl8pPr marL="3763670" algn="l" defTabSz="537667" rtl="0" eaLnBrk="1" latinLnBrk="0" hangingPunct="1">
              <a:defRPr sz="2117" kern="1200">
                <a:solidFill>
                  <a:schemeClr val="tx1"/>
                </a:solidFill>
                <a:latin typeface="+mn-lt"/>
                <a:ea typeface="+mn-ea"/>
                <a:cs typeface="+mn-cs"/>
              </a:defRPr>
            </a:lvl8pPr>
            <a:lvl9pPr marL="4301338" algn="l" defTabSz="537667" rtl="0" eaLnBrk="1" latinLnBrk="0" hangingPunct="1">
              <a:defRPr sz="2117" kern="1200">
                <a:solidFill>
                  <a:schemeClr val="tx1"/>
                </a:solidFill>
                <a:latin typeface="+mn-lt"/>
                <a:ea typeface="+mn-ea"/>
                <a:cs typeface="+mn-cs"/>
              </a:defRPr>
            </a:lvl9pPr>
          </a:lstStyle>
          <a:p>
            <a:r>
              <a:rPr lang="en-GB" sz="1200" dirty="0">
                <a:solidFill>
                  <a:schemeClr val="bg1"/>
                </a:solidFill>
                <a:latin typeface="Arial Nova"/>
                <a:ea typeface="+mn-lt"/>
                <a:cs typeface="+mn-lt"/>
              </a:rPr>
              <a:t>Source: Junaidi (2015)</a:t>
            </a:r>
            <a:endParaRPr lang="en-US" sz="1200">
              <a:solidFill>
                <a:schemeClr val="bg1"/>
              </a:solidFill>
              <a:latin typeface="Arial Nova"/>
            </a:endParaRPr>
          </a:p>
        </p:txBody>
      </p:sp>
      <p:sp>
        <p:nvSpPr>
          <p:cNvPr id="4" name="TextBox 3">
            <a:extLst>
              <a:ext uri="{FF2B5EF4-FFF2-40B4-BE49-F238E27FC236}">
                <a16:creationId xmlns:a16="http://schemas.microsoft.com/office/drawing/2014/main" id="{17E39543-F3B6-51C1-4674-2DCA0E6DBD74}"/>
              </a:ext>
            </a:extLst>
          </p:cNvPr>
          <p:cNvSpPr txBox="1"/>
          <p:nvPr/>
        </p:nvSpPr>
        <p:spPr>
          <a:xfrm>
            <a:off x="5733021" y="8834900"/>
            <a:ext cx="4156100" cy="10952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537667" rtl="0" eaLnBrk="1" latinLnBrk="0" hangingPunct="1">
              <a:defRPr sz="2117" kern="1200">
                <a:solidFill>
                  <a:schemeClr val="tx1"/>
                </a:solidFill>
                <a:latin typeface="+mn-lt"/>
                <a:ea typeface="+mn-ea"/>
                <a:cs typeface="+mn-cs"/>
              </a:defRPr>
            </a:lvl1pPr>
            <a:lvl2pPr marL="537667" algn="l" defTabSz="537667" rtl="0" eaLnBrk="1" latinLnBrk="0" hangingPunct="1">
              <a:defRPr sz="2117" kern="1200">
                <a:solidFill>
                  <a:schemeClr val="tx1"/>
                </a:solidFill>
                <a:latin typeface="+mn-lt"/>
                <a:ea typeface="+mn-ea"/>
                <a:cs typeface="+mn-cs"/>
              </a:defRPr>
            </a:lvl2pPr>
            <a:lvl3pPr marL="1075334" algn="l" defTabSz="537667" rtl="0" eaLnBrk="1" latinLnBrk="0" hangingPunct="1">
              <a:defRPr sz="2117" kern="1200">
                <a:solidFill>
                  <a:schemeClr val="tx1"/>
                </a:solidFill>
                <a:latin typeface="+mn-lt"/>
                <a:ea typeface="+mn-ea"/>
                <a:cs typeface="+mn-cs"/>
              </a:defRPr>
            </a:lvl3pPr>
            <a:lvl4pPr marL="1613002" algn="l" defTabSz="537667" rtl="0" eaLnBrk="1" latinLnBrk="0" hangingPunct="1">
              <a:defRPr sz="2117" kern="1200">
                <a:solidFill>
                  <a:schemeClr val="tx1"/>
                </a:solidFill>
                <a:latin typeface="+mn-lt"/>
                <a:ea typeface="+mn-ea"/>
                <a:cs typeface="+mn-cs"/>
              </a:defRPr>
            </a:lvl4pPr>
            <a:lvl5pPr marL="2150669" algn="l" defTabSz="537667" rtl="0" eaLnBrk="1" latinLnBrk="0" hangingPunct="1">
              <a:defRPr sz="2117" kern="1200">
                <a:solidFill>
                  <a:schemeClr val="tx1"/>
                </a:solidFill>
                <a:latin typeface="+mn-lt"/>
                <a:ea typeface="+mn-ea"/>
                <a:cs typeface="+mn-cs"/>
              </a:defRPr>
            </a:lvl5pPr>
            <a:lvl6pPr marL="2688336" algn="l" defTabSz="537667" rtl="0" eaLnBrk="1" latinLnBrk="0" hangingPunct="1">
              <a:defRPr sz="2117" kern="1200">
                <a:solidFill>
                  <a:schemeClr val="tx1"/>
                </a:solidFill>
                <a:latin typeface="+mn-lt"/>
                <a:ea typeface="+mn-ea"/>
                <a:cs typeface="+mn-cs"/>
              </a:defRPr>
            </a:lvl6pPr>
            <a:lvl7pPr marL="3226003" algn="l" defTabSz="537667" rtl="0" eaLnBrk="1" latinLnBrk="0" hangingPunct="1">
              <a:defRPr sz="2117" kern="1200">
                <a:solidFill>
                  <a:schemeClr val="tx1"/>
                </a:solidFill>
                <a:latin typeface="+mn-lt"/>
                <a:ea typeface="+mn-ea"/>
                <a:cs typeface="+mn-cs"/>
              </a:defRPr>
            </a:lvl7pPr>
            <a:lvl8pPr marL="3763670" algn="l" defTabSz="537667" rtl="0" eaLnBrk="1" latinLnBrk="0" hangingPunct="1">
              <a:defRPr sz="2117" kern="1200">
                <a:solidFill>
                  <a:schemeClr val="tx1"/>
                </a:solidFill>
                <a:latin typeface="+mn-lt"/>
                <a:ea typeface="+mn-ea"/>
                <a:cs typeface="+mn-cs"/>
              </a:defRPr>
            </a:lvl8pPr>
            <a:lvl9pPr marL="4301338" algn="l" defTabSz="537667" rtl="0" eaLnBrk="1" latinLnBrk="0" hangingPunct="1">
              <a:defRPr sz="2117" kern="1200">
                <a:solidFill>
                  <a:schemeClr val="tx1"/>
                </a:solidFill>
                <a:latin typeface="+mn-lt"/>
                <a:ea typeface="+mn-ea"/>
                <a:cs typeface="+mn-cs"/>
              </a:defRPr>
            </a:lvl9pPr>
          </a:lstStyle>
          <a:p>
            <a:pPr algn="ctr"/>
            <a:r>
              <a:rPr lang="en-GB" sz="1100" dirty="0">
                <a:solidFill>
                  <a:schemeClr val="bg1"/>
                </a:solidFill>
                <a:latin typeface="Arial Nova"/>
              </a:rPr>
              <a:t>Evidence suggests modifiable service-level responses include accessible translations, interpreter provision, explicit reassurance about female screening staff and use of trusted community networks (Woof et al., 2020a; PHE, 2020).</a:t>
            </a:r>
            <a:endParaRPr lang="en-US" sz="1100">
              <a:solidFill>
                <a:schemeClr val="bg1"/>
              </a:solidFill>
              <a:latin typeface="Arial Nova"/>
            </a:endParaRPr>
          </a:p>
          <a:p>
            <a:pPr algn="l"/>
            <a:endParaRPr lang="en-GB" sz="2117" dirty="0"/>
          </a:p>
        </p:txBody>
      </p:sp>
      <p:pic>
        <p:nvPicPr>
          <p:cNvPr id="5" name="Picture 4" title="Close-up of two people holding hands">
            <a:extLst>
              <a:ext uri="{FF2B5EF4-FFF2-40B4-BE49-F238E27FC236}">
                <a16:creationId xmlns:a16="http://schemas.microsoft.com/office/drawing/2014/main" id="{C7DC11B0-93B7-F4D5-3DD8-BDD3E1DDA861}"/>
              </a:ext>
            </a:extLst>
          </p:cNvPr>
          <p:cNvPicPr>
            <a:picLocks noChangeAspect="1"/>
          </p:cNvPicPr>
          <p:nvPr/>
        </p:nvPicPr>
        <p:blipFill>
          <a:blip r:embed="rId9"/>
          <a:stretch>
            <a:fillRect/>
          </a:stretch>
        </p:blipFill>
        <p:spPr>
          <a:xfrm flipH="1">
            <a:off x="10141025" y="6664032"/>
            <a:ext cx="2660575" cy="2931927"/>
          </a:xfrm>
          <a:prstGeom prst="rect">
            <a:avLst/>
          </a:prstGeom>
        </p:spPr>
      </p:pic>
      <p:sp>
        <p:nvSpPr>
          <p:cNvPr id="14" name="TextBox 13">
            <a:extLst>
              <a:ext uri="{FF2B5EF4-FFF2-40B4-BE49-F238E27FC236}">
                <a16:creationId xmlns:a16="http://schemas.microsoft.com/office/drawing/2014/main" id="{BBD2AF80-8EE9-31DA-8001-A2D63CA2E666}"/>
              </a:ext>
            </a:extLst>
          </p:cNvPr>
          <p:cNvSpPr txBox="1"/>
          <p:nvPr/>
        </p:nvSpPr>
        <p:spPr>
          <a:xfrm>
            <a:off x="235264" y="1087115"/>
            <a:ext cx="39364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bg1"/>
                </a:solidFill>
                <a:latin typeface="Arial Nova"/>
              </a:rPr>
              <a:t>BACKGROUND</a:t>
            </a:r>
            <a:r>
              <a:rPr lang="en-US" b="1" dirty="0">
                <a:solidFill>
                  <a:schemeClr val="bg1"/>
                </a:solidFill>
                <a:latin typeface="Arial Nova"/>
              </a:rPr>
              <a:t> &amp; PREVELANCE</a:t>
            </a:r>
          </a:p>
        </p:txBody>
      </p:sp>
    </p:spTree>
    <p:extLst>
      <p:ext uri="{BB962C8B-B14F-4D97-AF65-F5344CB8AC3E}">
        <p14:creationId xmlns:p14="http://schemas.microsoft.com/office/powerpoint/2010/main" val="2764666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539E34-DD2A-50F7-669D-A349E9EEE1A1}"/>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75A43DA-0579-AC79-8DD1-B2C2851C98A5}"/>
              </a:ext>
            </a:extLst>
          </p:cNvPr>
          <p:cNvSpPr txBox="1"/>
          <p:nvPr/>
        </p:nvSpPr>
        <p:spPr>
          <a:xfrm>
            <a:off x="-3008" y="211110"/>
            <a:ext cx="4289917" cy="5863144"/>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537667" rtl="0" eaLnBrk="1" latinLnBrk="0" hangingPunct="1">
              <a:defRPr sz="2117" kern="1200">
                <a:solidFill>
                  <a:schemeClr val="tx1"/>
                </a:solidFill>
                <a:latin typeface="+mn-lt"/>
                <a:ea typeface="+mn-ea"/>
                <a:cs typeface="+mn-cs"/>
              </a:defRPr>
            </a:lvl1pPr>
            <a:lvl2pPr marL="537667" algn="l" defTabSz="537667" rtl="0" eaLnBrk="1" latinLnBrk="0" hangingPunct="1">
              <a:defRPr sz="2117" kern="1200">
                <a:solidFill>
                  <a:schemeClr val="tx1"/>
                </a:solidFill>
                <a:latin typeface="+mn-lt"/>
                <a:ea typeface="+mn-ea"/>
                <a:cs typeface="+mn-cs"/>
              </a:defRPr>
            </a:lvl2pPr>
            <a:lvl3pPr marL="1075334" algn="l" defTabSz="537667" rtl="0" eaLnBrk="1" latinLnBrk="0" hangingPunct="1">
              <a:defRPr sz="2117" kern="1200">
                <a:solidFill>
                  <a:schemeClr val="tx1"/>
                </a:solidFill>
                <a:latin typeface="+mn-lt"/>
                <a:ea typeface="+mn-ea"/>
                <a:cs typeface="+mn-cs"/>
              </a:defRPr>
            </a:lvl3pPr>
            <a:lvl4pPr marL="1613002" algn="l" defTabSz="537667" rtl="0" eaLnBrk="1" latinLnBrk="0" hangingPunct="1">
              <a:defRPr sz="2117" kern="1200">
                <a:solidFill>
                  <a:schemeClr val="tx1"/>
                </a:solidFill>
                <a:latin typeface="+mn-lt"/>
                <a:ea typeface="+mn-ea"/>
                <a:cs typeface="+mn-cs"/>
              </a:defRPr>
            </a:lvl4pPr>
            <a:lvl5pPr marL="2150669" algn="l" defTabSz="537667" rtl="0" eaLnBrk="1" latinLnBrk="0" hangingPunct="1">
              <a:defRPr sz="2117" kern="1200">
                <a:solidFill>
                  <a:schemeClr val="tx1"/>
                </a:solidFill>
                <a:latin typeface="+mn-lt"/>
                <a:ea typeface="+mn-ea"/>
                <a:cs typeface="+mn-cs"/>
              </a:defRPr>
            </a:lvl5pPr>
            <a:lvl6pPr marL="2688336" algn="l" defTabSz="537667" rtl="0" eaLnBrk="1" latinLnBrk="0" hangingPunct="1">
              <a:defRPr sz="2117" kern="1200">
                <a:solidFill>
                  <a:schemeClr val="tx1"/>
                </a:solidFill>
                <a:latin typeface="+mn-lt"/>
                <a:ea typeface="+mn-ea"/>
                <a:cs typeface="+mn-cs"/>
              </a:defRPr>
            </a:lvl6pPr>
            <a:lvl7pPr marL="3226003" algn="l" defTabSz="537667" rtl="0" eaLnBrk="1" latinLnBrk="0" hangingPunct="1">
              <a:defRPr sz="2117" kern="1200">
                <a:solidFill>
                  <a:schemeClr val="tx1"/>
                </a:solidFill>
                <a:latin typeface="+mn-lt"/>
                <a:ea typeface="+mn-ea"/>
                <a:cs typeface="+mn-cs"/>
              </a:defRPr>
            </a:lvl7pPr>
            <a:lvl8pPr marL="3763670" algn="l" defTabSz="537667" rtl="0" eaLnBrk="1" latinLnBrk="0" hangingPunct="1">
              <a:defRPr sz="2117" kern="1200">
                <a:solidFill>
                  <a:schemeClr val="tx1"/>
                </a:solidFill>
                <a:latin typeface="+mn-lt"/>
                <a:ea typeface="+mn-ea"/>
                <a:cs typeface="+mn-cs"/>
              </a:defRPr>
            </a:lvl8pPr>
            <a:lvl9pPr marL="4301338" algn="l" defTabSz="537667" rtl="0" eaLnBrk="1" latinLnBrk="0" hangingPunct="1">
              <a:defRPr sz="2117" kern="1200">
                <a:solidFill>
                  <a:schemeClr val="tx1"/>
                </a:solidFill>
                <a:latin typeface="+mn-lt"/>
                <a:ea typeface="+mn-ea"/>
                <a:cs typeface="+mn-cs"/>
              </a:defRPr>
            </a:lvl9pPr>
          </a:lstStyle>
          <a:p>
            <a:r>
              <a:rPr lang="en-GB" sz="1600" b="1" dirty="0">
                <a:solidFill>
                  <a:schemeClr val="bg1"/>
                </a:solidFill>
                <a:latin typeface="Arial Nova"/>
              </a:rPr>
              <a:t>RESEARCH QUESTION, AIM &amp; OBJECTIVES</a:t>
            </a:r>
          </a:p>
          <a:p>
            <a:endParaRPr lang="en-GB" sz="1600" b="1" dirty="0">
              <a:solidFill>
                <a:schemeClr val="bg1"/>
              </a:solidFill>
              <a:latin typeface="Arial Nova"/>
            </a:endParaRPr>
          </a:p>
          <a:p>
            <a:r>
              <a:rPr lang="en-GB" sz="1600" b="1" dirty="0">
                <a:solidFill>
                  <a:schemeClr val="bg1"/>
                </a:solidFill>
                <a:latin typeface="Arial Nova"/>
              </a:rPr>
              <a:t>Research Question</a:t>
            </a:r>
          </a:p>
          <a:p>
            <a:r>
              <a:rPr lang="en-GB" sz="1600" dirty="0">
                <a:solidFill>
                  <a:schemeClr val="bg1"/>
                </a:solidFill>
                <a:latin typeface="Arial Nova"/>
                <a:ea typeface="+mn-lt"/>
                <a:cs typeface="+mn-lt"/>
              </a:rPr>
              <a:t>What barriers and support mechanisms affect the participation of British Pakistani women in NHS cancer screening in England?</a:t>
            </a:r>
            <a:endParaRPr lang="en-GB" sz="1600" dirty="0">
              <a:solidFill>
                <a:schemeClr val="bg1"/>
              </a:solidFill>
              <a:latin typeface="Arial Nova"/>
            </a:endParaRPr>
          </a:p>
          <a:p>
            <a:endParaRPr lang="en-GB" sz="1600" dirty="0">
              <a:solidFill>
                <a:schemeClr val="bg1"/>
              </a:solidFill>
              <a:latin typeface="Arial Nova"/>
            </a:endParaRPr>
          </a:p>
          <a:p>
            <a:r>
              <a:rPr lang="en-GB" sz="1600" b="1" dirty="0">
                <a:solidFill>
                  <a:schemeClr val="bg1"/>
                </a:solidFill>
                <a:latin typeface="Arial Nova"/>
              </a:rPr>
              <a:t>Aim</a:t>
            </a:r>
          </a:p>
          <a:p>
            <a:r>
              <a:rPr lang="en-GB" sz="1600" dirty="0">
                <a:solidFill>
                  <a:schemeClr val="bg1"/>
                </a:solidFill>
                <a:latin typeface="Arial Nova"/>
                <a:ea typeface="+mn-lt"/>
                <a:cs typeface="+mn-lt"/>
              </a:rPr>
              <a:t>To thoroughly examine the obstacles and facilitators affecting involvement in NHS cancer screening and to guide culturally sensitive strategies for enhancing participation.</a:t>
            </a:r>
            <a:endParaRPr lang="en-GB" sz="1600" dirty="0">
              <a:solidFill>
                <a:schemeClr val="bg1"/>
              </a:solidFill>
              <a:latin typeface="Arial Nova"/>
            </a:endParaRPr>
          </a:p>
          <a:p>
            <a:endParaRPr lang="en-GB" sz="1600" dirty="0">
              <a:solidFill>
                <a:schemeClr val="bg1"/>
              </a:solidFill>
              <a:latin typeface="Arial Nova"/>
            </a:endParaRPr>
          </a:p>
          <a:p>
            <a:r>
              <a:rPr lang="en-GB" sz="1600" b="1" dirty="0">
                <a:solidFill>
                  <a:schemeClr val="bg1"/>
                </a:solidFill>
                <a:latin typeface="Arial Nova"/>
              </a:rPr>
              <a:t>Objectives</a:t>
            </a:r>
          </a:p>
          <a:p>
            <a:pPr marL="171450" indent="-171450">
              <a:buFont typeface="Arial"/>
              <a:buChar char="•"/>
            </a:pPr>
            <a:r>
              <a:rPr lang="en-GB" sz="1600" dirty="0">
                <a:solidFill>
                  <a:schemeClr val="bg1"/>
                </a:solidFill>
                <a:latin typeface="Arial Nova"/>
                <a:ea typeface="+mn-lt"/>
                <a:cs typeface="+mn-lt"/>
              </a:rPr>
              <a:t>Investigate cultural, linguistic, economical, psychosocial, and service obstacles. </a:t>
            </a:r>
            <a:endParaRPr lang="en-GB" sz="1600" dirty="0">
              <a:solidFill>
                <a:schemeClr val="bg1"/>
              </a:solidFill>
              <a:latin typeface="Arial Nova"/>
            </a:endParaRPr>
          </a:p>
          <a:p>
            <a:pPr marL="171450" indent="-171450">
              <a:buFont typeface="Arial"/>
              <a:buChar char="•"/>
            </a:pPr>
            <a:r>
              <a:rPr lang="en-GB" sz="1600" dirty="0">
                <a:solidFill>
                  <a:schemeClr val="bg1"/>
                </a:solidFill>
                <a:latin typeface="Arial Nova"/>
                <a:ea typeface="+mn-lt"/>
                <a:cs typeface="+mn-lt"/>
              </a:rPr>
              <a:t>Recognise enablers of participation.</a:t>
            </a:r>
            <a:endParaRPr lang="en-GB" sz="1600" dirty="0">
              <a:solidFill>
                <a:schemeClr val="bg1"/>
              </a:solidFill>
              <a:latin typeface="Arial Nova"/>
            </a:endParaRPr>
          </a:p>
          <a:p>
            <a:pPr marL="171450" indent="-171450">
              <a:buFont typeface="Arial"/>
              <a:buChar char="•"/>
            </a:pPr>
            <a:r>
              <a:rPr lang="en-GB" sz="1600" dirty="0">
                <a:solidFill>
                  <a:schemeClr val="bg1"/>
                </a:solidFill>
                <a:latin typeface="Arial Nova"/>
                <a:ea typeface="+mn-lt"/>
                <a:cs typeface="+mn-lt"/>
              </a:rPr>
              <a:t>Formulate recommendations grounded in evidence for fair practices within the NHS and public health.</a:t>
            </a:r>
            <a:endParaRPr lang="en-GB" sz="1600" dirty="0">
              <a:solidFill>
                <a:schemeClr val="bg1"/>
              </a:solidFill>
              <a:latin typeface="Arial Nova"/>
            </a:endParaRPr>
          </a:p>
          <a:p>
            <a:endParaRPr lang="en-GB" sz="1100" b="1" dirty="0">
              <a:solidFill>
                <a:schemeClr val="bg1"/>
              </a:solidFill>
              <a:latin typeface="Arial Nova"/>
            </a:endParaRPr>
          </a:p>
          <a:p>
            <a:endParaRPr lang="en-GB" sz="1200" b="1" dirty="0">
              <a:solidFill>
                <a:schemeClr val="bg1"/>
              </a:solidFill>
              <a:latin typeface="Arial Nova"/>
            </a:endParaRPr>
          </a:p>
        </p:txBody>
      </p:sp>
      <p:sp>
        <p:nvSpPr>
          <p:cNvPr id="4" name="TextBox 3">
            <a:extLst>
              <a:ext uri="{FF2B5EF4-FFF2-40B4-BE49-F238E27FC236}">
                <a16:creationId xmlns:a16="http://schemas.microsoft.com/office/drawing/2014/main" id="{AC415FC4-268E-A17F-6689-28575141BCB9}"/>
              </a:ext>
            </a:extLst>
          </p:cNvPr>
          <p:cNvSpPr txBox="1"/>
          <p:nvPr/>
        </p:nvSpPr>
        <p:spPr>
          <a:xfrm>
            <a:off x="4485586" y="211109"/>
            <a:ext cx="3577164" cy="6663363"/>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537667" rtl="0" eaLnBrk="1" latinLnBrk="0" hangingPunct="1">
              <a:defRPr sz="2117" kern="1200">
                <a:solidFill>
                  <a:schemeClr val="tx1"/>
                </a:solidFill>
                <a:latin typeface="+mn-lt"/>
                <a:ea typeface="+mn-ea"/>
                <a:cs typeface="+mn-cs"/>
              </a:defRPr>
            </a:lvl1pPr>
            <a:lvl2pPr marL="537667" algn="l" defTabSz="537667" rtl="0" eaLnBrk="1" latinLnBrk="0" hangingPunct="1">
              <a:defRPr sz="2117" kern="1200">
                <a:solidFill>
                  <a:schemeClr val="tx1"/>
                </a:solidFill>
                <a:latin typeface="+mn-lt"/>
                <a:ea typeface="+mn-ea"/>
                <a:cs typeface="+mn-cs"/>
              </a:defRPr>
            </a:lvl2pPr>
            <a:lvl3pPr marL="1075334" algn="l" defTabSz="537667" rtl="0" eaLnBrk="1" latinLnBrk="0" hangingPunct="1">
              <a:defRPr sz="2117" kern="1200">
                <a:solidFill>
                  <a:schemeClr val="tx1"/>
                </a:solidFill>
                <a:latin typeface="+mn-lt"/>
                <a:ea typeface="+mn-ea"/>
                <a:cs typeface="+mn-cs"/>
              </a:defRPr>
            </a:lvl3pPr>
            <a:lvl4pPr marL="1613002" algn="l" defTabSz="537667" rtl="0" eaLnBrk="1" latinLnBrk="0" hangingPunct="1">
              <a:defRPr sz="2117" kern="1200">
                <a:solidFill>
                  <a:schemeClr val="tx1"/>
                </a:solidFill>
                <a:latin typeface="+mn-lt"/>
                <a:ea typeface="+mn-ea"/>
                <a:cs typeface="+mn-cs"/>
              </a:defRPr>
            </a:lvl4pPr>
            <a:lvl5pPr marL="2150669" algn="l" defTabSz="537667" rtl="0" eaLnBrk="1" latinLnBrk="0" hangingPunct="1">
              <a:defRPr sz="2117" kern="1200">
                <a:solidFill>
                  <a:schemeClr val="tx1"/>
                </a:solidFill>
                <a:latin typeface="+mn-lt"/>
                <a:ea typeface="+mn-ea"/>
                <a:cs typeface="+mn-cs"/>
              </a:defRPr>
            </a:lvl5pPr>
            <a:lvl6pPr marL="2688336" algn="l" defTabSz="537667" rtl="0" eaLnBrk="1" latinLnBrk="0" hangingPunct="1">
              <a:defRPr sz="2117" kern="1200">
                <a:solidFill>
                  <a:schemeClr val="tx1"/>
                </a:solidFill>
                <a:latin typeface="+mn-lt"/>
                <a:ea typeface="+mn-ea"/>
                <a:cs typeface="+mn-cs"/>
              </a:defRPr>
            </a:lvl6pPr>
            <a:lvl7pPr marL="3226003" algn="l" defTabSz="537667" rtl="0" eaLnBrk="1" latinLnBrk="0" hangingPunct="1">
              <a:defRPr sz="2117" kern="1200">
                <a:solidFill>
                  <a:schemeClr val="tx1"/>
                </a:solidFill>
                <a:latin typeface="+mn-lt"/>
                <a:ea typeface="+mn-ea"/>
                <a:cs typeface="+mn-cs"/>
              </a:defRPr>
            </a:lvl7pPr>
            <a:lvl8pPr marL="3763670" algn="l" defTabSz="537667" rtl="0" eaLnBrk="1" latinLnBrk="0" hangingPunct="1">
              <a:defRPr sz="2117" kern="1200">
                <a:solidFill>
                  <a:schemeClr val="tx1"/>
                </a:solidFill>
                <a:latin typeface="+mn-lt"/>
                <a:ea typeface="+mn-ea"/>
                <a:cs typeface="+mn-cs"/>
              </a:defRPr>
            </a:lvl8pPr>
            <a:lvl9pPr marL="4301338" algn="l" defTabSz="537667" rtl="0" eaLnBrk="1" latinLnBrk="0" hangingPunct="1">
              <a:defRPr sz="2117" kern="1200">
                <a:solidFill>
                  <a:schemeClr val="tx1"/>
                </a:solidFill>
                <a:latin typeface="+mn-lt"/>
                <a:ea typeface="+mn-ea"/>
                <a:cs typeface="+mn-cs"/>
              </a:defRPr>
            </a:lvl9pPr>
          </a:lstStyle>
          <a:p>
            <a:r>
              <a:rPr lang="en-GB" sz="1600" b="1" dirty="0">
                <a:solidFill>
                  <a:schemeClr val="bg1"/>
                </a:solidFill>
                <a:latin typeface="Arial Nova"/>
              </a:rPr>
              <a:t>PROPOSED RESEARCH APPROACH</a:t>
            </a:r>
          </a:p>
          <a:p>
            <a:endParaRPr lang="en-GB" sz="1600" b="1" dirty="0">
              <a:solidFill>
                <a:schemeClr val="bg1"/>
              </a:solidFill>
              <a:latin typeface="Arial Nova"/>
            </a:endParaRPr>
          </a:p>
          <a:p>
            <a:r>
              <a:rPr lang="en-GB" sz="1600" b="1" dirty="0">
                <a:solidFill>
                  <a:schemeClr val="bg1"/>
                </a:solidFill>
                <a:latin typeface="Arial Nova"/>
              </a:rPr>
              <a:t>Qualitative Study</a:t>
            </a:r>
          </a:p>
          <a:p>
            <a:pPr marL="171450" indent="-171450">
              <a:buFont typeface="Arial"/>
              <a:buChar char="•"/>
            </a:pPr>
            <a:r>
              <a:rPr lang="en-GB" sz="1600" dirty="0">
                <a:solidFill>
                  <a:schemeClr val="bg1"/>
                </a:solidFill>
                <a:latin typeface="Arial Nova"/>
                <a:ea typeface="+mn-lt"/>
                <a:cs typeface="+mn-lt"/>
              </a:rPr>
              <a:t>Conducting semi-structured interviews with British Pakistani women qualified for at least one NHS cancer screening initiative.</a:t>
            </a:r>
            <a:endParaRPr lang="en-GB" sz="1600" dirty="0">
              <a:solidFill>
                <a:schemeClr val="bg1"/>
              </a:solidFill>
              <a:latin typeface="Arial Nova"/>
            </a:endParaRPr>
          </a:p>
          <a:p>
            <a:pPr marL="171450" indent="-171450">
              <a:buFont typeface="Arial"/>
              <a:buChar char="•"/>
            </a:pPr>
            <a:r>
              <a:rPr lang="en-GB" sz="1600" dirty="0">
                <a:solidFill>
                  <a:schemeClr val="bg1"/>
                </a:solidFill>
                <a:latin typeface="Arial Nova"/>
                <a:ea typeface="+mn-lt"/>
                <a:cs typeface="+mn-lt"/>
              </a:rPr>
              <a:t>Intentional recruitment to encompass diversity in age, English language skills, and screening experience.</a:t>
            </a:r>
            <a:endParaRPr lang="en-GB" sz="1600" dirty="0">
              <a:solidFill>
                <a:schemeClr val="bg1"/>
              </a:solidFill>
              <a:latin typeface="Arial Nova"/>
            </a:endParaRPr>
          </a:p>
          <a:p>
            <a:pPr marL="171450" indent="-171450">
              <a:buFont typeface="Arial"/>
              <a:buChar char="•"/>
            </a:pPr>
            <a:r>
              <a:rPr lang="en-GB" sz="1600" dirty="0">
                <a:solidFill>
                  <a:schemeClr val="bg1"/>
                </a:solidFill>
                <a:latin typeface="Arial Nova"/>
                <a:ea typeface="+mn-lt"/>
                <a:cs typeface="+mn-lt"/>
              </a:rPr>
              <a:t>Professional interpreters for Urdu and Punjabi are provided as necessary to ensure the inclusion of under-represented voices.</a:t>
            </a:r>
            <a:endParaRPr lang="en-GB" sz="1600" dirty="0">
              <a:solidFill>
                <a:schemeClr val="bg1"/>
              </a:solidFill>
              <a:latin typeface="Arial Nova"/>
            </a:endParaRPr>
          </a:p>
          <a:p>
            <a:pPr marL="171450" indent="-171450">
              <a:buFont typeface="Arial"/>
              <a:buChar char="•"/>
            </a:pPr>
            <a:r>
              <a:rPr lang="en-GB" sz="1600" dirty="0">
                <a:solidFill>
                  <a:schemeClr val="bg1"/>
                </a:solidFill>
                <a:latin typeface="Arial Nova"/>
                <a:ea typeface="+mn-lt"/>
                <a:cs typeface="+mn-lt"/>
              </a:rPr>
              <a:t>Employing reflexive thematic analysis to discern patterns among obstacles and enablers (Braun and Clarke, 2021).</a:t>
            </a:r>
            <a:endParaRPr lang="en-GB" sz="1600" dirty="0">
              <a:solidFill>
                <a:schemeClr val="bg1"/>
              </a:solidFill>
              <a:latin typeface="Arial Nova"/>
            </a:endParaRPr>
          </a:p>
          <a:p>
            <a:endParaRPr lang="en-GB" sz="1600" dirty="0">
              <a:solidFill>
                <a:schemeClr val="bg1"/>
              </a:solidFill>
              <a:latin typeface="Arial Nova"/>
            </a:endParaRPr>
          </a:p>
          <a:p>
            <a:r>
              <a:rPr lang="en-GB" sz="1600" i="1" dirty="0">
                <a:solidFill>
                  <a:schemeClr val="bg1"/>
                </a:solidFill>
                <a:latin typeface="Arial Nova"/>
              </a:rPr>
              <a:t>Ethics: informed consent, confidentiality, culturally sensitive interviewing and clear interpreter confidentiality procedures are essential (BERA, 2024).</a:t>
            </a:r>
            <a:endParaRPr lang="en-GB" sz="1600" dirty="0">
              <a:solidFill>
                <a:schemeClr val="bg1"/>
              </a:solidFill>
              <a:latin typeface="Arial Nova"/>
            </a:endParaRPr>
          </a:p>
        </p:txBody>
      </p:sp>
      <p:sp>
        <p:nvSpPr>
          <p:cNvPr id="5" name="TextBox 4">
            <a:extLst>
              <a:ext uri="{FF2B5EF4-FFF2-40B4-BE49-F238E27FC236}">
                <a16:creationId xmlns:a16="http://schemas.microsoft.com/office/drawing/2014/main" id="{28B3B9E3-8369-8230-2394-D896B7158AC1}"/>
              </a:ext>
            </a:extLst>
          </p:cNvPr>
          <p:cNvSpPr txBox="1"/>
          <p:nvPr/>
        </p:nvSpPr>
        <p:spPr>
          <a:xfrm>
            <a:off x="8201812" y="211110"/>
            <a:ext cx="4436300" cy="5878532"/>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537667" rtl="0" eaLnBrk="1" latinLnBrk="0" hangingPunct="1">
              <a:defRPr sz="2117" kern="1200">
                <a:solidFill>
                  <a:schemeClr val="tx1"/>
                </a:solidFill>
                <a:latin typeface="+mn-lt"/>
                <a:ea typeface="+mn-ea"/>
                <a:cs typeface="+mn-cs"/>
              </a:defRPr>
            </a:lvl1pPr>
            <a:lvl2pPr marL="537667" algn="l" defTabSz="537667" rtl="0" eaLnBrk="1" latinLnBrk="0" hangingPunct="1">
              <a:defRPr sz="2117" kern="1200">
                <a:solidFill>
                  <a:schemeClr val="tx1"/>
                </a:solidFill>
                <a:latin typeface="+mn-lt"/>
                <a:ea typeface="+mn-ea"/>
                <a:cs typeface="+mn-cs"/>
              </a:defRPr>
            </a:lvl2pPr>
            <a:lvl3pPr marL="1075334" algn="l" defTabSz="537667" rtl="0" eaLnBrk="1" latinLnBrk="0" hangingPunct="1">
              <a:defRPr sz="2117" kern="1200">
                <a:solidFill>
                  <a:schemeClr val="tx1"/>
                </a:solidFill>
                <a:latin typeface="+mn-lt"/>
                <a:ea typeface="+mn-ea"/>
                <a:cs typeface="+mn-cs"/>
              </a:defRPr>
            </a:lvl3pPr>
            <a:lvl4pPr marL="1613002" algn="l" defTabSz="537667" rtl="0" eaLnBrk="1" latinLnBrk="0" hangingPunct="1">
              <a:defRPr sz="2117" kern="1200">
                <a:solidFill>
                  <a:schemeClr val="tx1"/>
                </a:solidFill>
                <a:latin typeface="+mn-lt"/>
                <a:ea typeface="+mn-ea"/>
                <a:cs typeface="+mn-cs"/>
              </a:defRPr>
            </a:lvl4pPr>
            <a:lvl5pPr marL="2150669" algn="l" defTabSz="537667" rtl="0" eaLnBrk="1" latinLnBrk="0" hangingPunct="1">
              <a:defRPr sz="2117" kern="1200">
                <a:solidFill>
                  <a:schemeClr val="tx1"/>
                </a:solidFill>
                <a:latin typeface="+mn-lt"/>
                <a:ea typeface="+mn-ea"/>
                <a:cs typeface="+mn-cs"/>
              </a:defRPr>
            </a:lvl5pPr>
            <a:lvl6pPr marL="2688336" algn="l" defTabSz="537667" rtl="0" eaLnBrk="1" latinLnBrk="0" hangingPunct="1">
              <a:defRPr sz="2117" kern="1200">
                <a:solidFill>
                  <a:schemeClr val="tx1"/>
                </a:solidFill>
                <a:latin typeface="+mn-lt"/>
                <a:ea typeface="+mn-ea"/>
                <a:cs typeface="+mn-cs"/>
              </a:defRPr>
            </a:lvl6pPr>
            <a:lvl7pPr marL="3226003" algn="l" defTabSz="537667" rtl="0" eaLnBrk="1" latinLnBrk="0" hangingPunct="1">
              <a:defRPr sz="2117" kern="1200">
                <a:solidFill>
                  <a:schemeClr val="tx1"/>
                </a:solidFill>
                <a:latin typeface="+mn-lt"/>
                <a:ea typeface="+mn-ea"/>
                <a:cs typeface="+mn-cs"/>
              </a:defRPr>
            </a:lvl7pPr>
            <a:lvl8pPr marL="3763670" algn="l" defTabSz="537667" rtl="0" eaLnBrk="1" latinLnBrk="0" hangingPunct="1">
              <a:defRPr sz="2117" kern="1200">
                <a:solidFill>
                  <a:schemeClr val="tx1"/>
                </a:solidFill>
                <a:latin typeface="+mn-lt"/>
                <a:ea typeface="+mn-ea"/>
                <a:cs typeface="+mn-cs"/>
              </a:defRPr>
            </a:lvl8pPr>
            <a:lvl9pPr marL="4301338" algn="l" defTabSz="537667" rtl="0" eaLnBrk="1" latinLnBrk="0" hangingPunct="1">
              <a:defRPr sz="2117" kern="1200">
                <a:solidFill>
                  <a:schemeClr val="tx1"/>
                </a:solidFill>
                <a:latin typeface="+mn-lt"/>
                <a:ea typeface="+mn-ea"/>
                <a:cs typeface="+mn-cs"/>
              </a:defRPr>
            </a:lvl9pPr>
          </a:lstStyle>
          <a:p>
            <a:r>
              <a:rPr lang="en-GB" sz="1600" b="1" dirty="0">
                <a:solidFill>
                  <a:schemeClr val="bg1"/>
                </a:solidFill>
                <a:latin typeface="Arial Nova"/>
              </a:rPr>
              <a:t>POTENTIAL RESEARCH IMPACT</a:t>
            </a:r>
            <a:endParaRPr lang="en-US" sz="1600" b="1">
              <a:solidFill>
                <a:schemeClr val="bg1"/>
              </a:solidFill>
            </a:endParaRPr>
          </a:p>
          <a:p>
            <a:endParaRPr lang="en-GB" sz="1600" dirty="0">
              <a:solidFill>
                <a:schemeClr val="bg1"/>
              </a:solidFill>
              <a:latin typeface="Arial Nova"/>
            </a:endParaRPr>
          </a:p>
          <a:p>
            <a:r>
              <a:rPr lang="en-GB" sz="1600" b="1" dirty="0">
                <a:solidFill>
                  <a:srgbClr val="0070C0"/>
                </a:solidFill>
                <a:latin typeface="Arial Nova"/>
                <a:ea typeface="+mn-lt"/>
                <a:cs typeface="+mn-lt"/>
              </a:rPr>
              <a:t>Results may facilitate a transition in services from addressing “why women do not participate” to focusing on “what modifications are necessary to enhance screening accessibility.”</a:t>
            </a:r>
            <a:endParaRPr lang="en-GB" sz="1600" b="1" dirty="0">
              <a:solidFill>
                <a:srgbClr val="0070C0"/>
              </a:solidFill>
              <a:latin typeface="Arial Nova"/>
            </a:endParaRPr>
          </a:p>
          <a:p>
            <a:endParaRPr lang="en-GB" sz="1600" b="1" dirty="0">
              <a:solidFill>
                <a:srgbClr val="0070C0"/>
              </a:solidFill>
              <a:latin typeface="Arial Nova"/>
            </a:endParaRPr>
          </a:p>
          <a:p>
            <a:pPr>
              <a:buFont typeface="Arial"/>
              <a:buChar char="•"/>
            </a:pPr>
            <a:r>
              <a:rPr lang="en-GB" sz="1600" dirty="0">
                <a:solidFill>
                  <a:schemeClr val="bg1"/>
                </a:solidFill>
                <a:latin typeface="Arial Nova"/>
                <a:ea typeface="+mn-lt"/>
                <a:cs typeface="+mn-lt"/>
              </a:rPr>
              <a:t>Enhanced accessibility and cultural responsiveness of information.</a:t>
            </a:r>
            <a:endParaRPr lang="en-GB" sz="1600" dirty="0">
              <a:solidFill>
                <a:schemeClr val="bg1"/>
              </a:solidFill>
              <a:latin typeface="Arial Nova"/>
            </a:endParaRPr>
          </a:p>
          <a:p>
            <a:pPr>
              <a:buFont typeface="Arial"/>
              <a:buChar char="•"/>
            </a:pPr>
            <a:r>
              <a:rPr lang="en-GB" sz="1600" dirty="0">
                <a:solidFill>
                  <a:schemeClr val="bg1"/>
                </a:solidFill>
                <a:latin typeface="Arial Nova"/>
                <a:ea typeface="+mn-lt"/>
                <a:cs typeface="+mn-lt"/>
              </a:rPr>
              <a:t>Suitable engagement of professional interpreters.</a:t>
            </a:r>
            <a:endParaRPr lang="en-GB" sz="1600" dirty="0">
              <a:solidFill>
                <a:schemeClr val="bg1"/>
              </a:solidFill>
              <a:latin typeface="Arial Nova"/>
            </a:endParaRPr>
          </a:p>
          <a:p>
            <a:pPr>
              <a:buFont typeface="Arial"/>
              <a:buChar char="•"/>
            </a:pPr>
            <a:r>
              <a:rPr lang="en-GB" sz="1600" dirty="0">
                <a:solidFill>
                  <a:schemeClr val="bg1"/>
                </a:solidFill>
                <a:latin typeface="Arial Nova"/>
                <a:ea typeface="+mn-lt"/>
                <a:cs typeface="+mn-lt"/>
              </a:rPr>
              <a:t>Unambiguous confirmation of privacy and female screening staff.</a:t>
            </a:r>
            <a:endParaRPr lang="en-GB" sz="1600" dirty="0">
              <a:solidFill>
                <a:schemeClr val="bg1"/>
              </a:solidFill>
              <a:latin typeface="Arial Nova"/>
            </a:endParaRPr>
          </a:p>
          <a:p>
            <a:pPr>
              <a:buFont typeface="Arial"/>
              <a:buChar char="•"/>
            </a:pPr>
            <a:r>
              <a:rPr lang="en-GB" sz="1600" dirty="0">
                <a:solidFill>
                  <a:schemeClr val="bg1"/>
                </a:solidFill>
                <a:latin typeface="Arial Nova"/>
                <a:ea typeface="+mn-lt"/>
                <a:cs typeface="+mn-lt"/>
              </a:rPr>
              <a:t>Engagement with general practitioners and local communities.</a:t>
            </a:r>
          </a:p>
          <a:p>
            <a:pPr>
              <a:buFont typeface="Arial"/>
              <a:buChar char="•"/>
            </a:pPr>
            <a:r>
              <a:rPr lang="en-GB" sz="1600" dirty="0">
                <a:solidFill>
                  <a:schemeClr val="bg1"/>
                </a:solidFill>
                <a:latin typeface="Arial Nova"/>
                <a:ea typeface="+mn-lt"/>
                <a:cs typeface="+mn-lt"/>
              </a:rPr>
              <a:t>Improved identification of distinctions within South Asian communities.</a:t>
            </a:r>
            <a:endParaRPr lang="en-GB" sz="1600" dirty="0">
              <a:solidFill>
                <a:schemeClr val="bg1"/>
              </a:solidFill>
              <a:latin typeface="Arial Nova"/>
            </a:endParaRPr>
          </a:p>
          <a:p>
            <a:pPr>
              <a:buFont typeface="Arial"/>
              <a:buChar char="•"/>
            </a:pPr>
            <a:r>
              <a:rPr lang="en-GB" sz="1600" dirty="0">
                <a:solidFill>
                  <a:schemeClr val="bg1"/>
                </a:solidFill>
                <a:latin typeface="Arial Nova"/>
                <a:ea typeface="+mn-lt"/>
                <a:cs typeface="+mn-lt"/>
              </a:rPr>
              <a:t>Evidence-based suggestions to alleviate inequities in screening practices.</a:t>
            </a:r>
            <a:endParaRPr lang="en-GB" sz="1600" dirty="0">
              <a:solidFill>
                <a:schemeClr val="bg1"/>
              </a:solidFill>
              <a:latin typeface="Arial Nova"/>
            </a:endParaRPr>
          </a:p>
          <a:p>
            <a:pPr marL="171450" indent="-171450">
              <a:buFont typeface="Arial"/>
              <a:buChar char="•"/>
            </a:pPr>
            <a:endParaRPr lang="en-GB" sz="1100" dirty="0">
              <a:solidFill>
                <a:srgbClr val="000000"/>
              </a:solidFill>
              <a:latin typeface="Corbel" panose="020B0503020204020204"/>
            </a:endParaRPr>
          </a:p>
          <a:p>
            <a:endParaRPr lang="en-GB" sz="1100" dirty="0">
              <a:solidFill>
                <a:srgbClr val="0070C0"/>
              </a:solidFill>
              <a:latin typeface="Arial Nova"/>
            </a:endParaRPr>
          </a:p>
          <a:p>
            <a:endParaRPr lang="en-GB" sz="1100" dirty="0">
              <a:solidFill>
                <a:srgbClr val="0070C0"/>
              </a:solidFill>
              <a:latin typeface="Arial Nova"/>
            </a:endParaRPr>
          </a:p>
          <a:p>
            <a:endParaRPr lang="en-GB" sz="1100" b="1" dirty="0">
              <a:solidFill>
                <a:schemeClr val="bg1"/>
              </a:solidFill>
              <a:latin typeface="Arial Nova"/>
            </a:endParaRPr>
          </a:p>
          <a:p>
            <a:endParaRPr lang="en-GB" sz="1200" b="1" dirty="0">
              <a:solidFill>
                <a:schemeClr val="bg1"/>
              </a:solidFill>
              <a:latin typeface="Arial Nova"/>
            </a:endParaRPr>
          </a:p>
        </p:txBody>
      </p:sp>
      <p:sp>
        <p:nvSpPr>
          <p:cNvPr id="6" name="Rectangle: Rounded Corners 5">
            <a:extLst>
              <a:ext uri="{FF2B5EF4-FFF2-40B4-BE49-F238E27FC236}">
                <a16:creationId xmlns:a16="http://schemas.microsoft.com/office/drawing/2014/main" id="{48BDFC47-572D-9E22-A14C-D9C80514A9AB}"/>
              </a:ext>
            </a:extLst>
          </p:cNvPr>
          <p:cNvSpPr/>
          <p:nvPr/>
        </p:nvSpPr>
        <p:spPr>
          <a:xfrm>
            <a:off x="359404" y="6508448"/>
            <a:ext cx="3236188" cy="245094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537667" rtl="0" eaLnBrk="1" latinLnBrk="0" hangingPunct="1">
              <a:defRPr sz="2117" kern="1200">
                <a:solidFill>
                  <a:schemeClr val="tx1"/>
                </a:solidFill>
                <a:latin typeface="+mn-lt"/>
                <a:ea typeface="+mn-ea"/>
                <a:cs typeface="+mn-cs"/>
              </a:defRPr>
            </a:lvl1pPr>
            <a:lvl2pPr marL="537667" algn="l" defTabSz="537667" rtl="0" eaLnBrk="1" latinLnBrk="0" hangingPunct="1">
              <a:defRPr sz="2117" kern="1200">
                <a:solidFill>
                  <a:schemeClr val="tx1"/>
                </a:solidFill>
                <a:latin typeface="+mn-lt"/>
                <a:ea typeface="+mn-ea"/>
                <a:cs typeface="+mn-cs"/>
              </a:defRPr>
            </a:lvl2pPr>
            <a:lvl3pPr marL="1075334" algn="l" defTabSz="537667" rtl="0" eaLnBrk="1" latinLnBrk="0" hangingPunct="1">
              <a:defRPr sz="2117" kern="1200">
                <a:solidFill>
                  <a:schemeClr val="tx1"/>
                </a:solidFill>
                <a:latin typeface="+mn-lt"/>
                <a:ea typeface="+mn-ea"/>
                <a:cs typeface="+mn-cs"/>
              </a:defRPr>
            </a:lvl3pPr>
            <a:lvl4pPr marL="1613002" algn="l" defTabSz="537667" rtl="0" eaLnBrk="1" latinLnBrk="0" hangingPunct="1">
              <a:defRPr sz="2117" kern="1200">
                <a:solidFill>
                  <a:schemeClr val="tx1"/>
                </a:solidFill>
                <a:latin typeface="+mn-lt"/>
                <a:ea typeface="+mn-ea"/>
                <a:cs typeface="+mn-cs"/>
              </a:defRPr>
            </a:lvl4pPr>
            <a:lvl5pPr marL="2150669" algn="l" defTabSz="537667" rtl="0" eaLnBrk="1" latinLnBrk="0" hangingPunct="1">
              <a:defRPr sz="2117" kern="1200">
                <a:solidFill>
                  <a:schemeClr val="tx1"/>
                </a:solidFill>
                <a:latin typeface="+mn-lt"/>
                <a:ea typeface="+mn-ea"/>
                <a:cs typeface="+mn-cs"/>
              </a:defRPr>
            </a:lvl5pPr>
            <a:lvl6pPr marL="2688336" algn="l" defTabSz="537667" rtl="0" eaLnBrk="1" latinLnBrk="0" hangingPunct="1">
              <a:defRPr sz="2117" kern="1200">
                <a:solidFill>
                  <a:schemeClr val="tx1"/>
                </a:solidFill>
                <a:latin typeface="+mn-lt"/>
                <a:ea typeface="+mn-ea"/>
                <a:cs typeface="+mn-cs"/>
              </a:defRPr>
            </a:lvl6pPr>
            <a:lvl7pPr marL="3226003" algn="l" defTabSz="537667" rtl="0" eaLnBrk="1" latinLnBrk="0" hangingPunct="1">
              <a:defRPr sz="2117" kern="1200">
                <a:solidFill>
                  <a:schemeClr val="tx1"/>
                </a:solidFill>
                <a:latin typeface="+mn-lt"/>
                <a:ea typeface="+mn-ea"/>
                <a:cs typeface="+mn-cs"/>
              </a:defRPr>
            </a:lvl7pPr>
            <a:lvl8pPr marL="3763670" algn="l" defTabSz="537667" rtl="0" eaLnBrk="1" latinLnBrk="0" hangingPunct="1">
              <a:defRPr sz="2117" kern="1200">
                <a:solidFill>
                  <a:schemeClr val="tx1"/>
                </a:solidFill>
                <a:latin typeface="+mn-lt"/>
                <a:ea typeface="+mn-ea"/>
                <a:cs typeface="+mn-cs"/>
              </a:defRPr>
            </a:lvl8pPr>
            <a:lvl9pPr marL="4301338" algn="l" defTabSz="537667" rtl="0" eaLnBrk="1" latinLnBrk="0" hangingPunct="1">
              <a:defRPr sz="2117" kern="1200">
                <a:solidFill>
                  <a:schemeClr val="tx1"/>
                </a:solidFill>
                <a:latin typeface="+mn-lt"/>
                <a:ea typeface="+mn-ea"/>
                <a:cs typeface="+mn-cs"/>
              </a:defRPr>
            </a:lvl9pPr>
          </a:lstStyle>
          <a:p>
            <a:pPr algn="ctr"/>
            <a:r>
              <a:rPr lang="en-GB" sz="1600" b="1" dirty="0">
                <a:solidFill>
                  <a:schemeClr val="bg1"/>
                </a:solidFill>
                <a:latin typeface="Arial Nova"/>
              </a:rPr>
              <a:t>KEY </a:t>
            </a:r>
            <a:r>
              <a:rPr lang="en-GB" sz="1600" b="1">
                <a:solidFill>
                  <a:schemeClr val="bg1"/>
                </a:solidFill>
                <a:latin typeface="Arial Nova"/>
              </a:rPr>
              <a:t>MESSAGE:</a:t>
            </a:r>
            <a:r>
              <a:rPr lang="en-GB" sz="1600" dirty="0">
                <a:solidFill>
                  <a:schemeClr val="bg1"/>
                </a:solidFill>
                <a:latin typeface="Arial Nova"/>
              </a:rPr>
              <a:t> </a:t>
            </a:r>
            <a:endParaRPr lang="en-GB" sz="1600" dirty="0">
              <a:solidFill>
                <a:schemeClr val="bg1"/>
              </a:solidFill>
              <a:latin typeface="Arial Nova"/>
              <a:ea typeface="+mn-lt"/>
              <a:cs typeface="+mn-lt"/>
            </a:endParaRPr>
          </a:p>
          <a:p>
            <a:pPr algn="ctr"/>
            <a:r>
              <a:rPr lang="en-GB" sz="1600">
                <a:solidFill>
                  <a:schemeClr val="bg1"/>
                </a:solidFill>
                <a:latin typeface="Arial Nova"/>
                <a:ea typeface="+mn-lt"/>
                <a:cs typeface="+mn-lt"/>
              </a:rPr>
              <a:t>Comprehending </a:t>
            </a:r>
            <a:r>
              <a:rPr lang="en-GB" sz="1600" dirty="0">
                <a:solidFill>
                  <a:schemeClr val="bg1"/>
                </a:solidFill>
                <a:latin typeface="Arial Nova"/>
                <a:ea typeface="+mn-lt"/>
                <a:cs typeface="+mn-lt"/>
              </a:rPr>
              <a:t>both obstacles and enablers can reveal adjustable service elements and promote equal, individualised, and culturally attuned NHS cancer screening.</a:t>
            </a:r>
            <a:endParaRPr lang="en-GB" sz="1600">
              <a:solidFill>
                <a:schemeClr val="bg1"/>
              </a:solidFill>
              <a:latin typeface="Arial Nova"/>
            </a:endParaRPr>
          </a:p>
        </p:txBody>
      </p:sp>
      <p:pic>
        <p:nvPicPr>
          <p:cNvPr id="7" name="Picture 6" descr="A pink and white sign&#10;&#10;AI-generated content may be incorrect.">
            <a:extLst>
              <a:ext uri="{FF2B5EF4-FFF2-40B4-BE49-F238E27FC236}">
                <a16:creationId xmlns:a16="http://schemas.microsoft.com/office/drawing/2014/main" id="{B2DB04EC-D35E-3B61-FC28-700E7028304B}"/>
              </a:ext>
            </a:extLst>
          </p:cNvPr>
          <p:cNvPicPr>
            <a:picLocks noChangeAspect="1"/>
          </p:cNvPicPr>
          <p:nvPr/>
        </p:nvPicPr>
        <p:blipFill>
          <a:blip r:embed="rId2"/>
          <a:stretch>
            <a:fillRect/>
          </a:stretch>
        </p:blipFill>
        <p:spPr>
          <a:xfrm>
            <a:off x="4071540" y="7103016"/>
            <a:ext cx="3574259" cy="2058967"/>
          </a:xfrm>
          <a:prstGeom prst="rect">
            <a:avLst/>
          </a:prstGeom>
        </p:spPr>
      </p:pic>
      <p:sp>
        <p:nvSpPr>
          <p:cNvPr id="8" name="TextBox 7">
            <a:extLst>
              <a:ext uri="{FF2B5EF4-FFF2-40B4-BE49-F238E27FC236}">
                <a16:creationId xmlns:a16="http://schemas.microsoft.com/office/drawing/2014/main" id="{9169E3BD-CB34-285F-DE92-E7FF1D0BC690}"/>
              </a:ext>
            </a:extLst>
          </p:cNvPr>
          <p:cNvSpPr txBox="1"/>
          <p:nvPr/>
        </p:nvSpPr>
        <p:spPr>
          <a:xfrm>
            <a:off x="3961991" y="9173087"/>
            <a:ext cx="368473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537667" rtl="0" eaLnBrk="1" latinLnBrk="0" hangingPunct="1">
              <a:defRPr sz="2117" kern="1200">
                <a:solidFill>
                  <a:schemeClr val="tx1"/>
                </a:solidFill>
                <a:latin typeface="+mn-lt"/>
                <a:ea typeface="+mn-ea"/>
                <a:cs typeface="+mn-cs"/>
              </a:defRPr>
            </a:lvl1pPr>
            <a:lvl2pPr marL="537667" algn="l" defTabSz="537667" rtl="0" eaLnBrk="1" latinLnBrk="0" hangingPunct="1">
              <a:defRPr sz="2117" kern="1200">
                <a:solidFill>
                  <a:schemeClr val="tx1"/>
                </a:solidFill>
                <a:latin typeface="+mn-lt"/>
                <a:ea typeface="+mn-ea"/>
                <a:cs typeface="+mn-cs"/>
              </a:defRPr>
            </a:lvl2pPr>
            <a:lvl3pPr marL="1075334" algn="l" defTabSz="537667" rtl="0" eaLnBrk="1" latinLnBrk="0" hangingPunct="1">
              <a:defRPr sz="2117" kern="1200">
                <a:solidFill>
                  <a:schemeClr val="tx1"/>
                </a:solidFill>
                <a:latin typeface="+mn-lt"/>
                <a:ea typeface="+mn-ea"/>
                <a:cs typeface="+mn-cs"/>
              </a:defRPr>
            </a:lvl3pPr>
            <a:lvl4pPr marL="1613002" algn="l" defTabSz="537667" rtl="0" eaLnBrk="1" latinLnBrk="0" hangingPunct="1">
              <a:defRPr sz="2117" kern="1200">
                <a:solidFill>
                  <a:schemeClr val="tx1"/>
                </a:solidFill>
                <a:latin typeface="+mn-lt"/>
                <a:ea typeface="+mn-ea"/>
                <a:cs typeface="+mn-cs"/>
              </a:defRPr>
            </a:lvl4pPr>
            <a:lvl5pPr marL="2150669" algn="l" defTabSz="537667" rtl="0" eaLnBrk="1" latinLnBrk="0" hangingPunct="1">
              <a:defRPr sz="2117" kern="1200">
                <a:solidFill>
                  <a:schemeClr val="tx1"/>
                </a:solidFill>
                <a:latin typeface="+mn-lt"/>
                <a:ea typeface="+mn-ea"/>
                <a:cs typeface="+mn-cs"/>
              </a:defRPr>
            </a:lvl5pPr>
            <a:lvl6pPr marL="2688336" algn="l" defTabSz="537667" rtl="0" eaLnBrk="1" latinLnBrk="0" hangingPunct="1">
              <a:defRPr sz="2117" kern="1200">
                <a:solidFill>
                  <a:schemeClr val="tx1"/>
                </a:solidFill>
                <a:latin typeface="+mn-lt"/>
                <a:ea typeface="+mn-ea"/>
                <a:cs typeface="+mn-cs"/>
              </a:defRPr>
            </a:lvl6pPr>
            <a:lvl7pPr marL="3226003" algn="l" defTabSz="537667" rtl="0" eaLnBrk="1" latinLnBrk="0" hangingPunct="1">
              <a:defRPr sz="2117" kern="1200">
                <a:solidFill>
                  <a:schemeClr val="tx1"/>
                </a:solidFill>
                <a:latin typeface="+mn-lt"/>
                <a:ea typeface="+mn-ea"/>
                <a:cs typeface="+mn-cs"/>
              </a:defRPr>
            </a:lvl7pPr>
            <a:lvl8pPr marL="3763670" algn="l" defTabSz="537667" rtl="0" eaLnBrk="1" latinLnBrk="0" hangingPunct="1">
              <a:defRPr sz="2117" kern="1200">
                <a:solidFill>
                  <a:schemeClr val="tx1"/>
                </a:solidFill>
                <a:latin typeface="+mn-lt"/>
                <a:ea typeface="+mn-ea"/>
                <a:cs typeface="+mn-cs"/>
              </a:defRPr>
            </a:lvl8pPr>
            <a:lvl9pPr marL="4301338" algn="l" defTabSz="537667" rtl="0" eaLnBrk="1" latinLnBrk="0" hangingPunct="1">
              <a:defRPr sz="2117" kern="1200">
                <a:solidFill>
                  <a:schemeClr val="tx1"/>
                </a:solidFill>
                <a:latin typeface="+mn-lt"/>
                <a:ea typeface="+mn-ea"/>
                <a:cs typeface="+mn-cs"/>
              </a:defRPr>
            </a:lvl9pPr>
          </a:lstStyle>
          <a:p>
            <a:r>
              <a:rPr lang="en-GB" sz="1400" dirty="0">
                <a:solidFill>
                  <a:schemeClr val="bg1"/>
                </a:solidFill>
                <a:latin typeface="Arial Nova"/>
                <a:ea typeface="+mn-lt"/>
                <a:cs typeface="+mn-lt"/>
              </a:rPr>
              <a:t>Source: Breast Cancer Support UK (2020)</a:t>
            </a:r>
            <a:endParaRPr lang="en-US" sz="1400">
              <a:solidFill>
                <a:schemeClr val="bg1"/>
              </a:solidFill>
              <a:latin typeface="Arial Nova"/>
            </a:endParaRPr>
          </a:p>
        </p:txBody>
      </p:sp>
      <p:pic>
        <p:nvPicPr>
          <p:cNvPr id="9" name="Picture 8" descr="A symbol of a person with a pink ribbon&#10;&#10;AI-generated content may be incorrect.">
            <a:extLst>
              <a:ext uri="{FF2B5EF4-FFF2-40B4-BE49-F238E27FC236}">
                <a16:creationId xmlns:a16="http://schemas.microsoft.com/office/drawing/2014/main" id="{ECDAA567-2EB7-2C96-2C44-9F27B701C15D}"/>
              </a:ext>
            </a:extLst>
          </p:cNvPr>
          <p:cNvPicPr>
            <a:picLocks noChangeAspect="1"/>
          </p:cNvPicPr>
          <p:nvPr/>
        </p:nvPicPr>
        <p:blipFill>
          <a:blip r:embed="rId3"/>
          <a:stretch>
            <a:fillRect/>
          </a:stretch>
        </p:blipFill>
        <p:spPr>
          <a:xfrm>
            <a:off x="8370406" y="6299644"/>
            <a:ext cx="3371721" cy="2894790"/>
          </a:xfrm>
          <a:prstGeom prst="rect">
            <a:avLst/>
          </a:prstGeom>
        </p:spPr>
      </p:pic>
      <p:sp>
        <p:nvSpPr>
          <p:cNvPr id="10" name="TextBox 9">
            <a:extLst>
              <a:ext uri="{FF2B5EF4-FFF2-40B4-BE49-F238E27FC236}">
                <a16:creationId xmlns:a16="http://schemas.microsoft.com/office/drawing/2014/main" id="{D558A489-DC3A-5CCF-A73E-0B5D3A118E0F}"/>
              </a:ext>
            </a:extLst>
          </p:cNvPr>
          <p:cNvSpPr txBox="1"/>
          <p:nvPr/>
        </p:nvSpPr>
        <p:spPr>
          <a:xfrm>
            <a:off x="11743013" y="8592371"/>
            <a:ext cx="1356986"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537667" rtl="0" eaLnBrk="1" latinLnBrk="0" hangingPunct="1">
              <a:defRPr sz="2117" kern="1200">
                <a:solidFill>
                  <a:schemeClr val="tx1"/>
                </a:solidFill>
                <a:latin typeface="+mn-lt"/>
                <a:ea typeface="+mn-ea"/>
                <a:cs typeface="+mn-cs"/>
              </a:defRPr>
            </a:lvl1pPr>
            <a:lvl2pPr marL="537667" algn="l" defTabSz="537667" rtl="0" eaLnBrk="1" latinLnBrk="0" hangingPunct="1">
              <a:defRPr sz="2117" kern="1200">
                <a:solidFill>
                  <a:schemeClr val="tx1"/>
                </a:solidFill>
                <a:latin typeface="+mn-lt"/>
                <a:ea typeface="+mn-ea"/>
                <a:cs typeface="+mn-cs"/>
              </a:defRPr>
            </a:lvl2pPr>
            <a:lvl3pPr marL="1075334" algn="l" defTabSz="537667" rtl="0" eaLnBrk="1" latinLnBrk="0" hangingPunct="1">
              <a:defRPr sz="2117" kern="1200">
                <a:solidFill>
                  <a:schemeClr val="tx1"/>
                </a:solidFill>
                <a:latin typeface="+mn-lt"/>
                <a:ea typeface="+mn-ea"/>
                <a:cs typeface="+mn-cs"/>
              </a:defRPr>
            </a:lvl3pPr>
            <a:lvl4pPr marL="1613002" algn="l" defTabSz="537667" rtl="0" eaLnBrk="1" latinLnBrk="0" hangingPunct="1">
              <a:defRPr sz="2117" kern="1200">
                <a:solidFill>
                  <a:schemeClr val="tx1"/>
                </a:solidFill>
                <a:latin typeface="+mn-lt"/>
                <a:ea typeface="+mn-ea"/>
                <a:cs typeface="+mn-cs"/>
              </a:defRPr>
            </a:lvl4pPr>
            <a:lvl5pPr marL="2150669" algn="l" defTabSz="537667" rtl="0" eaLnBrk="1" latinLnBrk="0" hangingPunct="1">
              <a:defRPr sz="2117" kern="1200">
                <a:solidFill>
                  <a:schemeClr val="tx1"/>
                </a:solidFill>
                <a:latin typeface="+mn-lt"/>
                <a:ea typeface="+mn-ea"/>
                <a:cs typeface="+mn-cs"/>
              </a:defRPr>
            </a:lvl5pPr>
            <a:lvl6pPr marL="2688336" algn="l" defTabSz="537667" rtl="0" eaLnBrk="1" latinLnBrk="0" hangingPunct="1">
              <a:defRPr sz="2117" kern="1200">
                <a:solidFill>
                  <a:schemeClr val="tx1"/>
                </a:solidFill>
                <a:latin typeface="+mn-lt"/>
                <a:ea typeface="+mn-ea"/>
                <a:cs typeface="+mn-cs"/>
              </a:defRPr>
            </a:lvl6pPr>
            <a:lvl7pPr marL="3226003" algn="l" defTabSz="537667" rtl="0" eaLnBrk="1" latinLnBrk="0" hangingPunct="1">
              <a:defRPr sz="2117" kern="1200">
                <a:solidFill>
                  <a:schemeClr val="tx1"/>
                </a:solidFill>
                <a:latin typeface="+mn-lt"/>
                <a:ea typeface="+mn-ea"/>
                <a:cs typeface="+mn-cs"/>
              </a:defRPr>
            </a:lvl7pPr>
            <a:lvl8pPr marL="3763670" algn="l" defTabSz="537667" rtl="0" eaLnBrk="1" latinLnBrk="0" hangingPunct="1">
              <a:defRPr sz="2117" kern="1200">
                <a:solidFill>
                  <a:schemeClr val="tx1"/>
                </a:solidFill>
                <a:latin typeface="+mn-lt"/>
                <a:ea typeface="+mn-ea"/>
                <a:cs typeface="+mn-cs"/>
              </a:defRPr>
            </a:lvl8pPr>
            <a:lvl9pPr marL="4301338" algn="l" defTabSz="537667" rtl="0" eaLnBrk="1" latinLnBrk="0" hangingPunct="1">
              <a:defRPr sz="2117" kern="1200">
                <a:solidFill>
                  <a:schemeClr val="tx1"/>
                </a:solidFill>
                <a:latin typeface="+mn-lt"/>
                <a:ea typeface="+mn-ea"/>
                <a:cs typeface="+mn-cs"/>
              </a:defRPr>
            </a:lvl9pPr>
          </a:lstStyle>
          <a:p>
            <a:r>
              <a:rPr lang="en-GB" sz="1400" dirty="0">
                <a:solidFill>
                  <a:schemeClr val="bg1"/>
                </a:solidFill>
                <a:latin typeface="Arial Nova"/>
                <a:ea typeface="+mn-lt"/>
                <a:cs typeface="+mn-lt"/>
              </a:rPr>
              <a:t>Source: </a:t>
            </a:r>
            <a:r>
              <a:rPr lang="en-GB" sz="1400" dirty="0" err="1">
                <a:solidFill>
                  <a:schemeClr val="bg1"/>
                </a:solidFill>
                <a:latin typeface="Arial Nova"/>
                <a:ea typeface="+mn-lt"/>
                <a:cs typeface="+mn-lt"/>
              </a:rPr>
              <a:t>Dreamstime</a:t>
            </a:r>
            <a:r>
              <a:rPr lang="en-GB" sz="1400" dirty="0">
                <a:solidFill>
                  <a:schemeClr val="bg1"/>
                </a:solidFill>
                <a:latin typeface="Arial Nova"/>
                <a:ea typeface="+mn-lt"/>
                <a:cs typeface="+mn-lt"/>
              </a:rPr>
              <a:t> (2026)</a:t>
            </a:r>
            <a:endParaRPr lang="en-US" sz="1400">
              <a:solidFill>
                <a:schemeClr val="bg1"/>
              </a:solidFill>
              <a:latin typeface="Arial Nova"/>
            </a:endParaRPr>
          </a:p>
        </p:txBody>
      </p:sp>
    </p:spTree>
    <p:extLst>
      <p:ext uri="{BB962C8B-B14F-4D97-AF65-F5344CB8AC3E}">
        <p14:creationId xmlns:p14="http://schemas.microsoft.com/office/powerpoint/2010/main" val="4281222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369A20E-A16D-AD36-AE19-34C984425AE1}"/>
              </a:ext>
            </a:extLst>
          </p:cNvPr>
          <p:cNvSpPr>
            <a:spLocks noGrp="1"/>
          </p:cNvSpPr>
          <p:nvPr>
            <p:ph type="subTitle" idx="1"/>
          </p:nvPr>
        </p:nvSpPr>
        <p:spPr>
          <a:xfrm>
            <a:off x="-2203" y="95650"/>
            <a:ext cx="2880360" cy="2130552"/>
          </a:xfrm>
        </p:spPr>
        <p:txBody>
          <a:bodyPr>
            <a:normAutofit/>
          </a:bodyPr>
          <a:lstStyle>
            <a:defPPr>
              <a:defRPr lang="en-US"/>
            </a:defPPr>
            <a:lvl1pPr marL="0" algn="l" defTabSz="537667" rtl="0" eaLnBrk="1" latinLnBrk="0" hangingPunct="1">
              <a:defRPr sz="2117" kern="1200">
                <a:solidFill>
                  <a:schemeClr val="tx1"/>
                </a:solidFill>
                <a:latin typeface="+mn-lt"/>
                <a:ea typeface="+mn-ea"/>
                <a:cs typeface="+mn-cs"/>
              </a:defRPr>
            </a:lvl1pPr>
            <a:lvl2pPr marL="537667" algn="l" defTabSz="537667" rtl="0" eaLnBrk="1" latinLnBrk="0" hangingPunct="1">
              <a:defRPr sz="2117" kern="1200">
                <a:solidFill>
                  <a:schemeClr val="tx1"/>
                </a:solidFill>
                <a:latin typeface="+mn-lt"/>
                <a:ea typeface="+mn-ea"/>
                <a:cs typeface="+mn-cs"/>
              </a:defRPr>
            </a:lvl2pPr>
            <a:lvl3pPr marL="1075334" algn="l" defTabSz="537667" rtl="0" eaLnBrk="1" latinLnBrk="0" hangingPunct="1">
              <a:defRPr sz="2117" kern="1200">
                <a:solidFill>
                  <a:schemeClr val="tx1"/>
                </a:solidFill>
                <a:latin typeface="+mn-lt"/>
                <a:ea typeface="+mn-ea"/>
                <a:cs typeface="+mn-cs"/>
              </a:defRPr>
            </a:lvl3pPr>
            <a:lvl4pPr marL="1613002" algn="l" defTabSz="537667" rtl="0" eaLnBrk="1" latinLnBrk="0" hangingPunct="1">
              <a:defRPr sz="2117" kern="1200">
                <a:solidFill>
                  <a:schemeClr val="tx1"/>
                </a:solidFill>
                <a:latin typeface="+mn-lt"/>
                <a:ea typeface="+mn-ea"/>
                <a:cs typeface="+mn-cs"/>
              </a:defRPr>
            </a:lvl4pPr>
            <a:lvl5pPr marL="2150669" algn="l" defTabSz="537667" rtl="0" eaLnBrk="1" latinLnBrk="0" hangingPunct="1">
              <a:defRPr sz="2117" kern="1200">
                <a:solidFill>
                  <a:schemeClr val="tx1"/>
                </a:solidFill>
                <a:latin typeface="+mn-lt"/>
                <a:ea typeface="+mn-ea"/>
                <a:cs typeface="+mn-cs"/>
              </a:defRPr>
            </a:lvl5pPr>
            <a:lvl6pPr marL="2688336" algn="l" defTabSz="537667" rtl="0" eaLnBrk="1" latinLnBrk="0" hangingPunct="1">
              <a:defRPr sz="2117" kern="1200">
                <a:solidFill>
                  <a:schemeClr val="tx1"/>
                </a:solidFill>
                <a:latin typeface="+mn-lt"/>
                <a:ea typeface="+mn-ea"/>
                <a:cs typeface="+mn-cs"/>
              </a:defRPr>
            </a:lvl6pPr>
            <a:lvl7pPr marL="3226003" algn="l" defTabSz="537667" rtl="0" eaLnBrk="1" latinLnBrk="0" hangingPunct="1">
              <a:defRPr sz="2117" kern="1200">
                <a:solidFill>
                  <a:schemeClr val="tx1"/>
                </a:solidFill>
                <a:latin typeface="+mn-lt"/>
                <a:ea typeface="+mn-ea"/>
                <a:cs typeface="+mn-cs"/>
              </a:defRPr>
            </a:lvl7pPr>
            <a:lvl8pPr marL="3763670" algn="l" defTabSz="537667" rtl="0" eaLnBrk="1" latinLnBrk="0" hangingPunct="1">
              <a:defRPr sz="2117" kern="1200">
                <a:solidFill>
                  <a:schemeClr val="tx1"/>
                </a:solidFill>
                <a:latin typeface="+mn-lt"/>
                <a:ea typeface="+mn-ea"/>
                <a:cs typeface="+mn-cs"/>
              </a:defRPr>
            </a:lvl8pPr>
            <a:lvl9pPr marL="4301338" algn="l" defTabSz="537667" rtl="0" eaLnBrk="1" latinLnBrk="0" hangingPunct="1">
              <a:defRPr sz="2117" kern="1200">
                <a:solidFill>
                  <a:schemeClr val="tx1"/>
                </a:solidFill>
                <a:latin typeface="+mn-lt"/>
                <a:ea typeface="+mn-ea"/>
                <a:cs typeface="+mn-cs"/>
              </a:defRPr>
            </a:lvl9pPr>
          </a:lstStyle>
          <a:p>
            <a:pPr algn="l"/>
            <a:r>
              <a:rPr lang="en-US" sz="1800" b="1" dirty="0">
                <a:solidFill>
                  <a:schemeClr val="bg1"/>
                </a:solidFill>
                <a:latin typeface="Arial Nova"/>
              </a:rPr>
              <a:t>Reference List</a:t>
            </a:r>
          </a:p>
          <a:p>
            <a:endParaRPr lang="en-US" sz="1400" b="1" dirty="0">
              <a:latin typeface="Arial Nova"/>
            </a:endParaRPr>
          </a:p>
        </p:txBody>
      </p:sp>
      <p:sp>
        <p:nvSpPr>
          <p:cNvPr id="8" name="Title 7">
            <a:extLst>
              <a:ext uri="{FF2B5EF4-FFF2-40B4-BE49-F238E27FC236}">
                <a16:creationId xmlns:a16="http://schemas.microsoft.com/office/drawing/2014/main" id="{AE618DF1-C088-B671-D071-074DD7ED1E39}"/>
              </a:ext>
            </a:extLst>
          </p:cNvPr>
          <p:cNvSpPr>
            <a:spLocks noGrp="1"/>
          </p:cNvSpPr>
          <p:nvPr>
            <p:ph type="ctrTitle"/>
          </p:nvPr>
        </p:nvSpPr>
        <p:spPr>
          <a:xfrm>
            <a:off x="6793" y="509194"/>
            <a:ext cx="12798596" cy="8992555"/>
          </a:xfrm>
        </p:spPr>
        <p:txBody>
          <a:bodyPr vert="horz" wrap="square" lIns="91440" tIns="45720" rIns="91440" bIns="45720" rtlCol="0" anchor="t">
            <a:normAutofit fontScale="90000"/>
          </a:bodyPr>
          <a:lstStyle>
            <a:defPPr>
              <a:defRPr lang="en-US"/>
            </a:defPPr>
            <a:lvl1pPr marL="0" algn="l" defTabSz="537667" rtl="0" eaLnBrk="1" latinLnBrk="0" hangingPunct="1">
              <a:defRPr sz="2117" kern="1200">
                <a:solidFill>
                  <a:schemeClr val="tx1"/>
                </a:solidFill>
                <a:latin typeface="+mn-lt"/>
                <a:ea typeface="+mn-ea"/>
                <a:cs typeface="+mn-cs"/>
              </a:defRPr>
            </a:lvl1pPr>
            <a:lvl2pPr marL="537667" algn="l" defTabSz="537667" rtl="0" eaLnBrk="1" latinLnBrk="0" hangingPunct="1">
              <a:defRPr sz="2117" kern="1200">
                <a:solidFill>
                  <a:schemeClr val="tx1"/>
                </a:solidFill>
                <a:latin typeface="+mn-lt"/>
                <a:ea typeface="+mn-ea"/>
                <a:cs typeface="+mn-cs"/>
              </a:defRPr>
            </a:lvl2pPr>
            <a:lvl3pPr marL="1075334" algn="l" defTabSz="537667" rtl="0" eaLnBrk="1" latinLnBrk="0" hangingPunct="1">
              <a:defRPr sz="2117" kern="1200">
                <a:solidFill>
                  <a:schemeClr val="tx1"/>
                </a:solidFill>
                <a:latin typeface="+mn-lt"/>
                <a:ea typeface="+mn-ea"/>
                <a:cs typeface="+mn-cs"/>
              </a:defRPr>
            </a:lvl3pPr>
            <a:lvl4pPr marL="1613002" algn="l" defTabSz="537667" rtl="0" eaLnBrk="1" latinLnBrk="0" hangingPunct="1">
              <a:defRPr sz="2117" kern="1200">
                <a:solidFill>
                  <a:schemeClr val="tx1"/>
                </a:solidFill>
                <a:latin typeface="+mn-lt"/>
                <a:ea typeface="+mn-ea"/>
                <a:cs typeface="+mn-cs"/>
              </a:defRPr>
            </a:lvl4pPr>
            <a:lvl5pPr marL="2150669" algn="l" defTabSz="537667" rtl="0" eaLnBrk="1" latinLnBrk="0" hangingPunct="1">
              <a:defRPr sz="2117" kern="1200">
                <a:solidFill>
                  <a:schemeClr val="tx1"/>
                </a:solidFill>
                <a:latin typeface="+mn-lt"/>
                <a:ea typeface="+mn-ea"/>
                <a:cs typeface="+mn-cs"/>
              </a:defRPr>
            </a:lvl5pPr>
            <a:lvl6pPr marL="2688336" algn="l" defTabSz="537667" rtl="0" eaLnBrk="1" latinLnBrk="0" hangingPunct="1">
              <a:defRPr sz="2117" kern="1200">
                <a:solidFill>
                  <a:schemeClr val="tx1"/>
                </a:solidFill>
                <a:latin typeface="+mn-lt"/>
                <a:ea typeface="+mn-ea"/>
                <a:cs typeface="+mn-cs"/>
              </a:defRPr>
            </a:lvl6pPr>
            <a:lvl7pPr marL="3226003" algn="l" defTabSz="537667" rtl="0" eaLnBrk="1" latinLnBrk="0" hangingPunct="1">
              <a:defRPr sz="2117" kern="1200">
                <a:solidFill>
                  <a:schemeClr val="tx1"/>
                </a:solidFill>
                <a:latin typeface="+mn-lt"/>
                <a:ea typeface="+mn-ea"/>
                <a:cs typeface="+mn-cs"/>
              </a:defRPr>
            </a:lvl7pPr>
            <a:lvl8pPr marL="3763670" algn="l" defTabSz="537667" rtl="0" eaLnBrk="1" latinLnBrk="0" hangingPunct="1">
              <a:defRPr sz="2117" kern="1200">
                <a:solidFill>
                  <a:schemeClr val="tx1"/>
                </a:solidFill>
                <a:latin typeface="+mn-lt"/>
                <a:ea typeface="+mn-ea"/>
                <a:cs typeface="+mn-cs"/>
              </a:defRPr>
            </a:lvl8pPr>
            <a:lvl9pPr marL="4301338" algn="l" defTabSz="537667" rtl="0" eaLnBrk="1" latinLnBrk="0" hangingPunct="1">
              <a:defRPr sz="2117" kern="1200">
                <a:solidFill>
                  <a:schemeClr val="tx1"/>
                </a:solidFill>
                <a:latin typeface="+mn-lt"/>
                <a:ea typeface="+mn-ea"/>
                <a:cs typeface="+mn-cs"/>
              </a:defRPr>
            </a:lvl9pPr>
          </a:lstStyle>
          <a:p>
            <a:r>
              <a:rPr lang="en-GB" sz="1400" b="0" u="none" dirty="0">
                <a:solidFill>
                  <a:schemeClr val="bg1"/>
                </a:solidFill>
                <a:latin typeface="Arial Nova"/>
                <a:ea typeface="+mj-lt"/>
                <a:cs typeface="+mj-lt"/>
              </a:rPr>
              <a:t>Bamidele, O.O. et al. (2023) “Barriers to breast and cervical cancer screening uptake among Black, Asian, and Minority Ethnic women in the United Kingdom: evidence from a mixed-methods systematic review”, BMC Public Health, 23. Available at: </a:t>
            </a:r>
            <a:r>
              <a:rPr lang="en-GB" sz="1400" b="0" u="none" dirty="0">
                <a:solidFill>
                  <a:schemeClr val="bg1"/>
                </a:solidFill>
                <a:latin typeface="Arial Nova"/>
                <a:ea typeface="+mj-lt"/>
                <a:cs typeface="+mj-lt"/>
                <a:hlinkClick r:id="rId2">
                  <a:extLst>
                    <a:ext uri="{A12FA001-AC4F-418D-AE19-62706E023703}">
                      <ahyp:hlinkClr xmlns:ahyp="http://schemas.microsoft.com/office/drawing/2018/hyperlinkcolor" val="tx"/>
                    </a:ext>
                  </a:extLst>
                </a:hlinkClick>
              </a:rPr>
              <a:t>https://pmc.ncbi.nlm.nih.gov/articles/PMC10122823/</a:t>
            </a:r>
            <a:r>
              <a:rPr lang="en-GB" sz="1400" b="0" u="none" dirty="0">
                <a:solidFill>
                  <a:schemeClr val="bg1"/>
                </a:solidFill>
                <a:latin typeface="Arial Nova"/>
                <a:ea typeface="+mj-lt"/>
                <a:cs typeface="+mj-lt"/>
              </a:rPr>
              <a:t> (Accessed: 28 September 2026).</a:t>
            </a:r>
            <a:endParaRPr lang="en-US" sz="1400">
              <a:solidFill>
                <a:schemeClr val="bg1"/>
              </a:solidFill>
              <a:latin typeface="Arial Nova"/>
            </a:endParaRPr>
          </a:p>
          <a:p>
            <a:br>
              <a:rPr lang="en-GB" sz="1400" b="0" u="none" dirty="0">
                <a:latin typeface="Arial Nova"/>
                <a:ea typeface="+mj-lt"/>
                <a:cs typeface="+mj-lt"/>
              </a:rPr>
            </a:br>
            <a:r>
              <a:rPr lang="en-GB" sz="1400" b="0" u="none" dirty="0">
                <a:solidFill>
                  <a:schemeClr val="bg1"/>
                </a:solidFill>
                <a:latin typeface="Arial Nova"/>
                <a:ea typeface="+mj-lt"/>
                <a:cs typeface="+mj-lt"/>
              </a:rPr>
              <a:t>Braun, V. and Clarke, V. (2021) Thematic Analysis: A Practical Guide. London: SAGE</a:t>
            </a:r>
            <a:br>
              <a:rPr lang="en-GB" sz="1400" b="0" u="none" dirty="0">
                <a:latin typeface="Arial Nova"/>
                <a:ea typeface="+mj-lt"/>
                <a:cs typeface="+mj-lt"/>
              </a:rPr>
            </a:br>
            <a:br>
              <a:rPr lang="en-GB" sz="1400" b="0" u="none" dirty="0">
                <a:latin typeface="Arial Nova"/>
                <a:ea typeface="+mj-lt"/>
                <a:cs typeface="+mj-lt"/>
              </a:rPr>
            </a:br>
            <a:r>
              <a:rPr lang="en-GB" sz="1400" b="0" u="none" dirty="0">
                <a:solidFill>
                  <a:schemeClr val="bg1"/>
                </a:solidFill>
                <a:latin typeface="Arial Nova"/>
                <a:ea typeface="+mj-lt"/>
                <a:cs typeface="+mj-lt"/>
              </a:rPr>
              <a:t>Breast Cancer Support UK (2020) </a:t>
            </a:r>
            <a:r>
              <a:rPr lang="en-GB" sz="1400" b="0" i="1" u="none" dirty="0">
                <a:solidFill>
                  <a:schemeClr val="bg1"/>
                </a:solidFill>
                <a:latin typeface="Arial Nova"/>
                <a:ea typeface="+mj-lt"/>
                <a:cs typeface="+mj-lt"/>
              </a:rPr>
              <a:t>Free breast cancer screening event Pakistan</a:t>
            </a:r>
            <a:r>
              <a:rPr lang="en-GB" sz="1400" b="0" u="none" dirty="0">
                <a:solidFill>
                  <a:schemeClr val="bg1"/>
                </a:solidFill>
                <a:latin typeface="Arial Nova"/>
                <a:ea typeface="+mj-lt"/>
                <a:cs typeface="+mj-lt"/>
              </a:rPr>
              <a:t>. Available at: https://breastcancersupport.org.uk/free-breast-cancer-screening-event-pakistan/ (Accessed: 28 September 2026).</a:t>
            </a:r>
            <a:br>
              <a:rPr lang="en-GB" sz="1400" b="0" u="none" dirty="0">
                <a:latin typeface="Arial Nova"/>
                <a:ea typeface="+mj-lt"/>
                <a:cs typeface="+mj-lt"/>
              </a:rPr>
            </a:br>
            <a:br>
              <a:rPr lang="en-GB" sz="1400" b="0" u="none" dirty="0">
                <a:latin typeface="Arial Nova"/>
                <a:ea typeface="+mj-lt"/>
                <a:cs typeface="+mj-lt"/>
              </a:rPr>
            </a:br>
            <a:r>
              <a:rPr lang="en-GB" sz="1400" b="0" u="none" dirty="0">
                <a:solidFill>
                  <a:schemeClr val="bg1"/>
                </a:solidFill>
                <a:latin typeface="Arial Nova"/>
                <a:ea typeface="+mj-lt"/>
                <a:cs typeface="+mj-lt"/>
              </a:rPr>
              <a:t>British Educational Research Association (BERA) (2024) Ethical Guidelines for Educational Research. 5th </a:t>
            </a:r>
            <a:r>
              <a:rPr lang="en-GB" sz="1400" b="0" u="none" dirty="0" err="1">
                <a:solidFill>
                  <a:schemeClr val="bg1"/>
                </a:solidFill>
                <a:latin typeface="Arial Nova"/>
                <a:ea typeface="+mj-lt"/>
                <a:cs typeface="+mj-lt"/>
              </a:rPr>
              <a:t>edn</a:t>
            </a:r>
            <a:r>
              <a:rPr lang="en-GB" sz="1400" b="0" u="none" dirty="0">
                <a:solidFill>
                  <a:schemeClr val="bg1"/>
                </a:solidFill>
                <a:latin typeface="Arial Nova"/>
                <a:ea typeface="+mj-lt"/>
                <a:cs typeface="+mj-lt"/>
              </a:rPr>
              <a:t>. London: BERA.</a:t>
            </a:r>
          </a:p>
          <a:p>
            <a:br>
              <a:rPr lang="en-GB" sz="1400" b="0" u="none" dirty="0">
                <a:latin typeface="Arial Nova"/>
                <a:ea typeface="+mj-lt"/>
                <a:cs typeface="+mj-lt"/>
              </a:rPr>
            </a:br>
            <a:r>
              <a:rPr lang="en-GB" sz="1400" b="0" u="none" dirty="0" err="1">
                <a:solidFill>
                  <a:schemeClr val="bg1"/>
                </a:solidFill>
                <a:latin typeface="Arial Nova"/>
                <a:ea typeface="+mj-lt"/>
                <a:cs typeface="+mj-lt"/>
              </a:rPr>
              <a:t>Dreamstime</a:t>
            </a:r>
            <a:r>
              <a:rPr lang="en-GB" sz="1400" b="0" u="none" dirty="0">
                <a:solidFill>
                  <a:schemeClr val="bg1"/>
                </a:solidFill>
                <a:latin typeface="Arial Nova"/>
                <a:ea typeface="+mj-lt"/>
                <a:cs typeface="+mj-lt"/>
              </a:rPr>
              <a:t> (2026) </a:t>
            </a:r>
            <a:r>
              <a:rPr lang="en-GB" sz="1400" b="0" i="1" u="none" dirty="0">
                <a:solidFill>
                  <a:schemeClr val="bg1"/>
                </a:solidFill>
                <a:latin typeface="Arial Nova"/>
                <a:ea typeface="+mj-lt"/>
                <a:cs typeface="+mj-lt"/>
              </a:rPr>
              <a:t>Breast cancer illustrations &amp; vectors</a:t>
            </a:r>
            <a:r>
              <a:rPr lang="en-GB" sz="1400" b="0" u="none" dirty="0">
                <a:solidFill>
                  <a:schemeClr val="bg1"/>
                </a:solidFill>
                <a:latin typeface="Arial Nova"/>
                <a:ea typeface="+mj-lt"/>
                <a:cs typeface="+mj-lt"/>
              </a:rPr>
              <a:t>. Available at: https://www.dreamstime.com/illustration/breast-cancer.html (Accessed: 28 September 2026).</a:t>
            </a:r>
            <a:br>
              <a:rPr lang="en-GB" sz="1400" b="0" u="none" dirty="0">
                <a:latin typeface="Arial Nova"/>
                <a:ea typeface="+mj-lt"/>
                <a:cs typeface="+mj-lt"/>
              </a:rPr>
            </a:br>
            <a:br>
              <a:rPr lang="en-GB" sz="1400" b="0" u="none" dirty="0">
                <a:latin typeface="Arial Nova"/>
                <a:ea typeface="+mj-lt"/>
                <a:cs typeface="+mj-lt"/>
              </a:rPr>
            </a:br>
            <a:r>
              <a:rPr lang="en-GB" sz="1400" b="0" u="none" dirty="0">
                <a:solidFill>
                  <a:schemeClr val="bg1"/>
                </a:solidFill>
                <a:latin typeface="Arial Nova"/>
                <a:ea typeface="+mj-lt"/>
                <a:cs typeface="+mj-lt"/>
              </a:rPr>
              <a:t>Forbes, L.J.L. et al. (2011) “Differences in cancer awareness and beliefs between Black and White men and women in London, UK”, BMC Cancer, 11.</a:t>
            </a:r>
            <a:br>
              <a:rPr lang="en-GB" sz="1400" b="0" u="none" dirty="0">
                <a:latin typeface="Arial Nova"/>
                <a:ea typeface="+mj-lt"/>
                <a:cs typeface="+mj-lt"/>
              </a:rPr>
            </a:br>
            <a:br>
              <a:rPr lang="en-GB" sz="1400" b="0" u="none" dirty="0">
                <a:latin typeface="Arial Nova"/>
                <a:ea typeface="+mj-lt"/>
                <a:cs typeface="+mj-lt"/>
              </a:rPr>
            </a:br>
            <a:r>
              <a:rPr lang="en-GB" sz="1400" b="0" u="none" dirty="0">
                <a:solidFill>
                  <a:schemeClr val="bg1"/>
                </a:solidFill>
                <a:latin typeface="Arial Nova"/>
                <a:ea typeface="+mj-lt"/>
                <a:cs typeface="+mj-lt"/>
              </a:rPr>
              <a:t>Jack, R.H. et al. (2014) “Breast screening uptake among women from different ethnic groups in London: a population-based cohort study”, BMJ Open, 4.</a:t>
            </a:r>
            <a:br>
              <a:rPr lang="en-GB" sz="1400" b="0" u="none" dirty="0">
                <a:latin typeface="Arial Nova"/>
                <a:ea typeface="+mj-lt"/>
                <a:cs typeface="+mj-lt"/>
              </a:rPr>
            </a:br>
            <a:br>
              <a:rPr lang="en-GB" sz="1400" b="0" u="none" dirty="0">
                <a:latin typeface="Arial Nova"/>
                <a:ea typeface="+mj-lt"/>
                <a:cs typeface="+mj-lt"/>
              </a:rPr>
            </a:br>
            <a:r>
              <a:rPr lang="en-GB" sz="1400" b="0" u="none" dirty="0">
                <a:solidFill>
                  <a:schemeClr val="bg1"/>
                </a:solidFill>
                <a:latin typeface="Arial Nova"/>
                <a:ea typeface="+mj-lt"/>
                <a:cs typeface="+mj-lt"/>
              </a:rPr>
              <a:t>Junaidi, I. (2015) ‘Cancer survival rate increasing’, </a:t>
            </a:r>
            <a:r>
              <a:rPr lang="en-GB" sz="1400" b="0" i="1" u="none" dirty="0">
                <a:solidFill>
                  <a:schemeClr val="bg1"/>
                </a:solidFill>
                <a:latin typeface="Arial Nova"/>
                <a:ea typeface="+mj-lt"/>
                <a:cs typeface="+mj-lt"/>
              </a:rPr>
              <a:t>Dawn</a:t>
            </a:r>
            <a:r>
              <a:rPr lang="en-GB" sz="1400" b="0" u="none" dirty="0">
                <a:solidFill>
                  <a:schemeClr val="bg1"/>
                </a:solidFill>
                <a:latin typeface="Arial Nova"/>
                <a:ea typeface="+mj-lt"/>
                <a:cs typeface="+mj-lt"/>
              </a:rPr>
              <a:t>, 4 October. Available at: </a:t>
            </a:r>
            <a:r>
              <a:rPr lang="en-GB" sz="1400" b="0" u="none" dirty="0">
                <a:solidFill>
                  <a:schemeClr val="bg1"/>
                </a:solidFill>
                <a:latin typeface="Arial Nova"/>
                <a:ea typeface="+mj-lt"/>
                <a:cs typeface="+mj-lt"/>
                <a:hlinkClick r:id="rId3">
                  <a:extLst>
                    <a:ext uri="{A12FA001-AC4F-418D-AE19-62706E023703}">
                      <ahyp:hlinkClr xmlns:ahyp="http://schemas.microsoft.com/office/drawing/2018/hyperlinkcolor" val="tx"/>
                    </a:ext>
                  </a:extLst>
                </a:hlinkClick>
              </a:rPr>
              <a:t>https://www.dawn.com/news/1210798?utm</a:t>
            </a:r>
            <a:r>
              <a:rPr lang="en-GB" sz="1400" b="0" u="none" dirty="0">
                <a:solidFill>
                  <a:schemeClr val="bg1"/>
                </a:solidFill>
                <a:latin typeface="Arial Nova"/>
                <a:ea typeface="+mj-lt"/>
                <a:cs typeface="+mj-lt"/>
              </a:rPr>
              <a:t> (Accessed: 28 September 2026).</a:t>
            </a:r>
            <a:br>
              <a:rPr lang="en-GB" sz="1400" b="0" u="none" dirty="0">
                <a:latin typeface="Arial Nova"/>
                <a:ea typeface="+mj-lt"/>
                <a:cs typeface="+mj-lt"/>
              </a:rPr>
            </a:br>
            <a:br>
              <a:rPr lang="en-GB" sz="1400" b="0" u="none" dirty="0">
                <a:latin typeface="Arial Nova"/>
                <a:ea typeface="+mj-lt"/>
                <a:cs typeface="+mj-lt"/>
              </a:rPr>
            </a:br>
            <a:r>
              <a:rPr lang="en-GB" sz="1400" b="0" u="none" dirty="0" err="1">
                <a:solidFill>
                  <a:schemeClr val="bg1"/>
                </a:solidFill>
                <a:latin typeface="Arial Nova"/>
                <a:ea typeface="+mj-lt"/>
                <a:cs typeface="+mj-lt"/>
              </a:rPr>
              <a:t>Karbani</a:t>
            </a:r>
            <a:r>
              <a:rPr lang="en-GB" sz="1400" b="0" u="none" dirty="0">
                <a:solidFill>
                  <a:schemeClr val="bg1"/>
                </a:solidFill>
                <a:latin typeface="Arial Nova"/>
                <a:ea typeface="+mj-lt"/>
                <a:cs typeface="+mj-lt"/>
              </a:rPr>
              <a:t>, G. et al. (2011) “Culture, attitude and knowledge about breast cancer and preventive measures: a qualitative study of South Asian breast cancer patients in the UK”, Asian Pacific Journal of Cancer Prevention, 12(6), pp.1619–1626.</a:t>
            </a:r>
            <a:br>
              <a:rPr lang="en-GB" sz="1400" b="0" u="none" dirty="0">
                <a:latin typeface="Arial Nova"/>
                <a:ea typeface="+mj-lt"/>
                <a:cs typeface="+mj-lt"/>
              </a:rPr>
            </a:br>
            <a:br>
              <a:rPr lang="en-GB" sz="1400" b="0" u="none" dirty="0">
                <a:latin typeface="Arial Nova"/>
                <a:ea typeface="+mj-lt"/>
                <a:cs typeface="+mj-lt"/>
              </a:rPr>
            </a:br>
            <a:r>
              <a:rPr lang="en-GB" sz="1400" b="0" u="none" dirty="0">
                <a:solidFill>
                  <a:schemeClr val="bg1"/>
                </a:solidFill>
                <a:latin typeface="Arial Nova"/>
                <a:ea typeface="+mj-lt"/>
                <a:cs typeface="+mj-lt"/>
              </a:rPr>
              <a:t>Marlow, L.A.V., Waller, J. and Wardle, J. (2015) “Barriers to cervical cancer screening among ethnic minority women: a qualitative study”, Journal of Family Planning and Reproductive Health Care, 41(4), pp.248–254.</a:t>
            </a:r>
          </a:p>
          <a:p>
            <a:br>
              <a:rPr lang="en-GB" sz="1100" b="0" u="none" dirty="0">
                <a:latin typeface="Arial Nova"/>
                <a:ea typeface="+mj-lt"/>
                <a:cs typeface="+mj-lt"/>
              </a:rPr>
            </a:br>
            <a:endParaRPr lang="en-GB" sz="1400" b="0" u="none" dirty="0">
              <a:solidFill>
                <a:schemeClr val="bg1"/>
              </a:solidFill>
              <a:latin typeface="Arial Nova"/>
              <a:ea typeface="+mj-lt"/>
              <a:cs typeface="+mj-lt"/>
            </a:endParaRPr>
          </a:p>
          <a:p>
            <a:r>
              <a:rPr lang="en-GB" sz="1400" b="0" u="none" dirty="0">
                <a:solidFill>
                  <a:schemeClr val="bg1"/>
                </a:solidFill>
                <a:latin typeface="Arial Nova"/>
                <a:ea typeface="+mj-lt"/>
                <a:cs typeface="+mj-lt"/>
              </a:rPr>
              <a:t>NHS England (2026a) Breast Screening Programme, England, 2024–25. Available at: </a:t>
            </a:r>
            <a:r>
              <a:rPr lang="en-GB" sz="1400" b="0" u="none" dirty="0">
                <a:solidFill>
                  <a:schemeClr val="bg1"/>
                </a:solidFill>
                <a:latin typeface="Arial Nova"/>
                <a:ea typeface="+mj-lt"/>
                <a:cs typeface="+mj-lt"/>
                <a:hlinkClick r:id="rId4">
                  <a:extLst>
                    <a:ext uri="{A12FA001-AC4F-418D-AE19-62706E023703}">
                      <ahyp:hlinkClr xmlns:ahyp="http://schemas.microsoft.com/office/drawing/2018/hyperlinkcolor" val="tx"/>
                    </a:ext>
                  </a:extLst>
                </a:hlinkClick>
              </a:rPr>
              <a:t>https://www.gov.uk/government/statistics/breast-screening-programme-england-2024-25</a:t>
            </a:r>
            <a:r>
              <a:rPr lang="en-GB" sz="1400" b="0" u="none" dirty="0">
                <a:solidFill>
                  <a:schemeClr val="bg1"/>
                </a:solidFill>
                <a:latin typeface="Arial Nova"/>
                <a:ea typeface="+mj-lt"/>
                <a:cs typeface="+mj-lt"/>
              </a:rPr>
              <a:t> (Accessed: 28 September 2026).</a:t>
            </a:r>
            <a:br>
              <a:rPr lang="en-GB" sz="1400" b="0" u="none" dirty="0">
                <a:latin typeface="Arial Nova"/>
                <a:ea typeface="+mj-lt"/>
                <a:cs typeface="+mj-lt"/>
              </a:rPr>
            </a:br>
            <a:br>
              <a:rPr lang="en-GB" sz="1400" b="0" u="none" dirty="0">
                <a:latin typeface="Arial Nova"/>
                <a:ea typeface="+mj-lt"/>
                <a:cs typeface="+mj-lt"/>
              </a:rPr>
            </a:br>
            <a:endParaRPr lang="en-GB" sz="1400" b="0" u="none" dirty="0">
              <a:solidFill>
                <a:schemeClr val="bg1"/>
              </a:solidFill>
              <a:latin typeface="Arial Nova"/>
            </a:endParaRPr>
          </a:p>
          <a:p>
            <a:r>
              <a:rPr lang="en-GB" sz="1400" b="0" u="none" dirty="0">
                <a:solidFill>
                  <a:schemeClr val="bg1"/>
                </a:solidFill>
                <a:latin typeface="Arial Nova"/>
                <a:ea typeface="+mj-lt"/>
                <a:cs typeface="+mj-lt"/>
              </a:rPr>
              <a:t>NHS England (2026b) Bowel Cancer Screening: Annual Report 2024 to 2025. Available at: </a:t>
            </a:r>
            <a:r>
              <a:rPr lang="en-GB" sz="1400" b="0" u="none" dirty="0">
                <a:solidFill>
                  <a:schemeClr val="bg1"/>
                </a:solidFill>
                <a:latin typeface="Arial Nova"/>
                <a:ea typeface="+mj-lt"/>
                <a:cs typeface="+mj-lt"/>
                <a:hlinkClick r:id="rId5">
                  <a:extLst>
                    <a:ext uri="{A12FA001-AC4F-418D-AE19-62706E023703}">
                      <ahyp:hlinkClr xmlns:ahyp="http://schemas.microsoft.com/office/drawing/2018/hyperlinkcolor" val="tx"/>
                    </a:ext>
                  </a:extLst>
                </a:hlinkClick>
              </a:rPr>
              <a:t>https://www.gov.uk/government/statistics/bowel-cancer-screening-annual-report-2024-to-2025</a:t>
            </a:r>
            <a:r>
              <a:rPr lang="en-GB" sz="1400" b="0" u="none" dirty="0">
                <a:solidFill>
                  <a:schemeClr val="bg1"/>
                </a:solidFill>
                <a:latin typeface="Arial Nova"/>
                <a:ea typeface="+mj-lt"/>
                <a:cs typeface="+mj-lt"/>
              </a:rPr>
              <a:t> (Accessed: 28 September 2026).</a:t>
            </a:r>
            <a:br>
              <a:rPr lang="en-GB" sz="1400" b="0" u="none" dirty="0">
                <a:latin typeface="Arial Nova"/>
                <a:ea typeface="+mj-lt"/>
                <a:cs typeface="+mj-lt"/>
              </a:rPr>
            </a:br>
            <a:br>
              <a:rPr lang="en-GB" sz="1400" b="0" u="none" dirty="0">
                <a:latin typeface="Arial Nova"/>
                <a:ea typeface="+mj-lt"/>
                <a:cs typeface="+mj-lt"/>
              </a:rPr>
            </a:br>
            <a:r>
              <a:rPr lang="en-GB" sz="1400" b="0" u="none" dirty="0">
                <a:solidFill>
                  <a:schemeClr val="bg1"/>
                </a:solidFill>
                <a:latin typeface="Arial Nova"/>
              </a:rPr>
              <a:t>NHS England (2025) Cervical screening: standards data report 2023 to 2024. Available at: </a:t>
            </a:r>
            <a:r>
              <a:rPr lang="en-GB" sz="1400" b="0" u="none" dirty="0">
                <a:solidFill>
                  <a:schemeClr val="bg1"/>
                </a:solidFill>
                <a:latin typeface="Arial Nova"/>
                <a:hlinkClick r:id="rId6">
                  <a:extLst>
                    <a:ext uri="{A12FA001-AC4F-418D-AE19-62706E023703}">
                      <ahyp:hlinkClr xmlns:ahyp="http://schemas.microsoft.com/office/drawing/2018/hyperlinkcolor" val="tx"/>
                    </a:ext>
                  </a:extLst>
                </a:hlinkClick>
              </a:rPr>
              <a:t>https://www.gov.uk/government/publications/cervical-screening-standards-data-report-2023-to-2024</a:t>
            </a:r>
            <a:r>
              <a:rPr lang="en-GB" sz="1400" b="0" u="none" dirty="0">
                <a:solidFill>
                  <a:schemeClr val="bg1"/>
                </a:solidFill>
                <a:latin typeface="Arial Nova"/>
              </a:rPr>
              <a:t> (Accessed: 28 September 2026).</a:t>
            </a:r>
          </a:p>
          <a:p>
            <a:br>
              <a:rPr lang="en-GB" sz="1400" b="0" u="none" dirty="0">
                <a:latin typeface="Arial Nova"/>
                <a:ea typeface="+mj-lt"/>
                <a:cs typeface="+mj-lt"/>
              </a:rPr>
            </a:br>
            <a:r>
              <a:rPr lang="en-GB" sz="1400" b="0" u="none" dirty="0">
                <a:solidFill>
                  <a:schemeClr val="bg1"/>
                </a:solidFill>
                <a:latin typeface="Arial Nova"/>
                <a:ea typeface="+mj-lt"/>
                <a:cs typeface="+mj-lt"/>
              </a:rPr>
              <a:t>NHS England (2025) Record breast screening level as NHS campaign urges millions more to take up potentially life-saving invites. Available at: </a:t>
            </a:r>
            <a:r>
              <a:rPr lang="en-GB" sz="1400" b="0" u="none" dirty="0">
                <a:solidFill>
                  <a:schemeClr val="bg1"/>
                </a:solidFill>
                <a:latin typeface="Arial Nova"/>
                <a:ea typeface="+mj-lt"/>
                <a:cs typeface="+mj-lt"/>
                <a:hlinkClick r:id="rId7">
                  <a:extLst>
                    <a:ext uri="{A12FA001-AC4F-418D-AE19-62706E023703}">
                      <ahyp:hlinkClr xmlns:ahyp="http://schemas.microsoft.com/office/drawing/2018/hyperlinkcolor" val="tx"/>
                    </a:ext>
                  </a:extLst>
                </a:hlinkClick>
              </a:rPr>
              <a:t>https://www.england.nhs.uk/2025/02/record-breast-screening-level/</a:t>
            </a:r>
            <a:r>
              <a:rPr lang="en-GB" sz="1400" b="0" u="none" dirty="0">
                <a:solidFill>
                  <a:schemeClr val="bg1"/>
                </a:solidFill>
                <a:latin typeface="Arial Nova"/>
                <a:ea typeface="+mj-lt"/>
                <a:cs typeface="+mj-lt"/>
              </a:rPr>
              <a:t> (Accessed: 28 September 2026).</a:t>
            </a:r>
          </a:p>
          <a:p>
            <a:br>
              <a:rPr lang="en-GB" sz="1400" b="0" u="none" dirty="0">
                <a:latin typeface="Arial Nova"/>
                <a:ea typeface="+mj-lt"/>
                <a:cs typeface="+mj-lt"/>
              </a:rPr>
            </a:br>
            <a:br>
              <a:rPr lang="en-GB" sz="1400" b="0" u="none" dirty="0">
                <a:latin typeface="Arial Nova"/>
                <a:ea typeface="+mj-lt"/>
                <a:cs typeface="+mj-lt"/>
              </a:rPr>
            </a:br>
            <a:r>
              <a:rPr lang="en-GB" sz="1400" b="0" u="none" dirty="0">
                <a:solidFill>
                  <a:schemeClr val="bg1"/>
                </a:solidFill>
                <a:latin typeface="Arial Nova"/>
                <a:ea typeface="+mj-lt"/>
                <a:cs typeface="+mj-lt"/>
              </a:rPr>
              <a:t>Public Health England (2020) Making breast screening more accessible: views from British-Pakistani women. PHE Screening Blog. Available at: </a:t>
            </a:r>
            <a:r>
              <a:rPr lang="en-GB" sz="1400" b="0" u="none" dirty="0">
                <a:solidFill>
                  <a:schemeClr val="bg1"/>
                </a:solidFill>
                <a:latin typeface="Arial Nova"/>
                <a:ea typeface="+mj-lt"/>
                <a:cs typeface="+mj-lt"/>
                <a:hlinkClick r:id="rId8">
                  <a:extLst>
                    <a:ext uri="{A12FA001-AC4F-418D-AE19-62706E023703}">
                      <ahyp:hlinkClr xmlns:ahyp="http://schemas.microsoft.com/office/drawing/2018/hyperlinkcolor" val="tx"/>
                    </a:ext>
                  </a:extLst>
                </a:hlinkClick>
              </a:rPr>
              <a:t>https://phescreening.blog.gov.uk/2020/02/19/breast-screening-accessible-british-pakistani/</a:t>
            </a:r>
            <a:r>
              <a:rPr lang="en-GB" sz="1400" b="0" u="none" dirty="0">
                <a:solidFill>
                  <a:schemeClr val="bg1"/>
                </a:solidFill>
                <a:latin typeface="Arial Nova"/>
                <a:ea typeface="+mj-lt"/>
                <a:cs typeface="+mj-lt"/>
              </a:rPr>
              <a:t> (Accessed: 28 September 2026).</a:t>
            </a:r>
            <a:br>
              <a:rPr lang="en-GB" sz="1400" b="0" u="none" dirty="0">
                <a:latin typeface="Arial Nova"/>
                <a:ea typeface="+mj-lt"/>
                <a:cs typeface="+mj-lt"/>
              </a:rPr>
            </a:br>
            <a:br>
              <a:rPr lang="en-GB" sz="1400" b="0" u="none" dirty="0">
                <a:latin typeface="Arial Nova"/>
                <a:ea typeface="+mj-lt"/>
                <a:cs typeface="+mj-lt"/>
              </a:rPr>
            </a:br>
            <a:endParaRPr lang="en-GB" sz="1400" b="0" u="none" dirty="0">
              <a:solidFill>
                <a:schemeClr val="bg1"/>
              </a:solidFill>
              <a:latin typeface="Arial Nova"/>
              <a:ea typeface="+mj-lt"/>
              <a:cs typeface="+mj-lt"/>
            </a:endParaRPr>
          </a:p>
          <a:p>
            <a:r>
              <a:rPr lang="en-GB" sz="1400" b="0" u="none" dirty="0">
                <a:solidFill>
                  <a:schemeClr val="bg1"/>
                </a:solidFill>
                <a:latin typeface="Arial Nova"/>
                <a:ea typeface="+mj-lt"/>
                <a:cs typeface="+mj-lt"/>
              </a:rPr>
              <a:t>Szczepura, A. (2005) “Access to health care for ethnic minority populations”, Postgraduate Medical Journal, 81(953), pp.141–147.</a:t>
            </a:r>
            <a:endParaRPr lang="en-GB" sz="1400">
              <a:solidFill>
                <a:schemeClr val="bg1"/>
              </a:solidFill>
              <a:latin typeface="Arial Nova"/>
            </a:endParaRPr>
          </a:p>
          <a:p>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br>
              <a:rPr lang="en-GB" sz="1100" b="0" u="none" dirty="0">
                <a:latin typeface="Arial Nova"/>
                <a:ea typeface="+mj-lt"/>
                <a:cs typeface="+mj-lt"/>
              </a:rPr>
            </a:br>
            <a:endParaRPr lang="en-GB" sz="1100" b="0" u="none">
              <a:latin typeface="Arial Nova"/>
            </a:endParaRPr>
          </a:p>
        </p:txBody>
      </p:sp>
    </p:spTree>
    <p:extLst>
      <p:ext uri="{BB962C8B-B14F-4D97-AF65-F5344CB8AC3E}">
        <p14:creationId xmlns:p14="http://schemas.microsoft.com/office/powerpoint/2010/main" val="4441461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FD43FD5-6E43-7F7C-2218-245313951B12}"/>
              </a:ext>
            </a:extLst>
          </p:cNvPr>
          <p:cNvSpPr txBox="1"/>
          <p:nvPr/>
        </p:nvSpPr>
        <p:spPr>
          <a:xfrm>
            <a:off x="-2836" y="-1887"/>
            <a:ext cx="11983232" cy="24802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537667" rtl="0" eaLnBrk="1" latinLnBrk="0" hangingPunct="1">
              <a:defRPr sz="2117" kern="1200">
                <a:solidFill>
                  <a:schemeClr val="tx1"/>
                </a:solidFill>
                <a:latin typeface="+mn-lt"/>
                <a:ea typeface="+mn-ea"/>
                <a:cs typeface="+mn-cs"/>
              </a:defRPr>
            </a:lvl1pPr>
            <a:lvl2pPr marL="537667" algn="l" defTabSz="537667" rtl="0" eaLnBrk="1" latinLnBrk="0" hangingPunct="1">
              <a:defRPr sz="2117" kern="1200">
                <a:solidFill>
                  <a:schemeClr val="tx1"/>
                </a:solidFill>
                <a:latin typeface="+mn-lt"/>
                <a:ea typeface="+mn-ea"/>
                <a:cs typeface="+mn-cs"/>
              </a:defRPr>
            </a:lvl2pPr>
            <a:lvl3pPr marL="1075334" algn="l" defTabSz="537667" rtl="0" eaLnBrk="1" latinLnBrk="0" hangingPunct="1">
              <a:defRPr sz="2117" kern="1200">
                <a:solidFill>
                  <a:schemeClr val="tx1"/>
                </a:solidFill>
                <a:latin typeface="+mn-lt"/>
                <a:ea typeface="+mn-ea"/>
                <a:cs typeface="+mn-cs"/>
              </a:defRPr>
            </a:lvl3pPr>
            <a:lvl4pPr marL="1613002" algn="l" defTabSz="537667" rtl="0" eaLnBrk="1" latinLnBrk="0" hangingPunct="1">
              <a:defRPr sz="2117" kern="1200">
                <a:solidFill>
                  <a:schemeClr val="tx1"/>
                </a:solidFill>
                <a:latin typeface="+mn-lt"/>
                <a:ea typeface="+mn-ea"/>
                <a:cs typeface="+mn-cs"/>
              </a:defRPr>
            </a:lvl4pPr>
            <a:lvl5pPr marL="2150669" algn="l" defTabSz="537667" rtl="0" eaLnBrk="1" latinLnBrk="0" hangingPunct="1">
              <a:defRPr sz="2117" kern="1200">
                <a:solidFill>
                  <a:schemeClr val="tx1"/>
                </a:solidFill>
                <a:latin typeface="+mn-lt"/>
                <a:ea typeface="+mn-ea"/>
                <a:cs typeface="+mn-cs"/>
              </a:defRPr>
            </a:lvl5pPr>
            <a:lvl6pPr marL="2688336" algn="l" defTabSz="537667" rtl="0" eaLnBrk="1" latinLnBrk="0" hangingPunct="1">
              <a:defRPr sz="2117" kern="1200">
                <a:solidFill>
                  <a:schemeClr val="tx1"/>
                </a:solidFill>
                <a:latin typeface="+mn-lt"/>
                <a:ea typeface="+mn-ea"/>
                <a:cs typeface="+mn-cs"/>
              </a:defRPr>
            </a:lvl6pPr>
            <a:lvl7pPr marL="3226003" algn="l" defTabSz="537667" rtl="0" eaLnBrk="1" latinLnBrk="0" hangingPunct="1">
              <a:defRPr sz="2117" kern="1200">
                <a:solidFill>
                  <a:schemeClr val="tx1"/>
                </a:solidFill>
                <a:latin typeface="+mn-lt"/>
                <a:ea typeface="+mn-ea"/>
                <a:cs typeface="+mn-cs"/>
              </a:defRPr>
            </a:lvl7pPr>
            <a:lvl8pPr marL="3763670" algn="l" defTabSz="537667" rtl="0" eaLnBrk="1" latinLnBrk="0" hangingPunct="1">
              <a:defRPr sz="2117" kern="1200">
                <a:solidFill>
                  <a:schemeClr val="tx1"/>
                </a:solidFill>
                <a:latin typeface="+mn-lt"/>
                <a:ea typeface="+mn-ea"/>
                <a:cs typeface="+mn-cs"/>
              </a:defRPr>
            </a:lvl8pPr>
            <a:lvl9pPr marL="4301338" algn="l" defTabSz="537667" rtl="0" eaLnBrk="1" latinLnBrk="0" hangingPunct="1">
              <a:defRPr sz="2117" kern="1200">
                <a:solidFill>
                  <a:schemeClr val="tx1"/>
                </a:solidFill>
                <a:latin typeface="+mn-lt"/>
                <a:ea typeface="+mn-ea"/>
                <a:cs typeface="+mn-cs"/>
              </a:defRPr>
            </a:lvl9pPr>
          </a:lstStyle>
          <a:p>
            <a:r>
              <a:rPr lang="en-GB" sz="1400" dirty="0">
                <a:solidFill>
                  <a:schemeClr val="bg1"/>
                </a:solidFill>
                <a:latin typeface="Arial Nova"/>
              </a:rPr>
              <a:t>Woof, V.G. et al. (2020a) “Engagement barriers and service inequities in the NHS Breast Screening Programme: Views from British-Pakistani women”, Journal of Medical Screening, 27(3), pp.130–137. doi:10.1177/0969141319887405.</a:t>
            </a:r>
            <a:endParaRPr lang="en-US" sz="1400">
              <a:solidFill>
                <a:schemeClr val="bg1"/>
              </a:solidFill>
              <a:latin typeface="Arial Nova"/>
            </a:endParaRPr>
          </a:p>
          <a:p>
            <a:pPr algn="l"/>
            <a:endParaRPr lang="en-GB" sz="1400" dirty="0">
              <a:solidFill>
                <a:schemeClr val="bg1"/>
              </a:solidFill>
              <a:latin typeface="Arial Nova"/>
            </a:endParaRPr>
          </a:p>
          <a:p>
            <a:r>
              <a:rPr lang="en-GB" sz="1400" cap="all" dirty="0">
                <a:solidFill>
                  <a:schemeClr val="bg1"/>
                </a:solidFill>
                <a:latin typeface="Arial Nova"/>
              </a:rPr>
              <a:t>Woof, V. (2020) </a:t>
            </a:r>
            <a:r>
              <a:rPr lang="en-GB" sz="1400" i="1" cap="all" dirty="0">
                <a:solidFill>
                  <a:schemeClr val="bg1"/>
                </a:solidFill>
                <a:latin typeface="Arial Nova"/>
              </a:rPr>
              <a:t>Making breast screening more accessible: views from British-Pakistani women</a:t>
            </a:r>
            <a:r>
              <a:rPr lang="en-GB" sz="1400" cap="all" dirty="0">
                <a:solidFill>
                  <a:schemeClr val="bg1"/>
                </a:solidFill>
                <a:latin typeface="Arial Nova"/>
              </a:rPr>
              <a:t>. PHE Screening. Available at: </a:t>
            </a:r>
            <a:r>
              <a:rPr lang="en-GB" sz="1400" cap="all" dirty="0">
                <a:solidFill>
                  <a:schemeClr val="bg1"/>
                </a:solidFill>
                <a:latin typeface="Arial Nova"/>
                <a:hlinkClick r:id="rId2">
                  <a:extLst>
                    <a:ext uri="{A12FA001-AC4F-418D-AE19-62706E023703}">
                      <ahyp:hlinkClr xmlns:ahyp="http://schemas.microsoft.com/office/drawing/2018/hyperlinkcolor" val="tx"/>
                    </a:ext>
                  </a:extLst>
                </a:hlinkClick>
              </a:rPr>
              <a:t>https://phescreening.blog.gov.uk/2020/02/19/breast-screening-accessible-british-pakistani/</a:t>
            </a:r>
            <a:r>
              <a:rPr lang="en-GB" sz="1400" cap="all" dirty="0">
                <a:solidFill>
                  <a:schemeClr val="bg1"/>
                </a:solidFill>
                <a:latin typeface="Arial Nova"/>
              </a:rPr>
              <a:t> (Accessed: 28 September 2026).</a:t>
            </a:r>
            <a:endParaRPr lang="en-GB" sz="1400">
              <a:solidFill>
                <a:schemeClr val="bg1"/>
              </a:solidFill>
            </a:endParaRPr>
          </a:p>
          <a:p>
            <a:endParaRPr lang="en-GB" sz="1400" cap="all" dirty="0">
              <a:solidFill>
                <a:schemeClr val="bg1"/>
              </a:solidFill>
              <a:latin typeface="Arial Nova"/>
            </a:endParaRPr>
          </a:p>
          <a:p>
            <a:r>
              <a:rPr lang="en-GB" sz="1400" dirty="0">
                <a:solidFill>
                  <a:schemeClr val="bg1"/>
                </a:solidFill>
                <a:latin typeface="Arial Nova"/>
              </a:rPr>
              <a:t>Woof, V.G. et al. (2020b) “The introduction of risk stratified screening into the NHS breast screening programme: views from British-Pakistani women”, BMC Cancer, 20, 452. doi:10.1186/s12885-020-06959-2.</a:t>
            </a:r>
          </a:p>
          <a:p>
            <a:endParaRPr lang="en-GB" sz="1100" dirty="0">
              <a:solidFill>
                <a:srgbClr val="000000"/>
              </a:solidFill>
              <a:latin typeface="Arial Nova"/>
            </a:endParaRPr>
          </a:p>
          <a:p>
            <a:endParaRPr lang="en-GB" sz="1100" dirty="0">
              <a:solidFill>
                <a:srgbClr val="000000"/>
              </a:solidFill>
              <a:latin typeface="Arial Nova"/>
            </a:endParaRPr>
          </a:p>
          <a:p>
            <a:endParaRPr lang="en-GB" sz="2117" dirty="0"/>
          </a:p>
        </p:txBody>
      </p:sp>
    </p:spTree>
    <p:extLst>
      <p:ext uri="{BB962C8B-B14F-4D97-AF65-F5344CB8AC3E}">
        <p14:creationId xmlns:p14="http://schemas.microsoft.com/office/powerpoint/2010/main" val="110975499"/>
      </p:ext>
    </p:extLst>
  </p:cSld>
  <p:clrMapOvr>
    <a:masterClrMapping/>
  </p:clrMapOvr>
</p:sld>
</file>

<file path=ppt/theme/theme1.xml><?xml version="1.0" encoding="utf-8"?>
<a:theme xmlns:a="http://schemas.openxmlformats.org/drawingml/2006/main" name="Depth">
  <a:themeElements>
    <a:clrScheme name="TM77929380">
      <a:dk1>
        <a:srgbClr val="000000"/>
      </a:dk1>
      <a:lt1>
        <a:srgbClr val="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7929380_win32_SD_v4" id="{FF6791CE-8A46-4E30-BBEB-5F2323043503}" vid="{107E73D9-B12F-464E-997E-142EF795861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6CE1C2-24FF-4125-B61C-AD39973FCD09}">
  <ds:schemaRefs>
    <ds:schemaRef ds:uri="http://schemas.microsoft.com/sharepoint/v3/contenttype/forms"/>
  </ds:schemaRefs>
</ds:datastoreItem>
</file>

<file path=customXml/itemProps2.xml><?xml version="1.0" encoding="utf-8"?>
<ds:datastoreItem xmlns:ds="http://schemas.openxmlformats.org/officeDocument/2006/customXml" ds:itemID="{5AF23494-F630-4E01-81EA-AA2F2975971E}">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A27D135F-652A-4667-A553-71B83EC65BB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443</Words>
  <Application>Microsoft Office PowerPoint</Application>
  <PresentationFormat>A3 Paper (297x420 mm)</PresentationFormat>
  <Paragraphs>126</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Depth</vt:lpstr>
      <vt:lpstr>PowerPoint Presentation</vt:lpstr>
      <vt:lpstr>PowerPoint Presentation</vt:lpstr>
      <vt:lpstr>PowerPoint Presentation</vt:lpstr>
      <vt:lpstr>Bamidele, O.O. et al. (2023) “Barriers to breast and cervical cancer screening uptake among Black, Asian, and Minority Ethnic women in the United Kingdom: evidence from a mixed-methods systematic review”, BMC Public Health, 23. Available at: https://pmc.ncbi.nlm.nih.gov/articles/PMC10122823/ (Accessed: 28 September 2026).  Braun, V. and Clarke, V. (2021) Thematic Analysis: A Practical Guide. London: SAGE  Breast Cancer Support UK (2020) Free breast cancer screening event Pakistan. Available at: https://breastcancersupport.org.uk/free-breast-cancer-screening-event-pakistan/ (Accessed: 28 September 2026).  British Educational Research Association (BERA) (2024) Ethical Guidelines for Educational Research. 5th edn. London: BERA.  Dreamstime (2026) Breast cancer illustrations &amp; vectors. Available at: https://www.dreamstime.com/illustration/breast-cancer.html (Accessed: 28 September 2026).  Forbes, L.J.L. et al. (2011) “Differences in cancer awareness and beliefs between Black and White men and women in London, UK”, BMC Cancer, 11.  Jack, R.H. et al. (2014) “Breast screening uptake among women from different ethnic groups in London: a population-based cohort study”, BMJ Open, 4.  Junaidi, I. (2015) ‘Cancer survival rate increasing’, Dawn, 4 October. Available at: https://www.dawn.com/news/1210798?utm (Accessed: 28 September 2026).  Karbani, G. et al. (2011) “Culture, attitude and knowledge about breast cancer and preventive measures: a qualitative study of South Asian breast cancer patients in the UK”, Asian Pacific Journal of Cancer Prevention, 12(6), pp.1619–1626.  Marlow, L.A.V., Waller, J. and Wardle, J. (2015) “Barriers to cervical cancer screening among ethnic minority women: a qualitative study”, Journal of Family Planning and Reproductive Health Care, 41(4), pp.248–254.   NHS England (2026a) Breast Screening Programme, England, 2024–25. Available at: https://www.gov.uk/government/statistics/breast-screening-programme-england-2024-25 (Accessed: 28 September 2026).   NHS England (2026b) Bowel Cancer Screening: Annual Report 2024 to 2025. Available at: https://www.gov.uk/government/statistics/bowel-cancer-screening-annual-report-2024-to-2025 (Accessed: 28 September 2026).  NHS England (2025) Cervical screening: standards data report 2023 to 2024. Available at: https://www.gov.uk/government/publications/cervical-screening-standards-data-report-2023-to-2024 (Accessed: 28 September 2026).  NHS England (2025) Record breast screening level as NHS campaign urges millions more to take up potentially life-saving invites. Available at: https://www.england.nhs.uk/2025/02/record-breast-screening-level/ (Accessed: 28 September 2026).   Public Health England (2020) Making breast screening more accessible: views from British-Pakistani women. PHE Screening Blog. Available at: https://phescreening.blog.gov.uk/2020/02/19/breast-screening-accessible-british-pakistani/ (Accessed: 28 September 2026).   Szczepura, A. (2005) “Access to health care for ethnic minority populations”, Postgraduate Medical Journal, 81(953), pp.141–147.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700</cp:revision>
  <dcterms:created xsi:type="dcterms:W3CDTF">2026-09-28T16:12:28Z</dcterms:created>
  <dcterms:modified xsi:type="dcterms:W3CDTF">2026-10-09T14:51:30Z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y fmtid="{D5CDD505-2E9C-101B-9397-08002B2CF9AE}" pid="4" name="ClassificationContentMarkingFooterLocations">
    <vt:lpwstr>Depth:8</vt:lpwstr>
  </property>
  <property fmtid="{D5CDD505-2E9C-101B-9397-08002B2CF9AE}" pid="5" name="ClassificationContentMarkingFooterText">
    <vt:lpwstr>Classified as Microsoft Confidential</vt:lpwstr>
  </property>
</Properties>
</file>