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sldIdLst>
    <p:sldId id="256" r:id="rId5"/>
    <p:sldId id="265" r:id="rId6"/>
    <p:sldId id="266" r:id="rId7"/>
    <p:sldId id="272" r:id="rId8"/>
    <p:sldId id="267" r:id="rId9"/>
    <p:sldId id="268" r:id="rId10"/>
    <p:sldId id="271" r:id="rId11"/>
    <p:sldId id="269" r:id="rId12"/>
    <p:sldId id="263" r:id="rId13"/>
    <p:sldId id="27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870E42-25DD-4395-A824-24C848E441FD}" v="33" dt="2022-12-05T22:24:39.3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629" autoAdjust="0"/>
    <p:restoredTop sz="94660"/>
  </p:normalViewPr>
  <p:slideViewPr>
    <p:cSldViewPr snapToGrid="0">
      <p:cViewPr>
        <p:scale>
          <a:sx n="89" d="100"/>
          <a:sy n="89" d="100"/>
        </p:scale>
        <p:origin x="53"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zia Budzia" userId="dd27a79942194924" providerId="LiveId" clId="{BD870E42-25DD-4395-A824-24C848E441FD}"/>
    <pc:docChg chg="undo custSel addSld delSld modSld">
      <pc:chgData name="Madzia Budzia" userId="dd27a79942194924" providerId="LiveId" clId="{BD870E42-25DD-4395-A824-24C848E441FD}" dt="2022-12-05T22:24:39.337" v="5204" actId="255"/>
      <pc:docMkLst>
        <pc:docMk/>
      </pc:docMkLst>
      <pc:sldChg chg="modSp mod">
        <pc:chgData name="Madzia Budzia" userId="dd27a79942194924" providerId="LiveId" clId="{BD870E42-25DD-4395-A824-24C848E441FD}" dt="2022-12-05T19:04:31.896" v="2175" actId="6549"/>
        <pc:sldMkLst>
          <pc:docMk/>
          <pc:sldMk cId="3549750676" sldId="256"/>
        </pc:sldMkLst>
        <pc:spChg chg="mod">
          <ac:chgData name="Madzia Budzia" userId="dd27a79942194924" providerId="LiveId" clId="{BD870E42-25DD-4395-A824-24C848E441FD}" dt="2022-12-05T19:04:09.877" v="2160" actId="21"/>
          <ac:spMkLst>
            <pc:docMk/>
            <pc:sldMk cId="3549750676" sldId="256"/>
            <ac:spMk id="2" creationId="{AF6636B6-A233-459A-95E5-DFBD46F360BC}"/>
          </ac:spMkLst>
        </pc:spChg>
        <pc:spChg chg="mod">
          <ac:chgData name="Madzia Budzia" userId="dd27a79942194924" providerId="LiveId" clId="{BD870E42-25DD-4395-A824-24C848E441FD}" dt="2022-12-05T19:04:31.896" v="2175" actId="6549"/>
          <ac:spMkLst>
            <pc:docMk/>
            <pc:sldMk cId="3549750676" sldId="256"/>
            <ac:spMk id="3" creationId="{516A0C15-5BB2-41A2-BD46-E18F635D59B0}"/>
          </ac:spMkLst>
        </pc:spChg>
      </pc:sldChg>
      <pc:sldChg chg="del">
        <pc:chgData name="Madzia Budzia" userId="dd27a79942194924" providerId="LiveId" clId="{BD870E42-25DD-4395-A824-24C848E441FD}" dt="2022-12-05T19:31:01.705" v="2400" actId="2696"/>
        <pc:sldMkLst>
          <pc:docMk/>
          <pc:sldMk cId="2692957611" sldId="262"/>
        </pc:sldMkLst>
      </pc:sldChg>
      <pc:sldChg chg="addSp delSp modSp mod setBg">
        <pc:chgData name="Madzia Budzia" userId="dd27a79942194924" providerId="LiveId" clId="{BD870E42-25DD-4395-A824-24C848E441FD}" dt="2022-12-05T22:20:57.824" v="5186" actId="20577"/>
        <pc:sldMkLst>
          <pc:docMk/>
          <pc:sldMk cId="2761251008" sldId="263"/>
        </pc:sldMkLst>
        <pc:spChg chg="add mod">
          <ac:chgData name="Madzia Budzia" userId="dd27a79942194924" providerId="LiveId" clId="{BD870E42-25DD-4395-A824-24C848E441FD}" dt="2022-12-05T22:20:57.824" v="5186" actId="20577"/>
          <ac:spMkLst>
            <pc:docMk/>
            <pc:sldMk cId="2761251008" sldId="263"/>
            <ac:spMk id="2" creationId="{84607F00-20B1-40AC-398F-73A86A5A5710}"/>
          </ac:spMkLst>
        </pc:spChg>
        <pc:spChg chg="add del">
          <ac:chgData name="Madzia Budzia" userId="dd27a79942194924" providerId="LiveId" clId="{BD870E42-25DD-4395-A824-24C848E441FD}" dt="2022-12-05T21:48:10.472" v="3928" actId="26606"/>
          <ac:spMkLst>
            <pc:docMk/>
            <pc:sldMk cId="2761251008" sldId="263"/>
            <ac:spMk id="7" creationId="{BD4E11C7-7BD5-4045-AC27-3F529BEC73BA}"/>
          </ac:spMkLst>
        </pc:spChg>
        <pc:cxnChg chg="add del">
          <ac:chgData name="Madzia Budzia" userId="dd27a79942194924" providerId="LiveId" clId="{BD870E42-25DD-4395-A824-24C848E441FD}" dt="2022-12-05T21:48:10.472" v="3928" actId="26606"/>
          <ac:cxnSpMkLst>
            <pc:docMk/>
            <pc:sldMk cId="2761251008" sldId="263"/>
            <ac:cxnSpMk id="9" creationId="{21FCCE20-1E4F-44FF-87B4-379D391A2D12}"/>
          </ac:cxnSpMkLst>
        </pc:cxnChg>
      </pc:sldChg>
      <pc:sldChg chg="del">
        <pc:chgData name="Madzia Budzia" userId="dd27a79942194924" providerId="LiveId" clId="{BD870E42-25DD-4395-A824-24C848E441FD}" dt="2022-12-05T19:31:13.299" v="2401" actId="2696"/>
        <pc:sldMkLst>
          <pc:docMk/>
          <pc:sldMk cId="2234484137" sldId="264"/>
        </pc:sldMkLst>
      </pc:sldChg>
      <pc:sldChg chg="addSp modSp mod">
        <pc:chgData name="Madzia Budzia" userId="dd27a79942194924" providerId="LiveId" clId="{BD870E42-25DD-4395-A824-24C848E441FD}" dt="2022-12-05T21:42:04.318" v="3899" actId="113"/>
        <pc:sldMkLst>
          <pc:docMk/>
          <pc:sldMk cId="1729581046" sldId="265"/>
        </pc:sldMkLst>
        <pc:spChg chg="add mod">
          <ac:chgData name="Madzia Budzia" userId="dd27a79942194924" providerId="LiveId" clId="{BD870E42-25DD-4395-A824-24C848E441FD}" dt="2022-12-05T21:42:04.318" v="3899" actId="113"/>
          <ac:spMkLst>
            <pc:docMk/>
            <pc:sldMk cId="1729581046" sldId="265"/>
            <ac:spMk id="2" creationId="{DB2EFF3D-3D8D-E7F5-175D-4F383E296824}"/>
          </ac:spMkLst>
        </pc:spChg>
      </pc:sldChg>
      <pc:sldChg chg="addSp delSp modSp mod">
        <pc:chgData name="Madzia Budzia" userId="dd27a79942194924" providerId="LiveId" clId="{BD870E42-25DD-4395-A824-24C848E441FD}" dt="2022-12-05T21:43:40.753" v="3902" actId="26606"/>
        <pc:sldMkLst>
          <pc:docMk/>
          <pc:sldMk cId="494123120" sldId="266"/>
        </pc:sldMkLst>
        <pc:spChg chg="add del mod">
          <ac:chgData name="Madzia Budzia" userId="dd27a79942194924" providerId="LiveId" clId="{BD870E42-25DD-4395-A824-24C848E441FD}" dt="2022-12-05T21:43:40.753" v="3902" actId="26606"/>
          <ac:spMkLst>
            <pc:docMk/>
            <pc:sldMk cId="494123120" sldId="266"/>
            <ac:spMk id="2" creationId="{F93EDC18-6C35-DE17-D280-038936D4622C}"/>
          </ac:spMkLst>
        </pc:spChg>
        <pc:graphicFrameChg chg="add">
          <ac:chgData name="Madzia Budzia" userId="dd27a79942194924" providerId="LiveId" clId="{BD870E42-25DD-4395-A824-24C848E441FD}" dt="2022-12-05T21:43:40.753" v="3902" actId="26606"/>
          <ac:graphicFrameMkLst>
            <pc:docMk/>
            <pc:sldMk cId="494123120" sldId="266"/>
            <ac:graphicFrameMk id="4" creationId="{23A10F08-CE78-95F7-7BED-692DB0649FF7}"/>
          </ac:graphicFrameMkLst>
        </pc:graphicFrameChg>
      </pc:sldChg>
      <pc:sldChg chg="addSp delSp modSp mod setBg">
        <pc:chgData name="Madzia Budzia" userId="dd27a79942194924" providerId="LiveId" clId="{BD870E42-25DD-4395-A824-24C848E441FD}" dt="2022-12-05T22:02:20.298" v="4108" actId="20577"/>
        <pc:sldMkLst>
          <pc:docMk/>
          <pc:sldMk cId="213122894" sldId="267"/>
        </pc:sldMkLst>
        <pc:spChg chg="add del mod">
          <ac:chgData name="Madzia Budzia" userId="dd27a79942194924" providerId="LiveId" clId="{BD870E42-25DD-4395-A824-24C848E441FD}" dt="2022-12-05T18:12:48.047" v="1335"/>
          <ac:spMkLst>
            <pc:docMk/>
            <pc:sldMk cId="213122894" sldId="267"/>
            <ac:spMk id="2" creationId="{FC26089B-9F17-A3DB-CB7B-8494873395D5}"/>
          </ac:spMkLst>
        </pc:spChg>
        <pc:spChg chg="add mod ord">
          <ac:chgData name="Madzia Budzia" userId="dd27a79942194924" providerId="LiveId" clId="{BD870E42-25DD-4395-A824-24C848E441FD}" dt="2022-12-05T22:02:20.298" v="4108" actId="20577"/>
          <ac:spMkLst>
            <pc:docMk/>
            <pc:sldMk cId="213122894" sldId="267"/>
            <ac:spMk id="3" creationId="{42380C35-3F9B-883A-669E-F8D0A8EE6EDB}"/>
          </ac:spMkLst>
        </pc:spChg>
        <pc:spChg chg="add">
          <ac:chgData name="Madzia Budzia" userId="dd27a79942194924" providerId="LiveId" clId="{BD870E42-25DD-4395-A824-24C848E441FD}" dt="2022-12-05T18:30:46.209" v="1563" actId="26606"/>
          <ac:spMkLst>
            <pc:docMk/>
            <pc:sldMk cId="213122894" sldId="267"/>
            <ac:spMk id="1031" creationId="{8D77D416-66F5-413A-9B46-6289471B36B6}"/>
          </ac:spMkLst>
        </pc:spChg>
        <pc:picChg chg="add mod">
          <ac:chgData name="Madzia Budzia" userId="dd27a79942194924" providerId="LiveId" clId="{BD870E42-25DD-4395-A824-24C848E441FD}" dt="2022-12-05T18:30:46.209" v="1563" actId="26606"/>
          <ac:picMkLst>
            <pc:docMk/>
            <pc:sldMk cId="213122894" sldId="267"/>
            <ac:picMk id="1026" creationId="{5D168F90-488C-1A30-F0A5-3A5DA2ADF17F}"/>
          </ac:picMkLst>
        </pc:picChg>
      </pc:sldChg>
      <pc:sldChg chg="addSp delSp modSp mod setBg">
        <pc:chgData name="Madzia Budzia" userId="dd27a79942194924" providerId="LiveId" clId="{BD870E42-25DD-4395-A824-24C848E441FD}" dt="2022-12-05T22:24:39.337" v="5204" actId="255"/>
        <pc:sldMkLst>
          <pc:docMk/>
          <pc:sldMk cId="1622950869" sldId="268"/>
        </pc:sldMkLst>
        <pc:spChg chg="add del mod">
          <ac:chgData name="Madzia Budzia" userId="dd27a79942194924" providerId="LiveId" clId="{BD870E42-25DD-4395-A824-24C848E441FD}" dt="2022-12-05T18:18:13.638" v="1394"/>
          <ac:spMkLst>
            <pc:docMk/>
            <pc:sldMk cId="1622950869" sldId="268"/>
            <ac:spMk id="2" creationId="{0E8BBCC1-D062-3F5C-DFD3-D697D988560B}"/>
          </ac:spMkLst>
        </pc:spChg>
        <pc:spChg chg="add del mod">
          <ac:chgData name="Madzia Budzia" userId="dd27a79942194924" providerId="LiveId" clId="{BD870E42-25DD-4395-A824-24C848E441FD}" dt="2022-12-05T18:28:10.520" v="1554"/>
          <ac:spMkLst>
            <pc:docMk/>
            <pc:sldMk cId="1622950869" sldId="268"/>
            <ac:spMk id="3" creationId="{D59148AB-CB8C-FB52-63C6-37104927416F}"/>
          </ac:spMkLst>
        </pc:spChg>
        <pc:spChg chg="add del mod">
          <ac:chgData name="Madzia Budzia" userId="dd27a79942194924" providerId="LiveId" clId="{BD870E42-25DD-4395-A824-24C848E441FD}" dt="2022-12-05T18:28:33.650" v="1558"/>
          <ac:spMkLst>
            <pc:docMk/>
            <pc:sldMk cId="1622950869" sldId="268"/>
            <ac:spMk id="4" creationId="{1A965F80-D821-0F71-176C-886DDA9FA1AF}"/>
          </ac:spMkLst>
        </pc:spChg>
        <pc:spChg chg="add del mod">
          <ac:chgData name="Madzia Budzia" userId="dd27a79942194924" providerId="LiveId" clId="{BD870E42-25DD-4395-A824-24C848E441FD}" dt="2022-12-05T18:36:32.106" v="1683" actId="767"/>
          <ac:spMkLst>
            <pc:docMk/>
            <pc:sldMk cId="1622950869" sldId="268"/>
            <ac:spMk id="5" creationId="{CD5F4FB4-A289-543F-19EE-12499E035D75}"/>
          </ac:spMkLst>
        </pc:spChg>
        <pc:spChg chg="add del mod">
          <ac:chgData name="Madzia Budzia" userId="dd27a79942194924" providerId="LiveId" clId="{BD870E42-25DD-4395-A824-24C848E441FD}" dt="2022-12-05T21:47:22.058" v="3923" actId="26606"/>
          <ac:spMkLst>
            <pc:docMk/>
            <pc:sldMk cId="1622950869" sldId="268"/>
            <ac:spMk id="6" creationId="{6759935E-1000-EA0D-28E8-E0215428A949}"/>
          </ac:spMkLst>
        </pc:spChg>
        <pc:spChg chg="add del">
          <ac:chgData name="Madzia Budzia" userId="dd27a79942194924" providerId="LiveId" clId="{BD870E42-25DD-4395-A824-24C848E441FD}" dt="2022-12-05T21:47:22.043" v="3922" actId="26606"/>
          <ac:spMkLst>
            <pc:docMk/>
            <pc:sldMk cId="1622950869" sldId="268"/>
            <ac:spMk id="12" creationId="{619B3503-D505-49AA-97C1-B299D58DB436}"/>
          </ac:spMkLst>
        </pc:spChg>
        <pc:spChg chg="add del">
          <ac:chgData name="Madzia Budzia" userId="dd27a79942194924" providerId="LiveId" clId="{BD870E42-25DD-4395-A824-24C848E441FD}" dt="2022-12-05T21:47:22.043" v="3922" actId="26606"/>
          <ac:spMkLst>
            <pc:docMk/>
            <pc:sldMk cId="1622950869" sldId="268"/>
            <ac:spMk id="14" creationId="{E39A2319-946A-4C65-9B7C-1F86E9B1B57C}"/>
          </ac:spMkLst>
        </pc:spChg>
        <pc:graphicFrameChg chg="add del">
          <ac:chgData name="Madzia Budzia" userId="dd27a79942194924" providerId="LiveId" clId="{BD870E42-25DD-4395-A824-24C848E441FD}" dt="2022-12-05T21:47:22.043" v="3922" actId="26606"/>
          <ac:graphicFrameMkLst>
            <pc:docMk/>
            <pc:sldMk cId="1622950869" sldId="268"/>
            <ac:graphicFrameMk id="8" creationId="{1CCFB55C-7B3B-097B-6AC0-34AC77700CE4}"/>
          </ac:graphicFrameMkLst>
        </pc:graphicFrameChg>
        <pc:graphicFrameChg chg="add mod">
          <ac:chgData name="Madzia Budzia" userId="dd27a79942194924" providerId="LiveId" clId="{BD870E42-25DD-4395-A824-24C848E441FD}" dt="2022-12-05T22:24:39.337" v="5204" actId="255"/>
          <ac:graphicFrameMkLst>
            <pc:docMk/>
            <pc:sldMk cId="1622950869" sldId="268"/>
            <ac:graphicFrameMk id="16" creationId="{8ABB11DA-180F-F958-1014-E1843064170B}"/>
          </ac:graphicFrameMkLst>
        </pc:graphicFrameChg>
      </pc:sldChg>
      <pc:sldChg chg="addSp delSp modSp mod setBg setClrOvrMap">
        <pc:chgData name="Madzia Budzia" userId="dd27a79942194924" providerId="LiveId" clId="{BD870E42-25DD-4395-A824-24C848E441FD}" dt="2022-12-05T22:15:22.197" v="4301" actId="14100"/>
        <pc:sldMkLst>
          <pc:docMk/>
          <pc:sldMk cId="1860624322" sldId="269"/>
        </pc:sldMkLst>
        <pc:spChg chg="add del mod">
          <ac:chgData name="Madzia Budzia" userId="dd27a79942194924" providerId="LiveId" clId="{BD870E42-25DD-4395-A824-24C848E441FD}" dt="2022-12-05T19:10:05.768" v="2180"/>
          <ac:spMkLst>
            <pc:docMk/>
            <pc:sldMk cId="1860624322" sldId="269"/>
            <ac:spMk id="2" creationId="{BDD2CDA8-CC1C-6791-D335-5F7F06F293F2}"/>
          </ac:spMkLst>
        </pc:spChg>
        <pc:spChg chg="add mod ord">
          <ac:chgData name="Madzia Budzia" userId="dd27a79942194924" providerId="LiveId" clId="{BD870E42-25DD-4395-A824-24C848E441FD}" dt="2022-12-05T22:15:22.197" v="4301" actId="14100"/>
          <ac:spMkLst>
            <pc:docMk/>
            <pc:sldMk cId="1860624322" sldId="269"/>
            <ac:spMk id="3" creationId="{59738922-6741-6CC0-2C7F-36DE50F70C23}"/>
          </ac:spMkLst>
        </pc:spChg>
        <pc:spChg chg="add del">
          <ac:chgData name="Madzia Budzia" userId="dd27a79942194924" providerId="LiveId" clId="{BD870E42-25DD-4395-A824-24C848E441FD}" dt="2022-12-05T19:27:19.233" v="2382" actId="26606"/>
          <ac:spMkLst>
            <pc:docMk/>
            <pc:sldMk cId="1860624322" sldId="269"/>
            <ac:spMk id="2055" creationId="{05325879-C4B2-475E-B853-DC8F21A63351}"/>
          </ac:spMkLst>
        </pc:spChg>
        <pc:spChg chg="add del">
          <ac:chgData name="Madzia Budzia" userId="dd27a79942194924" providerId="LiveId" clId="{BD870E42-25DD-4395-A824-24C848E441FD}" dt="2022-12-05T19:27:19.233" v="2382" actId="26606"/>
          <ac:spMkLst>
            <pc:docMk/>
            <pc:sldMk cId="1860624322" sldId="269"/>
            <ac:spMk id="2057" creationId="{012C085F-3B19-420D-902A-B55695F5036C}"/>
          </ac:spMkLst>
        </pc:spChg>
        <pc:spChg chg="add">
          <ac:chgData name="Madzia Budzia" userId="dd27a79942194924" providerId="LiveId" clId="{BD870E42-25DD-4395-A824-24C848E441FD}" dt="2022-12-05T19:27:19.249" v="2383" actId="26606"/>
          <ac:spMkLst>
            <pc:docMk/>
            <pc:sldMk cId="1860624322" sldId="269"/>
            <ac:spMk id="2059" creationId="{0F164E5A-ABC0-4A97-86CA-5F7C26615F3C}"/>
          </ac:spMkLst>
        </pc:spChg>
        <pc:spChg chg="add">
          <ac:chgData name="Madzia Budzia" userId="dd27a79942194924" providerId="LiveId" clId="{BD870E42-25DD-4395-A824-24C848E441FD}" dt="2022-12-05T19:27:19.249" v="2383" actId="26606"/>
          <ac:spMkLst>
            <pc:docMk/>
            <pc:sldMk cId="1860624322" sldId="269"/>
            <ac:spMk id="2060" creationId="{C2393E8D-D10F-4FE1-AC21-8B44BEB50089}"/>
          </ac:spMkLst>
        </pc:spChg>
        <pc:picChg chg="add mod">
          <ac:chgData name="Madzia Budzia" userId="dd27a79942194924" providerId="LiveId" clId="{BD870E42-25DD-4395-A824-24C848E441FD}" dt="2022-12-05T21:36:08.209" v="3863" actId="1076"/>
          <ac:picMkLst>
            <pc:docMk/>
            <pc:sldMk cId="1860624322" sldId="269"/>
            <ac:picMk id="2050" creationId="{7163F54A-624E-0483-AD8E-54B5130174E2}"/>
          </ac:picMkLst>
        </pc:picChg>
      </pc:sldChg>
      <pc:sldChg chg="addSp modSp new mod">
        <pc:chgData name="Madzia Budzia" userId="dd27a79942194924" providerId="LiveId" clId="{BD870E42-25DD-4395-A824-24C848E441FD}" dt="2022-12-05T22:21:30.402" v="5200" actId="20577"/>
        <pc:sldMkLst>
          <pc:docMk/>
          <pc:sldMk cId="226384839" sldId="270"/>
        </pc:sldMkLst>
        <pc:spChg chg="add mod">
          <ac:chgData name="Madzia Budzia" userId="dd27a79942194924" providerId="LiveId" clId="{BD870E42-25DD-4395-A824-24C848E441FD}" dt="2022-12-05T22:21:30.402" v="5200" actId="20577"/>
          <ac:spMkLst>
            <pc:docMk/>
            <pc:sldMk cId="226384839" sldId="270"/>
            <ac:spMk id="2" creationId="{1CF6953F-FF96-E536-6C19-2F54F4DFAAF5}"/>
          </ac:spMkLst>
        </pc:spChg>
      </pc:sldChg>
      <pc:sldChg chg="addSp delSp modSp new mod setBg setClrOvrMap">
        <pc:chgData name="Madzia Budzia" userId="dd27a79942194924" providerId="LiveId" clId="{BD870E42-25DD-4395-A824-24C848E441FD}" dt="2022-12-05T21:47:42.398" v="3926" actId="26606"/>
        <pc:sldMkLst>
          <pc:docMk/>
          <pc:sldMk cId="828804298" sldId="271"/>
        </pc:sldMkLst>
        <pc:spChg chg="add del mod">
          <ac:chgData name="Madzia Budzia" userId="dd27a79942194924" providerId="LiveId" clId="{BD870E42-25DD-4395-A824-24C848E441FD}" dt="2022-12-05T19:42:41.262" v="2496"/>
          <ac:spMkLst>
            <pc:docMk/>
            <pc:sldMk cId="828804298" sldId="271"/>
            <ac:spMk id="2" creationId="{9E9FAD03-2E9A-3A36-7655-D97FAEFFF503}"/>
          </ac:spMkLst>
        </pc:spChg>
        <pc:spChg chg="add mod">
          <ac:chgData name="Madzia Budzia" userId="dd27a79942194924" providerId="LiveId" clId="{BD870E42-25DD-4395-A824-24C848E441FD}" dt="2022-12-05T21:47:42.398" v="3926" actId="26606"/>
          <ac:spMkLst>
            <pc:docMk/>
            <pc:sldMk cId="828804298" sldId="271"/>
            <ac:spMk id="3" creationId="{94162830-59E2-C767-B22F-34775428CCB7}"/>
          </ac:spMkLst>
        </pc:spChg>
        <pc:spChg chg="add del">
          <ac:chgData name="Madzia Budzia" userId="dd27a79942194924" providerId="LiveId" clId="{BD870E42-25DD-4395-A824-24C848E441FD}" dt="2022-12-05T21:47:42.366" v="3925" actId="26606"/>
          <ac:spMkLst>
            <pc:docMk/>
            <pc:sldMk cId="828804298" sldId="271"/>
            <ac:spMk id="8" creationId="{E47A690B-DE55-4274-B33B-C91FD647EB63}"/>
          </ac:spMkLst>
        </pc:spChg>
        <pc:spChg chg="add del">
          <ac:chgData name="Madzia Budzia" userId="dd27a79942194924" providerId="LiveId" clId="{BD870E42-25DD-4395-A824-24C848E441FD}" dt="2022-12-05T21:47:42.366" v="3925" actId="26606"/>
          <ac:spMkLst>
            <pc:docMk/>
            <pc:sldMk cId="828804298" sldId="271"/>
            <ac:spMk id="10" creationId="{DC9CD390-6DB5-4AEA-8D13-BC6CEF344F9D}"/>
          </ac:spMkLst>
        </pc:spChg>
        <pc:spChg chg="add del">
          <ac:chgData name="Madzia Budzia" userId="dd27a79942194924" providerId="LiveId" clId="{BD870E42-25DD-4395-A824-24C848E441FD}" dt="2022-12-05T21:47:42.366" v="3925" actId="26606"/>
          <ac:spMkLst>
            <pc:docMk/>
            <pc:sldMk cId="828804298" sldId="271"/>
            <ac:spMk id="12" creationId="{11FA69C6-0A69-4994-9F32-C4497B8B4CBF}"/>
          </ac:spMkLst>
        </pc:spChg>
        <pc:spChg chg="add">
          <ac:chgData name="Madzia Budzia" userId="dd27a79942194924" providerId="LiveId" clId="{BD870E42-25DD-4395-A824-24C848E441FD}" dt="2022-12-05T21:47:42.398" v="3926" actId="26606"/>
          <ac:spMkLst>
            <pc:docMk/>
            <pc:sldMk cId="828804298" sldId="271"/>
            <ac:spMk id="14" creationId="{BD4E11C7-7BD5-4045-AC27-3F529BEC73BA}"/>
          </ac:spMkLst>
        </pc:spChg>
        <pc:cxnChg chg="add">
          <ac:chgData name="Madzia Budzia" userId="dd27a79942194924" providerId="LiveId" clId="{BD870E42-25DD-4395-A824-24C848E441FD}" dt="2022-12-05T21:47:42.398" v="3926" actId="26606"/>
          <ac:cxnSpMkLst>
            <pc:docMk/>
            <pc:sldMk cId="828804298" sldId="271"/>
            <ac:cxnSpMk id="15" creationId="{21FCCE20-1E4F-44FF-87B4-379D391A2D12}"/>
          </ac:cxnSpMkLst>
        </pc:cxnChg>
      </pc:sldChg>
      <pc:sldChg chg="addSp modSp new mod setBg">
        <pc:chgData name="Madzia Budzia" userId="dd27a79942194924" providerId="LiveId" clId="{BD870E42-25DD-4395-A824-24C848E441FD}" dt="2022-12-05T21:51:12.137" v="3946" actId="20577"/>
        <pc:sldMkLst>
          <pc:docMk/>
          <pc:sldMk cId="3269904098" sldId="272"/>
        </pc:sldMkLst>
        <pc:spChg chg="add mod">
          <ac:chgData name="Madzia Budzia" userId="dd27a79942194924" providerId="LiveId" clId="{BD870E42-25DD-4395-A824-24C848E441FD}" dt="2022-12-05T21:51:12.137" v="3946" actId="20577"/>
          <ac:spMkLst>
            <pc:docMk/>
            <pc:sldMk cId="3269904098" sldId="272"/>
            <ac:spMk id="2" creationId="{E06BA573-409A-116B-73B7-21AB05EE41DE}"/>
          </ac:spMkLst>
        </pc:spChg>
        <pc:spChg chg="add">
          <ac:chgData name="Madzia Budzia" userId="dd27a79942194924" providerId="LiveId" clId="{BD870E42-25DD-4395-A824-24C848E441FD}" dt="2022-12-05T21:43:55.994" v="3903" actId="26606"/>
          <ac:spMkLst>
            <pc:docMk/>
            <pc:sldMk cId="3269904098" sldId="272"/>
            <ac:spMk id="8" creationId="{8D77D416-66F5-413A-9B46-6289471B36B6}"/>
          </ac:spMkLst>
        </pc:spChg>
        <pc:picChg chg="add">
          <ac:chgData name="Madzia Budzia" userId="dd27a79942194924" providerId="LiveId" clId="{BD870E42-25DD-4395-A824-24C848E441FD}" dt="2022-12-05T21:43:55.994" v="3903" actId="26606"/>
          <ac:picMkLst>
            <pc:docMk/>
            <pc:sldMk cId="3269904098" sldId="272"/>
            <ac:picMk id="4" creationId="{3F4B8D85-DF9F-61B0-882A-F6E34A7E3930}"/>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509FE9-520B-495B-BF8A-8DF06011542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1CEA7B5-C75A-4D82-A167-FE9B5D1E3136}">
      <dgm:prSet/>
      <dgm:spPr/>
      <dgm:t>
        <a:bodyPr/>
        <a:lstStyle/>
        <a:p>
          <a:r>
            <a:rPr lang="en-GB"/>
            <a:t>Types of inequalities:</a:t>
          </a:r>
          <a:endParaRPr lang="en-US"/>
        </a:p>
      </dgm:t>
    </dgm:pt>
    <dgm:pt modelId="{905EF82A-A1E6-4086-BAE7-F4C5182717B1}" type="parTrans" cxnId="{08B69F80-16B5-4631-9378-08B3CD2918FE}">
      <dgm:prSet/>
      <dgm:spPr/>
      <dgm:t>
        <a:bodyPr/>
        <a:lstStyle/>
        <a:p>
          <a:endParaRPr lang="en-US"/>
        </a:p>
      </dgm:t>
    </dgm:pt>
    <dgm:pt modelId="{D0E78841-305D-44D9-B224-81737F6AD52B}" type="sibTrans" cxnId="{08B69F80-16B5-4631-9378-08B3CD2918FE}">
      <dgm:prSet/>
      <dgm:spPr/>
      <dgm:t>
        <a:bodyPr/>
        <a:lstStyle/>
        <a:p>
          <a:endParaRPr lang="en-US"/>
        </a:p>
      </dgm:t>
    </dgm:pt>
    <dgm:pt modelId="{6A22F7F8-C179-4BF8-8949-4B961813F5C5}">
      <dgm:prSet/>
      <dgm:spPr/>
      <dgm:t>
        <a:bodyPr/>
        <a:lstStyle/>
        <a:p>
          <a:r>
            <a:rPr lang="en-GB"/>
            <a:t>Age</a:t>
          </a:r>
          <a:endParaRPr lang="en-US"/>
        </a:p>
      </dgm:t>
    </dgm:pt>
    <dgm:pt modelId="{4169704E-1967-4147-8F44-3D4F2CC8DBA0}" type="parTrans" cxnId="{9C5A52FC-0B26-4B54-9757-9777B3D682EF}">
      <dgm:prSet/>
      <dgm:spPr/>
      <dgm:t>
        <a:bodyPr/>
        <a:lstStyle/>
        <a:p>
          <a:endParaRPr lang="en-US"/>
        </a:p>
      </dgm:t>
    </dgm:pt>
    <dgm:pt modelId="{241BA6D3-9654-4C24-AABF-F100FD6F2E2E}" type="sibTrans" cxnId="{9C5A52FC-0B26-4B54-9757-9777B3D682EF}">
      <dgm:prSet/>
      <dgm:spPr/>
      <dgm:t>
        <a:bodyPr/>
        <a:lstStyle/>
        <a:p>
          <a:endParaRPr lang="en-US"/>
        </a:p>
      </dgm:t>
    </dgm:pt>
    <dgm:pt modelId="{9C94A9A8-CD5F-4683-8411-C6ED63633EEE}">
      <dgm:prSet/>
      <dgm:spPr/>
      <dgm:t>
        <a:bodyPr/>
        <a:lstStyle/>
        <a:p>
          <a:r>
            <a:rPr lang="en-GB"/>
            <a:t>Social class</a:t>
          </a:r>
          <a:endParaRPr lang="en-US"/>
        </a:p>
      </dgm:t>
    </dgm:pt>
    <dgm:pt modelId="{DED23FAA-D59F-4E13-BE99-6E6D17FF7DF3}" type="parTrans" cxnId="{D282A8A5-D18F-49E1-A90A-6AF756AD735E}">
      <dgm:prSet/>
      <dgm:spPr/>
      <dgm:t>
        <a:bodyPr/>
        <a:lstStyle/>
        <a:p>
          <a:endParaRPr lang="en-US"/>
        </a:p>
      </dgm:t>
    </dgm:pt>
    <dgm:pt modelId="{0E07600D-E23E-4690-89AC-4D8CAE9F3BC8}" type="sibTrans" cxnId="{D282A8A5-D18F-49E1-A90A-6AF756AD735E}">
      <dgm:prSet/>
      <dgm:spPr/>
      <dgm:t>
        <a:bodyPr/>
        <a:lstStyle/>
        <a:p>
          <a:endParaRPr lang="en-US"/>
        </a:p>
      </dgm:t>
    </dgm:pt>
    <dgm:pt modelId="{A11246B3-C06A-48D6-9F2A-DF8C2B05E502}">
      <dgm:prSet/>
      <dgm:spPr/>
      <dgm:t>
        <a:bodyPr/>
        <a:lstStyle/>
        <a:p>
          <a:r>
            <a:rPr lang="en-GB"/>
            <a:t>Gender</a:t>
          </a:r>
          <a:endParaRPr lang="en-US"/>
        </a:p>
      </dgm:t>
    </dgm:pt>
    <dgm:pt modelId="{784DA74C-8C05-423B-B94E-CB9DB4AC35C3}" type="parTrans" cxnId="{4CEF8E28-0E91-4CB8-B96F-1AB21F76E95E}">
      <dgm:prSet/>
      <dgm:spPr/>
      <dgm:t>
        <a:bodyPr/>
        <a:lstStyle/>
        <a:p>
          <a:endParaRPr lang="en-US"/>
        </a:p>
      </dgm:t>
    </dgm:pt>
    <dgm:pt modelId="{538ACDB4-36CC-4CDA-9207-75E0E0C160D0}" type="sibTrans" cxnId="{4CEF8E28-0E91-4CB8-B96F-1AB21F76E95E}">
      <dgm:prSet/>
      <dgm:spPr/>
      <dgm:t>
        <a:bodyPr/>
        <a:lstStyle/>
        <a:p>
          <a:endParaRPr lang="en-US"/>
        </a:p>
      </dgm:t>
    </dgm:pt>
    <dgm:pt modelId="{44CC3F86-FFE4-4A8D-B26C-493723EC108A}">
      <dgm:prSet/>
      <dgm:spPr/>
      <dgm:t>
        <a:bodyPr/>
        <a:lstStyle/>
        <a:p>
          <a:r>
            <a:rPr lang="en-GB"/>
            <a:t>Racism and racial</a:t>
          </a:r>
          <a:endParaRPr lang="en-US"/>
        </a:p>
      </dgm:t>
    </dgm:pt>
    <dgm:pt modelId="{68592B68-4E47-4F67-896D-2427E60DEB3C}" type="parTrans" cxnId="{6EF01619-7901-41FF-B715-13A457A74A63}">
      <dgm:prSet/>
      <dgm:spPr/>
      <dgm:t>
        <a:bodyPr/>
        <a:lstStyle/>
        <a:p>
          <a:endParaRPr lang="en-US"/>
        </a:p>
      </dgm:t>
    </dgm:pt>
    <dgm:pt modelId="{0F505A46-28D0-420E-8F96-093E1C888E06}" type="sibTrans" cxnId="{6EF01619-7901-41FF-B715-13A457A74A63}">
      <dgm:prSet/>
      <dgm:spPr/>
      <dgm:t>
        <a:bodyPr/>
        <a:lstStyle/>
        <a:p>
          <a:endParaRPr lang="en-US"/>
        </a:p>
      </dgm:t>
    </dgm:pt>
    <dgm:pt modelId="{F269B076-EBD9-4953-9951-EB950D0FF3C0}" type="pres">
      <dgm:prSet presAssocID="{A6509FE9-520B-495B-BF8A-8DF06011542C}" presName="hierChild1" presStyleCnt="0">
        <dgm:presLayoutVars>
          <dgm:chPref val="1"/>
          <dgm:dir/>
          <dgm:animOne val="branch"/>
          <dgm:animLvl val="lvl"/>
          <dgm:resizeHandles/>
        </dgm:presLayoutVars>
      </dgm:prSet>
      <dgm:spPr/>
    </dgm:pt>
    <dgm:pt modelId="{2E45AD98-9E73-404B-9AAF-3D250971334C}" type="pres">
      <dgm:prSet presAssocID="{01CEA7B5-C75A-4D82-A167-FE9B5D1E3136}" presName="hierRoot1" presStyleCnt="0"/>
      <dgm:spPr/>
    </dgm:pt>
    <dgm:pt modelId="{E7D56509-56A9-42A0-9C1A-A5A5846BA3A7}" type="pres">
      <dgm:prSet presAssocID="{01CEA7B5-C75A-4D82-A167-FE9B5D1E3136}" presName="composite" presStyleCnt="0"/>
      <dgm:spPr/>
    </dgm:pt>
    <dgm:pt modelId="{CE49B561-38D5-4F9B-8512-7575845F8FD0}" type="pres">
      <dgm:prSet presAssocID="{01CEA7B5-C75A-4D82-A167-FE9B5D1E3136}" presName="background" presStyleLbl="node0" presStyleIdx="0" presStyleCnt="1"/>
      <dgm:spPr/>
    </dgm:pt>
    <dgm:pt modelId="{981BE5B4-5AF0-46FA-91FF-5D01F06B3698}" type="pres">
      <dgm:prSet presAssocID="{01CEA7B5-C75A-4D82-A167-FE9B5D1E3136}" presName="text" presStyleLbl="fgAcc0" presStyleIdx="0" presStyleCnt="1">
        <dgm:presLayoutVars>
          <dgm:chPref val="3"/>
        </dgm:presLayoutVars>
      </dgm:prSet>
      <dgm:spPr/>
    </dgm:pt>
    <dgm:pt modelId="{BD7EE9F3-72E2-4C4A-A240-3952E5F97971}" type="pres">
      <dgm:prSet presAssocID="{01CEA7B5-C75A-4D82-A167-FE9B5D1E3136}" presName="hierChild2" presStyleCnt="0"/>
      <dgm:spPr/>
    </dgm:pt>
    <dgm:pt modelId="{BCDCA197-B058-48EA-8108-0DFCD7AFD2CD}" type="pres">
      <dgm:prSet presAssocID="{4169704E-1967-4147-8F44-3D4F2CC8DBA0}" presName="Name10" presStyleLbl="parChTrans1D2" presStyleIdx="0" presStyleCnt="4"/>
      <dgm:spPr/>
    </dgm:pt>
    <dgm:pt modelId="{FDA1FD0C-F780-42F9-8C5A-7CA0F23A1A89}" type="pres">
      <dgm:prSet presAssocID="{6A22F7F8-C179-4BF8-8949-4B961813F5C5}" presName="hierRoot2" presStyleCnt="0"/>
      <dgm:spPr/>
    </dgm:pt>
    <dgm:pt modelId="{7BF5BE10-1A96-43DC-9576-C8B3A1124987}" type="pres">
      <dgm:prSet presAssocID="{6A22F7F8-C179-4BF8-8949-4B961813F5C5}" presName="composite2" presStyleCnt="0"/>
      <dgm:spPr/>
    </dgm:pt>
    <dgm:pt modelId="{A7812C49-C7EA-40E6-B105-874B7415F40D}" type="pres">
      <dgm:prSet presAssocID="{6A22F7F8-C179-4BF8-8949-4B961813F5C5}" presName="background2" presStyleLbl="node2" presStyleIdx="0" presStyleCnt="4"/>
      <dgm:spPr/>
    </dgm:pt>
    <dgm:pt modelId="{1CFCC969-15A2-42A6-856A-F6723621E600}" type="pres">
      <dgm:prSet presAssocID="{6A22F7F8-C179-4BF8-8949-4B961813F5C5}" presName="text2" presStyleLbl="fgAcc2" presStyleIdx="0" presStyleCnt="4">
        <dgm:presLayoutVars>
          <dgm:chPref val="3"/>
        </dgm:presLayoutVars>
      </dgm:prSet>
      <dgm:spPr/>
    </dgm:pt>
    <dgm:pt modelId="{D7B208A2-1DFF-4241-9B95-B435C8D18CC4}" type="pres">
      <dgm:prSet presAssocID="{6A22F7F8-C179-4BF8-8949-4B961813F5C5}" presName="hierChild3" presStyleCnt="0"/>
      <dgm:spPr/>
    </dgm:pt>
    <dgm:pt modelId="{DC740AB7-B15B-4923-ABFB-4CDFF8E02411}" type="pres">
      <dgm:prSet presAssocID="{DED23FAA-D59F-4E13-BE99-6E6D17FF7DF3}" presName="Name10" presStyleLbl="parChTrans1D2" presStyleIdx="1" presStyleCnt="4"/>
      <dgm:spPr/>
    </dgm:pt>
    <dgm:pt modelId="{E249EEE2-6D39-4038-9D17-0092CEB63CEC}" type="pres">
      <dgm:prSet presAssocID="{9C94A9A8-CD5F-4683-8411-C6ED63633EEE}" presName="hierRoot2" presStyleCnt="0"/>
      <dgm:spPr/>
    </dgm:pt>
    <dgm:pt modelId="{EA4535CD-F2AD-49BE-9343-D5A9BD90889E}" type="pres">
      <dgm:prSet presAssocID="{9C94A9A8-CD5F-4683-8411-C6ED63633EEE}" presName="composite2" presStyleCnt="0"/>
      <dgm:spPr/>
    </dgm:pt>
    <dgm:pt modelId="{2D1D544F-987B-47A9-900F-1209B9FF2950}" type="pres">
      <dgm:prSet presAssocID="{9C94A9A8-CD5F-4683-8411-C6ED63633EEE}" presName="background2" presStyleLbl="node2" presStyleIdx="1" presStyleCnt="4"/>
      <dgm:spPr/>
    </dgm:pt>
    <dgm:pt modelId="{CFD003CA-0FDB-4953-B343-A48A1E92597F}" type="pres">
      <dgm:prSet presAssocID="{9C94A9A8-CD5F-4683-8411-C6ED63633EEE}" presName="text2" presStyleLbl="fgAcc2" presStyleIdx="1" presStyleCnt="4">
        <dgm:presLayoutVars>
          <dgm:chPref val="3"/>
        </dgm:presLayoutVars>
      </dgm:prSet>
      <dgm:spPr/>
    </dgm:pt>
    <dgm:pt modelId="{38E736A1-A79F-40E0-973D-EF2917CF9D6A}" type="pres">
      <dgm:prSet presAssocID="{9C94A9A8-CD5F-4683-8411-C6ED63633EEE}" presName="hierChild3" presStyleCnt="0"/>
      <dgm:spPr/>
    </dgm:pt>
    <dgm:pt modelId="{91331CB2-9572-4206-9E36-30143934600A}" type="pres">
      <dgm:prSet presAssocID="{784DA74C-8C05-423B-B94E-CB9DB4AC35C3}" presName="Name10" presStyleLbl="parChTrans1D2" presStyleIdx="2" presStyleCnt="4"/>
      <dgm:spPr/>
    </dgm:pt>
    <dgm:pt modelId="{9F5A848B-40D9-4D33-AFEC-228FB897D5F4}" type="pres">
      <dgm:prSet presAssocID="{A11246B3-C06A-48D6-9F2A-DF8C2B05E502}" presName="hierRoot2" presStyleCnt="0"/>
      <dgm:spPr/>
    </dgm:pt>
    <dgm:pt modelId="{3C440A39-FC9D-4E06-8CB5-029ABCD1910B}" type="pres">
      <dgm:prSet presAssocID="{A11246B3-C06A-48D6-9F2A-DF8C2B05E502}" presName="composite2" presStyleCnt="0"/>
      <dgm:spPr/>
    </dgm:pt>
    <dgm:pt modelId="{8832243B-E121-4EA5-839D-B4BF5FD47A40}" type="pres">
      <dgm:prSet presAssocID="{A11246B3-C06A-48D6-9F2A-DF8C2B05E502}" presName="background2" presStyleLbl="node2" presStyleIdx="2" presStyleCnt="4"/>
      <dgm:spPr/>
    </dgm:pt>
    <dgm:pt modelId="{58D52513-1768-4AFF-8819-0128A85CA0B9}" type="pres">
      <dgm:prSet presAssocID="{A11246B3-C06A-48D6-9F2A-DF8C2B05E502}" presName="text2" presStyleLbl="fgAcc2" presStyleIdx="2" presStyleCnt="4">
        <dgm:presLayoutVars>
          <dgm:chPref val="3"/>
        </dgm:presLayoutVars>
      </dgm:prSet>
      <dgm:spPr/>
    </dgm:pt>
    <dgm:pt modelId="{8613800E-B95E-4A42-BC8D-BFB2D0BEDC9C}" type="pres">
      <dgm:prSet presAssocID="{A11246B3-C06A-48D6-9F2A-DF8C2B05E502}" presName="hierChild3" presStyleCnt="0"/>
      <dgm:spPr/>
    </dgm:pt>
    <dgm:pt modelId="{5C66E7E9-6AA2-47EA-AE81-8691BC62399C}" type="pres">
      <dgm:prSet presAssocID="{68592B68-4E47-4F67-896D-2427E60DEB3C}" presName="Name10" presStyleLbl="parChTrans1D2" presStyleIdx="3" presStyleCnt="4"/>
      <dgm:spPr/>
    </dgm:pt>
    <dgm:pt modelId="{F7420518-E01C-44F2-85DE-EA8DD76F6751}" type="pres">
      <dgm:prSet presAssocID="{44CC3F86-FFE4-4A8D-B26C-493723EC108A}" presName="hierRoot2" presStyleCnt="0"/>
      <dgm:spPr/>
    </dgm:pt>
    <dgm:pt modelId="{E054F3C5-2B24-4C09-B84E-F4BD538DB3FA}" type="pres">
      <dgm:prSet presAssocID="{44CC3F86-FFE4-4A8D-B26C-493723EC108A}" presName="composite2" presStyleCnt="0"/>
      <dgm:spPr/>
    </dgm:pt>
    <dgm:pt modelId="{124D0FD6-314F-47C3-9CDC-0C9073FDCA3C}" type="pres">
      <dgm:prSet presAssocID="{44CC3F86-FFE4-4A8D-B26C-493723EC108A}" presName="background2" presStyleLbl="node2" presStyleIdx="3" presStyleCnt="4"/>
      <dgm:spPr/>
    </dgm:pt>
    <dgm:pt modelId="{7D502CA1-D63A-4AF2-BD48-30CB2A6A2885}" type="pres">
      <dgm:prSet presAssocID="{44CC3F86-FFE4-4A8D-B26C-493723EC108A}" presName="text2" presStyleLbl="fgAcc2" presStyleIdx="3" presStyleCnt="4">
        <dgm:presLayoutVars>
          <dgm:chPref val="3"/>
        </dgm:presLayoutVars>
      </dgm:prSet>
      <dgm:spPr/>
    </dgm:pt>
    <dgm:pt modelId="{A27F4B9B-5DC1-4A3D-AFF7-7940EE2DF881}" type="pres">
      <dgm:prSet presAssocID="{44CC3F86-FFE4-4A8D-B26C-493723EC108A}" presName="hierChild3" presStyleCnt="0"/>
      <dgm:spPr/>
    </dgm:pt>
  </dgm:ptLst>
  <dgm:cxnLst>
    <dgm:cxn modelId="{DFB14004-034A-4B25-A0DF-4970A8559B4B}" type="presOf" srcId="{784DA74C-8C05-423B-B94E-CB9DB4AC35C3}" destId="{91331CB2-9572-4206-9E36-30143934600A}" srcOrd="0" destOrd="0" presId="urn:microsoft.com/office/officeart/2005/8/layout/hierarchy1"/>
    <dgm:cxn modelId="{49DFD417-F46F-429B-93A6-BFEC2F175A19}" type="presOf" srcId="{A11246B3-C06A-48D6-9F2A-DF8C2B05E502}" destId="{58D52513-1768-4AFF-8819-0128A85CA0B9}" srcOrd="0" destOrd="0" presId="urn:microsoft.com/office/officeart/2005/8/layout/hierarchy1"/>
    <dgm:cxn modelId="{6EF01619-7901-41FF-B715-13A457A74A63}" srcId="{01CEA7B5-C75A-4D82-A167-FE9B5D1E3136}" destId="{44CC3F86-FFE4-4A8D-B26C-493723EC108A}" srcOrd="3" destOrd="0" parTransId="{68592B68-4E47-4F67-896D-2427E60DEB3C}" sibTransId="{0F505A46-28D0-420E-8F96-093E1C888E06}"/>
    <dgm:cxn modelId="{7F11AE1C-2D3A-4803-9828-ACE1ADB80348}" type="presOf" srcId="{4169704E-1967-4147-8F44-3D4F2CC8DBA0}" destId="{BCDCA197-B058-48EA-8108-0DFCD7AFD2CD}" srcOrd="0" destOrd="0" presId="urn:microsoft.com/office/officeart/2005/8/layout/hierarchy1"/>
    <dgm:cxn modelId="{1BDFD11F-EA09-49F4-B89D-E3C3F3657623}" type="presOf" srcId="{68592B68-4E47-4F67-896D-2427E60DEB3C}" destId="{5C66E7E9-6AA2-47EA-AE81-8691BC62399C}" srcOrd="0" destOrd="0" presId="urn:microsoft.com/office/officeart/2005/8/layout/hierarchy1"/>
    <dgm:cxn modelId="{AD8F6622-8887-489F-8BB1-E5BB8ABF3A53}" type="presOf" srcId="{A6509FE9-520B-495B-BF8A-8DF06011542C}" destId="{F269B076-EBD9-4953-9951-EB950D0FF3C0}" srcOrd="0" destOrd="0" presId="urn:microsoft.com/office/officeart/2005/8/layout/hierarchy1"/>
    <dgm:cxn modelId="{4CEF8E28-0E91-4CB8-B96F-1AB21F76E95E}" srcId="{01CEA7B5-C75A-4D82-A167-FE9B5D1E3136}" destId="{A11246B3-C06A-48D6-9F2A-DF8C2B05E502}" srcOrd="2" destOrd="0" parTransId="{784DA74C-8C05-423B-B94E-CB9DB4AC35C3}" sibTransId="{538ACDB4-36CC-4CDA-9207-75E0E0C160D0}"/>
    <dgm:cxn modelId="{ADB3A37C-A091-42F5-AADD-1DB4BD386176}" type="presOf" srcId="{44CC3F86-FFE4-4A8D-B26C-493723EC108A}" destId="{7D502CA1-D63A-4AF2-BD48-30CB2A6A2885}" srcOrd="0" destOrd="0" presId="urn:microsoft.com/office/officeart/2005/8/layout/hierarchy1"/>
    <dgm:cxn modelId="{08B69F80-16B5-4631-9378-08B3CD2918FE}" srcId="{A6509FE9-520B-495B-BF8A-8DF06011542C}" destId="{01CEA7B5-C75A-4D82-A167-FE9B5D1E3136}" srcOrd="0" destOrd="0" parTransId="{905EF82A-A1E6-4086-BAE7-F4C5182717B1}" sibTransId="{D0E78841-305D-44D9-B224-81737F6AD52B}"/>
    <dgm:cxn modelId="{D282A8A5-D18F-49E1-A90A-6AF756AD735E}" srcId="{01CEA7B5-C75A-4D82-A167-FE9B5D1E3136}" destId="{9C94A9A8-CD5F-4683-8411-C6ED63633EEE}" srcOrd="1" destOrd="0" parTransId="{DED23FAA-D59F-4E13-BE99-6E6D17FF7DF3}" sibTransId="{0E07600D-E23E-4690-89AC-4D8CAE9F3BC8}"/>
    <dgm:cxn modelId="{D10333AC-9F48-4797-82FA-2B5B17BCAAEE}" type="presOf" srcId="{9C94A9A8-CD5F-4683-8411-C6ED63633EEE}" destId="{CFD003CA-0FDB-4953-B343-A48A1E92597F}" srcOrd="0" destOrd="0" presId="urn:microsoft.com/office/officeart/2005/8/layout/hierarchy1"/>
    <dgm:cxn modelId="{C591B4B4-AB0C-42E0-8312-2A9B540CB3AB}" type="presOf" srcId="{6A22F7F8-C179-4BF8-8949-4B961813F5C5}" destId="{1CFCC969-15A2-42A6-856A-F6723621E600}" srcOrd="0" destOrd="0" presId="urn:microsoft.com/office/officeart/2005/8/layout/hierarchy1"/>
    <dgm:cxn modelId="{0D149FBF-AD07-49FA-AC65-62DCA6566B49}" type="presOf" srcId="{DED23FAA-D59F-4E13-BE99-6E6D17FF7DF3}" destId="{DC740AB7-B15B-4923-ABFB-4CDFF8E02411}" srcOrd="0" destOrd="0" presId="urn:microsoft.com/office/officeart/2005/8/layout/hierarchy1"/>
    <dgm:cxn modelId="{EFE55CDF-FAFF-4075-8666-B202ECBA2CB6}" type="presOf" srcId="{01CEA7B5-C75A-4D82-A167-FE9B5D1E3136}" destId="{981BE5B4-5AF0-46FA-91FF-5D01F06B3698}" srcOrd="0" destOrd="0" presId="urn:microsoft.com/office/officeart/2005/8/layout/hierarchy1"/>
    <dgm:cxn modelId="{9C5A52FC-0B26-4B54-9757-9777B3D682EF}" srcId="{01CEA7B5-C75A-4D82-A167-FE9B5D1E3136}" destId="{6A22F7F8-C179-4BF8-8949-4B961813F5C5}" srcOrd="0" destOrd="0" parTransId="{4169704E-1967-4147-8F44-3D4F2CC8DBA0}" sibTransId="{241BA6D3-9654-4C24-AABF-F100FD6F2E2E}"/>
    <dgm:cxn modelId="{739D407C-51B8-4AA4-A6DA-B488C46D1270}" type="presParOf" srcId="{F269B076-EBD9-4953-9951-EB950D0FF3C0}" destId="{2E45AD98-9E73-404B-9AAF-3D250971334C}" srcOrd="0" destOrd="0" presId="urn:microsoft.com/office/officeart/2005/8/layout/hierarchy1"/>
    <dgm:cxn modelId="{576A9364-B66E-4682-981D-FE5931AF63FA}" type="presParOf" srcId="{2E45AD98-9E73-404B-9AAF-3D250971334C}" destId="{E7D56509-56A9-42A0-9C1A-A5A5846BA3A7}" srcOrd="0" destOrd="0" presId="urn:microsoft.com/office/officeart/2005/8/layout/hierarchy1"/>
    <dgm:cxn modelId="{1F2DDD29-5B8D-4B90-A066-5053A48C9000}" type="presParOf" srcId="{E7D56509-56A9-42A0-9C1A-A5A5846BA3A7}" destId="{CE49B561-38D5-4F9B-8512-7575845F8FD0}" srcOrd="0" destOrd="0" presId="urn:microsoft.com/office/officeart/2005/8/layout/hierarchy1"/>
    <dgm:cxn modelId="{EC6FD6B2-633D-4C7E-8609-DD2F200257DA}" type="presParOf" srcId="{E7D56509-56A9-42A0-9C1A-A5A5846BA3A7}" destId="{981BE5B4-5AF0-46FA-91FF-5D01F06B3698}" srcOrd="1" destOrd="0" presId="urn:microsoft.com/office/officeart/2005/8/layout/hierarchy1"/>
    <dgm:cxn modelId="{DD729198-743B-4AAD-9927-9304587F809F}" type="presParOf" srcId="{2E45AD98-9E73-404B-9AAF-3D250971334C}" destId="{BD7EE9F3-72E2-4C4A-A240-3952E5F97971}" srcOrd="1" destOrd="0" presId="urn:microsoft.com/office/officeart/2005/8/layout/hierarchy1"/>
    <dgm:cxn modelId="{2942A970-752D-4457-926E-0EBC999E2C8F}" type="presParOf" srcId="{BD7EE9F3-72E2-4C4A-A240-3952E5F97971}" destId="{BCDCA197-B058-48EA-8108-0DFCD7AFD2CD}" srcOrd="0" destOrd="0" presId="urn:microsoft.com/office/officeart/2005/8/layout/hierarchy1"/>
    <dgm:cxn modelId="{719E3261-86B6-41BE-87C1-4895D50C9409}" type="presParOf" srcId="{BD7EE9F3-72E2-4C4A-A240-3952E5F97971}" destId="{FDA1FD0C-F780-42F9-8C5A-7CA0F23A1A89}" srcOrd="1" destOrd="0" presId="urn:microsoft.com/office/officeart/2005/8/layout/hierarchy1"/>
    <dgm:cxn modelId="{787B9F91-AA5E-4604-8572-03473C696E62}" type="presParOf" srcId="{FDA1FD0C-F780-42F9-8C5A-7CA0F23A1A89}" destId="{7BF5BE10-1A96-43DC-9576-C8B3A1124987}" srcOrd="0" destOrd="0" presId="urn:microsoft.com/office/officeart/2005/8/layout/hierarchy1"/>
    <dgm:cxn modelId="{7104069A-A45B-4339-930B-DA7E80389B2D}" type="presParOf" srcId="{7BF5BE10-1A96-43DC-9576-C8B3A1124987}" destId="{A7812C49-C7EA-40E6-B105-874B7415F40D}" srcOrd="0" destOrd="0" presId="urn:microsoft.com/office/officeart/2005/8/layout/hierarchy1"/>
    <dgm:cxn modelId="{5141F4D9-B483-4367-B267-31FAC04F43EC}" type="presParOf" srcId="{7BF5BE10-1A96-43DC-9576-C8B3A1124987}" destId="{1CFCC969-15A2-42A6-856A-F6723621E600}" srcOrd="1" destOrd="0" presId="urn:microsoft.com/office/officeart/2005/8/layout/hierarchy1"/>
    <dgm:cxn modelId="{383C0BF2-5158-4964-98F3-F2E240E69F8D}" type="presParOf" srcId="{FDA1FD0C-F780-42F9-8C5A-7CA0F23A1A89}" destId="{D7B208A2-1DFF-4241-9B95-B435C8D18CC4}" srcOrd="1" destOrd="0" presId="urn:microsoft.com/office/officeart/2005/8/layout/hierarchy1"/>
    <dgm:cxn modelId="{B7F14C68-7FE6-443E-AB75-A0647346DA62}" type="presParOf" srcId="{BD7EE9F3-72E2-4C4A-A240-3952E5F97971}" destId="{DC740AB7-B15B-4923-ABFB-4CDFF8E02411}" srcOrd="2" destOrd="0" presId="urn:microsoft.com/office/officeart/2005/8/layout/hierarchy1"/>
    <dgm:cxn modelId="{7B480B92-33C6-4AC4-9289-9BA92ED61639}" type="presParOf" srcId="{BD7EE9F3-72E2-4C4A-A240-3952E5F97971}" destId="{E249EEE2-6D39-4038-9D17-0092CEB63CEC}" srcOrd="3" destOrd="0" presId="urn:microsoft.com/office/officeart/2005/8/layout/hierarchy1"/>
    <dgm:cxn modelId="{A3452489-1B44-4D8F-8669-9D16F26E19D7}" type="presParOf" srcId="{E249EEE2-6D39-4038-9D17-0092CEB63CEC}" destId="{EA4535CD-F2AD-49BE-9343-D5A9BD90889E}" srcOrd="0" destOrd="0" presId="urn:microsoft.com/office/officeart/2005/8/layout/hierarchy1"/>
    <dgm:cxn modelId="{55678A83-7FA7-4BFC-8604-1EF770D59645}" type="presParOf" srcId="{EA4535CD-F2AD-49BE-9343-D5A9BD90889E}" destId="{2D1D544F-987B-47A9-900F-1209B9FF2950}" srcOrd="0" destOrd="0" presId="urn:microsoft.com/office/officeart/2005/8/layout/hierarchy1"/>
    <dgm:cxn modelId="{D3CD5EEA-682A-4390-B4EA-E1AFFA1C354C}" type="presParOf" srcId="{EA4535CD-F2AD-49BE-9343-D5A9BD90889E}" destId="{CFD003CA-0FDB-4953-B343-A48A1E92597F}" srcOrd="1" destOrd="0" presId="urn:microsoft.com/office/officeart/2005/8/layout/hierarchy1"/>
    <dgm:cxn modelId="{929A5F8D-15F0-45B7-9EC7-BEA01EFAB348}" type="presParOf" srcId="{E249EEE2-6D39-4038-9D17-0092CEB63CEC}" destId="{38E736A1-A79F-40E0-973D-EF2917CF9D6A}" srcOrd="1" destOrd="0" presId="urn:microsoft.com/office/officeart/2005/8/layout/hierarchy1"/>
    <dgm:cxn modelId="{D6545A87-DB57-41A6-889F-85554BBC466B}" type="presParOf" srcId="{BD7EE9F3-72E2-4C4A-A240-3952E5F97971}" destId="{91331CB2-9572-4206-9E36-30143934600A}" srcOrd="4" destOrd="0" presId="urn:microsoft.com/office/officeart/2005/8/layout/hierarchy1"/>
    <dgm:cxn modelId="{6428B3CA-300B-4B2C-B18B-94E49AC23526}" type="presParOf" srcId="{BD7EE9F3-72E2-4C4A-A240-3952E5F97971}" destId="{9F5A848B-40D9-4D33-AFEC-228FB897D5F4}" srcOrd="5" destOrd="0" presId="urn:microsoft.com/office/officeart/2005/8/layout/hierarchy1"/>
    <dgm:cxn modelId="{CBDC60EB-3049-4DE6-A2E0-07F3781D1E54}" type="presParOf" srcId="{9F5A848B-40D9-4D33-AFEC-228FB897D5F4}" destId="{3C440A39-FC9D-4E06-8CB5-029ABCD1910B}" srcOrd="0" destOrd="0" presId="urn:microsoft.com/office/officeart/2005/8/layout/hierarchy1"/>
    <dgm:cxn modelId="{99178156-1B45-4750-9233-E3763350D758}" type="presParOf" srcId="{3C440A39-FC9D-4E06-8CB5-029ABCD1910B}" destId="{8832243B-E121-4EA5-839D-B4BF5FD47A40}" srcOrd="0" destOrd="0" presId="urn:microsoft.com/office/officeart/2005/8/layout/hierarchy1"/>
    <dgm:cxn modelId="{6A65A2CB-954A-410F-9750-6C67A1E39E02}" type="presParOf" srcId="{3C440A39-FC9D-4E06-8CB5-029ABCD1910B}" destId="{58D52513-1768-4AFF-8819-0128A85CA0B9}" srcOrd="1" destOrd="0" presId="urn:microsoft.com/office/officeart/2005/8/layout/hierarchy1"/>
    <dgm:cxn modelId="{E1EDF33C-77BC-41F7-BFA1-25EB2D3E5DC3}" type="presParOf" srcId="{9F5A848B-40D9-4D33-AFEC-228FB897D5F4}" destId="{8613800E-B95E-4A42-BC8D-BFB2D0BEDC9C}" srcOrd="1" destOrd="0" presId="urn:microsoft.com/office/officeart/2005/8/layout/hierarchy1"/>
    <dgm:cxn modelId="{65D50361-1577-47D0-B72E-F349092802D6}" type="presParOf" srcId="{BD7EE9F3-72E2-4C4A-A240-3952E5F97971}" destId="{5C66E7E9-6AA2-47EA-AE81-8691BC62399C}" srcOrd="6" destOrd="0" presId="urn:microsoft.com/office/officeart/2005/8/layout/hierarchy1"/>
    <dgm:cxn modelId="{DFB918D8-F19F-4A1B-849D-4F4D6A274274}" type="presParOf" srcId="{BD7EE9F3-72E2-4C4A-A240-3952E5F97971}" destId="{F7420518-E01C-44F2-85DE-EA8DD76F6751}" srcOrd="7" destOrd="0" presId="urn:microsoft.com/office/officeart/2005/8/layout/hierarchy1"/>
    <dgm:cxn modelId="{025992A9-AFD5-4B47-85E6-7D83D6BEE8E5}" type="presParOf" srcId="{F7420518-E01C-44F2-85DE-EA8DD76F6751}" destId="{E054F3C5-2B24-4C09-B84E-F4BD538DB3FA}" srcOrd="0" destOrd="0" presId="urn:microsoft.com/office/officeart/2005/8/layout/hierarchy1"/>
    <dgm:cxn modelId="{847E7F6E-4D3F-4A22-9A4E-97D4F6A7D281}" type="presParOf" srcId="{E054F3C5-2B24-4C09-B84E-F4BD538DB3FA}" destId="{124D0FD6-314F-47C3-9CDC-0C9073FDCA3C}" srcOrd="0" destOrd="0" presId="urn:microsoft.com/office/officeart/2005/8/layout/hierarchy1"/>
    <dgm:cxn modelId="{7825220A-0CBF-4A5F-94FD-AD0D8B828D25}" type="presParOf" srcId="{E054F3C5-2B24-4C09-B84E-F4BD538DB3FA}" destId="{7D502CA1-D63A-4AF2-BD48-30CB2A6A2885}" srcOrd="1" destOrd="0" presId="urn:microsoft.com/office/officeart/2005/8/layout/hierarchy1"/>
    <dgm:cxn modelId="{4EA35E62-8F78-4B9A-BEFD-FEFD976889D5}" type="presParOf" srcId="{F7420518-E01C-44F2-85DE-EA8DD76F6751}" destId="{A27F4B9B-5DC1-4A3D-AFF7-7940EE2DF88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722245-04A1-4AFF-A563-B7E467AB0E4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3400B2AA-4F10-45D3-B925-ADD85209F658}">
      <dgm:prSet custT="1"/>
      <dgm:spPr/>
      <dgm:t>
        <a:bodyPr/>
        <a:lstStyle/>
        <a:p>
          <a:r>
            <a:rPr lang="en-GB" sz="1400" dirty="0"/>
            <a:t>‘</a:t>
          </a:r>
          <a:r>
            <a:rPr lang="en-GB" sz="2000" dirty="0"/>
            <a:t>The gulf between the ‘haves’ and ‘have-nots’ in British society is widening.</a:t>
          </a:r>
          <a:endParaRPr lang="en-US" sz="2000" dirty="0"/>
        </a:p>
      </dgm:t>
    </dgm:pt>
    <dgm:pt modelId="{B50F42FC-4E1B-4489-9CD4-D91DC5FEC997}" type="parTrans" cxnId="{0518BEF7-E5F1-4BD2-ADF9-1BB7FF18D598}">
      <dgm:prSet/>
      <dgm:spPr/>
      <dgm:t>
        <a:bodyPr/>
        <a:lstStyle/>
        <a:p>
          <a:endParaRPr lang="en-US"/>
        </a:p>
      </dgm:t>
    </dgm:pt>
    <dgm:pt modelId="{0B0C31E9-625D-487A-A215-A69351B96D01}" type="sibTrans" cxnId="{0518BEF7-E5F1-4BD2-ADF9-1BB7FF18D598}">
      <dgm:prSet/>
      <dgm:spPr/>
      <dgm:t>
        <a:bodyPr/>
        <a:lstStyle/>
        <a:p>
          <a:endParaRPr lang="en-US"/>
        </a:p>
      </dgm:t>
    </dgm:pt>
    <dgm:pt modelId="{C64F9143-FCE2-4814-8501-3373221C91D9}">
      <dgm:prSet/>
      <dgm:spPr/>
      <dgm:t>
        <a:bodyPr/>
        <a:lstStyle/>
        <a:p>
          <a:r>
            <a:rPr lang="en-GB" dirty="0"/>
            <a:t>On one side, more people are having to exist without bank accounts, resorting to food banks and being evicted from their homes. On the other, more people are benefitting from workplace pensions, paying low interest rates on their mortgages and increasing their savings’ </a:t>
          </a:r>
          <a:endParaRPr lang="en-US" dirty="0"/>
        </a:p>
      </dgm:t>
    </dgm:pt>
    <dgm:pt modelId="{4EA16750-0312-492A-9EB0-673CD74FB4B4}" type="parTrans" cxnId="{AAD1D1BD-0B32-442D-BEE0-9B7D0A154A76}">
      <dgm:prSet/>
      <dgm:spPr/>
      <dgm:t>
        <a:bodyPr/>
        <a:lstStyle/>
        <a:p>
          <a:endParaRPr lang="en-US"/>
        </a:p>
      </dgm:t>
    </dgm:pt>
    <dgm:pt modelId="{88464CCC-ACD2-4A80-8AB5-9F63A73BDFA7}" type="sibTrans" cxnId="{AAD1D1BD-0B32-442D-BEE0-9B7D0A154A76}">
      <dgm:prSet/>
      <dgm:spPr/>
      <dgm:t>
        <a:bodyPr/>
        <a:lstStyle/>
        <a:p>
          <a:endParaRPr lang="en-US"/>
        </a:p>
      </dgm:t>
    </dgm:pt>
    <dgm:pt modelId="{9C0E6352-B7EB-4523-ACF7-7666CCF7A888}">
      <dgm:prSet/>
      <dgm:spPr/>
      <dgm:t>
        <a:bodyPr/>
        <a:lstStyle/>
        <a:p>
          <a:r>
            <a:rPr lang="en-GB"/>
            <a:t>(University of Birmingham, 2016)</a:t>
          </a:r>
          <a:endParaRPr lang="en-US"/>
        </a:p>
      </dgm:t>
    </dgm:pt>
    <dgm:pt modelId="{CB3B2A00-9B3D-456B-B0BC-B2B6F5210FEC}" type="parTrans" cxnId="{8327B66E-DB42-40C7-843F-55E81645CB0B}">
      <dgm:prSet/>
      <dgm:spPr/>
      <dgm:t>
        <a:bodyPr/>
        <a:lstStyle/>
        <a:p>
          <a:endParaRPr lang="en-US"/>
        </a:p>
      </dgm:t>
    </dgm:pt>
    <dgm:pt modelId="{5DDBBD20-7915-4DB7-9158-934BE9982894}" type="sibTrans" cxnId="{8327B66E-DB42-40C7-843F-55E81645CB0B}">
      <dgm:prSet/>
      <dgm:spPr/>
      <dgm:t>
        <a:bodyPr/>
        <a:lstStyle/>
        <a:p>
          <a:endParaRPr lang="en-US"/>
        </a:p>
      </dgm:t>
    </dgm:pt>
    <dgm:pt modelId="{83C051BD-B583-4287-86F8-8E0027D716F7}" type="pres">
      <dgm:prSet presAssocID="{63722245-04A1-4AFF-A563-B7E467AB0E49}" presName="hierChild1" presStyleCnt="0">
        <dgm:presLayoutVars>
          <dgm:chPref val="1"/>
          <dgm:dir/>
          <dgm:animOne val="branch"/>
          <dgm:animLvl val="lvl"/>
          <dgm:resizeHandles/>
        </dgm:presLayoutVars>
      </dgm:prSet>
      <dgm:spPr/>
    </dgm:pt>
    <dgm:pt modelId="{7F2AD46A-22EA-46BE-98D9-15640AFECE9C}" type="pres">
      <dgm:prSet presAssocID="{3400B2AA-4F10-45D3-B925-ADD85209F658}" presName="hierRoot1" presStyleCnt="0"/>
      <dgm:spPr/>
    </dgm:pt>
    <dgm:pt modelId="{0DC30929-8764-43B7-9CDA-D63AB2E68C68}" type="pres">
      <dgm:prSet presAssocID="{3400B2AA-4F10-45D3-B925-ADD85209F658}" presName="composite" presStyleCnt="0"/>
      <dgm:spPr/>
    </dgm:pt>
    <dgm:pt modelId="{A5E05B53-246C-4383-9B5F-B07DCC2071D4}" type="pres">
      <dgm:prSet presAssocID="{3400B2AA-4F10-45D3-B925-ADD85209F658}" presName="background" presStyleLbl="node0" presStyleIdx="0" presStyleCnt="3"/>
      <dgm:spPr/>
    </dgm:pt>
    <dgm:pt modelId="{8043A7BB-B0A2-4075-8D3A-9376E05EFE39}" type="pres">
      <dgm:prSet presAssocID="{3400B2AA-4F10-45D3-B925-ADD85209F658}" presName="text" presStyleLbl="fgAcc0" presStyleIdx="0" presStyleCnt="3">
        <dgm:presLayoutVars>
          <dgm:chPref val="3"/>
        </dgm:presLayoutVars>
      </dgm:prSet>
      <dgm:spPr/>
    </dgm:pt>
    <dgm:pt modelId="{64093ADF-FBEC-4DF8-8F57-6B29B4B208B2}" type="pres">
      <dgm:prSet presAssocID="{3400B2AA-4F10-45D3-B925-ADD85209F658}" presName="hierChild2" presStyleCnt="0"/>
      <dgm:spPr/>
    </dgm:pt>
    <dgm:pt modelId="{4427A703-AC90-4D2D-8B6E-B0EFD1C53895}" type="pres">
      <dgm:prSet presAssocID="{C64F9143-FCE2-4814-8501-3373221C91D9}" presName="hierRoot1" presStyleCnt="0"/>
      <dgm:spPr/>
    </dgm:pt>
    <dgm:pt modelId="{36D33BCF-C073-4D68-8D58-4C927D62B4F1}" type="pres">
      <dgm:prSet presAssocID="{C64F9143-FCE2-4814-8501-3373221C91D9}" presName="composite" presStyleCnt="0"/>
      <dgm:spPr/>
    </dgm:pt>
    <dgm:pt modelId="{8E8D17C1-68CA-4A21-BBF0-A93A1B9B690B}" type="pres">
      <dgm:prSet presAssocID="{C64F9143-FCE2-4814-8501-3373221C91D9}" presName="background" presStyleLbl="node0" presStyleIdx="1" presStyleCnt="3"/>
      <dgm:spPr/>
    </dgm:pt>
    <dgm:pt modelId="{0AB8E3CB-2EE8-4343-9DD2-31DF3FA1E8EF}" type="pres">
      <dgm:prSet presAssocID="{C64F9143-FCE2-4814-8501-3373221C91D9}" presName="text" presStyleLbl="fgAcc0" presStyleIdx="1" presStyleCnt="3">
        <dgm:presLayoutVars>
          <dgm:chPref val="3"/>
        </dgm:presLayoutVars>
      </dgm:prSet>
      <dgm:spPr/>
    </dgm:pt>
    <dgm:pt modelId="{E9418B05-21D9-455E-B645-F0954CD1AA8A}" type="pres">
      <dgm:prSet presAssocID="{C64F9143-FCE2-4814-8501-3373221C91D9}" presName="hierChild2" presStyleCnt="0"/>
      <dgm:spPr/>
    </dgm:pt>
    <dgm:pt modelId="{A6FA3099-FCE1-4FAC-8ED2-1A796BC41FF4}" type="pres">
      <dgm:prSet presAssocID="{9C0E6352-B7EB-4523-ACF7-7666CCF7A888}" presName="hierRoot1" presStyleCnt="0"/>
      <dgm:spPr/>
    </dgm:pt>
    <dgm:pt modelId="{10CE7A69-0174-463A-B176-D88C99B255C0}" type="pres">
      <dgm:prSet presAssocID="{9C0E6352-B7EB-4523-ACF7-7666CCF7A888}" presName="composite" presStyleCnt="0"/>
      <dgm:spPr/>
    </dgm:pt>
    <dgm:pt modelId="{8C5EF1B7-2805-4E4C-8B60-A2C042AEA42D}" type="pres">
      <dgm:prSet presAssocID="{9C0E6352-B7EB-4523-ACF7-7666CCF7A888}" presName="background" presStyleLbl="node0" presStyleIdx="2" presStyleCnt="3"/>
      <dgm:spPr/>
    </dgm:pt>
    <dgm:pt modelId="{15EF4B72-0BB9-485B-9389-E27CC9D92253}" type="pres">
      <dgm:prSet presAssocID="{9C0E6352-B7EB-4523-ACF7-7666CCF7A888}" presName="text" presStyleLbl="fgAcc0" presStyleIdx="2" presStyleCnt="3">
        <dgm:presLayoutVars>
          <dgm:chPref val="3"/>
        </dgm:presLayoutVars>
      </dgm:prSet>
      <dgm:spPr/>
    </dgm:pt>
    <dgm:pt modelId="{D61A80FE-2812-408E-BDD7-2EC72A41578E}" type="pres">
      <dgm:prSet presAssocID="{9C0E6352-B7EB-4523-ACF7-7666CCF7A888}" presName="hierChild2" presStyleCnt="0"/>
      <dgm:spPr/>
    </dgm:pt>
  </dgm:ptLst>
  <dgm:cxnLst>
    <dgm:cxn modelId="{7A62865C-8E0E-46F4-B8D1-DAC303AF1BD8}" type="presOf" srcId="{3400B2AA-4F10-45D3-B925-ADD85209F658}" destId="{8043A7BB-B0A2-4075-8D3A-9376E05EFE39}" srcOrd="0" destOrd="0" presId="urn:microsoft.com/office/officeart/2005/8/layout/hierarchy1"/>
    <dgm:cxn modelId="{8327B66E-DB42-40C7-843F-55E81645CB0B}" srcId="{63722245-04A1-4AFF-A563-B7E467AB0E49}" destId="{9C0E6352-B7EB-4523-ACF7-7666CCF7A888}" srcOrd="2" destOrd="0" parTransId="{CB3B2A00-9B3D-456B-B0BC-B2B6F5210FEC}" sibTransId="{5DDBBD20-7915-4DB7-9158-934BE9982894}"/>
    <dgm:cxn modelId="{F6FEBA6E-7085-4763-AB60-CD491A670F1B}" type="presOf" srcId="{9C0E6352-B7EB-4523-ACF7-7666CCF7A888}" destId="{15EF4B72-0BB9-485B-9389-E27CC9D92253}" srcOrd="0" destOrd="0" presId="urn:microsoft.com/office/officeart/2005/8/layout/hierarchy1"/>
    <dgm:cxn modelId="{5D4CE68B-A0B4-4AB0-A417-EBAC5B01CFEC}" type="presOf" srcId="{63722245-04A1-4AFF-A563-B7E467AB0E49}" destId="{83C051BD-B583-4287-86F8-8E0027D716F7}" srcOrd="0" destOrd="0" presId="urn:microsoft.com/office/officeart/2005/8/layout/hierarchy1"/>
    <dgm:cxn modelId="{AAD1D1BD-0B32-442D-BEE0-9B7D0A154A76}" srcId="{63722245-04A1-4AFF-A563-B7E467AB0E49}" destId="{C64F9143-FCE2-4814-8501-3373221C91D9}" srcOrd="1" destOrd="0" parTransId="{4EA16750-0312-492A-9EB0-673CD74FB4B4}" sibTransId="{88464CCC-ACD2-4A80-8AB5-9F63A73BDFA7}"/>
    <dgm:cxn modelId="{1468EDEF-5800-4C6F-B9A0-E8A643FAAC02}" type="presOf" srcId="{C64F9143-FCE2-4814-8501-3373221C91D9}" destId="{0AB8E3CB-2EE8-4343-9DD2-31DF3FA1E8EF}" srcOrd="0" destOrd="0" presId="urn:microsoft.com/office/officeart/2005/8/layout/hierarchy1"/>
    <dgm:cxn modelId="{0518BEF7-E5F1-4BD2-ADF9-1BB7FF18D598}" srcId="{63722245-04A1-4AFF-A563-B7E467AB0E49}" destId="{3400B2AA-4F10-45D3-B925-ADD85209F658}" srcOrd="0" destOrd="0" parTransId="{B50F42FC-4E1B-4489-9CD4-D91DC5FEC997}" sibTransId="{0B0C31E9-625D-487A-A215-A69351B96D01}"/>
    <dgm:cxn modelId="{F9A004B8-258C-4610-8328-72CAC7D8CF78}" type="presParOf" srcId="{83C051BD-B583-4287-86F8-8E0027D716F7}" destId="{7F2AD46A-22EA-46BE-98D9-15640AFECE9C}" srcOrd="0" destOrd="0" presId="urn:microsoft.com/office/officeart/2005/8/layout/hierarchy1"/>
    <dgm:cxn modelId="{FAAC09D0-0766-4FD0-AC3E-CCB750760AB7}" type="presParOf" srcId="{7F2AD46A-22EA-46BE-98D9-15640AFECE9C}" destId="{0DC30929-8764-43B7-9CDA-D63AB2E68C68}" srcOrd="0" destOrd="0" presId="urn:microsoft.com/office/officeart/2005/8/layout/hierarchy1"/>
    <dgm:cxn modelId="{B3823587-6A9F-4E59-9D81-7922685296F5}" type="presParOf" srcId="{0DC30929-8764-43B7-9CDA-D63AB2E68C68}" destId="{A5E05B53-246C-4383-9B5F-B07DCC2071D4}" srcOrd="0" destOrd="0" presId="urn:microsoft.com/office/officeart/2005/8/layout/hierarchy1"/>
    <dgm:cxn modelId="{E45BE6BD-2BD0-4925-92B2-9FE31977A914}" type="presParOf" srcId="{0DC30929-8764-43B7-9CDA-D63AB2E68C68}" destId="{8043A7BB-B0A2-4075-8D3A-9376E05EFE39}" srcOrd="1" destOrd="0" presId="urn:microsoft.com/office/officeart/2005/8/layout/hierarchy1"/>
    <dgm:cxn modelId="{88E4451B-3A5E-42E1-A8B0-B37FEF88122B}" type="presParOf" srcId="{7F2AD46A-22EA-46BE-98D9-15640AFECE9C}" destId="{64093ADF-FBEC-4DF8-8F57-6B29B4B208B2}" srcOrd="1" destOrd="0" presId="urn:microsoft.com/office/officeart/2005/8/layout/hierarchy1"/>
    <dgm:cxn modelId="{2E7B116B-C8A0-46FD-9AE2-385EAFF593FE}" type="presParOf" srcId="{83C051BD-B583-4287-86F8-8E0027D716F7}" destId="{4427A703-AC90-4D2D-8B6E-B0EFD1C53895}" srcOrd="1" destOrd="0" presId="urn:microsoft.com/office/officeart/2005/8/layout/hierarchy1"/>
    <dgm:cxn modelId="{1236594B-C8CE-436A-AF9D-1E8A3A95271C}" type="presParOf" srcId="{4427A703-AC90-4D2D-8B6E-B0EFD1C53895}" destId="{36D33BCF-C073-4D68-8D58-4C927D62B4F1}" srcOrd="0" destOrd="0" presId="urn:microsoft.com/office/officeart/2005/8/layout/hierarchy1"/>
    <dgm:cxn modelId="{15E3A02C-CD82-40BC-AA0E-6E4FEEDC46D0}" type="presParOf" srcId="{36D33BCF-C073-4D68-8D58-4C927D62B4F1}" destId="{8E8D17C1-68CA-4A21-BBF0-A93A1B9B690B}" srcOrd="0" destOrd="0" presId="urn:microsoft.com/office/officeart/2005/8/layout/hierarchy1"/>
    <dgm:cxn modelId="{E81DE597-561A-40EA-89D5-950231CBBFFD}" type="presParOf" srcId="{36D33BCF-C073-4D68-8D58-4C927D62B4F1}" destId="{0AB8E3CB-2EE8-4343-9DD2-31DF3FA1E8EF}" srcOrd="1" destOrd="0" presId="urn:microsoft.com/office/officeart/2005/8/layout/hierarchy1"/>
    <dgm:cxn modelId="{82C2BB86-5BC4-4B6F-9BF0-AF0F9D9279F1}" type="presParOf" srcId="{4427A703-AC90-4D2D-8B6E-B0EFD1C53895}" destId="{E9418B05-21D9-455E-B645-F0954CD1AA8A}" srcOrd="1" destOrd="0" presId="urn:microsoft.com/office/officeart/2005/8/layout/hierarchy1"/>
    <dgm:cxn modelId="{CD39077D-EC89-43C8-B134-950A87335580}" type="presParOf" srcId="{83C051BD-B583-4287-86F8-8E0027D716F7}" destId="{A6FA3099-FCE1-4FAC-8ED2-1A796BC41FF4}" srcOrd="2" destOrd="0" presId="urn:microsoft.com/office/officeart/2005/8/layout/hierarchy1"/>
    <dgm:cxn modelId="{E1F73E05-F420-41D1-BAD9-670C03183813}" type="presParOf" srcId="{A6FA3099-FCE1-4FAC-8ED2-1A796BC41FF4}" destId="{10CE7A69-0174-463A-B176-D88C99B255C0}" srcOrd="0" destOrd="0" presId="urn:microsoft.com/office/officeart/2005/8/layout/hierarchy1"/>
    <dgm:cxn modelId="{507F32D7-1EA1-468F-98F1-FB0851A55093}" type="presParOf" srcId="{10CE7A69-0174-463A-B176-D88C99B255C0}" destId="{8C5EF1B7-2805-4E4C-8B60-A2C042AEA42D}" srcOrd="0" destOrd="0" presId="urn:microsoft.com/office/officeart/2005/8/layout/hierarchy1"/>
    <dgm:cxn modelId="{E66076A7-434D-4513-A8B3-F6984D663B40}" type="presParOf" srcId="{10CE7A69-0174-463A-B176-D88C99B255C0}" destId="{15EF4B72-0BB9-485B-9389-E27CC9D92253}" srcOrd="1" destOrd="0" presId="urn:microsoft.com/office/officeart/2005/8/layout/hierarchy1"/>
    <dgm:cxn modelId="{C724F928-57E1-4466-89AD-FCB0BA11B45C}" type="presParOf" srcId="{A6FA3099-FCE1-4FAC-8ED2-1A796BC41FF4}" destId="{D61A80FE-2812-408E-BDD7-2EC72A41578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6E7E9-6AA2-47EA-AE81-8691BC62399C}">
      <dsp:nvSpPr>
        <dsp:cNvPr id="0" name=""/>
        <dsp:cNvSpPr/>
      </dsp:nvSpPr>
      <dsp:spPr>
        <a:xfrm>
          <a:off x="4488630" y="1265566"/>
          <a:ext cx="3524665" cy="559140"/>
        </a:xfrm>
        <a:custGeom>
          <a:avLst/>
          <a:gdLst/>
          <a:ahLst/>
          <a:cxnLst/>
          <a:rect l="0" t="0" r="0" b="0"/>
          <a:pathLst>
            <a:path>
              <a:moveTo>
                <a:pt x="0" y="0"/>
              </a:moveTo>
              <a:lnTo>
                <a:pt x="0" y="381037"/>
              </a:lnTo>
              <a:lnTo>
                <a:pt x="3524665" y="381037"/>
              </a:lnTo>
              <a:lnTo>
                <a:pt x="3524665" y="55914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331CB2-9572-4206-9E36-30143934600A}">
      <dsp:nvSpPr>
        <dsp:cNvPr id="0" name=""/>
        <dsp:cNvSpPr/>
      </dsp:nvSpPr>
      <dsp:spPr>
        <a:xfrm>
          <a:off x="4488630" y="1265566"/>
          <a:ext cx="1174888" cy="559140"/>
        </a:xfrm>
        <a:custGeom>
          <a:avLst/>
          <a:gdLst/>
          <a:ahLst/>
          <a:cxnLst/>
          <a:rect l="0" t="0" r="0" b="0"/>
          <a:pathLst>
            <a:path>
              <a:moveTo>
                <a:pt x="0" y="0"/>
              </a:moveTo>
              <a:lnTo>
                <a:pt x="0" y="381037"/>
              </a:lnTo>
              <a:lnTo>
                <a:pt x="1174888" y="381037"/>
              </a:lnTo>
              <a:lnTo>
                <a:pt x="1174888" y="55914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740AB7-B15B-4923-ABFB-4CDFF8E02411}">
      <dsp:nvSpPr>
        <dsp:cNvPr id="0" name=""/>
        <dsp:cNvSpPr/>
      </dsp:nvSpPr>
      <dsp:spPr>
        <a:xfrm>
          <a:off x="3313742" y="1265566"/>
          <a:ext cx="1174888" cy="559140"/>
        </a:xfrm>
        <a:custGeom>
          <a:avLst/>
          <a:gdLst/>
          <a:ahLst/>
          <a:cxnLst/>
          <a:rect l="0" t="0" r="0" b="0"/>
          <a:pathLst>
            <a:path>
              <a:moveTo>
                <a:pt x="1174888" y="0"/>
              </a:moveTo>
              <a:lnTo>
                <a:pt x="1174888" y="381037"/>
              </a:lnTo>
              <a:lnTo>
                <a:pt x="0" y="381037"/>
              </a:lnTo>
              <a:lnTo>
                <a:pt x="0" y="55914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DCA197-B058-48EA-8108-0DFCD7AFD2CD}">
      <dsp:nvSpPr>
        <dsp:cNvPr id="0" name=""/>
        <dsp:cNvSpPr/>
      </dsp:nvSpPr>
      <dsp:spPr>
        <a:xfrm>
          <a:off x="963965" y="1265566"/>
          <a:ext cx="3524665" cy="559140"/>
        </a:xfrm>
        <a:custGeom>
          <a:avLst/>
          <a:gdLst/>
          <a:ahLst/>
          <a:cxnLst/>
          <a:rect l="0" t="0" r="0" b="0"/>
          <a:pathLst>
            <a:path>
              <a:moveTo>
                <a:pt x="3524665" y="0"/>
              </a:moveTo>
              <a:lnTo>
                <a:pt x="3524665" y="381037"/>
              </a:lnTo>
              <a:lnTo>
                <a:pt x="0" y="381037"/>
              </a:lnTo>
              <a:lnTo>
                <a:pt x="0" y="55914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E49B561-38D5-4F9B-8512-7575845F8FD0}">
      <dsp:nvSpPr>
        <dsp:cNvPr id="0" name=""/>
        <dsp:cNvSpPr/>
      </dsp:nvSpPr>
      <dsp:spPr>
        <a:xfrm>
          <a:off x="3527358" y="44750"/>
          <a:ext cx="1922544" cy="12208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1BE5B4-5AF0-46FA-91FF-5D01F06B3698}">
      <dsp:nvSpPr>
        <dsp:cNvPr id="0" name=""/>
        <dsp:cNvSpPr/>
      </dsp:nvSpPr>
      <dsp:spPr>
        <a:xfrm>
          <a:off x="3740974" y="247686"/>
          <a:ext cx="1922544" cy="12208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Types of inequalities:</a:t>
          </a:r>
          <a:endParaRPr lang="en-US" sz="2600" kern="1200"/>
        </a:p>
      </dsp:txBody>
      <dsp:txXfrm>
        <a:off x="3776730" y="283442"/>
        <a:ext cx="1851032" cy="1149304"/>
      </dsp:txXfrm>
    </dsp:sp>
    <dsp:sp modelId="{A7812C49-C7EA-40E6-B105-874B7415F40D}">
      <dsp:nvSpPr>
        <dsp:cNvPr id="0" name=""/>
        <dsp:cNvSpPr/>
      </dsp:nvSpPr>
      <dsp:spPr>
        <a:xfrm>
          <a:off x="2692" y="1824706"/>
          <a:ext cx="1922544" cy="12208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FCC969-15A2-42A6-856A-F6723621E600}">
      <dsp:nvSpPr>
        <dsp:cNvPr id="0" name=""/>
        <dsp:cNvSpPr/>
      </dsp:nvSpPr>
      <dsp:spPr>
        <a:xfrm>
          <a:off x="216308" y="2027642"/>
          <a:ext cx="1922544" cy="12208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Age</a:t>
          </a:r>
          <a:endParaRPr lang="en-US" sz="2600" kern="1200"/>
        </a:p>
      </dsp:txBody>
      <dsp:txXfrm>
        <a:off x="252064" y="2063398"/>
        <a:ext cx="1851032" cy="1149304"/>
      </dsp:txXfrm>
    </dsp:sp>
    <dsp:sp modelId="{2D1D544F-987B-47A9-900F-1209B9FF2950}">
      <dsp:nvSpPr>
        <dsp:cNvPr id="0" name=""/>
        <dsp:cNvSpPr/>
      </dsp:nvSpPr>
      <dsp:spPr>
        <a:xfrm>
          <a:off x="2352469" y="1824706"/>
          <a:ext cx="1922544" cy="12208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D003CA-0FDB-4953-B343-A48A1E92597F}">
      <dsp:nvSpPr>
        <dsp:cNvPr id="0" name=""/>
        <dsp:cNvSpPr/>
      </dsp:nvSpPr>
      <dsp:spPr>
        <a:xfrm>
          <a:off x="2566085" y="2027642"/>
          <a:ext cx="1922544" cy="12208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Social class</a:t>
          </a:r>
          <a:endParaRPr lang="en-US" sz="2600" kern="1200"/>
        </a:p>
      </dsp:txBody>
      <dsp:txXfrm>
        <a:off x="2601841" y="2063398"/>
        <a:ext cx="1851032" cy="1149304"/>
      </dsp:txXfrm>
    </dsp:sp>
    <dsp:sp modelId="{8832243B-E121-4EA5-839D-B4BF5FD47A40}">
      <dsp:nvSpPr>
        <dsp:cNvPr id="0" name=""/>
        <dsp:cNvSpPr/>
      </dsp:nvSpPr>
      <dsp:spPr>
        <a:xfrm>
          <a:off x="4702247" y="1824706"/>
          <a:ext cx="1922544" cy="12208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D52513-1768-4AFF-8819-0128A85CA0B9}">
      <dsp:nvSpPr>
        <dsp:cNvPr id="0" name=""/>
        <dsp:cNvSpPr/>
      </dsp:nvSpPr>
      <dsp:spPr>
        <a:xfrm>
          <a:off x="4915863" y="2027642"/>
          <a:ext cx="1922544" cy="12208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Gender</a:t>
          </a:r>
          <a:endParaRPr lang="en-US" sz="2600" kern="1200"/>
        </a:p>
      </dsp:txBody>
      <dsp:txXfrm>
        <a:off x="4951619" y="2063398"/>
        <a:ext cx="1851032" cy="1149304"/>
      </dsp:txXfrm>
    </dsp:sp>
    <dsp:sp modelId="{124D0FD6-314F-47C3-9CDC-0C9073FDCA3C}">
      <dsp:nvSpPr>
        <dsp:cNvPr id="0" name=""/>
        <dsp:cNvSpPr/>
      </dsp:nvSpPr>
      <dsp:spPr>
        <a:xfrm>
          <a:off x="7052024" y="1824706"/>
          <a:ext cx="1922544" cy="12208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502CA1-D63A-4AF2-BD48-30CB2A6A2885}">
      <dsp:nvSpPr>
        <dsp:cNvPr id="0" name=""/>
        <dsp:cNvSpPr/>
      </dsp:nvSpPr>
      <dsp:spPr>
        <a:xfrm>
          <a:off x="7265640" y="2027642"/>
          <a:ext cx="1922544" cy="122081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Racism and racial</a:t>
          </a:r>
          <a:endParaRPr lang="en-US" sz="2600" kern="1200"/>
        </a:p>
      </dsp:txBody>
      <dsp:txXfrm>
        <a:off x="7301396" y="2063398"/>
        <a:ext cx="1851032" cy="11493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E05B53-246C-4383-9B5F-B07DCC2071D4}">
      <dsp:nvSpPr>
        <dsp:cNvPr id="0" name=""/>
        <dsp:cNvSpPr/>
      </dsp:nvSpPr>
      <dsp:spPr>
        <a:xfrm>
          <a:off x="0" y="1940379"/>
          <a:ext cx="3064949" cy="19462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043A7BB-B0A2-4075-8D3A-9376E05EFE39}">
      <dsp:nvSpPr>
        <dsp:cNvPr id="0" name=""/>
        <dsp:cNvSpPr/>
      </dsp:nvSpPr>
      <dsp:spPr>
        <a:xfrm>
          <a:off x="340549" y="2263902"/>
          <a:ext cx="3064949" cy="19462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a:t>
          </a:r>
          <a:r>
            <a:rPr lang="en-GB" sz="2000" kern="1200" dirty="0"/>
            <a:t>The gulf between the ‘haves’ and ‘have-nots’ in British society is widening.</a:t>
          </a:r>
          <a:endParaRPr lang="en-US" sz="2000" kern="1200" dirty="0"/>
        </a:p>
      </dsp:txBody>
      <dsp:txXfrm>
        <a:off x="397552" y="2320905"/>
        <a:ext cx="2950943" cy="1832236"/>
      </dsp:txXfrm>
    </dsp:sp>
    <dsp:sp modelId="{8E8D17C1-68CA-4A21-BBF0-A93A1B9B690B}">
      <dsp:nvSpPr>
        <dsp:cNvPr id="0" name=""/>
        <dsp:cNvSpPr/>
      </dsp:nvSpPr>
      <dsp:spPr>
        <a:xfrm>
          <a:off x="3746048" y="1940379"/>
          <a:ext cx="3064949" cy="19462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B8E3CB-2EE8-4343-9DD2-31DF3FA1E8EF}">
      <dsp:nvSpPr>
        <dsp:cNvPr id="0" name=""/>
        <dsp:cNvSpPr/>
      </dsp:nvSpPr>
      <dsp:spPr>
        <a:xfrm>
          <a:off x="4086598" y="2263902"/>
          <a:ext cx="3064949" cy="19462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On one side, more people are having to exist without bank accounts, resorting to food banks and being evicted from their homes. On the other, more people are benefitting from workplace pensions, paying low interest rates on their mortgages and increasing their savings’ </a:t>
          </a:r>
          <a:endParaRPr lang="en-US" sz="1400" kern="1200" dirty="0"/>
        </a:p>
      </dsp:txBody>
      <dsp:txXfrm>
        <a:off x="4143601" y="2320905"/>
        <a:ext cx="2950943" cy="1832236"/>
      </dsp:txXfrm>
    </dsp:sp>
    <dsp:sp modelId="{8C5EF1B7-2805-4E4C-8B60-A2C042AEA42D}">
      <dsp:nvSpPr>
        <dsp:cNvPr id="0" name=""/>
        <dsp:cNvSpPr/>
      </dsp:nvSpPr>
      <dsp:spPr>
        <a:xfrm>
          <a:off x="7492097" y="1940379"/>
          <a:ext cx="3064949" cy="19462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EF4B72-0BB9-485B-9389-E27CC9D92253}">
      <dsp:nvSpPr>
        <dsp:cNvPr id="0" name=""/>
        <dsp:cNvSpPr/>
      </dsp:nvSpPr>
      <dsp:spPr>
        <a:xfrm>
          <a:off x="7832647" y="2263902"/>
          <a:ext cx="3064949" cy="19462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(University of Birmingham, 2016)</a:t>
          </a:r>
          <a:endParaRPr lang="en-US" sz="1400" kern="1200"/>
        </a:p>
      </dsp:txBody>
      <dsp:txXfrm>
        <a:off x="7889650" y="2320905"/>
        <a:ext cx="2950943" cy="183223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66E302-901B-4EC5-8063-F4475DEAA8C8}" type="datetimeFigureOut">
              <a:rPr lang="en-US" smtClean="0"/>
              <a:t>12/5/2022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6B3765-1535-41FB-A927-AAD2D1E85382}" type="slidenum">
              <a:rPr lang="en-US" smtClean="0"/>
              <a:t>‹#›</a:t>
            </a:fld>
            <a:endParaRPr lang="en-US" dirty="0"/>
          </a:p>
        </p:txBody>
      </p:sp>
    </p:spTree>
    <p:extLst>
      <p:ext uri="{BB962C8B-B14F-4D97-AF65-F5344CB8AC3E}">
        <p14:creationId xmlns:p14="http://schemas.microsoft.com/office/powerpoint/2010/main" val="3170152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1CAFE9EF-BFD3-43EA-A868-783EE64D3026}" type="datetime1">
              <a:rPr lang="en-US" smtClean="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D466FB9-D28B-49B1-96AA-2DC4A0B82672}" type="datetime1">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6763742-95DB-4727-9E2D-E67133874C57}" type="datetime1">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8F4C757-AC18-4BD4-B58D-C09C7F56266E}" type="datetime1">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A06CBA-D419-41FA-8B3E-D17E24A5F335}" type="datetime1">
              <a:rPr lang="en-US" smtClean="0"/>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24B8EF-695A-4D91-86E6-BD3ABF986DC6}" type="datetime1">
              <a:rPr lang="en-US" smtClean="0"/>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49A1DA-1075-4AB6-9AFC-9045E23C9F15}" type="datetime1">
              <a:rPr lang="en-US" smtClean="0"/>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423360-0F07-4AD4-AAF8-61579BDE5A02}" type="datetime1">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135D3E4-AEF6-4C0D-955F-4975ADE12833}" type="datetime1">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715DF4-6503-424C-B89D-B31483AF0BFD}" type="datetime1">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9BEE408-CEE3-4069-B613-CB32C19D6587}" type="datetime1">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4680C5-3949-48B3-AAD0-C6AC4D6634A8}" type="datetime1">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5451F9A-4BC0-4BDC-9C0A-439930D3F628}" type="datetime1">
              <a:rPr lang="en-US" smtClean="0"/>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C190EB-8738-400A-AFF7-6D1DEC6B76AF}" type="datetime1">
              <a:rPr lang="en-US" smtClean="0"/>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4A0F0B9-B198-4467-8481-337D4552AC07}" type="datetime1">
              <a:rPr lang="en-US" smtClean="0"/>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A7E8C0-DCD6-4618-824E-E5B47E37F774}" type="datetime1">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2C6133B-A04A-40C7-999B-6B964B69F57E}" type="datetime1">
              <a:rPr lang="en-US" smtClean="0"/>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F096B060-2D6F-430E-A017-FCCC5AF2AC19}" type="datetime1">
              <a:rPr lang="en-US" smtClean="0"/>
              <a:t>12/5/2022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azquotes.com/quote/813327"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britannica.com/topic/functionalism-social-science" TargetMode="External"/><Relationship Id="rId2" Type="http://schemas.openxmlformats.org/officeDocument/2006/relationships/hyperlink" Target="https://doi.org/10.2307/j.ctt9qgww0.13.%20Accessed%205%20Dec.%202022" TargetMode="Externa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studysmarter.us/explanations/social-studies/stratification-and-differentiation/social-class-inequalit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5" name="Picture 4" descr="up close image of waves">
            <a:extLst>
              <a:ext uri="{FF2B5EF4-FFF2-40B4-BE49-F238E27FC236}">
                <a16:creationId xmlns:a16="http://schemas.microsoft.com/office/drawing/2014/main" id="{9648A932-5E17-4859-9FE3-70EB96EA5C70}"/>
              </a:ext>
            </a:extLst>
          </p:cNvPr>
          <p:cNvPicPr>
            <a:picLocks noChangeAspect="1"/>
          </p:cNvPicPr>
          <p:nvPr/>
        </p:nvPicPr>
        <p:blipFill rotWithShape="1">
          <a:blip r:embed="rId3">
            <a:alphaModFix amt="41000"/>
          </a:blip>
          <a:srcRect l="9091" t="3462" b="19929"/>
          <a:stretch/>
        </p:blipFill>
        <p:spPr>
          <a:xfrm>
            <a:off x="20" y="1"/>
            <a:ext cx="12191980" cy="6858000"/>
          </a:xfrm>
          <a:prstGeom prst="rect">
            <a:avLst/>
          </a:prstGeom>
        </p:spPr>
      </p:pic>
      <p:sp>
        <p:nvSpPr>
          <p:cNvPr id="3" name="Subtitle 2">
            <a:extLst>
              <a:ext uri="{FF2B5EF4-FFF2-40B4-BE49-F238E27FC236}">
                <a16:creationId xmlns:a16="http://schemas.microsoft.com/office/drawing/2014/main" id="{516A0C15-5BB2-41A2-BD46-E18F635D59B0}"/>
              </a:ext>
            </a:extLst>
          </p:cNvPr>
          <p:cNvSpPr>
            <a:spLocks noGrp="1"/>
          </p:cNvSpPr>
          <p:nvPr>
            <p:ph type="subTitle" idx="1"/>
          </p:nvPr>
        </p:nvSpPr>
        <p:spPr>
          <a:xfrm>
            <a:off x="2209799" y="3694375"/>
            <a:ext cx="9144000" cy="754025"/>
          </a:xfrm>
        </p:spPr>
        <p:txBody>
          <a:bodyPr>
            <a:noAutofit/>
          </a:bodyPr>
          <a:lstStyle/>
          <a:p>
            <a:pPr algn="l"/>
            <a:endParaRPr lang="en-GB" sz="6000" dirty="0"/>
          </a:p>
          <a:p>
            <a:pPr algn="l"/>
            <a:r>
              <a:rPr lang="en-GB" sz="6000" dirty="0"/>
              <a:t>ECSO4001 :</a:t>
            </a:r>
          </a:p>
          <a:p>
            <a:pPr algn="l"/>
            <a:r>
              <a:rPr lang="en-GB" sz="4000" dirty="0">
                <a:latin typeface="Arial Rounded MT Bold" panose="020F0704030504030204" pitchFamily="34" charset="0"/>
              </a:rPr>
              <a:t>Understanding society:</a:t>
            </a:r>
          </a:p>
          <a:p>
            <a:pPr algn="l"/>
            <a:r>
              <a:rPr lang="en-US" sz="4000" dirty="0"/>
              <a:t>Assessment 2- </a:t>
            </a:r>
            <a:r>
              <a:rPr lang="en-US" sz="4000" dirty="0">
                <a:latin typeface="Arial Rounded MT Bold" panose="020F0704030504030204" pitchFamily="34" charset="0"/>
              </a:rPr>
              <a:t>Describe some ways in which society is divided into the ‘haves and have nots’. </a:t>
            </a:r>
            <a:r>
              <a:rPr lang="en-GB" sz="6000" dirty="0">
                <a:latin typeface="Arial Rounded MT Bold" panose="020F0704030504030204" pitchFamily="34" charset="0"/>
              </a:rPr>
              <a:t> </a:t>
            </a:r>
            <a:endParaRPr lang="en-US" sz="6000" dirty="0">
              <a:latin typeface="Arial Rounded MT Bold" panose="020F0704030504030204" pitchFamily="34" charset="0"/>
            </a:endParaRPr>
          </a:p>
        </p:txBody>
      </p:sp>
      <p:sp>
        <p:nvSpPr>
          <p:cNvPr id="2" name="Title 1">
            <a:extLst>
              <a:ext uri="{FF2B5EF4-FFF2-40B4-BE49-F238E27FC236}">
                <a16:creationId xmlns:a16="http://schemas.microsoft.com/office/drawing/2014/main" id="{AF6636B6-A233-459A-95E5-DFBD46F360BC}"/>
              </a:ext>
            </a:extLst>
          </p:cNvPr>
          <p:cNvSpPr>
            <a:spLocks noGrp="1"/>
          </p:cNvSpPr>
          <p:nvPr>
            <p:ph type="ctrTitle"/>
          </p:nvPr>
        </p:nvSpPr>
        <p:spPr>
          <a:xfrm>
            <a:off x="2209800" y="4464028"/>
            <a:ext cx="9144000" cy="1641490"/>
          </a:xfrm>
        </p:spPr>
        <p:txBody>
          <a:bodyPr>
            <a:normAutofit fontScale="90000"/>
          </a:bodyPr>
          <a:lstStyle/>
          <a:p>
            <a:pPr algn="l"/>
            <a:br>
              <a:rPr lang="en-US" sz="6000" dirty="0"/>
            </a:br>
            <a:r>
              <a:rPr lang="en-US" sz="4000" dirty="0"/>
              <a:t>Magdalena </a:t>
            </a:r>
            <a:r>
              <a:rPr lang="en-US" sz="4000" dirty="0" err="1"/>
              <a:t>Budylowska</a:t>
            </a:r>
            <a:r>
              <a:rPr lang="en-US" sz="4000" dirty="0"/>
              <a:t> 210507</a:t>
            </a:r>
            <a:r>
              <a:rPr lang="en-US" sz="6000" dirty="0"/>
              <a:t> </a:t>
            </a:r>
          </a:p>
        </p:txBody>
      </p:sp>
    </p:spTree>
    <p:extLst>
      <p:ext uri="{BB962C8B-B14F-4D97-AF65-F5344CB8AC3E}">
        <p14:creationId xmlns:p14="http://schemas.microsoft.com/office/powerpoint/2010/main" val="35497506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2EFF3D-3D8D-E7F5-175D-4F383E296824}"/>
              </a:ext>
            </a:extLst>
          </p:cNvPr>
          <p:cNvSpPr txBox="1"/>
          <p:nvPr/>
        </p:nvSpPr>
        <p:spPr>
          <a:xfrm flipH="1">
            <a:off x="578498" y="494522"/>
            <a:ext cx="10870162" cy="6617196"/>
          </a:xfrm>
          <a:prstGeom prst="rect">
            <a:avLst/>
          </a:prstGeom>
          <a:noFill/>
        </p:spPr>
        <p:txBody>
          <a:bodyPr wrap="square" rtlCol="0">
            <a:spAutoFit/>
          </a:bodyPr>
          <a:lstStyle/>
          <a:p>
            <a:r>
              <a:rPr lang="en-GB" sz="4000" dirty="0"/>
              <a:t>Theories of social inequality attempt to explain how society works.</a:t>
            </a:r>
          </a:p>
          <a:p>
            <a:endParaRPr lang="en-GB" sz="1600" dirty="0"/>
          </a:p>
          <a:p>
            <a:pPr marL="285750" indent="-285750">
              <a:buFont typeface="Arial" panose="020B0604020202020204" pitchFamily="34" charset="0"/>
              <a:buChar char="•"/>
            </a:pPr>
            <a:r>
              <a:rPr lang="en-GB" sz="2800" b="1" dirty="0"/>
              <a:t>Functionalism and inequality as a social necessity </a:t>
            </a:r>
            <a:r>
              <a:rPr lang="en-GB" sz="2800" dirty="0"/>
              <a:t>-  ‘The French sociologist Emile Durkheim argued that it was necessary to understand the ‘needs’ of the social organism to which social phenomena correspond’ </a:t>
            </a:r>
          </a:p>
          <a:p>
            <a:pPr algn="r"/>
            <a:r>
              <a:rPr lang="en-GB" sz="2800" dirty="0"/>
              <a:t>(Encyclopaedia Britannica, 2022, p.1).</a:t>
            </a:r>
          </a:p>
          <a:p>
            <a:pPr marL="285750" indent="-285750">
              <a:buFont typeface="Arial" panose="020B0604020202020204" pitchFamily="34" charset="0"/>
              <a:buChar char="•"/>
            </a:pPr>
            <a:r>
              <a:rPr lang="en-GB" sz="2800" b="1" dirty="0"/>
              <a:t>Marxism and class inequality </a:t>
            </a:r>
            <a:r>
              <a:rPr lang="en-GB" sz="2800" dirty="0"/>
              <a:t>– </a:t>
            </a:r>
          </a:p>
          <a:p>
            <a:r>
              <a:rPr lang="en-GB" sz="2800" dirty="0"/>
              <a:t> ‘Accumulation of wealth at one pole is at the same time accumulation of   misery, agony of toil, slavery, ignorance, brutality, mental degradation, at the opposite pole</a:t>
            </a:r>
            <a:r>
              <a:rPr lang="en-GB" sz="2800" dirty="0">
                <a:hlinkClick r:id="rId2"/>
              </a:rPr>
              <a:t>’</a:t>
            </a:r>
            <a:endParaRPr lang="en-GB" sz="2800" dirty="0"/>
          </a:p>
          <a:p>
            <a:pPr algn="r"/>
            <a:r>
              <a:rPr lang="en-GB" sz="2800" dirty="0"/>
              <a:t> (</a:t>
            </a:r>
            <a:r>
              <a:rPr lang="en-US" sz="2800" dirty="0"/>
              <a:t>Fine, Ben, and Alfredo Saad-Filho, 2016)</a:t>
            </a:r>
            <a:endParaRPr lang="en-GB" sz="2800" dirty="0"/>
          </a:p>
          <a:p>
            <a:pPr marL="285750" indent="-285750">
              <a:buFont typeface="Arial" panose="020B0604020202020204" pitchFamily="34" charset="0"/>
              <a:buChar char="•"/>
            </a:pPr>
            <a:r>
              <a:rPr lang="en-GB" sz="2800" b="1" dirty="0"/>
              <a:t>Feminism and gender inequality</a:t>
            </a:r>
          </a:p>
          <a:p>
            <a:endParaRPr lang="en-GB" sz="2000" dirty="0"/>
          </a:p>
        </p:txBody>
      </p:sp>
    </p:spTree>
    <p:extLst>
      <p:ext uri="{BB962C8B-B14F-4D97-AF65-F5344CB8AC3E}">
        <p14:creationId xmlns:p14="http://schemas.microsoft.com/office/powerpoint/2010/main" val="17295810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23A10F08-CE78-95F7-7BED-692DB0649FF7}"/>
              </a:ext>
            </a:extLst>
          </p:cNvPr>
          <p:cNvGraphicFramePr/>
          <p:nvPr/>
        </p:nvGraphicFramePr>
        <p:xfrm flipH="1">
          <a:off x="1747777" y="1157468"/>
          <a:ext cx="9190878" cy="32932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41231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 name="Picture 3" descr="Colourful carved figures of humans">
            <a:extLst>
              <a:ext uri="{FF2B5EF4-FFF2-40B4-BE49-F238E27FC236}">
                <a16:creationId xmlns:a16="http://schemas.microsoft.com/office/drawing/2014/main" id="{3F4B8D85-DF9F-61B0-882A-F6E34A7E3930}"/>
              </a:ext>
            </a:extLst>
          </p:cNvPr>
          <p:cNvPicPr>
            <a:picLocks noChangeAspect="1"/>
          </p:cNvPicPr>
          <p:nvPr/>
        </p:nvPicPr>
        <p:blipFill rotWithShape="1">
          <a:blip r:embed="rId3"/>
          <a:srcRect l="10865" r="10633" b="-1"/>
          <a:stretch/>
        </p:blipFill>
        <p:spPr>
          <a:xfrm>
            <a:off x="4636008" y="10"/>
            <a:ext cx="7555992" cy="6857990"/>
          </a:xfrm>
          <a:prstGeom prst="rect">
            <a:avLst/>
          </a:prstGeom>
        </p:spPr>
      </p:pic>
      <p:sp useBgFill="1">
        <p:nvSpPr>
          <p:cNvPr id="8" name="Rectangle 7">
            <a:extLst>
              <a:ext uri="{FF2B5EF4-FFF2-40B4-BE49-F238E27FC236}">
                <a16:creationId xmlns:a16="http://schemas.microsoft.com/office/drawing/2014/main" id="{8D77D416-66F5-413A-9B46-6289471B3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06BA573-409A-116B-73B7-21AB05EE41DE}"/>
              </a:ext>
            </a:extLst>
          </p:cNvPr>
          <p:cNvSpPr txBox="1"/>
          <p:nvPr/>
        </p:nvSpPr>
        <p:spPr>
          <a:xfrm>
            <a:off x="284480" y="193040"/>
            <a:ext cx="4031882" cy="5983923"/>
          </a:xfrm>
          <a:prstGeom prst="rect">
            <a:avLst/>
          </a:prstGeom>
        </p:spPr>
        <p:txBody>
          <a:bodyPr vert="horz" lIns="91440" tIns="45720" rIns="91440" bIns="45720" rtlCol="0">
            <a:normAutofit/>
          </a:bodyPr>
          <a:lstStyle/>
          <a:p>
            <a:pPr defTabSz="914400">
              <a:lnSpc>
                <a:spcPct val="90000"/>
              </a:lnSpc>
              <a:spcAft>
                <a:spcPts val="600"/>
              </a:spcAft>
            </a:pPr>
            <a:r>
              <a:rPr lang="en-US" sz="2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Social class inequalities in modern society are divided by:</a:t>
            </a:r>
          </a:p>
          <a:p>
            <a:pPr marL="457200" indent="-228600" defTabSz="914400">
              <a:lnSpc>
                <a:spcPct val="90000"/>
              </a:lnSpc>
              <a:spcAft>
                <a:spcPts val="600"/>
              </a:spcAft>
              <a:buFont typeface="Arial" panose="020B0604020202020204" pitchFamily="34" charset="0"/>
              <a:buChar char="•"/>
            </a:pPr>
            <a:r>
              <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Wealth</a:t>
            </a:r>
          </a:p>
          <a:p>
            <a:pPr marL="457200" indent="-228600" defTabSz="914400">
              <a:lnSpc>
                <a:spcPct val="90000"/>
              </a:lnSpc>
              <a:spcAft>
                <a:spcPts val="600"/>
              </a:spcAft>
              <a:buFont typeface="Arial" panose="020B0604020202020204" pitchFamily="34" charset="0"/>
              <a:buChar char="•"/>
            </a:pPr>
            <a:r>
              <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Education</a:t>
            </a:r>
          </a:p>
          <a:p>
            <a:pPr marL="457200" indent="-228600" defTabSz="914400">
              <a:lnSpc>
                <a:spcPct val="90000"/>
              </a:lnSpc>
              <a:spcAft>
                <a:spcPts val="600"/>
              </a:spcAft>
              <a:buFont typeface="Arial" panose="020B0604020202020204" pitchFamily="34" charset="0"/>
              <a:buChar char="•"/>
            </a:pPr>
            <a:r>
              <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Income</a:t>
            </a:r>
          </a:p>
          <a:p>
            <a:pPr marL="457200" indent="-228600" defTabSz="914400">
              <a:lnSpc>
                <a:spcPct val="90000"/>
              </a:lnSpc>
              <a:spcAft>
                <a:spcPts val="600"/>
              </a:spcAft>
              <a:buFont typeface="Arial" panose="020B0604020202020204" pitchFamily="34" charset="0"/>
              <a:buChar char="•"/>
            </a:pPr>
            <a:r>
              <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Occupation</a:t>
            </a:r>
          </a:p>
          <a:p>
            <a:pPr indent="-228600" defTabSz="914400">
              <a:lnSpc>
                <a:spcPct val="90000"/>
              </a:lnSpc>
              <a:spcAft>
                <a:spcPts val="600"/>
              </a:spcAft>
              <a:buFont typeface="Arial" panose="020B0604020202020204" pitchFamily="34" charset="0"/>
              <a:buChar char="•"/>
            </a:pPr>
            <a:endPar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indent="-228600" defTabSz="914400">
              <a:lnSpc>
                <a:spcPct val="90000"/>
              </a:lnSpc>
              <a:spcAft>
                <a:spcPts val="600"/>
              </a:spcAft>
              <a:buFont typeface="Arial" panose="020B0604020202020204" pitchFamily="34" charset="0"/>
              <a:buChar char="•"/>
            </a:pPr>
            <a:r>
              <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‘People have always suspected that the rich are somehow ‘different’, not only in terms of what they possess, but in their personalities’</a:t>
            </a:r>
          </a:p>
          <a:p>
            <a:pPr algn="r" defTabSz="914400">
              <a:lnSpc>
                <a:spcPct val="90000"/>
              </a:lnSpc>
              <a:spcAft>
                <a:spcPts val="600"/>
              </a:spcAft>
            </a:pPr>
            <a:r>
              <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a:t>
            </a:r>
            <a:r>
              <a:rPr lang="en-US" sz="1700" dirty="0" err="1">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Zitelman</a:t>
            </a:r>
            <a:r>
              <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 2019)</a:t>
            </a:r>
          </a:p>
          <a:p>
            <a:pPr defTabSz="914400">
              <a:lnSpc>
                <a:spcPct val="90000"/>
              </a:lnSpc>
              <a:spcAft>
                <a:spcPts val="600"/>
              </a:spcAft>
            </a:pPr>
            <a:endPar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defTabSz="914400">
              <a:lnSpc>
                <a:spcPct val="90000"/>
              </a:lnSpc>
              <a:spcAft>
                <a:spcPts val="600"/>
              </a:spcAft>
            </a:pPr>
            <a:endPar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defTabSz="914400">
              <a:lnSpc>
                <a:spcPct val="90000"/>
              </a:lnSpc>
              <a:spcAft>
                <a:spcPts val="600"/>
              </a:spcAft>
            </a:pPr>
            <a:endPar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defTabSz="914400">
              <a:lnSpc>
                <a:spcPct val="90000"/>
              </a:lnSpc>
              <a:spcAft>
                <a:spcPts val="600"/>
              </a:spcAft>
            </a:pPr>
            <a:r>
              <a:rPr lang="en-US" sz="24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In the modern world, wealth is distributed unequally.</a:t>
            </a:r>
          </a:p>
          <a:p>
            <a:pPr indent="-228600" defTabSz="914400">
              <a:lnSpc>
                <a:spcPct val="90000"/>
              </a:lnSpc>
              <a:spcAft>
                <a:spcPts val="600"/>
              </a:spcAft>
              <a:buFont typeface="Arial" panose="020B0604020202020204" pitchFamily="34" charset="0"/>
              <a:buChar char="•"/>
            </a:pPr>
            <a:endPar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p:txBody>
      </p:sp>
    </p:spTree>
    <p:extLst>
      <p:ext uri="{BB962C8B-B14F-4D97-AF65-F5344CB8AC3E}">
        <p14:creationId xmlns:p14="http://schemas.microsoft.com/office/powerpoint/2010/main" val="3269904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26" name="Picture 2" descr="homeless man and dog">
            <a:extLst>
              <a:ext uri="{FF2B5EF4-FFF2-40B4-BE49-F238E27FC236}">
                <a16:creationId xmlns:a16="http://schemas.microsoft.com/office/drawing/2014/main" id="{5D168F90-488C-1A30-F0A5-3A5DA2ADF17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719" r="8736" b="-1"/>
          <a:stretch/>
        </p:blipFill>
        <p:spPr bwMode="auto">
          <a:xfrm>
            <a:off x="4636008" y="10"/>
            <a:ext cx="7555992"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1031" name="Rectangle 1030">
            <a:extLst>
              <a:ext uri="{FF2B5EF4-FFF2-40B4-BE49-F238E27FC236}">
                <a16:creationId xmlns:a16="http://schemas.microsoft.com/office/drawing/2014/main" id="{8D77D416-66F5-413A-9B46-6289471B3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2380C35-3F9B-883A-669E-F8D0A8EE6EDB}"/>
              </a:ext>
            </a:extLst>
          </p:cNvPr>
          <p:cNvSpPr txBox="1"/>
          <p:nvPr/>
        </p:nvSpPr>
        <p:spPr>
          <a:xfrm>
            <a:off x="838202" y="347240"/>
            <a:ext cx="3478160" cy="6510759"/>
          </a:xfrm>
          <a:prstGeom prst="rect">
            <a:avLst/>
          </a:prstGeom>
        </p:spPr>
        <p:txBody>
          <a:bodyPr vert="horz" lIns="91440" tIns="45720" rIns="91440" bIns="45720" rtlCol="0">
            <a:normAutofit fontScale="92500"/>
          </a:bodyPr>
          <a:lstStyle/>
          <a:p>
            <a:pPr indent="-228600" defTabSz="914400">
              <a:lnSpc>
                <a:spcPct val="90000"/>
              </a:lnSpc>
              <a:spcAft>
                <a:spcPts val="600"/>
              </a:spcAft>
              <a:buFont typeface="Arial" panose="020B0604020202020204" pitchFamily="34" charset="0"/>
              <a:buChar char="•"/>
            </a:pPr>
            <a:r>
              <a:rPr lang="en-US" sz="36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Why do societies need the poor?</a:t>
            </a:r>
          </a:p>
          <a:p>
            <a:pPr defTabSz="914400">
              <a:lnSpc>
                <a:spcPct val="90000"/>
              </a:lnSpc>
              <a:spcAft>
                <a:spcPts val="600"/>
              </a:spcAft>
            </a:pPr>
            <a:endParaRPr lang="en-US" sz="36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defTabSz="914400">
              <a:lnSpc>
                <a:spcPct val="90000"/>
              </a:lnSpc>
              <a:spcAft>
                <a:spcPts val="600"/>
              </a:spcAft>
            </a:pPr>
            <a:r>
              <a:rPr lang="en-US" sz="30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Darwin said…</a:t>
            </a:r>
          </a:p>
          <a:p>
            <a:pPr defTabSz="914400">
              <a:lnSpc>
                <a:spcPct val="90000"/>
              </a:lnSpc>
              <a:spcAft>
                <a:spcPts val="600"/>
              </a:spcAft>
            </a:pPr>
            <a:r>
              <a:rPr lang="en-US" sz="28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‘It is not the strongest of the species that survives, nor the most intelligent, but the one most intelligent that survives. It is the one that that is the most adaptable to change’ </a:t>
            </a:r>
          </a:p>
          <a:p>
            <a:pPr algn="r" defTabSz="914400">
              <a:lnSpc>
                <a:spcPct val="90000"/>
              </a:lnSpc>
              <a:spcAft>
                <a:spcPts val="600"/>
              </a:spcAft>
            </a:pPr>
            <a:r>
              <a:rPr lang="en-US" sz="17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(Goodreads.com, 2019)</a:t>
            </a:r>
          </a:p>
          <a:p>
            <a:pPr defTabSz="914400">
              <a:lnSpc>
                <a:spcPct val="90000"/>
              </a:lnSpc>
              <a:spcAft>
                <a:spcPts val="600"/>
              </a:spcAft>
            </a:pPr>
            <a:endParaRPr lang="en-US" sz="28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defTabSz="914400">
              <a:lnSpc>
                <a:spcPct val="90000"/>
              </a:lnSpc>
              <a:spcAft>
                <a:spcPts val="600"/>
              </a:spcAft>
            </a:pPr>
            <a:endParaRPr lang="en-US" sz="28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endParaRPr>
          </a:p>
          <a:p>
            <a:pPr algn="r" defTabSz="914400">
              <a:lnSpc>
                <a:spcPct val="90000"/>
              </a:lnSpc>
              <a:spcAft>
                <a:spcPts val="600"/>
              </a:spcAft>
            </a:pPr>
            <a:r>
              <a:rPr lang="en-US" sz="1600" dirty="0">
                <a:gradFill>
                  <a:gsLst>
                    <a:gs pos="34000">
                      <a:schemeClr val="tx1">
                        <a:lumMod val="93000"/>
                      </a:schemeClr>
                    </a:gs>
                    <a:gs pos="0">
                      <a:schemeClr val="bg1">
                        <a:lumMod val="25000"/>
                        <a:lumOff val="75000"/>
                      </a:schemeClr>
                    </a:gs>
                    <a:gs pos="100000">
                      <a:schemeClr val="tx2">
                        <a:lumMod val="0"/>
                        <a:lumOff val="100000"/>
                      </a:schemeClr>
                    </a:gs>
                  </a:gsLst>
                  <a:lin ang="4800000" scaled="0"/>
                </a:gradFill>
              </a:rPr>
              <a:t>Picture (University of Kent, 2017)</a:t>
            </a:r>
          </a:p>
        </p:txBody>
      </p:sp>
    </p:spTree>
    <p:extLst>
      <p:ext uri="{BB962C8B-B14F-4D97-AF65-F5344CB8AC3E}">
        <p14:creationId xmlns:p14="http://schemas.microsoft.com/office/powerpoint/2010/main" val="2131228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TextBox 5">
            <a:extLst>
              <a:ext uri="{FF2B5EF4-FFF2-40B4-BE49-F238E27FC236}">
                <a16:creationId xmlns:a16="http://schemas.microsoft.com/office/drawing/2014/main" id="{8ABB11DA-180F-F958-1014-E1843064170B}"/>
              </a:ext>
            </a:extLst>
          </p:cNvPr>
          <p:cNvGraphicFramePr/>
          <p:nvPr>
            <p:extLst>
              <p:ext uri="{D42A27DB-BD31-4B8C-83A1-F6EECF244321}">
                <p14:modId xmlns:p14="http://schemas.microsoft.com/office/powerpoint/2010/main" val="4119678304"/>
              </p:ext>
            </p:extLst>
          </p:nvPr>
        </p:nvGraphicFramePr>
        <p:xfrm>
          <a:off x="1075867" y="474561"/>
          <a:ext cx="10897597" cy="615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2950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BD4E11C7-7BD5-4045-AC27-3F529BEC7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cxnSp>
        <p:nvCxnSpPr>
          <p:cNvPr id="15" name="Straight Connector 9">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94162830-59E2-C767-B22F-34775428CCB7}"/>
              </a:ext>
            </a:extLst>
          </p:cNvPr>
          <p:cNvSpPr txBox="1"/>
          <p:nvPr/>
        </p:nvSpPr>
        <p:spPr>
          <a:xfrm>
            <a:off x="4996543" y="1115786"/>
            <a:ext cx="5713790" cy="4626428"/>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2000">
                <a:solidFill>
                  <a:schemeClr val="tx1">
                    <a:lumMod val="95000"/>
                  </a:schemeClr>
                </a:solidFill>
              </a:rPr>
              <a:t>The dynamic of poverty</a:t>
            </a:r>
          </a:p>
          <a:p>
            <a:pPr indent="-228600" defTabSz="914400">
              <a:lnSpc>
                <a:spcPct val="90000"/>
              </a:lnSpc>
              <a:spcAft>
                <a:spcPts val="600"/>
              </a:spcAft>
              <a:buFont typeface="Arial" panose="020B0604020202020204" pitchFamily="34" charset="0"/>
              <a:buChar char="•"/>
            </a:pPr>
            <a:endParaRPr lang="en-US" sz="2000">
              <a:solidFill>
                <a:schemeClr val="tx1">
                  <a:lumMod val="95000"/>
                </a:schemeClr>
              </a:solidFill>
            </a:endParaRPr>
          </a:p>
          <a:p>
            <a:pPr indent="-228600" defTabSz="914400">
              <a:lnSpc>
                <a:spcPct val="90000"/>
              </a:lnSpc>
              <a:spcAft>
                <a:spcPts val="600"/>
              </a:spcAft>
              <a:buFont typeface="Arial" panose="020B0604020202020204" pitchFamily="34" charset="0"/>
              <a:buChar char="•"/>
            </a:pPr>
            <a:r>
              <a:rPr lang="en-US" sz="2000">
                <a:solidFill>
                  <a:schemeClr val="tx1">
                    <a:lumMod val="95000"/>
                  </a:schemeClr>
                </a:solidFill>
              </a:rPr>
              <a:t>‘First, there is increasing evidence that the gap between rich and poor causes social problems throughout society. Second, a large gap between rich and poor may be considered unjust if those who become rich do so through luck of birth rather than merit and hard work. Third, even if people do become richer than average through merit, this may not justify an extensive gap between those at the top and those at the bottom’.</a:t>
            </a:r>
          </a:p>
          <a:p>
            <a:pPr indent="-228600" defTabSz="914400">
              <a:lnSpc>
                <a:spcPct val="90000"/>
              </a:lnSpc>
              <a:spcAft>
                <a:spcPts val="600"/>
              </a:spcAft>
              <a:buFont typeface="Arial" panose="020B0604020202020204" pitchFamily="34" charset="0"/>
              <a:buChar char="•"/>
            </a:pPr>
            <a:r>
              <a:rPr lang="en-US" sz="2000">
                <a:solidFill>
                  <a:schemeClr val="tx1">
                    <a:lumMod val="95000"/>
                  </a:schemeClr>
                </a:solidFill>
              </a:rPr>
              <a:t>(Rowlingson, 2011, pp.187-218)</a:t>
            </a:r>
          </a:p>
          <a:p>
            <a:pPr indent="-228600" defTabSz="914400">
              <a:lnSpc>
                <a:spcPct val="90000"/>
              </a:lnSpc>
              <a:spcAft>
                <a:spcPts val="600"/>
              </a:spcAft>
              <a:buFont typeface="Arial" panose="020B0604020202020204" pitchFamily="34" charset="0"/>
              <a:buChar char="•"/>
            </a:pPr>
            <a:endParaRPr lang="en-US" sz="2000">
              <a:solidFill>
                <a:schemeClr val="tx1">
                  <a:lumMod val="95000"/>
                </a:schemeClr>
              </a:solidFill>
            </a:endParaRPr>
          </a:p>
          <a:p>
            <a:pPr indent="-228600" defTabSz="914400">
              <a:lnSpc>
                <a:spcPct val="90000"/>
              </a:lnSpc>
              <a:spcAft>
                <a:spcPts val="600"/>
              </a:spcAft>
              <a:buFont typeface="Arial" panose="020B0604020202020204" pitchFamily="34" charset="0"/>
              <a:buChar char="•"/>
            </a:pPr>
            <a:endParaRPr lang="en-US" sz="2000">
              <a:solidFill>
                <a:schemeClr val="tx1">
                  <a:lumMod val="95000"/>
                </a:schemeClr>
              </a:solidFill>
            </a:endParaRPr>
          </a:p>
          <a:p>
            <a:pPr indent="-228600" defTabSz="914400">
              <a:lnSpc>
                <a:spcPct val="90000"/>
              </a:lnSpc>
              <a:spcAft>
                <a:spcPts val="600"/>
              </a:spcAft>
              <a:buFont typeface="Arial" panose="020B0604020202020204" pitchFamily="34" charset="0"/>
              <a:buChar char="•"/>
            </a:pPr>
            <a:endParaRPr lang="en-US" sz="2000">
              <a:solidFill>
                <a:schemeClr val="tx1">
                  <a:lumMod val="95000"/>
                </a:schemeClr>
              </a:solidFill>
            </a:endParaRPr>
          </a:p>
          <a:p>
            <a:pPr indent="-228600" defTabSz="914400">
              <a:lnSpc>
                <a:spcPct val="90000"/>
              </a:lnSpc>
              <a:spcAft>
                <a:spcPts val="600"/>
              </a:spcAft>
              <a:buFont typeface="Arial" panose="020B0604020202020204" pitchFamily="34" charset="0"/>
              <a:buChar char="•"/>
            </a:pPr>
            <a:endParaRPr lang="en-US" sz="2000">
              <a:solidFill>
                <a:schemeClr val="tx1">
                  <a:lumMod val="95000"/>
                </a:schemeClr>
              </a:solidFill>
            </a:endParaRPr>
          </a:p>
          <a:p>
            <a:pPr indent="-228600" defTabSz="914400">
              <a:lnSpc>
                <a:spcPct val="90000"/>
              </a:lnSpc>
              <a:spcAft>
                <a:spcPts val="600"/>
              </a:spcAft>
              <a:buFont typeface="Arial" panose="020B0604020202020204" pitchFamily="34" charset="0"/>
              <a:buChar char="•"/>
            </a:pPr>
            <a:endParaRPr lang="en-US" sz="2000">
              <a:solidFill>
                <a:schemeClr val="tx1">
                  <a:lumMod val="95000"/>
                </a:schemeClr>
              </a:solidFill>
            </a:endParaRPr>
          </a:p>
        </p:txBody>
      </p:sp>
    </p:spTree>
    <p:extLst>
      <p:ext uri="{BB962C8B-B14F-4D97-AF65-F5344CB8AC3E}">
        <p14:creationId xmlns:p14="http://schemas.microsoft.com/office/powerpoint/2010/main" val="828804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059" name="Rectangle 2054">
            <a:extLst>
              <a:ext uri="{FF2B5EF4-FFF2-40B4-BE49-F238E27FC236}">
                <a16:creationId xmlns:a16="http://schemas.microsoft.com/office/drawing/2014/main" id="{0F164E5A-ABC0-4A97-86CA-5F7C26615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84" y="0"/>
            <a:ext cx="8116488" cy="6858000"/>
          </a:xfrm>
          <a:prstGeom prst="rect">
            <a:avLst/>
          </a:prstGeom>
          <a:solidFill>
            <a:schemeClr val="bg1">
              <a:alpha val="20000"/>
            </a:schemeClr>
          </a:solidFill>
          <a:ln>
            <a:noFill/>
          </a:ln>
          <a:effectLst>
            <a:innerShdw blurRad="139700" dist="50800" dir="5400000">
              <a:prstClr val="black">
                <a:alpha val="2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60" name="Rectangle 2056">
            <a:extLst>
              <a:ext uri="{FF2B5EF4-FFF2-40B4-BE49-F238E27FC236}">
                <a16:creationId xmlns:a16="http://schemas.microsoft.com/office/drawing/2014/main" id="{C2393E8D-D10F-4FE1-AC21-8B44BEB50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2" y="1"/>
            <a:ext cx="4062127" cy="6857996"/>
          </a:xfrm>
          <a:prstGeom prst="rect">
            <a:avLst/>
          </a:prstGeom>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a:extLst>
              <a:ext uri="{FF2B5EF4-FFF2-40B4-BE49-F238E27FC236}">
                <a16:creationId xmlns:a16="http://schemas.microsoft.com/office/drawing/2014/main" id="{7163F54A-624E-0483-AD8E-54B5130174E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3467" y="1647723"/>
            <a:ext cx="7265587" cy="406872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9738922-6741-6CC0-2C7F-36DE50F70C23}"/>
              </a:ext>
            </a:extLst>
          </p:cNvPr>
          <p:cNvSpPr txBox="1"/>
          <p:nvPr/>
        </p:nvSpPr>
        <p:spPr>
          <a:xfrm>
            <a:off x="8610599" y="1032933"/>
            <a:ext cx="3083561" cy="5428827"/>
          </a:xfrm>
          <a:prstGeom prst="rect">
            <a:avLst/>
          </a:prstGeom>
        </p:spPr>
        <p:txBody>
          <a:bodyPr vert="horz" lIns="91440" tIns="45720" rIns="91440" bIns="45720" rtlCol="0">
            <a:noAutofit/>
          </a:bodyPr>
          <a:lstStyle/>
          <a:p>
            <a:pPr marL="571500" indent="-571500" defTabSz="914400">
              <a:lnSpc>
                <a:spcPct val="90000"/>
              </a:lnSpc>
              <a:spcAft>
                <a:spcPts val="600"/>
              </a:spcAft>
              <a:buFont typeface="Wingdings" panose="05000000000000000000" pitchFamily="2" charset="2"/>
              <a:buChar char="Ø"/>
            </a:pPr>
            <a:r>
              <a:rPr lang="en-US" sz="2800" dirty="0">
                <a:gradFill>
                  <a:gsLst>
                    <a:gs pos="34000">
                      <a:schemeClr val="tx1">
                        <a:lumMod val="93000"/>
                      </a:schemeClr>
                    </a:gs>
                    <a:gs pos="0">
                      <a:schemeClr val="bg1">
                        <a:lumMod val="25000"/>
                        <a:lumOff val="75000"/>
                      </a:schemeClr>
                    </a:gs>
                    <a:gs pos="100000">
                      <a:schemeClr val="tx1"/>
                    </a:gs>
                  </a:gsLst>
                  <a:lin ang="4800000" scaled="0"/>
                </a:gradFill>
              </a:rPr>
              <a:t>How can we shift our thinking to close the gap between the ‘haves’ and ‘have-nots’?</a:t>
            </a:r>
          </a:p>
          <a:p>
            <a:pPr algn="r" defTabSz="914400">
              <a:lnSpc>
                <a:spcPct val="90000"/>
              </a:lnSpc>
              <a:spcAft>
                <a:spcPts val="600"/>
              </a:spcAft>
            </a:pPr>
            <a:r>
              <a:rPr lang="en-US" sz="1600" dirty="0">
                <a:gradFill>
                  <a:gsLst>
                    <a:gs pos="34000">
                      <a:schemeClr val="tx1">
                        <a:lumMod val="93000"/>
                      </a:schemeClr>
                    </a:gs>
                    <a:gs pos="0">
                      <a:schemeClr val="bg1">
                        <a:lumMod val="25000"/>
                        <a:lumOff val="75000"/>
                      </a:schemeClr>
                    </a:gs>
                    <a:gs pos="100000">
                      <a:schemeClr val="tx1"/>
                    </a:gs>
                  </a:gsLst>
                  <a:lin ang="4800000" scaled="0"/>
                </a:gradFill>
              </a:rPr>
              <a:t>(Jones, 2021)</a:t>
            </a: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endParaRPr lang="en-US" sz="1600" dirty="0">
              <a:gradFill>
                <a:gsLst>
                  <a:gs pos="34000">
                    <a:schemeClr val="tx1">
                      <a:lumMod val="93000"/>
                    </a:schemeClr>
                  </a:gs>
                  <a:gs pos="0">
                    <a:schemeClr val="bg1">
                      <a:lumMod val="25000"/>
                      <a:lumOff val="75000"/>
                    </a:schemeClr>
                  </a:gs>
                  <a:gs pos="100000">
                    <a:schemeClr val="tx1"/>
                  </a:gs>
                </a:gsLst>
                <a:lin ang="4800000" scaled="0"/>
              </a:gradFill>
            </a:endParaRPr>
          </a:p>
          <a:p>
            <a:pPr defTabSz="914400">
              <a:lnSpc>
                <a:spcPct val="90000"/>
              </a:lnSpc>
              <a:spcAft>
                <a:spcPts val="600"/>
              </a:spcAft>
            </a:pPr>
            <a:r>
              <a:rPr lang="en-US" sz="1600" dirty="0">
                <a:gradFill>
                  <a:gsLst>
                    <a:gs pos="34000">
                      <a:schemeClr val="tx1">
                        <a:lumMod val="93000"/>
                      </a:schemeClr>
                    </a:gs>
                    <a:gs pos="0">
                      <a:schemeClr val="bg1">
                        <a:lumMod val="25000"/>
                        <a:lumOff val="75000"/>
                      </a:schemeClr>
                    </a:gs>
                    <a:gs pos="100000">
                      <a:schemeClr val="tx1"/>
                    </a:gs>
                  </a:gsLst>
                  <a:lin ang="4800000" scaled="0"/>
                </a:gradFill>
              </a:rPr>
              <a:t>(UK Images, 2022)</a:t>
            </a:r>
          </a:p>
        </p:txBody>
      </p:sp>
    </p:spTree>
    <p:extLst>
      <p:ext uri="{BB962C8B-B14F-4D97-AF65-F5344CB8AC3E}">
        <p14:creationId xmlns:p14="http://schemas.microsoft.com/office/powerpoint/2010/main" val="1860624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607F00-20B1-40AC-398F-73A86A5A5710}"/>
              </a:ext>
            </a:extLst>
          </p:cNvPr>
          <p:cNvSpPr txBox="1"/>
          <p:nvPr/>
        </p:nvSpPr>
        <p:spPr>
          <a:xfrm>
            <a:off x="355600" y="425269"/>
            <a:ext cx="11729720" cy="6370975"/>
          </a:xfrm>
          <a:prstGeom prst="rect">
            <a:avLst/>
          </a:prstGeom>
          <a:noFill/>
        </p:spPr>
        <p:txBody>
          <a:bodyPr wrap="square" rtlCol="0">
            <a:spAutoFit/>
          </a:bodyPr>
          <a:lstStyle/>
          <a:p>
            <a:pPr marL="571500" indent="-571500" algn="ctr">
              <a:buFont typeface="Wingdings" panose="05000000000000000000" pitchFamily="2" charset="2"/>
              <a:buChar char="Ø"/>
            </a:pPr>
            <a:r>
              <a:rPr lang="en-GB" sz="4000" dirty="0"/>
              <a:t>Reference list:</a:t>
            </a:r>
          </a:p>
          <a:p>
            <a:pPr algn="ctr"/>
            <a:endParaRPr lang="en-US" sz="1600" dirty="0"/>
          </a:p>
          <a:p>
            <a:pPr marL="285750" indent="-285750">
              <a:buFont typeface="Wingdings" panose="05000000000000000000" pitchFamily="2" charset="2"/>
              <a:buChar char="Ø"/>
            </a:pPr>
            <a:r>
              <a:rPr lang="en-US" sz="1600" b="0" i="0" dirty="0">
                <a:effectLst/>
                <a:latin typeface="Calibri" panose="020F0502020204030204" pitchFamily="34" charset="0"/>
              </a:rPr>
              <a:t>Goodreads.com. (2019). </a:t>
            </a:r>
            <a:r>
              <a:rPr lang="en-US" sz="1600" b="0" i="1" dirty="0">
                <a:effectLst/>
                <a:latin typeface="Calibri" panose="020F0502020204030204" pitchFamily="34" charset="0"/>
              </a:rPr>
              <a:t>A quote by Charles Darwin</a:t>
            </a:r>
            <a:r>
              <a:rPr lang="en-US" sz="1600" b="0" i="0" dirty="0">
                <a:effectLst/>
                <a:latin typeface="Calibri" panose="020F0502020204030204" pitchFamily="34" charset="0"/>
              </a:rPr>
              <a:t>. [online] Available at: https://www.goodreads.com/quotes/2432246-it-is-not-the-strongest-of-the-species-that-survives.</a:t>
            </a:r>
          </a:p>
          <a:p>
            <a:r>
              <a:rPr lang="en-US" sz="1600" b="0" i="0" dirty="0">
                <a:solidFill>
                  <a:srgbClr val="000000"/>
                </a:solidFill>
                <a:effectLst/>
                <a:latin typeface="Calibri" panose="020F0502020204030204" pitchFamily="34" charset="0"/>
              </a:rPr>
              <a:t>‌</a:t>
            </a:r>
          </a:p>
          <a:p>
            <a:pPr marL="285750" indent="-285750">
              <a:buFont typeface="Wingdings" panose="05000000000000000000" pitchFamily="2" charset="2"/>
              <a:buChar char="Ø"/>
            </a:pPr>
            <a:r>
              <a:rPr lang="en-US" sz="1600" dirty="0"/>
              <a:t>Fine, Ben, and Alfredo Saad-Filho. </a:t>
            </a:r>
            <a:r>
              <a:rPr lang="en-US" sz="1600" i="1" dirty="0"/>
              <a:t>Marx’s “Capital” - Sixth Edition</a:t>
            </a:r>
            <a:r>
              <a:rPr lang="en-US" sz="1600" dirty="0"/>
              <a:t>. 6th ed., Pluto Press, 2016. </a:t>
            </a:r>
            <a:r>
              <a:rPr lang="en-US" sz="1600" i="1" dirty="0"/>
              <a:t>JSTOR</a:t>
            </a:r>
            <a:r>
              <a:rPr lang="en-US" sz="1600" dirty="0"/>
              <a:t>, https://doi.org/10.2307/j.ctt1ddr6c7. Accessed 5 Dec. 2022.</a:t>
            </a:r>
          </a:p>
          <a:p>
            <a:pPr marL="285750" indent="-285750" algn="l">
              <a:buFont typeface="Wingdings" panose="05000000000000000000" pitchFamily="2" charset="2"/>
              <a:buChar char="Ø"/>
            </a:pPr>
            <a:endParaRPr lang="en-US" sz="1600" b="0" i="0" dirty="0">
              <a:effectLst/>
              <a:latin typeface="Calibri" panose="020F0502020204030204" pitchFamily="34" charset="0"/>
            </a:endParaRPr>
          </a:p>
          <a:p>
            <a:pPr marL="285750" indent="-285750" algn="l">
              <a:buFont typeface="Wingdings" panose="05000000000000000000" pitchFamily="2" charset="2"/>
              <a:buChar char="Ø"/>
            </a:pPr>
            <a:r>
              <a:rPr lang="en-US" sz="1600" b="0" i="0" dirty="0">
                <a:effectLst/>
                <a:latin typeface="Calibri" panose="020F0502020204030204" pitchFamily="34" charset="0"/>
              </a:rPr>
              <a:t>Jones, A. (2021). </a:t>
            </a:r>
            <a:r>
              <a:rPr lang="en-US" sz="1600" b="0" i="1" dirty="0">
                <a:effectLst/>
                <a:latin typeface="Calibri" panose="020F0502020204030204" pitchFamily="34" charset="0"/>
              </a:rPr>
              <a:t>Shift Your Thinking to Close the Gap Between the Haves and the Have Nots</a:t>
            </a:r>
            <a:r>
              <a:rPr lang="en-US" sz="1600" b="0" i="0" dirty="0">
                <a:effectLst/>
                <a:latin typeface="Calibri" panose="020F0502020204030204" pitchFamily="34" charset="0"/>
              </a:rPr>
              <a:t>. [online] </a:t>
            </a:r>
            <a:r>
              <a:rPr lang="en-US" sz="1600" b="0" i="0" dirty="0" err="1">
                <a:effectLst/>
                <a:latin typeface="Calibri" panose="020F0502020204030204" pitchFamily="34" charset="0"/>
              </a:rPr>
              <a:t>Publishous</a:t>
            </a:r>
            <a:r>
              <a:rPr lang="en-US" sz="1600" b="0" i="0" dirty="0">
                <a:effectLst/>
                <a:latin typeface="Calibri" panose="020F0502020204030204" pitchFamily="34" charset="0"/>
              </a:rPr>
              <a:t>. Available at: https://medium.com/publishous/the-success-gap-the-difference-between-the-haves-and-the-have-nots-c97dfb5e5cfd [Accessed 5 Dec. 2022].</a:t>
            </a:r>
          </a:p>
          <a:p>
            <a:pPr algn="l"/>
            <a:r>
              <a:rPr lang="en-US" sz="1600" b="0" i="0" dirty="0">
                <a:solidFill>
                  <a:srgbClr val="000000"/>
                </a:solidFill>
                <a:effectLst/>
                <a:latin typeface="Calibri" panose="020F0502020204030204" pitchFamily="34" charset="0"/>
              </a:rPr>
              <a:t>‌</a:t>
            </a:r>
            <a:endParaRPr lang="en-US" sz="1600" dirty="0"/>
          </a:p>
          <a:p>
            <a:pPr marL="285750" indent="-285750">
              <a:buFont typeface="Wingdings" panose="05000000000000000000" pitchFamily="2" charset="2"/>
              <a:buChar char="Ø"/>
            </a:pPr>
            <a:r>
              <a:rPr lang="en-US" sz="1600" b="0" i="0" dirty="0">
                <a:effectLst/>
                <a:latin typeface="Calibri" panose="020F0502020204030204" pitchFamily="34" charset="0"/>
              </a:rPr>
              <a:t>News Centre - University of Kent. (n.d.). </a:t>
            </a:r>
            <a:r>
              <a:rPr lang="en-US" sz="1600" b="0" i="1" dirty="0">
                <a:effectLst/>
                <a:latin typeface="Calibri" panose="020F0502020204030204" pitchFamily="34" charset="0"/>
              </a:rPr>
              <a:t>The role of animal companions in the lives of the homeless</a:t>
            </a:r>
            <a:r>
              <a:rPr lang="en-US" sz="1600" b="0" i="0" dirty="0">
                <a:effectLst/>
                <a:latin typeface="Calibri" panose="020F0502020204030204" pitchFamily="34" charset="0"/>
              </a:rPr>
              <a:t>. [online] Available at: https://www.kent.ac.uk/news/society/11639/the-role-of-animal-companions-in-the-lives-of-the-homeless [Accessed 5 Dec. 2022].</a:t>
            </a:r>
          </a:p>
          <a:p>
            <a:pPr marL="285750" indent="-285750" algn="l">
              <a:buFont typeface="Wingdings" panose="05000000000000000000" pitchFamily="2" charset="2"/>
              <a:buChar char="Ø"/>
            </a:pPr>
            <a:endParaRPr lang="en-US" sz="1600" b="0" i="0" dirty="0">
              <a:effectLst/>
              <a:latin typeface="Calibri" panose="020F0502020204030204" pitchFamily="34" charset="0"/>
            </a:endParaRPr>
          </a:p>
          <a:p>
            <a:pPr marL="285750" indent="-285750" algn="l">
              <a:buFont typeface="Wingdings" panose="05000000000000000000" pitchFamily="2" charset="2"/>
              <a:buChar char="Ø"/>
            </a:pPr>
            <a:r>
              <a:rPr lang="en-US" sz="1600" b="0" i="0" dirty="0">
                <a:effectLst/>
                <a:latin typeface="Calibri" panose="020F0502020204030204" pitchFamily="34" charset="0"/>
              </a:rPr>
              <a:t>‌quotefancy.com. (n.d.). </a:t>
            </a:r>
            <a:r>
              <a:rPr lang="en-US" sz="1600" b="0" i="1" dirty="0">
                <a:effectLst/>
                <a:latin typeface="Calibri" panose="020F0502020204030204" pitchFamily="34" charset="0"/>
              </a:rPr>
              <a:t>J.K. Rowling Quote: ‘The only way out is through.’</a:t>
            </a:r>
            <a:r>
              <a:rPr lang="en-US" sz="1600" b="0" i="0" dirty="0">
                <a:effectLst/>
                <a:latin typeface="Calibri" panose="020F0502020204030204" pitchFamily="34" charset="0"/>
              </a:rPr>
              <a:t> [online] Available at: https://quotefancy.com/quote/11244/J-K-Rowling-The-only-way-out-is-through [Accessed 5 Dec. 2022].</a:t>
            </a:r>
          </a:p>
          <a:p>
            <a:pPr algn="l"/>
            <a:r>
              <a:rPr lang="en-US" sz="1600" b="0" i="0" dirty="0">
                <a:solidFill>
                  <a:srgbClr val="000000"/>
                </a:solidFill>
                <a:effectLst/>
                <a:latin typeface="Calibri" panose="020F0502020204030204" pitchFamily="34" charset="0"/>
              </a:rPr>
              <a:t>‌</a:t>
            </a:r>
          </a:p>
          <a:p>
            <a:pPr marL="285750" indent="-285750">
              <a:buFont typeface="Wingdings" panose="05000000000000000000" pitchFamily="2" charset="2"/>
              <a:buChar char="Ø"/>
            </a:pPr>
            <a:r>
              <a:rPr lang="en-US" sz="1600" dirty="0"/>
              <a:t>Rowlingson, Karen, and Stephen McKay. “Social Policy and the Wealthy.” </a:t>
            </a:r>
            <a:r>
              <a:rPr lang="en-US" sz="1600" i="1" dirty="0"/>
              <a:t>Wealth and the Wealthy: Exploring and Tackling Inequalities between Rich and Poor</a:t>
            </a:r>
            <a:r>
              <a:rPr lang="en-US" sz="1600" dirty="0"/>
              <a:t>, 1st ed., Bristol University Press, 2011, pp. 187–218. </a:t>
            </a:r>
            <a:r>
              <a:rPr lang="en-US" sz="1600" i="1" dirty="0"/>
              <a:t>JSTOR</a:t>
            </a:r>
            <a:r>
              <a:rPr lang="en-US" sz="1600" dirty="0"/>
              <a:t>, </a:t>
            </a:r>
            <a:r>
              <a:rPr lang="en-US" sz="1600" dirty="0">
                <a:hlinkClick r:id="rId2"/>
              </a:rPr>
              <a:t>https://doi.org/10.2307/j.ctt9qgww0.13. Accessed 5 Dec. 2022</a:t>
            </a:r>
            <a:r>
              <a:rPr lang="en-US" sz="1600" dirty="0"/>
              <a:t>.</a:t>
            </a:r>
            <a:r>
              <a:rPr lang="en-GB" sz="1600" dirty="0"/>
              <a:t> Britannica (2008). Functionalism | social science. In: </a:t>
            </a:r>
            <a:r>
              <a:rPr lang="en-GB" sz="1600" i="1" dirty="0" err="1"/>
              <a:t>Encyclopædia</a:t>
            </a:r>
            <a:r>
              <a:rPr lang="en-GB" sz="1600" i="1" dirty="0"/>
              <a:t> Britannica</a:t>
            </a:r>
            <a:r>
              <a:rPr lang="en-GB" sz="1600" dirty="0"/>
              <a:t>. [online] Available at: </a:t>
            </a:r>
            <a:r>
              <a:rPr lang="en-GB" sz="1600" dirty="0">
                <a:hlinkClick r:id="rId3"/>
              </a:rPr>
              <a:t>https://www.britannica.com/topic/functionalism-social-science</a:t>
            </a:r>
            <a:r>
              <a:rPr lang="en-GB" sz="1600" dirty="0"/>
              <a:t>.</a:t>
            </a:r>
            <a:endParaRPr lang="en-US" sz="1600" b="0" i="0" dirty="0">
              <a:effectLst/>
              <a:latin typeface="Calibri" panose="020F0502020204030204" pitchFamily="34" charset="0"/>
            </a:endParaRPr>
          </a:p>
          <a:p>
            <a:pPr marL="285750" indent="-285750">
              <a:buFont typeface="Wingdings" panose="05000000000000000000" pitchFamily="2" charset="2"/>
              <a:buChar char="Ø"/>
            </a:pPr>
            <a:endParaRPr lang="en-US" sz="1600" dirty="0">
              <a:latin typeface="Calibri" panose="020F0502020204030204" pitchFamily="34" charset="0"/>
            </a:endParaRPr>
          </a:p>
          <a:p>
            <a:pPr algn="r"/>
            <a:r>
              <a:rPr lang="en-GB" sz="1600" dirty="0"/>
              <a:t>Pg.1</a:t>
            </a:r>
          </a:p>
        </p:txBody>
      </p:sp>
    </p:spTree>
    <p:extLst>
      <p:ext uri="{BB962C8B-B14F-4D97-AF65-F5344CB8AC3E}">
        <p14:creationId xmlns:p14="http://schemas.microsoft.com/office/powerpoint/2010/main" val="27612510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F6953F-FF96-E536-6C19-2F54F4DFAAF5}"/>
              </a:ext>
            </a:extLst>
          </p:cNvPr>
          <p:cNvSpPr txBox="1"/>
          <p:nvPr/>
        </p:nvSpPr>
        <p:spPr>
          <a:xfrm>
            <a:off x="518160" y="1287780"/>
            <a:ext cx="11673840" cy="5632311"/>
          </a:xfrm>
          <a:prstGeom prst="rect">
            <a:avLst/>
          </a:prstGeom>
          <a:noFill/>
        </p:spPr>
        <p:txBody>
          <a:bodyPr wrap="square" rtlCol="0">
            <a:spAutoFit/>
          </a:bodyPr>
          <a:lstStyle/>
          <a:p>
            <a:pPr marL="285750" indent="-285750">
              <a:buFont typeface="Wingdings" panose="05000000000000000000" pitchFamily="2" charset="2"/>
              <a:buChar char="Ø"/>
            </a:pPr>
            <a:r>
              <a:rPr lang="en-US" sz="1800" b="0" i="0" dirty="0">
                <a:effectLst/>
                <a:latin typeface="Calibri" panose="020F0502020204030204" pitchFamily="34" charset="0"/>
              </a:rPr>
              <a:t>StudySmarter US. (n.d.). </a:t>
            </a:r>
            <a:r>
              <a:rPr lang="en-US" sz="1800" b="0" i="1" dirty="0">
                <a:effectLst/>
                <a:latin typeface="Calibri" panose="020F0502020204030204" pitchFamily="34" charset="0"/>
              </a:rPr>
              <a:t>Social Class Inequality: Concept &amp; Examples | StudySmarter</a:t>
            </a:r>
            <a:r>
              <a:rPr lang="en-US" sz="1800" b="0" i="0" dirty="0">
                <a:effectLst/>
                <a:latin typeface="Calibri" panose="020F0502020204030204" pitchFamily="34" charset="0"/>
              </a:rPr>
              <a:t>. [online] Available at: </a:t>
            </a:r>
            <a:r>
              <a:rPr lang="en-US" sz="1800" b="0" i="0" dirty="0">
                <a:effectLst/>
                <a:latin typeface="Calibri" panose="020F0502020204030204" pitchFamily="34" charset="0"/>
                <a:hlinkClick r:id="rId2"/>
              </a:rPr>
              <a:t>https://www.studysmarter.us/explanations/social-studies/stratification-and-differentiation/social-class-inequality/</a:t>
            </a:r>
            <a:r>
              <a:rPr lang="en-US" sz="1800" b="0" i="0" dirty="0">
                <a:effectLst/>
                <a:latin typeface="Calibri" panose="020F0502020204030204" pitchFamily="34" charset="0"/>
              </a:rPr>
              <a:t>.</a:t>
            </a:r>
          </a:p>
          <a:p>
            <a:pPr marL="285750" indent="-285750">
              <a:buFont typeface="Wingdings" panose="05000000000000000000" pitchFamily="2" charset="2"/>
              <a:buChar char="Ø"/>
            </a:pPr>
            <a:endParaRPr lang="en-US" sz="1800" b="0" i="0" dirty="0">
              <a:effectLst/>
              <a:latin typeface="Calibri" panose="020F0502020204030204" pitchFamily="34" charset="0"/>
            </a:endParaRPr>
          </a:p>
          <a:p>
            <a:pPr marL="285750" indent="-285750">
              <a:buFont typeface="Wingdings" panose="05000000000000000000" pitchFamily="2" charset="2"/>
              <a:buChar char="Ø"/>
            </a:pPr>
            <a:r>
              <a:rPr lang="en-US" sz="1800" b="0" i="0" dirty="0">
                <a:effectLst/>
                <a:latin typeface="Calibri" panose="020F0502020204030204" pitchFamily="34" charset="0"/>
              </a:rPr>
              <a:t>University of Birmingham. (n.d.). </a:t>
            </a:r>
            <a:r>
              <a:rPr lang="en-US" sz="1800" b="0" i="1" dirty="0">
                <a:effectLst/>
                <a:latin typeface="Calibri" panose="020F0502020204030204" pitchFamily="34" charset="0"/>
              </a:rPr>
              <a:t>Divided Britain: research reveals growing gulf between those financially included and excluded</a:t>
            </a:r>
            <a:r>
              <a:rPr lang="en-US" sz="1800" b="0" i="0" dirty="0">
                <a:effectLst/>
                <a:latin typeface="Calibri" panose="020F0502020204030204" pitchFamily="34" charset="0"/>
              </a:rPr>
              <a:t>. [online] Available at: https://www.birmingham.ac.uk/news/2016/divided-britain-research-reveals-growing-gulf-between-those-financially-included-and-excluded [Accessed 5 Dec. 2022].</a:t>
            </a:r>
          </a:p>
          <a:p>
            <a:pPr algn="l"/>
            <a:r>
              <a:rPr lang="en-US" sz="1800" b="0" i="0" dirty="0">
                <a:solidFill>
                  <a:srgbClr val="000000"/>
                </a:solidFill>
                <a:effectLst/>
                <a:latin typeface="Calibri" panose="020F0502020204030204" pitchFamily="34" charset="0"/>
              </a:rPr>
              <a:t>‌</a:t>
            </a:r>
          </a:p>
          <a:p>
            <a:pPr marL="285750" indent="-285750">
              <a:buFont typeface="Wingdings" panose="05000000000000000000" pitchFamily="2" charset="2"/>
              <a:buChar char="Ø"/>
            </a:pPr>
            <a:r>
              <a:rPr lang="en-US" sz="1800" b="0" i="0" dirty="0">
                <a:effectLst/>
                <a:latin typeface="Calibri" panose="020F0502020204030204" pitchFamily="34" charset="0"/>
              </a:rPr>
              <a:t>Zitelmann, R. (n.d.). </a:t>
            </a:r>
            <a:r>
              <a:rPr lang="en-US" sz="1800" b="0" i="1" dirty="0">
                <a:effectLst/>
                <a:latin typeface="Calibri" panose="020F0502020204030204" pitchFamily="34" charset="0"/>
              </a:rPr>
              <a:t>New Psychological Studies: How The Wealthy Really Are Different From Everyone Else</a:t>
            </a:r>
            <a:r>
              <a:rPr lang="en-US" sz="1800" b="0" i="0" dirty="0">
                <a:effectLst/>
                <a:latin typeface="Calibri" panose="020F0502020204030204" pitchFamily="34" charset="0"/>
              </a:rPr>
              <a:t>. [online] Forbes. Available at: https://www.forbes.com/sites/rainerzitelmann/2019/05/08/new-psychological-studies-how-the-wealthy-really-are-different-from-everyone-else/?sh=3c2ac91f6a74 [Accessed 5 Dec. 2022].</a:t>
            </a:r>
          </a:p>
          <a:p>
            <a:pPr algn="r"/>
            <a:endParaRPr lang="en-US" sz="1800" b="0" i="0" dirty="0">
              <a:effectLst/>
              <a:latin typeface="Calibri" panose="020F0502020204030204" pitchFamily="34" charset="0"/>
            </a:endParaRPr>
          </a:p>
          <a:p>
            <a:pPr algn="r"/>
            <a:endParaRPr lang="en-US" dirty="0">
              <a:latin typeface="Calibri" panose="020F0502020204030204" pitchFamily="34" charset="0"/>
            </a:endParaRPr>
          </a:p>
          <a:p>
            <a:pPr algn="r"/>
            <a:endParaRPr lang="en-US" sz="1800" b="0" i="0" dirty="0">
              <a:effectLst/>
              <a:latin typeface="Calibri" panose="020F0502020204030204" pitchFamily="34" charset="0"/>
            </a:endParaRPr>
          </a:p>
          <a:p>
            <a:pPr algn="r"/>
            <a:endParaRPr lang="en-US" dirty="0">
              <a:latin typeface="Calibri" panose="020F0502020204030204" pitchFamily="34" charset="0"/>
            </a:endParaRPr>
          </a:p>
          <a:p>
            <a:pPr algn="r"/>
            <a:endParaRPr lang="en-US" sz="1800" b="0" i="0" dirty="0">
              <a:effectLst/>
              <a:latin typeface="Calibri" panose="020F0502020204030204" pitchFamily="34" charset="0"/>
            </a:endParaRPr>
          </a:p>
          <a:p>
            <a:pPr algn="r"/>
            <a:endParaRPr lang="en-US" dirty="0">
              <a:latin typeface="Calibri" panose="020F0502020204030204" pitchFamily="34" charset="0"/>
            </a:endParaRPr>
          </a:p>
          <a:p>
            <a:pPr algn="r"/>
            <a:endParaRPr lang="en-US" sz="1800" b="0" i="0" dirty="0">
              <a:effectLst/>
              <a:latin typeface="Calibri" panose="020F0502020204030204" pitchFamily="34" charset="0"/>
            </a:endParaRPr>
          </a:p>
          <a:p>
            <a:pPr algn="r"/>
            <a:endParaRPr lang="en-US" dirty="0">
              <a:latin typeface="Calibri" panose="020F0502020204030204" pitchFamily="34" charset="0"/>
            </a:endParaRPr>
          </a:p>
          <a:p>
            <a:pPr algn="r"/>
            <a:r>
              <a:rPr lang="en-US" sz="1800" b="0" i="0" dirty="0">
                <a:effectLst/>
                <a:latin typeface="Calibri" panose="020F0502020204030204" pitchFamily="34" charset="0"/>
              </a:rPr>
              <a:t>‌pg.2</a:t>
            </a:r>
          </a:p>
          <a:p>
            <a:pPr marL="285750" indent="-285750">
              <a:buFont typeface="Wingdings" panose="05000000000000000000" pitchFamily="2" charset="2"/>
              <a:buChar char="Ø"/>
            </a:pPr>
            <a:endParaRPr lang="en-GB" sz="1800" b="0" i="0" dirty="0">
              <a:solidFill>
                <a:srgbClr val="000000"/>
              </a:solidFill>
              <a:effectLst/>
              <a:latin typeface="Calibri" panose="020F0502020204030204" pitchFamily="34" charset="0"/>
            </a:endParaRPr>
          </a:p>
        </p:txBody>
      </p:sp>
    </p:spTree>
    <p:extLst>
      <p:ext uri="{BB962C8B-B14F-4D97-AF65-F5344CB8AC3E}">
        <p14:creationId xmlns:p14="http://schemas.microsoft.com/office/powerpoint/2010/main" val="226384839"/>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F23494-F630-4E01-81EA-AA2F2975971E}">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E76CE1C2-24FF-4125-B61C-AD39973FCD09}">
  <ds:schemaRefs>
    <ds:schemaRef ds:uri="http://schemas.microsoft.com/sharepoint/v3/contenttype/forms"/>
  </ds:schemaRefs>
</ds:datastoreItem>
</file>

<file path=customXml/itemProps3.xml><?xml version="1.0" encoding="utf-8"?>
<ds:datastoreItem xmlns:ds="http://schemas.openxmlformats.org/officeDocument/2006/customXml" ds:itemID="{CC083022-B7D0-4DE3-9976-6A91422D94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Depth design</Template>
  <TotalTime>427</TotalTime>
  <Words>946</Words>
  <Application>Microsoft Office PowerPoint</Application>
  <PresentationFormat>Widescreen</PresentationFormat>
  <Paragraphs>91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Arial Rounded MT Bold</vt:lpstr>
      <vt:lpstr>Calibri</vt:lpstr>
      <vt:lpstr>Corbel</vt:lpstr>
      <vt:lpstr>Wingdings</vt:lpstr>
      <vt:lpstr>Depth</vt:lpstr>
      <vt:lpstr> Magdalena Budylowska 210507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2- Presentation Magdalena Budylowska 210507 </dc:title>
  <dc:creator>Madzia Budzia</dc:creator>
  <cp:lastModifiedBy>Madzia Budzia</cp:lastModifiedBy>
  <cp:revision>1</cp:revision>
  <dcterms:created xsi:type="dcterms:W3CDTF">2022-12-05T15:17:35Z</dcterms:created>
  <dcterms:modified xsi:type="dcterms:W3CDTF">2022-12-05T22:24:48Z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