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3"/>
  </p:notesMasterIdLst>
  <p:sldIdLst>
    <p:sldId id="256" r:id="rId2"/>
    <p:sldId id="593" r:id="rId3"/>
    <p:sldId id="612" r:id="rId4"/>
    <p:sldId id="613" r:id="rId5"/>
    <p:sldId id="596" r:id="rId6"/>
    <p:sldId id="371" r:id="rId7"/>
    <p:sldId id="372" r:id="rId8"/>
    <p:sldId id="393" r:id="rId9"/>
    <p:sldId id="611" r:id="rId10"/>
    <p:sldId id="374" r:id="rId11"/>
    <p:sldId id="595" r:id="rId12"/>
    <p:sldId id="594" r:id="rId13"/>
    <p:sldId id="592" r:id="rId14"/>
    <p:sldId id="284" r:id="rId15"/>
    <p:sldId id="615" r:id="rId16"/>
    <p:sldId id="385" r:id="rId17"/>
    <p:sldId id="386" r:id="rId18"/>
    <p:sldId id="280" r:id="rId19"/>
    <p:sldId id="579" r:id="rId20"/>
    <p:sldId id="282" r:id="rId21"/>
    <p:sldId id="580" r:id="rId22"/>
    <p:sldId id="581" r:id="rId23"/>
    <p:sldId id="387" r:id="rId24"/>
    <p:sldId id="388" r:id="rId25"/>
    <p:sldId id="583" r:id="rId26"/>
    <p:sldId id="584" r:id="rId27"/>
    <p:sldId id="585" r:id="rId28"/>
    <p:sldId id="586" r:id="rId29"/>
    <p:sldId id="587" r:id="rId30"/>
    <p:sldId id="589" r:id="rId31"/>
    <p:sldId id="590" r:id="rId32"/>
    <p:sldId id="591" r:id="rId33"/>
    <p:sldId id="588" r:id="rId34"/>
    <p:sldId id="389" r:id="rId35"/>
    <p:sldId id="390" r:id="rId36"/>
    <p:sldId id="616" r:id="rId37"/>
    <p:sldId id="291" r:id="rId38"/>
    <p:sldId id="292" r:id="rId39"/>
    <p:sldId id="602" r:id="rId40"/>
    <p:sldId id="604" r:id="rId41"/>
    <p:sldId id="299" r:id="rId42"/>
    <p:sldId id="603" r:id="rId43"/>
    <p:sldId id="257" r:id="rId44"/>
    <p:sldId id="288" r:id="rId45"/>
    <p:sldId id="273" r:id="rId46"/>
    <p:sldId id="259" r:id="rId47"/>
    <p:sldId id="274" r:id="rId48"/>
    <p:sldId id="264" r:id="rId49"/>
    <p:sldId id="275" r:id="rId50"/>
    <p:sldId id="263" r:id="rId51"/>
    <p:sldId id="276" r:id="rId52"/>
    <p:sldId id="277" r:id="rId53"/>
    <p:sldId id="301" r:id="rId54"/>
    <p:sldId id="300" r:id="rId55"/>
    <p:sldId id="605" r:id="rId56"/>
    <p:sldId id="302" r:id="rId57"/>
    <p:sldId id="606" r:id="rId58"/>
    <p:sldId id="607" r:id="rId59"/>
    <p:sldId id="608" r:id="rId60"/>
    <p:sldId id="614" r:id="rId61"/>
    <p:sldId id="609"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a:srgbClr val="FF99FF"/>
    <a:srgbClr val="AF38D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85" d="100"/>
          <a:sy n="85" d="100"/>
        </p:scale>
        <p:origin x="48" y="3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ata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681817-B82C-47EE-805E-CE0FCBE83114}"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C3C35C2B-089C-4689-89B7-86C2BE0878D3}">
      <dgm:prSet/>
      <dgm:spPr/>
      <dgm:t>
        <a:bodyPr/>
        <a:lstStyle/>
        <a:p>
          <a:r>
            <a:rPr lang="en-GB" dirty="0"/>
            <a:t>Modules ECDE7018 and ECDE7020 </a:t>
          </a:r>
          <a:endParaRPr lang="en-US" dirty="0"/>
        </a:p>
      </dgm:t>
    </dgm:pt>
    <dgm:pt modelId="{6F6DECB3-DE80-4C00-A979-41201A4B5451}" type="parTrans" cxnId="{40CCB141-D892-48F2-A9C8-769B4F5896F5}">
      <dgm:prSet/>
      <dgm:spPr/>
      <dgm:t>
        <a:bodyPr/>
        <a:lstStyle/>
        <a:p>
          <a:endParaRPr lang="en-US"/>
        </a:p>
      </dgm:t>
    </dgm:pt>
    <dgm:pt modelId="{D251BEBA-8328-4DD4-8EE8-418A1B0CC18D}" type="sibTrans" cxnId="{40CCB141-D892-48F2-A9C8-769B4F5896F5}">
      <dgm:prSet/>
      <dgm:spPr/>
      <dgm:t>
        <a:bodyPr/>
        <a:lstStyle/>
        <a:p>
          <a:endParaRPr lang="en-US"/>
        </a:p>
      </dgm:t>
    </dgm:pt>
    <dgm:pt modelId="{ECB2FC54-F518-41FC-9C1A-73A4A60996ED}">
      <dgm:prSet/>
      <dgm:spPr>
        <a:ln>
          <a:solidFill>
            <a:schemeClr val="accent6"/>
          </a:solidFill>
        </a:ln>
      </dgm:spPr>
      <dgm:t>
        <a:bodyPr/>
        <a:lstStyle/>
        <a:p>
          <a:r>
            <a:rPr lang="en-GB" dirty="0"/>
            <a:t>Module ECDE7021</a:t>
          </a:r>
          <a:endParaRPr lang="en-US" dirty="0"/>
        </a:p>
      </dgm:t>
    </dgm:pt>
    <dgm:pt modelId="{C1C01176-6B0D-4B6D-8947-89E7FDB2C9F8}" type="parTrans" cxnId="{E1A28B3B-0588-4B03-9238-24F8E23987F0}">
      <dgm:prSet/>
      <dgm:spPr/>
      <dgm:t>
        <a:bodyPr/>
        <a:lstStyle/>
        <a:p>
          <a:endParaRPr lang="en-US"/>
        </a:p>
      </dgm:t>
    </dgm:pt>
    <dgm:pt modelId="{C80BE8D9-A55D-4422-9A25-AF5C54A8DCCE}" type="sibTrans" cxnId="{E1A28B3B-0588-4B03-9238-24F8E23987F0}">
      <dgm:prSet/>
      <dgm:spPr/>
      <dgm:t>
        <a:bodyPr/>
        <a:lstStyle/>
        <a:p>
          <a:endParaRPr lang="en-US"/>
        </a:p>
      </dgm:t>
    </dgm:pt>
    <dgm:pt modelId="{31F9ACB9-EC11-4310-9297-95DEAF932935}" type="pres">
      <dgm:prSet presAssocID="{B8681817-B82C-47EE-805E-CE0FCBE83114}" presName="hierChild1" presStyleCnt="0">
        <dgm:presLayoutVars>
          <dgm:chPref val="1"/>
          <dgm:dir/>
          <dgm:animOne val="branch"/>
          <dgm:animLvl val="lvl"/>
          <dgm:resizeHandles/>
        </dgm:presLayoutVars>
      </dgm:prSet>
      <dgm:spPr/>
    </dgm:pt>
    <dgm:pt modelId="{F2488EC5-A88E-4D0D-9C2A-4399C12963BD}" type="pres">
      <dgm:prSet presAssocID="{C3C35C2B-089C-4689-89B7-86C2BE0878D3}" presName="hierRoot1" presStyleCnt="0"/>
      <dgm:spPr/>
    </dgm:pt>
    <dgm:pt modelId="{24475A40-C095-4994-A7FF-A18E75FF6748}" type="pres">
      <dgm:prSet presAssocID="{C3C35C2B-089C-4689-89B7-86C2BE0878D3}" presName="composite" presStyleCnt="0"/>
      <dgm:spPr/>
    </dgm:pt>
    <dgm:pt modelId="{693BCAA0-8BD9-417A-BFE4-CAA151701F62}" type="pres">
      <dgm:prSet presAssocID="{C3C35C2B-089C-4689-89B7-86C2BE0878D3}" presName="background" presStyleLbl="node0" presStyleIdx="0" presStyleCnt="2"/>
      <dgm:spPr/>
    </dgm:pt>
    <dgm:pt modelId="{636CEFF3-3C20-4DC5-875D-8C1DC3E36B0E}" type="pres">
      <dgm:prSet presAssocID="{C3C35C2B-089C-4689-89B7-86C2BE0878D3}" presName="text" presStyleLbl="fgAcc0" presStyleIdx="0" presStyleCnt="2">
        <dgm:presLayoutVars>
          <dgm:chPref val="3"/>
        </dgm:presLayoutVars>
      </dgm:prSet>
      <dgm:spPr/>
    </dgm:pt>
    <dgm:pt modelId="{BEBF04FB-73E7-40D5-A218-ACA1F224A715}" type="pres">
      <dgm:prSet presAssocID="{C3C35C2B-089C-4689-89B7-86C2BE0878D3}" presName="hierChild2" presStyleCnt="0"/>
      <dgm:spPr/>
    </dgm:pt>
    <dgm:pt modelId="{14AE7ED5-8734-4BE4-80BA-05841BE8E601}" type="pres">
      <dgm:prSet presAssocID="{ECB2FC54-F518-41FC-9C1A-73A4A60996ED}" presName="hierRoot1" presStyleCnt="0"/>
      <dgm:spPr/>
    </dgm:pt>
    <dgm:pt modelId="{0D8A74C8-7ED7-41B1-B64A-7F356766272D}" type="pres">
      <dgm:prSet presAssocID="{ECB2FC54-F518-41FC-9C1A-73A4A60996ED}" presName="composite" presStyleCnt="0"/>
      <dgm:spPr/>
    </dgm:pt>
    <dgm:pt modelId="{DD4B9411-5ED4-4022-94F1-89E80B829A5F}" type="pres">
      <dgm:prSet presAssocID="{ECB2FC54-F518-41FC-9C1A-73A4A60996ED}" presName="background" presStyleLbl="node0" presStyleIdx="1" presStyleCnt="2"/>
      <dgm:spPr>
        <a:solidFill>
          <a:schemeClr val="accent6"/>
        </a:solidFill>
        <a:ln>
          <a:solidFill>
            <a:schemeClr val="accent6"/>
          </a:solidFill>
        </a:ln>
      </dgm:spPr>
    </dgm:pt>
    <dgm:pt modelId="{8DF781F8-FDA4-4D01-8425-C355955AEEF0}" type="pres">
      <dgm:prSet presAssocID="{ECB2FC54-F518-41FC-9C1A-73A4A60996ED}" presName="text" presStyleLbl="fgAcc0" presStyleIdx="1" presStyleCnt="2">
        <dgm:presLayoutVars>
          <dgm:chPref val="3"/>
        </dgm:presLayoutVars>
      </dgm:prSet>
      <dgm:spPr/>
    </dgm:pt>
    <dgm:pt modelId="{A5D59CED-2A91-4795-9A57-450B945B78BF}" type="pres">
      <dgm:prSet presAssocID="{ECB2FC54-F518-41FC-9C1A-73A4A60996ED}" presName="hierChild2" presStyleCnt="0"/>
      <dgm:spPr/>
    </dgm:pt>
  </dgm:ptLst>
  <dgm:cxnLst>
    <dgm:cxn modelId="{E1A28B3B-0588-4B03-9238-24F8E23987F0}" srcId="{B8681817-B82C-47EE-805E-CE0FCBE83114}" destId="{ECB2FC54-F518-41FC-9C1A-73A4A60996ED}" srcOrd="1" destOrd="0" parTransId="{C1C01176-6B0D-4B6D-8947-89E7FDB2C9F8}" sibTransId="{C80BE8D9-A55D-4422-9A25-AF5C54A8DCCE}"/>
    <dgm:cxn modelId="{40CCB141-D892-48F2-A9C8-769B4F5896F5}" srcId="{B8681817-B82C-47EE-805E-CE0FCBE83114}" destId="{C3C35C2B-089C-4689-89B7-86C2BE0878D3}" srcOrd="0" destOrd="0" parTransId="{6F6DECB3-DE80-4C00-A979-41201A4B5451}" sibTransId="{D251BEBA-8328-4DD4-8EE8-418A1B0CC18D}"/>
    <dgm:cxn modelId="{21AECF41-A0F4-43A9-B53F-AC822502F703}" type="presOf" srcId="{ECB2FC54-F518-41FC-9C1A-73A4A60996ED}" destId="{8DF781F8-FDA4-4D01-8425-C355955AEEF0}" srcOrd="0" destOrd="0" presId="urn:microsoft.com/office/officeart/2005/8/layout/hierarchy1"/>
    <dgm:cxn modelId="{BB87C473-F019-48EB-9B48-85143712C569}" type="presOf" srcId="{C3C35C2B-089C-4689-89B7-86C2BE0878D3}" destId="{636CEFF3-3C20-4DC5-875D-8C1DC3E36B0E}" srcOrd="0" destOrd="0" presId="urn:microsoft.com/office/officeart/2005/8/layout/hierarchy1"/>
    <dgm:cxn modelId="{BAA88793-D8E5-40E2-95D2-512796BEEEA7}" type="presOf" srcId="{B8681817-B82C-47EE-805E-CE0FCBE83114}" destId="{31F9ACB9-EC11-4310-9297-95DEAF932935}" srcOrd="0" destOrd="0" presId="urn:microsoft.com/office/officeart/2005/8/layout/hierarchy1"/>
    <dgm:cxn modelId="{A0FCA9DA-90FD-4140-8636-EE2C18C7EA16}" type="presParOf" srcId="{31F9ACB9-EC11-4310-9297-95DEAF932935}" destId="{F2488EC5-A88E-4D0D-9C2A-4399C12963BD}" srcOrd="0" destOrd="0" presId="urn:microsoft.com/office/officeart/2005/8/layout/hierarchy1"/>
    <dgm:cxn modelId="{F02B0A7B-5DE2-417D-B1A8-5CCCEB295839}" type="presParOf" srcId="{F2488EC5-A88E-4D0D-9C2A-4399C12963BD}" destId="{24475A40-C095-4994-A7FF-A18E75FF6748}" srcOrd="0" destOrd="0" presId="urn:microsoft.com/office/officeart/2005/8/layout/hierarchy1"/>
    <dgm:cxn modelId="{E6FD18D5-9F2F-460B-A492-074ADF9EBBAA}" type="presParOf" srcId="{24475A40-C095-4994-A7FF-A18E75FF6748}" destId="{693BCAA0-8BD9-417A-BFE4-CAA151701F62}" srcOrd="0" destOrd="0" presId="urn:microsoft.com/office/officeart/2005/8/layout/hierarchy1"/>
    <dgm:cxn modelId="{790C4595-7D43-47F5-9D7B-FC74FDE0ABD2}" type="presParOf" srcId="{24475A40-C095-4994-A7FF-A18E75FF6748}" destId="{636CEFF3-3C20-4DC5-875D-8C1DC3E36B0E}" srcOrd="1" destOrd="0" presId="urn:microsoft.com/office/officeart/2005/8/layout/hierarchy1"/>
    <dgm:cxn modelId="{B603B8B4-846F-4878-A8FE-709F3F21D37F}" type="presParOf" srcId="{F2488EC5-A88E-4D0D-9C2A-4399C12963BD}" destId="{BEBF04FB-73E7-40D5-A218-ACA1F224A715}" srcOrd="1" destOrd="0" presId="urn:microsoft.com/office/officeart/2005/8/layout/hierarchy1"/>
    <dgm:cxn modelId="{3EB2DA5D-70A2-42D8-8852-355E9D3C2CA6}" type="presParOf" srcId="{31F9ACB9-EC11-4310-9297-95DEAF932935}" destId="{14AE7ED5-8734-4BE4-80BA-05841BE8E601}" srcOrd="1" destOrd="0" presId="urn:microsoft.com/office/officeart/2005/8/layout/hierarchy1"/>
    <dgm:cxn modelId="{139E6E19-5697-4964-91EC-AAA331813F56}" type="presParOf" srcId="{14AE7ED5-8734-4BE4-80BA-05841BE8E601}" destId="{0D8A74C8-7ED7-41B1-B64A-7F356766272D}" srcOrd="0" destOrd="0" presId="urn:microsoft.com/office/officeart/2005/8/layout/hierarchy1"/>
    <dgm:cxn modelId="{33F9D2A7-5398-4B81-94E0-73AE3B295C5D}" type="presParOf" srcId="{0D8A74C8-7ED7-41B1-B64A-7F356766272D}" destId="{DD4B9411-5ED4-4022-94F1-89E80B829A5F}" srcOrd="0" destOrd="0" presId="urn:microsoft.com/office/officeart/2005/8/layout/hierarchy1"/>
    <dgm:cxn modelId="{54924750-4016-4E5F-8F0F-EE51FF19AB15}" type="presParOf" srcId="{0D8A74C8-7ED7-41B1-B64A-7F356766272D}" destId="{8DF781F8-FDA4-4D01-8425-C355955AEEF0}" srcOrd="1" destOrd="0" presId="urn:microsoft.com/office/officeart/2005/8/layout/hierarchy1"/>
    <dgm:cxn modelId="{7896C5E5-3F4E-4E8D-AF33-905ADA93762E}" type="presParOf" srcId="{14AE7ED5-8734-4BE4-80BA-05841BE8E601}" destId="{A5D59CED-2A91-4795-9A57-450B945B78B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3098DE-B51A-4939-ABCF-29EA2BF434B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08185E7-B31E-4549-93F5-A7259F34FC05}">
      <dgm:prSet/>
      <dgm:spPr/>
      <dgm:t>
        <a:bodyPr/>
        <a:lstStyle/>
        <a:p>
          <a:pPr>
            <a:lnSpc>
              <a:spcPct val="100000"/>
            </a:lnSpc>
          </a:pPr>
          <a:r>
            <a:rPr lang="en-US" dirty="0"/>
            <a:t>‘The confidential and anonymous treatment of participants’ data is considered the norm for the conduct of research’ (BERA, 2018:21)</a:t>
          </a:r>
        </a:p>
      </dgm:t>
    </dgm:pt>
    <dgm:pt modelId="{5A4C8222-A606-401C-A5FC-07FDF8FD4E92}" type="parTrans" cxnId="{BABEE56B-A641-4EEA-A5DF-C828D338C25C}">
      <dgm:prSet/>
      <dgm:spPr/>
      <dgm:t>
        <a:bodyPr/>
        <a:lstStyle/>
        <a:p>
          <a:endParaRPr lang="en-US"/>
        </a:p>
      </dgm:t>
    </dgm:pt>
    <dgm:pt modelId="{B43DD05F-615A-441A-9F92-CF658BEB0937}" type="sibTrans" cxnId="{BABEE56B-A641-4EEA-A5DF-C828D338C25C}">
      <dgm:prSet/>
      <dgm:spPr/>
      <dgm:t>
        <a:bodyPr/>
        <a:lstStyle/>
        <a:p>
          <a:endParaRPr lang="en-US"/>
        </a:p>
      </dgm:t>
    </dgm:pt>
    <dgm:pt modelId="{50369607-13BB-4EEF-956C-022D47C2E08A}">
      <dgm:prSet/>
      <dgm:spPr/>
      <dgm:t>
        <a:bodyPr/>
        <a:lstStyle/>
        <a:p>
          <a:pPr>
            <a:lnSpc>
              <a:spcPct val="100000"/>
            </a:lnSpc>
          </a:pPr>
          <a:r>
            <a:rPr lang="en-US"/>
            <a:t>The participants in your research have the right to privacy.</a:t>
          </a:r>
        </a:p>
      </dgm:t>
    </dgm:pt>
    <dgm:pt modelId="{8AC54B26-2F94-4301-AA67-D8D17CD12190}" type="parTrans" cxnId="{ABC01964-20EC-42F5-AA66-12EB25DBEBA6}">
      <dgm:prSet/>
      <dgm:spPr/>
      <dgm:t>
        <a:bodyPr/>
        <a:lstStyle/>
        <a:p>
          <a:endParaRPr lang="en-US"/>
        </a:p>
      </dgm:t>
    </dgm:pt>
    <dgm:pt modelId="{27C8A06D-140F-4433-96F4-DA80440B744A}" type="sibTrans" cxnId="{ABC01964-20EC-42F5-AA66-12EB25DBEBA6}">
      <dgm:prSet/>
      <dgm:spPr/>
      <dgm:t>
        <a:bodyPr/>
        <a:lstStyle/>
        <a:p>
          <a:endParaRPr lang="en-US"/>
        </a:p>
      </dgm:t>
    </dgm:pt>
    <dgm:pt modelId="{3B2BEAC2-BDD8-4653-A52E-59F774309A12}">
      <dgm:prSet/>
      <dgm:spPr/>
      <dgm:t>
        <a:bodyPr/>
        <a:lstStyle/>
        <a:p>
          <a:pPr>
            <a:lnSpc>
              <a:spcPct val="100000"/>
            </a:lnSpc>
          </a:pPr>
          <a:r>
            <a:rPr lang="en-US"/>
            <a:t>This is achieved through ensuring you manage your research data with confidentiality and anonymity in mind.</a:t>
          </a:r>
        </a:p>
      </dgm:t>
    </dgm:pt>
    <dgm:pt modelId="{C66E88CA-2AD5-4350-810B-5B310CCF76BF}" type="parTrans" cxnId="{FF344D65-E275-4AE2-8811-4F4D7115F5CD}">
      <dgm:prSet/>
      <dgm:spPr/>
      <dgm:t>
        <a:bodyPr/>
        <a:lstStyle/>
        <a:p>
          <a:endParaRPr lang="en-US"/>
        </a:p>
      </dgm:t>
    </dgm:pt>
    <dgm:pt modelId="{A0E63CCE-37F7-48C1-A22C-FB9827F02D54}" type="sibTrans" cxnId="{FF344D65-E275-4AE2-8811-4F4D7115F5CD}">
      <dgm:prSet/>
      <dgm:spPr/>
      <dgm:t>
        <a:bodyPr/>
        <a:lstStyle/>
        <a:p>
          <a:endParaRPr lang="en-US"/>
        </a:p>
      </dgm:t>
    </dgm:pt>
    <dgm:pt modelId="{88C807A9-B095-4658-BA35-7BF874713FA3}" type="pres">
      <dgm:prSet presAssocID="{733098DE-B51A-4939-ABCF-29EA2BF434B8}" presName="root" presStyleCnt="0">
        <dgm:presLayoutVars>
          <dgm:dir/>
          <dgm:resizeHandles val="exact"/>
        </dgm:presLayoutVars>
      </dgm:prSet>
      <dgm:spPr/>
    </dgm:pt>
    <dgm:pt modelId="{50D9F112-BCED-4C44-B185-8F6223328C44}" type="pres">
      <dgm:prSet presAssocID="{708185E7-B31E-4549-93F5-A7259F34FC05}" presName="compNode" presStyleCnt="0"/>
      <dgm:spPr/>
    </dgm:pt>
    <dgm:pt modelId="{FD1ED6F7-48B0-4F66-83FE-4CB13930D111}" type="pres">
      <dgm:prSet presAssocID="{708185E7-B31E-4549-93F5-A7259F34FC05}" presName="bgRect" presStyleLbl="bgShp" presStyleIdx="0" presStyleCnt="3"/>
      <dgm:spPr/>
    </dgm:pt>
    <dgm:pt modelId="{D7745B92-D0B3-4790-AD19-0ADF94E7328D}" type="pres">
      <dgm:prSet presAssocID="{708185E7-B31E-4549-93F5-A7259F34FC0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udience"/>
        </a:ext>
      </dgm:extLst>
    </dgm:pt>
    <dgm:pt modelId="{F1BF53E5-ECB4-42A2-B4DF-DA90876C31BA}" type="pres">
      <dgm:prSet presAssocID="{708185E7-B31E-4549-93F5-A7259F34FC05}" presName="spaceRect" presStyleCnt="0"/>
      <dgm:spPr/>
    </dgm:pt>
    <dgm:pt modelId="{AF8E90BE-5A44-423B-B9D4-EB7C35155A4A}" type="pres">
      <dgm:prSet presAssocID="{708185E7-B31E-4549-93F5-A7259F34FC05}" presName="parTx" presStyleLbl="revTx" presStyleIdx="0" presStyleCnt="3">
        <dgm:presLayoutVars>
          <dgm:chMax val="0"/>
          <dgm:chPref val="0"/>
        </dgm:presLayoutVars>
      </dgm:prSet>
      <dgm:spPr/>
    </dgm:pt>
    <dgm:pt modelId="{C5B2D8B0-C205-492D-98F5-097A1C952717}" type="pres">
      <dgm:prSet presAssocID="{B43DD05F-615A-441A-9F92-CF658BEB0937}" presName="sibTrans" presStyleCnt="0"/>
      <dgm:spPr/>
    </dgm:pt>
    <dgm:pt modelId="{5AC9417B-0618-44B4-8A42-D22737D20626}" type="pres">
      <dgm:prSet presAssocID="{50369607-13BB-4EEF-956C-022D47C2E08A}" presName="compNode" presStyleCnt="0"/>
      <dgm:spPr/>
    </dgm:pt>
    <dgm:pt modelId="{DDFFF75B-EBD5-4AAF-975D-56C155FC7A00}" type="pres">
      <dgm:prSet presAssocID="{50369607-13BB-4EEF-956C-022D47C2E08A}" presName="bgRect" presStyleLbl="bgShp" presStyleIdx="1" presStyleCnt="3"/>
      <dgm:spPr/>
    </dgm:pt>
    <dgm:pt modelId="{8C00A567-0928-4096-A200-77CDFB1D9F91}" type="pres">
      <dgm:prSet presAssocID="{50369607-13BB-4EEF-956C-022D47C2E08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Sign"/>
        </a:ext>
      </dgm:extLst>
    </dgm:pt>
    <dgm:pt modelId="{590847D9-E833-4351-8DDA-ADA308B42427}" type="pres">
      <dgm:prSet presAssocID="{50369607-13BB-4EEF-956C-022D47C2E08A}" presName="spaceRect" presStyleCnt="0"/>
      <dgm:spPr/>
    </dgm:pt>
    <dgm:pt modelId="{4582B564-195F-4C95-9C47-44C66039C252}" type="pres">
      <dgm:prSet presAssocID="{50369607-13BB-4EEF-956C-022D47C2E08A}" presName="parTx" presStyleLbl="revTx" presStyleIdx="1" presStyleCnt="3">
        <dgm:presLayoutVars>
          <dgm:chMax val="0"/>
          <dgm:chPref val="0"/>
        </dgm:presLayoutVars>
      </dgm:prSet>
      <dgm:spPr/>
    </dgm:pt>
    <dgm:pt modelId="{D08C385F-6586-467E-930D-FEB14D90CDAE}" type="pres">
      <dgm:prSet presAssocID="{27C8A06D-140F-4433-96F4-DA80440B744A}" presName="sibTrans" presStyleCnt="0"/>
      <dgm:spPr/>
    </dgm:pt>
    <dgm:pt modelId="{F2F9D874-62C7-4563-A3B4-CE17E9CABF9B}" type="pres">
      <dgm:prSet presAssocID="{3B2BEAC2-BDD8-4653-A52E-59F774309A12}" presName="compNode" presStyleCnt="0"/>
      <dgm:spPr/>
    </dgm:pt>
    <dgm:pt modelId="{9E00C4DF-2901-49D0-B823-0A307845E27D}" type="pres">
      <dgm:prSet presAssocID="{3B2BEAC2-BDD8-4653-A52E-59F774309A12}" presName="bgRect" presStyleLbl="bgShp" presStyleIdx="2" presStyleCnt="3"/>
      <dgm:spPr/>
    </dgm:pt>
    <dgm:pt modelId="{44FA11BF-12C0-49CC-B78A-4A1BFDE622EB}" type="pres">
      <dgm:prSet presAssocID="{3B2BEAC2-BDD8-4653-A52E-59F774309A1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84195E58-9357-43FC-BE3E-C28DA9AA55E6}" type="pres">
      <dgm:prSet presAssocID="{3B2BEAC2-BDD8-4653-A52E-59F774309A12}" presName="spaceRect" presStyleCnt="0"/>
      <dgm:spPr/>
    </dgm:pt>
    <dgm:pt modelId="{6F88BCE0-5656-4560-904E-267EEBF2BCEF}" type="pres">
      <dgm:prSet presAssocID="{3B2BEAC2-BDD8-4653-A52E-59F774309A12}" presName="parTx" presStyleLbl="revTx" presStyleIdx="2" presStyleCnt="3">
        <dgm:presLayoutVars>
          <dgm:chMax val="0"/>
          <dgm:chPref val="0"/>
        </dgm:presLayoutVars>
      </dgm:prSet>
      <dgm:spPr/>
    </dgm:pt>
  </dgm:ptLst>
  <dgm:cxnLst>
    <dgm:cxn modelId="{1A2F2802-AC69-4B9C-9139-29E2ACC69336}" type="presOf" srcId="{708185E7-B31E-4549-93F5-A7259F34FC05}" destId="{AF8E90BE-5A44-423B-B9D4-EB7C35155A4A}" srcOrd="0" destOrd="0" presId="urn:microsoft.com/office/officeart/2018/2/layout/IconVerticalSolidList"/>
    <dgm:cxn modelId="{934AED20-48F9-4093-9C7F-6C9E4EC85CF2}" type="presOf" srcId="{50369607-13BB-4EEF-956C-022D47C2E08A}" destId="{4582B564-195F-4C95-9C47-44C66039C252}" srcOrd="0" destOrd="0" presId="urn:microsoft.com/office/officeart/2018/2/layout/IconVerticalSolidList"/>
    <dgm:cxn modelId="{9AA3832D-E722-4298-AC34-C8B1A105A3F6}" type="presOf" srcId="{3B2BEAC2-BDD8-4653-A52E-59F774309A12}" destId="{6F88BCE0-5656-4560-904E-267EEBF2BCEF}" srcOrd="0" destOrd="0" presId="urn:microsoft.com/office/officeart/2018/2/layout/IconVerticalSolidList"/>
    <dgm:cxn modelId="{53813E3C-EDEE-4295-9B2F-E914289548EC}" type="presOf" srcId="{733098DE-B51A-4939-ABCF-29EA2BF434B8}" destId="{88C807A9-B095-4658-BA35-7BF874713FA3}" srcOrd="0" destOrd="0" presId="urn:microsoft.com/office/officeart/2018/2/layout/IconVerticalSolidList"/>
    <dgm:cxn modelId="{ABC01964-20EC-42F5-AA66-12EB25DBEBA6}" srcId="{733098DE-B51A-4939-ABCF-29EA2BF434B8}" destId="{50369607-13BB-4EEF-956C-022D47C2E08A}" srcOrd="1" destOrd="0" parTransId="{8AC54B26-2F94-4301-AA67-D8D17CD12190}" sibTransId="{27C8A06D-140F-4433-96F4-DA80440B744A}"/>
    <dgm:cxn modelId="{FF344D65-E275-4AE2-8811-4F4D7115F5CD}" srcId="{733098DE-B51A-4939-ABCF-29EA2BF434B8}" destId="{3B2BEAC2-BDD8-4653-A52E-59F774309A12}" srcOrd="2" destOrd="0" parTransId="{C66E88CA-2AD5-4350-810B-5B310CCF76BF}" sibTransId="{A0E63CCE-37F7-48C1-A22C-FB9827F02D54}"/>
    <dgm:cxn modelId="{BABEE56B-A641-4EEA-A5DF-C828D338C25C}" srcId="{733098DE-B51A-4939-ABCF-29EA2BF434B8}" destId="{708185E7-B31E-4549-93F5-A7259F34FC05}" srcOrd="0" destOrd="0" parTransId="{5A4C8222-A606-401C-A5FC-07FDF8FD4E92}" sibTransId="{B43DD05F-615A-441A-9F92-CF658BEB0937}"/>
    <dgm:cxn modelId="{ED848EE7-0328-4524-89D5-5D1E8793B0DF}" type="presParOf" srcId="{88C807A9-B095-4658-BA35-7BF874713FA3}" destId="{50D9F112-BCED-4C44-B185-8F6223328C44}" srcOrd="0" destOrd="0" presId="urn:microsoft.com/office/officeart/2018/2/layout/IconVerticalSolidList"/>
    <dgm:cxn modelId="{B182EE7B-7A4F-47BB-8C8F-9A8C9728FDCA}" type="presParOf" srcId="{50D9F112-BCED-4C44-B185-8F6223328C44}" destId="{FD1ED6F7-48B0-4F66-83FE-4CB13930D111}" srcOrd="0" destOrd="0" presId="urn:microsoft.com/office/officeart/2018/2/layout/IconVerticalSolidList"/>
    <dgm:cxn modelId="{E5346B28-2ACF-4558-84F0-9F79B7895009}" type="presParOf" srcId="{50D9F112-BCED-4C44-B185-8F6223328C44}" destId="{D7745B92-D0B3-4790-AD19-0ADF94E7328D}" srcOrd="1" destOrd="0" presId="urn:microsoft.com/office/officeart/2018/2/layout/IconVerticalSolidList"/>
    <dgm:cxn modelId="{BA76A14D-C6C2-41B4-809D-34F17F9863DF}" type="presParOf" srcId="{50D9F112-BCED-4C44-B185-8F6223328C44}" destId="{F1BF53E5-ECB4-42A2-B4DF-DA90876C31BA}" srcOrd="2" destOrd="0" presId="urn:microsoft.com/office/officeart/2018/2/layout/IconVerticalSolidList"/>
    <dgm:cxn modelId="{BDCAA0E4-BC7B-4F48-9FC5-70C4E9CD3A04}" type="presParOf" srcId="{50D9F112-BCED-4C44-B185-8F6223328C44}" destId="{AF8E90BE-5A44-423B-B9D4-EB7C35155A4A}" srcOrd="3" destOrd="0" presId="urn:microsoft.com/office/officeart/2018/2/layout/IconVerticalSolidList"/>
    <dgm:cxn modelId="{03940A1B-7178-436C-B88E-3EB94CA04638}" type="presParOf" srcId="{88C807A9-B095-4658-BA35-7BF874713FA3}" destId="{C5B2D8B0-C205-492D-98F5-097A1C952717}" srcOrd="1" destOrd="0" presId="urn:microsoft.com/office/officeart/2018/2/layout/IconVerticalSolidList"/>
    <dgm:cxn modelId="{55340DDE-5D0A-4A8A-AD94-E204B1286D34}" type="presParOf" srcId="{88C807A9-B095-4658-BA35-7BF874713FA3}" destId="{5AC9417B-0618-44B4-8A42-D22737D20626}" srcOrd="2" destOrd="0" presId="urn:microsoft.com/office/officeart/2018/2/layout/IconVerticalSolidList"/>
    <dgm:cxn modelId="{1487A305-3878-4D13-A631-247DD3042D37}" type="presParOf" srcId="{5AC9417B-0618-44B4-8A42-D22737D20626}" destId="{DDFFF75B-EBD5-4AAF-975D-56C155FC7A00}" srcOrd="0" destOrd="0" presId="urn:microsoft.com/office/officeart/2018/2/layout/IconVerticalSolidList"/>
    <dgm:cxn modelId="{07E3D863-6A78-4AFC-ABAE-AD1057420646}" type="presParOf" srcId="{5AC9417B-0618-44B4-8A42-D22737D20626}" destId="{8C00A567-0928-4096-A200-77CDFB1D9F91}" srcOrd="1" destOrd="0" presId="urn:microsoft.com/office/officeart/2018/2/layout/IconVerticalSolidList"/>
    <dgm:cxn modelId="{6BB2A69C-EC3D-4265-BBA0-593E293DE22F}" type="presParOf" srcId="{5AC9417B-0618-44B4-8A42-D22737D20626}" destId="{590847D9-E833-4351-8DDA-ADA308B42427}" srcOrd="2" destOrd="0" presId="urn:microsoft.com/office/officeart/2018/2/layout/IconVerticalSolidList"/>
    <dgm:cxn modelId="{0EE8DBC6-EFA2-4E33-8052-CF0488E7FAC2}" type="presParOf" srcId="{5AC9417B-0618-44B4-8A42-D22737D20626}" destId="{4582B564-195F-4C95-9C47-44C66039C252}" srcOrd="3" destOrd="0" presId="urn:microsoft.com/office/officeart/2018/2/layout/IconVerticalSolidList"/>
    <dgm:cxn modelId="{54DC3653-7742-4A21-A796-AAE99D172B02}" type="presParOf" srcId="{88C807A9-B095-4658-BA35-7BF874713FA3}" destId="{D08C385F-6586-467E-930D-FEB14D90CDAE}" srcOrd="3" destOrd="0" presId="urn:microsoft.com/office/officeart/2018/2/layout/IconVerticalSolidList"/>
    <dgm:cxn modelId="{53082FB6-3487-4E9B-83EB-029C4644245F}" type="presParOf" srcId="{88C807A9-B095-4658-BA35-7BF874713FA3}" destId="{F2F9D874-62C7-4563-A3B4-CE17E9CABF9B}" srcOrd="4" destOrd="0" presId="urn:microsoft.com/office/officeart/2018/2/layout/IconVerticalSolidList"/>
    <dgm:cxn modelId="{615ED641-833D-4C95-814B-1BE06834519D}" type="presParOf" srcId="{F2F9D874-62C7-4563-A3B4-CE17E9CABF9B}" destId="{9E00C4DF-2901-49D0-B823-0A307845E27D}" srcOrd="0" destOrd="0" presId="urn:microsoft.com/office/officeart/2018/2/layout/IconVerticalSolidList"/>
    <dgm:cxn modelId="{7C37D05A-1C4B-47E2-A9C0-F0CE3F9389AF}" type="presParOf" srcId="{F2F9D874-62C7-4563-A3B4-CE17E9CABF9B}" destId="{44FA11BF-12C0-49CC-B78A-4A1BFDE622EB}" srcOrd="1" destOrd="0" presId="urn:microsoft.com/office/officeart/2018/2/layout/IconVerticalSolidList"/>
    <dgm:cxn modelId="{9CFD4334-7A80-4E53-9680-10F8C0B3D778}" type="presParOf" srcId="{F2F9D874-62C7-4563-A3B4-CE17E9CABF9B}" destId="{84195E58-9357-43FC-BE3E-C28DA9AA55E6}" srcOrd="2" destOrd="0" presId="urn:microsoft.com/office/officeart/2018/2/layout/IconVerticalSolidList"/>
    <dgm:cxn modelId="{A62F8BD0-5099-48F5-AB04-29075F8556FA}" type="presParOf" srcId="{F2F9D874-62C7-4563-A3B4-CE17E9CABF9B}" destId="{6F88BCE0-5656-4560-904E-267EEBF2BCE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4493E7-BEAE-43CD-8983-C2EF7004C04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1CB0CD0-FDF7-459D-BC9A-3E256C83129B}">
      <dgm:prSet/>
      <dgm:spPr/>
      <dgm:t>
        <a:bodyPr/>
        <a:lstStyle/>
        <a:p>
          <a:pPr>
            <a:lnSpc>
              <a:spcPct val="100000"/>
            </a:lnSpc>
          </a:pPr>
          <a:r>
            <a:rPr lang="en-US" dirty="0"/>
            <a:t>Confidentiality means that only the researcher(s) can identify the responses of individuals.</a:t>
          </a:r>
        </a:p>
      </dgm:t>
    </dgm:pt>
    <dgm:pt modelId="{578977C0-407E-41E4-8839-4333DF6BD653}" type="parTrans" cxnId="{1C567AE6-AFC0-4181-9658-9EE78E199783}">
      <dgm:prSet/>
      <dgm:spPr/>
      <dgm:t>
        <a:bodyPr/>
        <a:lstStyle/>
        <a:p>
          <a:endParaRPr lang="en-US"/>
        </a:p>
      </dgm:t>
    </dgm:pt>
    <dgm:pt modelId="{D3007A7D-F61D-4FAD-A9A1-4364DACFD6AC}" type="sibTrans" cxnId="{1C567AE6-AFC0-4181-9658-9EE78E199783}">
      <dgm:prSet/>
      <dgm:spPr/>
      <dgm:t>
        <a:bodyPr/>
        <a:lstStyle/>
        <a:p>
          <a:endParaRPr lang="en-US"/>
        </a:p>
      </dgm:t>
    </dgm:pt>
    <dgm:pt modelId="{D2920BF0-2F24-4055-8A32-6F76749A5ACB}">
      <dgm:prSet/>
      <dgm:spPr/>
      <dgm:t>
        <a:bodyPr/>
        <a:lstStyle/>
        <a:p>
          <a:pPr>
            <a:lnSpc>
              <a:spcPct val="100000"/>
            </a:lnSpc>
          </a:pPr>
          <a:r>
            <a:rPr lang="en-US" dirty="0"/>
            <a:t>The researcher(s) must make every effort to prevent anyone from outside of the study connecting individuals with their responses.</a:t>
          </a:r>
        </a:p>
      </dgm:t>
    </dgm:pt>
    <dgm:pt modelId="{82172186-508F-4B6D-B273-7250F5894391}" type="parTrans" cxnId="{D4708949-3388-41C1-895B-6896C734E4AB}">
      <dgm:prSet/>
      <dgm:spPr/>
      <dgm:t>
        <a:bodyPr/>
        <a:lstStyle/>
        <a:p>
          <a:endParaRPr lang="en-US"/>
        </a:p>
      </dgm:t>
    </dgm:pt>
    <dgm:pt modelId="{0EE94154-EB31-4961-B579-D1473EE4131E}" type="sibTrans" cxnId="{D4708949-3388-41C1-895B-6896C734E4AB}">
      <dgm:prSet/>
      <dgm:spPr/>
      <dgm:t>
        <a:bodyPr/>
        <a:lstStyle/>
        <a:p>
          <a:endParaRPr lang="en-US"/>
        </a:p>
      </dgm:t>
    </dgm:pt>
    <dgm:pt modelId="{D624B6AB-412B-478A-8158-EE8D9CE476C5}" type="pres">
      <dgm:prSet presAssocID="{1B4493E7-BEAE-43CD-8983-C2EF7004C042}" presName="root" presStyleCnt="0">
        <dgm:presLayoutVars>
          <dgm:dir/>
          <dgm:resizeHandles val="exact"/>
        </dgm:presLayoutVars>
      </dgm:prSet>
      <dgm:spPr/>
    </dgm:pt>
    <dgm:pt modelId="{5595C1DC-0FA3-4654-BBE5-FEB5E2D847F5}" type="pres">
      <dgm:prSet presAssocID="{E1CB0CD0-FDF7-459D-BC9A-3E256C83129B}" presName="compNode" presStyleCnt="0"/>
      <dgm:spPr/>
    </dgm:pt>
    <dgm:pt modelId="{EBD6D2FD-BC8B-4FD7-8D8C-1BA7F44513A9}" type="pres">
      <dgm:prSet presAssocID="{E1CB0CD0-FDF7-459D-BC9A-3E256C83129B}" presName="bgRect" presStyleLbl="bgShp" presStyleIdx="0" presStyleCnt="2"/>
      <dgm:spPr/>
    </dgm:pt>
    <dgm:pt modelId="{8EF45EEB-021F-45B1-B5F8-8EDA1AA8F293}" type="pres">
      <dgm:prSet presAssocID="{E1CB0CD0-FDF7-459D-BC9A-3E256C83129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tective"/>
        </a:ext>
      </dgm:extLst>
    </dgm:pt>
    <dgm:pt modelId="{A6DB4216-F3CD-4221-9713-11C8C5AFEE36}" type="pres">
      <dgm:prSet presAssocID="{E1CB0CD0-FDF7-459D-BC9A-3E256C83129B}" presName="spaceRect" presStyleCnt="0"/>
      <dgm:spPr/>
    </dgm:pt>
    <dgm:pt modelId="{A3998523-4A4D-416E-B2C3-1BFEA652CD89}" type="pres">
      <dgm:prSet presAssocID="{E1CB0CD0-FDF7-459D-BC9A-3E256C83129B}" presName="parTx" presStyleLbl="revTx" presStyleIdx="0" presStyleCnt="2">
        <dgm:presLayoutVars>
          <dgm:chMax val="0"/>
          <dgm:chPref val="0"/>
        </dgm:presLayoutVars>
      </dgm:prSet>
      <dgm:spPr/>
    </dgm:pt>
    <dgm:pt modelId="{A5571B93-7767-4AD1-9894-8DCAD5A3D54E}" type="pres">
      <dgm:prSet presAssocID="{D3007A7D-F61D-4FAD-A9A1-4364DACFD6AC}" presName="sibTrans" presStyleCnt="0"/>
      <dgm:spPr/>
    </dgm:pt>
    <dgm:pt modelId="{1A668A21-D71F-44EC-AE90-DEB766FBD376}" type="pres">
      <dgm:prSet presAssocID="{D2920BF0-2F24-4055-8A32-6F76749A5ACB}" presName="compNode" presStyleCnt="0"/>
      <dgm:spPr/>
    </dgm:pt>
    <dgm:pt modelId="{21701E43-47A8-42DF-AB26-303D6E950DD5}" type="pres">
      <dgm:prSet presAssocID="{D2920BF0-2F24-4055-8A32-6F76749A5ACB}" presName="bgRect" presStyleLbl="bgShp" presStyleIdx="1" presStyleCnt="2"/>
      <dgm:spPr/>
    </dgm:pt>
    <dgm:pt modelId="{F9C5DC09-ABC4-4F21-AF97-88BCD37B83AB}" type="pres">
      <dgm:prSet presAssocID="{D2920BF0-2F24-4055-8A32-6F76749A5AC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D7182D35-103C-4974-B3B9-B598E729461D}" type="pres">
      <dgm:prSet presAssocID="{D2920BF0-2F24-4055-8A32-6F76749A5ACB}" presName="spaceRect" presStyleCnt="0"/>
      <dgm:spPr/>
    </dgm:pt>
    <dgm:pt modelId="{E0E78F25-41C1-413E-BAE0-4FDAB054ECB7}" type="pres">
      <dgm:prSet presAssocID="{D2920BF0-2F24-4055-8A32-6F76749A5ACB}" presName="parTx" presStyleLbl="revTx" presStyleIdx="1" presStyleCnt="2">
        <dgm:presLayoutVars>
          <dgm:chMax val="0"/>
          <dgm:chPref val="0"/>
        </dgm:presLayoutVars>
      </dgm:prSet>
      <dgm:spPr/>
    </dgm:pt>
  </dgm:ptLst>
  <dgm:cxnLst>
    <dgm:cxn modelId="{D4708949-3388-41C1-895B-6896C734E4AB}" srcId="{1B4493E7-BEAE-43CD-8983-C2EF7004C042}" destId="{D2920BF0-2F24-4055-8A32-6F76749A5ACB}" srcOrd="1" destOrd="0" parTransId="{82172186-508F-4B6D-B273-7250F5894391}" sibTransId="{0EE94154-EB31-4961-B579-D1473EE4131E}"/>
    <dgm:cxn modelId="{B21E6477-F193-43B8-A2B7-59B28DBD8C39}" type="presOf" srcId="{E1CB0CD0-FDF7-459D-BC9A-3E256C83129B}" destId="{A3998523-4A4D-416E-B2C3-1BFEA652CD89}" srcOrd="0" destOrd="0" presId="urn:microsoft.com/office/officeart/2018/2/layout/IconVerticalSolidList"/>
    <dgm:cxn modelId="{A57C519E-721F-45C6-934C-0C5A20487913}" type="presOf" srcId="{1B4493E7-BEAE-43CD-8983-C2EF7004C042}" destId="{D624B6AB-412B-478A-8158-EE8D9CE476C5}" srcOrd="0" destOrd="0" presId="urn:microsoft.com/office/officeart/2018/2/layout/IconVerticalSolidList"/>
    <dgm:cxn modelId="{4FC218BA-A73D-4948-B513-D10A825A4879}" type="presOf" srcId="{D2920BF0-2F24-4055-8A32-6F76749A5ACB}" destId="{E0E78F25-41C1-413E-BAE0-4FDAB054ECB7}" srcOrd="0" destOrd="0" presId="urn:microsoft.com/office/officeart/2018/2/layout/IconVerticalSolidList"/>
    <dgm:cxn modelId="{1C567AE6-AFC0-4181-9658-9EE78E199783}" srcId="{1B4493E7-BEAE-43CD-8983-C2EF7004C042}" destId="{E1CB0CD0-FDF7-459D-BC9A-3E256C83129B}" srcOrd="0" destOrd="0" parTransId="{578977C0-407E-41E4-8839-4333DF6BD653}" sibTransId="{D3007A7D-F61D-4FAD-A9A1-4364DACFD6AC}"/>
    <dgm:cxn modelId="{316DC496-FFD2-4D4D-A72B-B8FBA0E6FD0C}" type="presParOf" srcId="{D624B6AB-412B-478A-8158-EE8D9CE476C5}" destId="{5595C1DC-0FA3-4654-BBE5-FEB5E2D847F5}" srcOrd="0" destOrd="0" presId="urn:microsoft.com/office/officeart/2018/2/layout/IconVerticalSolidList"/>
    <dgm:cxn modelId="{DF38D100-8239-4F43-897B-3ACFB595EE4B}" type="presParOf" srcId="{5595C1DC-0FA3-4654-BBE5-FEB5E2D847F5}" destId="{EBD6D2FD-BC8B-4FD7-8D8C-1BA7F44513A9}" srcOrd="0" destOrd="0" presId="urn:microsoft.com/office/officeart/2018/2/layout/IconVerticalSolidList"/>
    <dgm:cxn modelId="{FBC769B3-C9DE-4756-AD4F-A0F57C03D88F}" type="presParOf" srcId="{5595C1DC-0FA3-4654-BBE5-FEB5E2D847F5}" destId="{8EF45EEB-021F-45B1-B5F8-8EDA1AA8F293}" srcOrd="1" destOrd="0" presId="urn:microsoft.com/office/officeart/2018/2/layout/IconVerticalSolidList"/>
    <dgm:cxn modelId="{695E57F4-0B50-43D9-855C-DE8BDB84063E}" type="presParOf" srcId="{5595C1DC-0FA3-4654-BBE5-FEB5E2D847F5}" destId="{A6DB4216-F3CD-4221-9713-11C8C5AFEE36}" srcOrd="2" destOrd="0" presId="urn:microsoft.com/office/officeart/2018/2/layout/IconVerticalSolidList"/>
    <dgm:cxn modelId="{EC09F28A-9CE5-40C6-AD52-5A76C070E56C}" type="presParOf" srcId="{5595C1DC-0FA3-4654-BBE5-FEB5E2D847F5}" destId="{A3998523-4A4D-416E-B2C3-1BFEA652CD89}" srcOrd="3" destOrd="0" presId="urn:microsoft.com/office/officeart/2018/2/layout/IconVerticalSolidList"/>
    <dgm:cxn modelId="{5D2C67F3-FC08-4357-BE71-C08826380AF0}" type="presParOf" srcId="{D624B6AB-412B-478A-8158-EE8D9CE476C5}" destId="{A5571B93-7767-4AD1-9894-8DCAD5A3D54E}" srcOrd="1" destOrd="0" presId="urn:microsoft.com/office/officeart/2018/2/layout/IconVerticalSolidList"/>
    <dgm:cxn modelId="{DCC91A97-DBC7-42DB-A9AA-F08BB6BD7D29}" type="presParOf" srcId="{D624B6AB-412B-478A-8158-EE8D9CE476C5}" destId="{1A668A21-D71F-44EC-AE90-DEB766FBD376}" srcOrd="2" destOrd="0" presId="urn:microsoft.com/office/officeart/2018/2/layout/IconVerticalSolidList"/>
    <dgm:cxn modelId="{3A8EDF86-1771-44A6-933C-AB7923D0F0DD}" type="presParOf" srcId="{1A668A21-D71F-44EC-AE90-DEB766FBD376}" destId="{21701E43-47A8-42DF-AB26-303D6E950DD5}" srcOrd="0" destOrd="0" presId="urn:microsoft.com/office/officeart/2018/2/layout/IconVerticalSolidList"/>
    <dgm:cxn modelId="{3F5E0DAB-C734-4620-B291-005CA32CF3C2}" type="presParOf" srcId="{1A668A21-D71F-44EC-AE90-DEB766FBD376}" destId="{F9C5DC09-ABC4-4F21-AF97-88BCD37B83AB}" srcOrd="1" destOrd="0" presId="urn:microsoft.com/office/officeart/2018/2/layout/IconVerticalSolidList"/>
    <dgm:cxn modelId="{7FAB3E74-3A03-41BE-B50F-EAF8A4632670}" type="presParOf" srcId="{1A668A21-D71F-44EC-AE90-DEB766FBD376}" destId="{D7182D35-103C-4974-B3B9-B598E729461D}" srcOrd="2" destOrd="0" presId="urn:microsoft.com/office/officeart/2018/2/layout/IconVerticalSolidList"/>
    <dgm:cxn modelId="{E5B9CA00-7B3E-4BA2-B262-66AC3C94DAAB}" type="presParOf" srcId="{1A668A21-D71F-44EC-AE90-DEB766FBD376}" destId="{E0E78F25-41C1-413E-BAE0-4FDAB054EC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46F44E-3BAF-4C2A-BE08-ACA4AFF82D2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EDC3B9A-15A3-4ADF-B461-AF975E5F8AFC}">
      <dgm:prSet/>
      <dgm:spPr/>
      <dgm:t>
        <a:bodyPr/>
        <a:lstStyle/>
        <a:p>
          <a:r>
            <a:rPr lang="en-GB"/>
            <a:t>Anonymity is particularly tricky when using video and/or digital data. </a:t>
          </a:r>
          <a:endParaRPr lang="en-US"/>
        </a:p>
      </dgm:t>
    </dgm:pt>
    <dgm:pt modelId="{27B8B120-ACED-40E9-BB3C-D619ED4CE34F}" type="parTrans" cxnId="{C0BAADEF-078C-4586-A91B-E9181842B522}">
      <dgm:prSet/>
      <dgm:spPr/>
      <dgm:t>
        <a:bodyPr/>
        <a:lstStyle/>
        <a:p>
          <a:endParaRPr lang="en-US"/>
        </a:p>
      </dgm:t>
    </dgm:pt>
    <dgm:pt modelId="{430D8F37-6A57-423A-9134-1C3944FCDCFB}" type="sibTrans" cxnId="{C0BAADEF-078C-4586-A91B-E9181842B522}">
      <dgm:prSet/>
      <dgm:spPr/>
      <dgm:t>
        <a:bodyPr/>
        <a:lstStyle/>
        <a:p>
          <a:endParaRPr lang="en-US"/>
        </a:p>
      </dgm:t>
    </dgm:pt>
    <dgm:pt modelId="{D13612D1-8F91-4127-B88C-D66F746C24FE}">
      <dgm:prSet/>
      <dgm:spPr/>
      <dgm:t>
        <a:bodyPr/>
        <a:lstStyle/>
        <a:p>
          <a:r>
            <a:rPr lang="en-GB" dirty="0"/>
            <a:t>The BERA guidelines are helpful and detailed in this regard.</a:t>
          </a:r>
          <a:endParaRPr lang="en-US" dirty="0"/>
        </a:p>
      </dgm:t>
    </dgm:pt>
    <dgm:pt modelId="{79BAA212-AC6A-42AF-8CFE-39906DE5235D}" type="parTrans" cxnId="{7BFDB1E2-E4C3-4D9B-AAD9-3EC17F7898DD}">
      <dgm:prSet/>
      <dgm:spPr/>
      <dgm:t>
        <a:bodyPr/>
        <a:lstStyle/>
        <a:p>
          <a:endParaRPr lang="en-US"/>
        </a:p>
      </dgm:t>
    </dgm:pt>
    <dgm:pt modelId="{A1C234AF-C56B-401B-86FE-98BD7FE71474}" type="sibTrans" cxnId="{7BFDB1E2-E4C3-4D9B-AAD9-3EC17F7898DD}">
      <dgm:prSet/>
      <dgm:spPr/>
      <dgm:t>
        <a:bodyPr/>
        <a:lstStyle/>
        <a:p>
          <a:endParaRPr lang="en-US"/>
        </a:p>
      </dgm:t>
    </dgm:pt>
    <dgm:pt modelId="{44C45BF5-4F8A-4443-B69E-C609CCBCA1D2}">
      <dgm:prSet/>
      <dgm:spPr/>
      <dgm:t>
        <a:bodyPr/>
        <a:lstStyle/>
        <a:p>
          <a:r>
            <a:rPr lang="en-GB"/>
            <a:t>The implications of the General Data Protection Regulations (GDPR) are significant and researchers should be familiar with the implications of these for their research. </a:t>
          </a:r>
          <a:endParaRPr lang="en-US"/>
        </a:p>
      </dgm:t>
    </dgm:pt>
    <dgm:pt modelId="{4C0A6A02-8D94-4C0A-BD12-CC4A775FEBA8}" type="parTrans" cxnId="{DC35250B-6ECB-44BE-BB02-0E997E27024C}">
      <dgm:prSet/>
      <dgm:spPr/>
      <dgm:t>
        <a:bodyPr/>
        <a:lstStyle/>
        <a:p>
          <a:endParaRPr lang="en-US"/>
        </a:p>
      </dgm:t>
    </dgm:pt>
    <dgm:pt modelId="{8F16FFC7-720A-4144-9D71-89295B54C151}" type="sibTrans" cxnId="{DC35250B-6ECB-44BE-BB02-0E997E27024C}">
      <dgm:prSet/>
      <dgm:spPr/>
      <dgm:t>
        <a:bodyPr/>
        <a:lstStyle/>
        <a:p>
          <a:endParaRPr lang="en-US"/>
        </a:p>
      </dgm:t>
    </dgm:pt>
    <dgm:pt modelId="{83768D5B-205F-4938-B5AA-C75BE7DDE4EF}" type="pres">
      <dgm:prSet presAssocID="{6E46F44E-3BAF-4C2A-BE08-ACA4AFF82D21}" presName="root" presStyleCnt="0">
        <dgm:presLayoutVars>
          <dgm:dir/>
          <dgm:resizeHandles val="exact"/>
        </dgm:presLayoutVars>
      </dgm:prSet>
      <dgm:spPr/>
    </dgm:pt>
    <dgm:pt modelId="{749097D5-5E91-4CD9-BF78-50C3A02C1E74}" type="pres">
      <dgm:prSet presAssocID="{9EDC3B9A-15A3-4ADF-B461-AF975E5F8AFC}" presName="compNode" presStyleCnt="0"/>
      <dgm:spPr/>
    </dgm:pt>
    <dgm:pt modelId="{B6754693-4649-443D-A4DB-057B338DBB4A}" type="pres">
      <dgm:prSet presAssocID="{9EDC3B9A-15A3-4ADF-B461-AF975E5F8AFC}" presName="bgRect" presStyleLbl="bgShp" presStyleIdx="0" presStyleCnt="3"/>
      <dgm:spPr/>
    </dgm:pt>
    <dgm:pt modelId="{1721B648-4306-4DE5-A807-1C1B350D56FA}" type="pres">
      <dgm:prSet presAssocID="{9EDC3B9A-15A3-4ADF-B461-AF975E5F8AF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udience"/>
        </a:ext>
      </dgm:extLst>
    </dgm:pt>
    <dgm:pt modelId="{099BD95D-B3B1-457D-A6BA-197B0E26CD37}" type="pres">
      <dgm:prSet presAssocID="{9EDC3B9A-15A3-4ADF-B461-AF975E5F8AFC}" presName="spaceRect" presStyleCnt="0"/>
      <dgm:spPr/>
    </dgm:pt>
    <dgm:pt modelId="{D9FA51DE-B18D-48BD-9F81-B719C5E0AF4D}" type="pres">
      <dgm:prSet presAssocID="{9EDC3B9A-15A3-4ADF-B461-AF975E5F8AFC}" presName="parTx" presStyleLbl="revTx" presStyleIdx="0" presStyleCnt="3">
        <dgm:presLayoutVars>
          <dgm:chMax val="0"/>
          <dgm:chPref val="0"/>
        </dgm:presLayoutVars>
      </dgm:prSet>
      <dgm:spPr/>
    </dgm:pt>
    <dgm:pt modelId="{64728601-0DAE-4A07-9185-0919B7C47DBA}" type="pres">
      <dgm:prSet presAssocID="{430D8F37-6A57-423A-9134-1C3944FCDCFB}" presName="sibTrans" presStyleCnt="0"/>
      <dgm:spPr/>
    </dgm:pt>
    <dgm:pt modelId="{DF3A029A-B8A5-49A0-A02D-8B01A71E1BDF}" type="pres">
      <dgm:prSet presAssocID="{D13612D1-8F91-4127-B88C-D66F746C24FE}" presName="compNode" presStyleCnt="0"/>
      <dgm:spPr/>
    </dgm:pt>
    <dgm:pt modelId="{58EEC759-8380-415A-857E-973D17504F14}" type="pres">
      <dgm:prSet presAssocID="{D13612D1-8F91-4127-B88C-D66F746C24FE}" presName="bgRect" presStyleLbl="bgShp" presStyleIdx="1" presStyleCnt="3"/>
      <dgm:spPr/>
    </dgm:pt>
    <dgm:pt modelId="{209C666C-2884-4FA1-9D31-654A436CA0FD}" type="pres">
      <dgm:prSet presAssocID="{D13612D1-8F91-4127-B88C-D66F746C24F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D2D47129-FE21-4C83-A303-F1C4063FABFA}" type="pres">
      <dgm:prSet presAssocID="{D13612D1-8F91-4127-B88C-D66F746C24FE}" presName="spaceRect" presStyleCnt="0"/>
      <dgm:spPr/>
    </dgm:pt>
    <dgm:pt modelId="{BE003479-8B21-43F8-9D57-C44923E17DD9}" type="pres">
      <dgm:prSet presAssocID="{D13612D1-8F91-4127-B88C-D66F746C24FE}" presName="parTx" presStyleLbl="revTx" presStyleIdx="1" presStyleCnt="3">
        <dgm:presLayoutVars>
          <dgm:chMax val="0"/>
          <dgm:chPref val="0"/>
        </dgm:presLayoutVars>
      </dgm:prSet>
      <dgm:spPr/>
    </dgm:pt>
    <dgm:pt modelId="{3E2286F9-4BFB-4D86-B3F5-3397835C6747}" type="pres">
      <dgm:prSet presAssocID="{A1C234AF-C56B-401B-86FE-98BD7FE71474}" presName="sibTrans" presStyleCnt="0"/>
      <dgm:spPr/>
    </dgm:pt>
    <dgm:pt modelId="{8D10B8D7-0B0D-40AC-9B0E-62BFBAADA2BF}" type="pres">
      <dgm:prSet presAssocID="{44C45BF5-4F8A-4443-B69E-C609CCBCA1D2}" presName="compNode" presStyleCnt="0"/>
      <dgm:spPr/>
    </dgm:pt>
    <dgm:pt modelId="{4A8EB874-6241-401F-B818-CFE13AA79AF8}" type="pres">
      <dgm:prSet presAssocID="{44C45BF5-4F8A-4443-B69E-C609CCBCA1D2}" presName="bgRect" presStyleLbl="bgShp" presStyleIdx="2" presStyleCnt="3"/>
      <dgm:spPr/>
    </dgm:pt>
    <dgm:pt modelId="{011AC36E-4626-4BCB-BB4D-F638BDECD786}" type="pres">
      <dgm:prSet presAssocID="{44C45BF5-4F8A-4443-B69E-C609CCBCA1D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E329B5FF-06CE-42E5-BB97-6941B5FB4D7D}" type="pres">
      <dgm:prSet presAssocID="{44C45BF5-4F8A-4443-B69E-C609CCBCA1D2}" presName="spaceRect" presStyleCnt="0"/>
      <dgm:spPr/>
    </dgm:pt>
    <dgm:pt modelId="{BBF4527B-CBD5-4662-B829-5D55AF3399D6}" type="pres">
      <dgm:prSet presAssocID="{44C45BF5-4F8A-4443-B69E-C609CCBCA1D2}" presName="parTx" presStyleLbl="revTx" presStyleIdx="2" presStyleCnt="3">
        <dgm:presLayoutVars>
          <dgm:chMax val="0"/>
          <dgm:chPref val="0"/>
        </dgm:presLayoutVars>
      </dgm:prSet>
      <dgm:spPr/>
    </dgm:pt>
  </dgm:ptLst>
  <dgm:cxnLst>
    <dgm:cxn modelId="{DC35250B-6ECB-44BE-BB02-0E997E27024C}" srcId="{6E46F44E-3BAF-4C2A-BE08-ACA4AFF82D21}" destId="{44C45BF5-4F8A-4443-B69E-C609CCBCA1D2}" srcOrd="2" destOrd="0" parTransId="{4C0A6A02-8D94-4C0A-BD12-CC4A775FEBA8}" sibTransId="{8F16FFC7-720A-4144-9D71-89295B54C151}"/>
    <dgm:cxn modelId="{E4248C11-8BD2-44CD-BF4A-091E2AAC3040}" type="presOf" srcId="{44C45BF5-4F8A-4443-B69E-C609CCBCA1D2}" destId="{BBF4527B-CBD5-4662-B829-5D55AF3399D6}" srcOrd="0" destOrd="0" presId="urn:microsoft.com/office/officeart/2018/2/layout/IconVerticalSolidList"/>
    <dgm:cxn modelId="{A25D1457-E143-444F-85EA-D7599C45086B}" type="presOf" srcId="{9EDC3B9A-15A3-4ADF-B461-AF975E5F8AFC}" destId="{D9FA51DE-B18D-48BD-9F81-B719C5E0AF4D}" srcOrd="0" destOrd="0" presId="urn:microsoft.com/office/officeart/2018/2/layout/IconVerticalSolidList"/>
    <dgm:cxn modelId="{ED5739A6-7179-4298-9853-3972EA1C1146}" type="presOf" srcId="{6E46F44E-3BAF-4C2A-BE08-ACA4AFF82D21}" destId="{83768D5B-205F-4938-B5AA-C75BE7DDE4EF}" srcOrd="0" destOrd="0" presId="urn:microsoft.com/office/officeart/2018/2/layout/IconVerticalSolidList"/>
    <dgm:cxn modelId="{7BFDB1E2-E4C3-4D9B-AAD9-3EC17F7898DD}" srcId="{6E46F44E-3BAF-4C2A-BE08-ACA4AFF82D21}" destId="{D13612D1-8F91-4127-B88C-D66F746C24FE}" srcOrd="1" destOrd="0" parTransId="{79BAA212-AC6A-42AF-8CFE-39906DE5235D}" sibTransId="{A1C234AF-C56B-401B-86FE-98BD7FE71474}"/>
    <dgm:cxn modelId="{C0BAADEF-078C-4586-A91B-E9181842B522}" srcId="{6E46F44E-3BAF-4C2A-BE08-ACA4AFF82D21}" destId="{9EDC3B9A-15A3-4ADF-B461-AF975E5F8AFC}" srcOrd="0" destOrd="0" parTransId="{27B8B120-ACED-40E9-BB3C-D619ED4CE34F}" sibTransId="{430D8F37-6A57-423A-9134-1C3944FCDCFB}"/>
    <dgm:cxn modelId="{6D3040FA-2913-4255-8C1B-48BC2E7D608B}" type="presOf" srcId="{D13612D1-8F91-4127-B88C-D66F746C24FE}" destId="{BE003479-8B21-43F8-9D57-C44923E17DD9}" srcOrd="0" destOrd="0" presId="urn:microsoft.com/office/officeart/2018/2/layout/IconVerticalSolidList"/>
    <dgm:cxn modelId="{88597AF8-FC14-4FDA-99A6-C7AD91DC6369}" type="presParOf" srcId="{83768D5B-205F-4938-B5AA-C75BE7DDE4EF}" destId="{749097D5-5E91-4CD9-BF78-50C3A02C1E74}" srcOrd="0" destOrd="0" presId="urn:microsoft.com/office/officeart/2018/2/layout/IconVerticalSolidList"/>
    <dgm:cxn modelId="{1B1D7AC5-F4DA-44A9-873D-A23BD5EEDE2F}" type="presParOf" srcId="{749097D5-5E91-4CD9-BF78-50C3A02C1E74}" destId="{B6754693-4649-443D-A4DB-057B338DBB4A}" srcOrd="0" destOrd="0" presId="urn:microsoft.com/office/officeart/2018/2/layout/IconVerticalSolidList"/>
    <dgm:cxn modelId="{B374622A-965C-49F1-8BB8-9751AC9FE9F4}" type="presParOf" srcId="{749097D5-5E91-4CD9-BF78-50C3A02C1E74}" destId="{1721B648-4306-4DE5-A807-1C1B350D56FA}" srcOrd="1" destOrd="0" presId="urn:microsoft.com/office/officeart/2018/2/layout/IconVerticalSolidList"/>
    <dgm:cxn modelId="{69636368-EB35-4A25-975A-D658A7E2577D}" type="presParOf" srcId="{749097D5-5E91-4CD9-BF78-50C3A02C1E74}" destId="{099BD95D-B3B1-457D-A6BA-197B0E26CD37}" srcOrd="2" destOrd="0" presId="urn:microsoft.com/office/officeart/2018/2/layout/IconVerticalSolidList"/>
    <dgm:cxn modelId="{422B867B-C211-4032-9B88-ADC2403F397B}" type="presParOf" srcId="{749097D5-5E91-4CD9-BF78-50C3A02C1E74}" destId="{D9FA51DE-B18D-48BD-9F81-B719C5E0AF4D}" srcOrd="3" destOrd="0" presId="urn:microsoft.com/office/officeart/2018/2/layout/IconVerticalSolidList"/>
    <dgm:cxn modelId="{3C66F3A1-4B57-4E90-BCA2-A2DA353A3A66}" type="presParOf" srcId="{83768D5B-205F-4938-B5AA-C75BE7DDE4EF}" destId="{64728601-0DAE-4A07-9185-0919B7C47DBA}" srcOrd="1" destOrd="0" presId="urn:microsoft.com/office/officeart/2018/2/layout/IconVerticalSolidList"/>
    <dgm:cxn modelId="{59CFBDDF-1DF6-42FD-9D45-1F5AA4A4CE79}" type="presParOf" srcId="{83768D5B-205F-4938-B5AA-C75BE7DDE4EF}" destId="{DF3A029A-B8A5-49A0-A02D-8B01A71E1BDF}" srcOrd="2" destOrd="0" presId="urn:microsoft.com/office/officeart/2018/2/layout/IconVerticalSolidList"/>
    <dgm:cxn modelId="{2EE510B1-5835-4029-8403-96D343BE7C53}" type="presParOf" srcId="{DF3A029A-B8A5-49A0-A02D-8B01A71E1BDF}" destId="{58EEC759-8380-415A-857E-973D17504F14}" srcOrd="0" destOrd="0" presId="urn:microsoft.com/office/officeart/2018/2/layout/IconVerticalSolidList"/>
    <dgm:cxn modelId="{E671B9FB-BE0A-45AD-85E9-026DF0B3F09C}" type="presParOf" srcId="{DF3A029A-B8A5-49A0-A02D-8B01A71E1BDF}" destId="{209C666C-2884-4FA1-9D31-654A436CA0FD}" srcOrd="1" destOrd="0" presId="urn:microsoft.com/office/officeart/2018/2/layout/IconVerticalSolidList"/>
    <dgm:cxn modelId="{199F08E4-E2CE-478E-84F8-C1A23E4D282D}" type="presParOf" srcId="{DF3A029A-B8A5-49A0-A02D-8B01A71E1BDF}" destId="{D2D47129-FE21-4C83-A303-F1C4063FABFA}" srcOrd="2" destOrd="0" presId="urn:microsoft.com/office/officeart/2018/2/layout/IconVerticalSolidList"/>
    <dgm:cxn modelId="{CC9352AF-B53D-427A-8DAC-B683858CF801}" type="presParOf" srcId="{DF3A029A-B8A5-49A0-A02D-8B01A71E1BDF}" destId="{BE003479-8B21-43F8-9D57-C44923E17DD9}" srcOrd="3" destOrd="0" presId="urn:microsoft.com/office/officeart/2018/2/layout/IconVerticalSolidList"/>
    <dgm:cxn modelId="{FD8281DF-62F8-4939-A26A-542E0FD93A0C}" type="presParOf" srcId="{83768D5B-205F-4938-B5AA-C75BE7DDE4EF}" destId="{3E2286F9-4BFB-4D86-B3F5-3397835C6747}" srcOrd="3" destOrd="0" presId="urn:microsoft.com/office/officeart/2018/2/layout/IconVerticalSolidList"/>
    <dgm:cxn modelId="{FCA7F4B8-F732-4BB9-8D53-D6296B08F6D5}" type="presParOf" srcId="{83768D5B-205F-4938-B5AA-C75BE7DDE4EF}" destId="{8D10B8D7-0B0D-40AC-9B0E-62BFBAADA2BF}" srcOrd="4" destOrd="0" presId="urn:microsoft.com/office/officeart/2018/2/layout/IconVerticalSolidList"/>
    <dgm:cxn modelId="{D931B513-8A65-4D4F-A2BD-C1E36C472B65}" type="presParOf" srcId="{8D10B8D7-0B0D-40AC-9B0E-62BFBAADA2BF}" destId="{4A8EB874-6241-401F-B818-CFE13AA79AF8}" srcOrd="0" destOrd="0" presId="urn:microsoft.com/office/officeart/2018/2/layout/IconVerticalSolidList"/>
    <dgm:cxn modelId="{E38A827E-E5F2-41D1-9DE3-0446FCE49130}" type="presParOf" srcId="{8D10B8D7-0B0D-40AC-9B0E-62BFBAADA2BF}" destId="{011AC36E-4626-4BCB-BB4D-F638BDECD786}" srcOrd="1" destOrd="0" presId="urn:microsoft.com/office/officeart/2018/2/layout/IconVerticalSolidList"/>
    <dgm:cxn modelId="{685765D4-4FCD-4020-93C1-5E3CC0671FC8}" type="presParOf" srcId="{8D10B8D7-0B0D-40AC-9B0E-62BFBAADA2BF}" destId="{E329B5FF-06CE-42E5-BB97-6941B5FB4D7D}" srcOrd="2" destOrd="0" presId="urn:microsoft.com/office/officeart/2018/2/layout/IconVerticalSolidList"/>
    <dgm:cxn modelId="{CF20ED5D-FE5C-4752-867E-1F2EA3A414A4}" type="presParOf" srcId="{8D10B8D7-0B0D-40AC-9B0E-62BFBAADA2BF}" destId="{BBF4527B-CBD5-4662-B829-5D55AF3399D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3825C52-F711-480E-B0EC-8CFC5376F0D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0794FE4-40EC-464E-8D86-A547423F193A}">
      <dgm:prSet/>
      <dgm:spPr/>
      <dgm:t>
        <a:bodyPr/>
        <a:lstStyle/>
        <a:p>
          <a:r>
            <a:rPr lang="en-US" dirty="0"/>
            <a:t>Being able to share your research is important. However, ethically, we must protect our participants. </a:t>
          </a:r>
        </a:p>
      </dgm:t>
    </dgm:pt>
    <dgm:pt modelId="{B9A1CC3C-FAFE-4342-86FA-0AD685E1BE9C}" type="parTrans" cxnId="{ECE0422B-7EE3-41C7-9FB1-02DDA9CC8683}">
      <dgm:prSet/>
      <dgm:spPr/>
      <dgm:t>
        <a:bodyPr/>
        <a:lstStyle/>
        <a:p>
          <a:endParaRPr lang="en-US"/>
        </a:p>
      </dgm:t>
    </dgm:pt>
    <dgm:pt modelId="{CC0AF09E-BE6E-4816-BAF2-4EFB82B43385}" type="sibTrans" cxnId="{ECE0422B-7EE3-41C7-9FB1-02DDA9CC8683}">
      <dgm:prSet/>
      <dgm:spPr/>
      <dgm:t>
        <a:bodyPr/>
        <a:lstStyle/>
        <a:p>
          <a:endParaRPr lang="en-US"/>
        </a:p>
      </dgm:t>
    </dgm:pt>
    <dgm:pt modelId="{01C37072-4E4E-44AC-83AD-8FF4E8219B9E}">
      <dgm:prSet/>
      <dgm:spPr/>
      <dgm:t>
        <a:bodyPr/>
        <a:lstStyle/>
        <a:p>
          <a:r>
            <a:rPr lang="en-US" dirty="0"/>
            <a:t>Wherever possible, you should not collect identifying information (such as name, address) of your participants.</a:t>
          </a:r>
        </a:p>
      </dgm:t>
    </dgm:pt>
    <dgm:pt modelId="{04574193-8A0C-4CCB-B75D-1F25E4D1D368}" type="parTrans" cxnId="{9F989A04-5EF9-4A4A-A933-2D50AA014961}">
      <dgm:prSet/>
      <dgm:spPr/>
      <dgm:t>
        <a:bodyPr/>
        <a:lstStyle/>
        <a:p>
          <a:endParaRPr lang="en-US"/>
        </a:p>
      </dgm:t>
    </dgm:pt>
    <dgm:pt modelId="{1B0782B7-272E-4B4F-B5B9-183DFC6948E3}" type="sibTrans" cxnId="{9F989A04-5EF9-4A4A-A933-2D50AA014961}">
      <dgm:prSet/>
      <dgm:spPr/>
      <dgm:t>
        <a:bodyPr/>
        <a:lstStyle/>
        <a:p>
          <a:endParaRPr lang="en-US"/>
        </a:p>
      </dgm:t>
    </dgm:pt>
    <dgm:pt modelId="{C99392C9-6816-4432-861C-93B6722571CA}">
      <dgm:prSet/>
      <dgm:spPr/>
      <dgm:t>
        <a:bodyPr/>
        <a:lstStyle/>
        <a:p>
          <a:r>
            <a:rPr lang="en-US"/>
            <a:t>You should anonymise your data at source.</a:t>
          </a:r>
        </a:p>
      </dgm:t>
    </dgm:pt>
    <dgm:pt modelId="{41F708D9-65F0-4365-A2A4-70CF1ED09BCF}" type="parTrans" cxnId="{B9E545C9-D386-4B2C-92F9-4ED545A14FBD}">
      <dgm:prSet/>
      <dgm:spPr/>
      <dgm:t>
        <a:bodyPr/>
        <a:lstStyle/>
        <a:p>
          <a:endParaRPr lang="en-US"/>
        </a:p>
      </dgm:t>
    </dgm:pt>
    <dgm:pt modelId="{31121403-8F8E-4B6A-8A6D-063DAFE2FF23}" type="sibTrans" cxnId="{B9E545C9-D386-4B2C-92F9-4ED545A14FBD}">
      <dgm:prSet/>
      <dgm:spPr/>
      <dgm:t>
        <a:bodyPr/>
        <a:lstStyle/>
        <a:p>
          <a:endParaRPr lang="en-US"/>
        </a:p>
      </dgm:t>
    </dgm:pt>
    <dgm:pt modelId="{AECCB312-F683-47A4-BA10-ED8B1F578EDA}" type="pres">
      <dgm:prSet presAssocID="{03825C52-F711-480E-B0EC-8CFC5376F0DE}" presName="root" presStyleCnt="0">
        <dgm:presLayoutVars>
          <dgm:dir/>
          <dgm:resizeHandles val="exact"/>
        </dgm:presLayoutVars>
      </dgm:prSet>
      <dgm:spPr/>
    </dgm:pt>
    <dgm:pt modelId="{27782C7A-B8B4-46C8-ACA2-D28B59077DF2}" type="pres">
      <dgm:prSet presAssocID="{60794FE4-40EC-464E-8D86-A547423F193A}" presName="compNode" presStyleCnt="0"/>
      <dgm:spPr/>
    </dgm:pt>
    <dgm:pt modelId="{8BB9B0BF-69F7-4AF6-B7C4-0DCB6F63C3B7}" type="pres">
      <dgm:prSet presAssocID="{60794FE4-40EC-464E-8D86-A547423F193A}" presName="bgRect" presStyleLbl="bgShp" presStyleIdx="0" presStyleCnt="3"/>
      <dgm:spPr/>
    </dgm:pt>
    <dgm:pt modelId="{17FC6F7C-811A-4201-BA97-ACE014212C88}" type="pres">
      <dgm:prSet presAssocID="{60794FE4-40EC-464E-8D86-A547423F193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9EE65E1B-B0A8-449F-A7FD-CAA46D53DFF9}" type="pres">
      <dgm:prSet presAssocID="{60794FE4-40EC-464E-8D86-A547423F193A}" presName="spaceRect" presStyleCnt="0"/>
      <dgm:spPr/>
    </dgm:pt>
    <dgm:pt modelId="{414F381B-0C18-4044-B055-C1004DAFDD6A}" type="pres">
      <dgm:prSet presAssocID="{60794FE4-40EC-464E-8D86-A547423F193A}" presName="parTx" presStyleLbl="revTx" presStyleIdx="0" presStyleCnt="3">
        <dgm:presLayoutVars>
          <dgm:chMax val="0"/>
          <dgm:chPref val="0"/>
        </dgm:presLayoutVars>
      </dgm:prSet>
      <dgm:spPr/>
    </dgm:pt>
    <dgm:pt modelId="{741CD7B3-A166-4458-A9B2-757898CA512D}" type="pres">
      <dgm:prSet presAssocID="{CC0AF09E-BE6E-4816-BAF2-4EFB82B43385}" presName="sibTrans" presStyleCnt="0"/>
      <dgm:spPr/>
    </dgm:pt>
    <dgm:pt modelId="{CA9BF558-AB6C-4B17-961D-DFB48073823C}" type="pres">
      <dgm:prSet presAssocID="{01C37072-4E4E-44AC-83AD-8FF4E8219B9E}" presName="compNode" presStyleCnt="0"/>
      <dgm:spPr/>
    </dgm:pt>
    <dgm:pt modelId="{BBE47081-F7B1-4415-94DA-9A502FCDB97F}" type="pres">
      <dgm:prSet presAssocID="{01C37072-4E4E-44AC-83AD-8FF4E8219B9E}" presName="bgRect" presStyleLbl="bgShp" presStyleIdx="1" presStyleCnt="3"/>
      <dgm:spPr/>
    </dgm:pt>
    <dgm:pt modelId="{8DDBC17D-75DF-4A96-A810-ADE30CEEE212}" type="pres">
      <dgm:prSet presAssocID="{01C37072-4E4E-44AC-83AD-8FF4E8219B9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Hand"/>
        </a:ext>
      </dgm:extLst>
    </dgm:pt>
    <dgm:pt modelId="{F61DC0CC-F2FD-4F59-A8F8-919783E75974}" type="pres">
      <dgm:prSet presAssocID="{01C37072-4E4E-44AC-83AD-8FF4E8219B9E}" presName="spaceRect" presStyleCnt="0"/>
      <dgm:spPr/>
    </dgm:pt>
    <dgm:pt modelId="{DDC7DF6A-C108-4564-A263-4AAA3FDDBF09}" type="pres">
      <dgm:prSet presAssocID="{01C37072-4E4E-44AC-83AD-8FF4E8219B9E}" presName="parTx" presStyleLbl="revTx" presStyleIdx="1" presStyleCnt="3">
        <dgm:presLayoutVars>
          <dgm:chMax val="0"/>
          <dgm:chPref val="0"/>
        </dgm:presLayoutVars>
      </dgm:prSet>
      <dgm:spPr/>
    </dgm:pt>
    <dgm:pt modelId="{09144462-C7FD-4622-A3B4-088F8EF63360}" type="pres">
      <dgm:prSet presAssocID="{1B0782B7-272E-4B4F-B5B9-183DFC6948E3}" presName="sibTrans" presStyleCnt="0"/>
      <dgm:spPr/>
    </dgm:pt>
    <dgm:pt modelId="{A0582659-DE5D-41A5-B8C8-73D7A462DD57}" type="pres">
      <dgm:prSet presAssocID="{C99392C9-6816-4432-861C-93B6722571CA}" presName="compNode" presStyleCnt="0"/>
      <dgm:spPr/>
    </dgm:pt>
    <dgm:pt modelId="{B4285956-E3E0-44AA-89DB-8ADF01D5F8C9}" type="pres">
      <dgm:prSet presAssocID="{C99392C9-6816-4432-861C-93B6722571CA}" presName="bgRect" presStyleLbl="bgShp" presStyleIdx="2" presStyleCnt="3"/>
      <dgm:spPr/>
    </dgm:pt>
    <dgm:pt modelId="{DC95B124-8C03-45AE-AA5C-885F150D8534}" type="pres">
      <dgm:prSet presAssocID="{C99392C9-6816-4432-861C-93B6722571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erver"/>
        </a:ext>
      </dgm:extLst>
    </dgm:pt>
    <dgm:pt modelId="{BD69D2BD-F5E4-43B6-8896-3812AF889FB3}" type="pres">
      <dgm:prSet presAssocID="{C99392C9-6816-4432-861C-93B6722571CA}" presName="spaceRect" presStyleCnt="0"/>
      <dgm:spPr/>
    </dgm:pt>
    <dgm:pt modelId="{914E7DE6-295A-44B2-9740-BFF809DCEB04}" type="pres">
      <dgm:prSet presAssocID="{C99392C9-6816-4432-861C-93B6722571CA}" presName="parTx" presStyleLbl="revTx" presStyleIdx="2" presStyleCnt="3">
        <dgm:presLayoutVars>
          <dgm:chMax val="0"/>
          <dgm:chPref val="0"/>
        </dgm:presLayoutVars>
      </dgm:prSet>
      <dgm:spPr/>
    </dgm:pt>
  </dgm:ptLst>
  <dgm:cxnLst>
    <dgm:cxn modelId="{9F989A04-5EF9-4A4A-A933-2D50AA014961}" srcId="{03825C52-F711-480E-B0EC-8CFC5376F0DE}" destId="{01C37072-4E4E-44AC-83AD-8FF4E8219B9E}" srcOrd="1" destOrd="0" parTransId="{04574193-8A0C-4CCB-B75D-1F25E4D1D368}" sibTransId="{1B0782B7-272E-4B4F-B5B9-183DFC6948E3}"/>
    <dgm:cxn modelId="{9247EE0A-00B6-47DD-B66E-EB41E7970509}" type="presOf" srcId="{03825C52-F711-480E-B0EC-8CFC5376F0DE}" destId="{AECCB312-F683-47A4-BA10-ED8B1F578EDA}" srcOrd="0" destOrd="0" presId="urn:microsoft.com/office/officeart/2018/2/layout/IconVerticalSolidList"/>
    <dgm:cxn modelId="{ECE0422B-7EE3-41C7-9FB1-02DDA9CC8683}" srcId="{03825C52-F711-480E-B0EC-8CFC5376F0DE}" destId="{60794FE4-40EC-464E-8D86-A547423F193A}" srcOrd="0" destOrd="0" parTransId="{B9A1CC3C-FAFE-4342-86FA-0AD685E1BE9C}" sibTransId="{CC0AF09E-BE6E-4816-BAF2-4EFB82B43385}"/>
    <dgm:cxn modelId="{3B48C14C-5553-440B-BC08-C7F0B4B7D7CC}" type="presOf" srcId="{60794FE4-40EC-464E-8D86-A547423F193A}" destId="{414F381B-0C18-4044-B055-C1004DAFDD6A}" srcOrd="0" destOrd="0" presId="urn:microsoft.com/office/officeart/2018/2/layout/IconVerticalSolidList"/>
    <dgm:cxn modelId="{13034287-D045-45EC-972E-14EF8B44E654}" type="presOf" srcId="{C99392C9-6816-4432-861C-93B6722571CA}" destId="{914E7DE6-295A-44B2-9740-BFF809DCEB04}" srcOrd="0" destOrd="0" presId="urn:microsoft.com/office/officeart/2018/2/layout/IconVerticalSolidList"/>
    <dgm:cxn modelId="{B9E545C9-D386-4B2C-92F9-4ED545A14FBD}" srcId="{03825C52-F711-480E-B0EC-8CFC5376F0DE}" destId="{C99392C9-6816-4432-861C-93B6722571CA}" srcOrd="2" destOrd="0" parTransId="{41F708D9-65F0-4365-A2A4-70CF1ED09BCF}" sibTransId="{31121403-8F8E-4B6A-8A6D-063DAFE2FF23}"/>
    <dgm:cxn modelId="{1DD6F6DC-521D-4E8E-8012-8785FE7C7EE1}" type="presOf" srcId="{01C37072-4E4E-44AC-83AD-8FF4E8219B9E}" destId="{DDC7DF6A-C108-4564-A263-4AAA3FDDBF09}" srcOrd="0" destOrd="0" presId="urn:microsoft.com/office/officeart/2018/2/layout/IconVerticalSolidList"/>
    <dgm:cxn modelId="{96DA2219-8E9C-4808-BF38-4871132EE9D6}" type="presParOf" srcId="{AECCB312-F683-47A4-BA10-ED8B1F578EDA}" destId="{27782C7A-B8B4-46C8-ACA2-D28B59077DF2}" srcOrd="0" destOrd="0" presId="urn:microsoft.com/office/officeart/2018/2/layout/IconVerticalSolidList"/>
    <dgm:cxn modelId="{EE0731D0-0520-4C2A-99D5-BDF249F13C0B}" type="presParOf" srcId="{27782C7A-B8B4-46C8-ACA2-D28B59077DF2}" destId="{8BB9B0BF-69F7-4AF6-B7C4-0DCB6F63C3B7}" srcOrd="0" destOrd="0" presId="urn:microsoft.com/office/officeart/2018/2/layout/IconVerticalSolidList"/>
    <dgm:cxn modelId="{CEE8909D-EA82-4000-A81C-DE55CB3FD7E7}" type="presParOf" srcId="{27782C7A-B8B4-46C8-ACA2-D28B59077DF2}" destId="{17FC6F7C-811A-4201-BA97-ACE014212C88}" srcOrd="1" destOrd="0" presId="urn:microsoft.com/office/officeart/2018/2/layout/IconVerticalSolidList"/>
    <dgm:cxn modelId="{CC8D1CA7-5529-4E95-B415-E1F10E483968}" type="presParOf" srcId="{27782C7A-B8B4-46C8-ACA2-D28B59077DF2}" destId="{9EE65E1B-B0A8-449F-A7FD-CAA46D53DFF9}" srcOrd="2" destOrd="0" presId="urn:microsoft.com/office/officeart/2018/2/layout/IconVerticalSolidList"/>
    <dgm:cxn modelId="{539DA6E6-EB49-4DFB-811E-D07D4D50EAAA}" type="presParOf" srcId="{27782C7A-B8B4-46C8-ACA2-D28B59077DF2}" destId="{414F381B-0C18-4044-B055-C1004DAFDD6A}" srcOrd="3" destOrd="0" presId="urn:microsoft.com/office/officeart/2018/2/layout/IconVerticalSolidList"/>
    <dgm:cxn modelId="{A871B106-5818-4C14-81C3-347E07063CF8}" type="presParOf" srcId="{AECCB312-F683-47A4-BA10-ED8B1F578EDA}" destId="{741CD7B3-A166-4458-A9B2-757898CA512D}" srcOrd="1" destOrd="0" presId="urn:microsoft.com/office/officeart/2018/2/layout/IconVerticalSolidList"/>
    <dgm:cxn modelId="{7E5ED216-5A98-4E16-B6BC-9DFA338B1E43}" type="presParOf" srcId="{AECCB312-F683-47A4-BA10-ED8B1F578EDA}" destId="{CA9BF558-AB6C-4B17-961D-DFB48073823C}" srcOrd="2" destOrd="0" presId="urn:microsoft.com/office/officeart/2018/2/layout/IconVerticalSolidList"/>
    <dgm:cxn modelId="{ED9D0629-9CCE-44F8-B5AD-D2C77293D05D}" type="presParOf" srcId="{CA9BF558-AB6C-4B17-961D-DFB48073823C}" destId="{BBE47081-F7B1-4415-94DA-9A502FCDB97F}" srcOrd="0" destOrd="0" presId="urn:microsoft.com/office/officeart/2018/2/layout/IconVerticalSolidList"/>
    <dgm:cxn modelId="{BAC028F5-4147-433E-9CA6-69E06FE5F66C}" type="presParOf" srcId="{CA9BF558-AB6C-4B17-961D-DFB48073823C}" destId="{8DDBC17D-75DF-4A96-A810-ADE30CEEE212}" srcOrd="1" destOrd="0" presId="urn:microsoft.com/office/officeart/2018/2/layout/IconVerticalSolidList"/>
    <dgm:cxn modelId="{D5DB99F7-58DF-4758-9077-29AD8AF8A5BD}" type="presParOf" srcId="{CA9BF558-AB6C-4B17-961D-DFB48073823C}" destId="{F61DC0CC-F2FD-4F59-A8F8-919783E75974}" srcOrd="2" destOrd="0" presId="urn:microsoft.com/office/officeart/2018/2/layout/IconVerticalSolidList"/>
    <dgm:cxn modelId="{592C8F86-8CC8-4165-8BAE-A99A80C8BC0B}" type="presParOf" srcId="{CA9BF558-AB6C-4B17-961D-DFB48073823C}" destId="{DDC7DF6A-C108-4564-A263-4AAA3FDDBF09}" srcOrd="3" destOrd="0" presId="urn:microsoft.com/office/officeart/2018/2/layout/IconVerticalSolidList"/>
    <dgm:cxn modelId="{690A0653-8B03-4823-8C00-2FE314C5229E}" type="presParOf" srcId="{AECCB312-F683-47A4-BA10-ED8B1F578EDA}" destId="{09144462-C7FD-4622-A3B4-088F8EF63360}" srcOrd="3" destOrd="0" presId="urn:microsoft.com/office/officeart/2018/2/layout/IconVerticalSolidList"/>
    <dgm:cxn modelId="{8248644C-17EC-40D0-B460-5E40FF198A62}" type="presParOf" srcId="{AECCB312-F683-47A4-BA10-ED8B1F578EDA}" destId="{A0582659-DE5D-41A5-B8C8-73D7A462DD57}" srcOrd="4" destOrd="0" presId="urn:microsoft.com/office/officeart/2018/2/layout/IconVerticalSolidList"/>
    <dgm:cxn modelId="{6A27077E-65A1-4EAD-A5D0-57787FDA4DE7}" type="presParOf" srcId="{A0582659-DE5D-41A5-B8C8-73D7A462DD57}" destId="{B4285956-E3E0-44AA-89DB-8ADF01D5F8C9}" srcOrd="0" destOrd="0" presId="urn:microsoft.com/office/officeart/2018/2/layout/IconVerticalSolidList"/>
    <dgm:cxn modelId="{6CE61F71-EC99-4928-8C6A-2CAB2EF3574A}" type="presParOf" srcId="{A0582659-DE5D-41A5-B8C8-73D7A462DD57}" destId="{DC95B124-8C03-45AE-AA5C-885F150D8534}" srcOrd="1" destOrd="0" presId="urn:microsoft.com/office/officeart/2018/2/layout/IconVerticalSolidList"/>
    <dgm:cxn modelId="{4B69D60F-5E4F-45E2-9C75-A341F7754F4C}" type="presParOf" srcId="{A0582659-DE5D-41A5-B8C8-73D7A462DD57}" destId="{BD69D2BD-F5E4-43B6-8896-3812AF889FB3}" srcOrd="2" destOrd="0" presId="urn:microsoft.com/office/officeart/2018/2/layout/IconVerticalSolidList"/>
    <dgm:cxn modelId="{5F6CFC57-E1D2-4FF4-9E47-31363237F70B}" type="presParOf" srcId="{A0582659-DE5D-41A5-B8C8-73D7A462DD57}" destId="{914E7DE6-295A-44B2-9740-BFF809DCEB0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2AD27E-6D2D-4155-A1B9-153B2E936042}"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B7646EFB-6C94-4454-9C1F-8D734869BEB4}">
      <dgm:prSet/>
      <dgm:spPr>
        <a:ln>
          <a:solidFill>
            <a:srgbClr val="FF0000"/>
          </a:solidFill>
        </a:ln>
      </dgm:spPr>
      <dgm:t>
        <a:bodyPr/>
        <a:lstStyle/>
        <a:p>
          <a:r>
            <a:rPr lang="en-GB" dirty="0"/>
            <a:t>Who needs to give consent?</a:t>
          </a:r>
          <a:endParaRPr lang="en-US" dirty="0"/>
        </a:p>
      </dgm:t>
    </dgm:pt>
    <dgm:pt modelId="{BFB0C2B7-F153-4B69-B81C-DBACB93D10E5}" type="parTrans" cxnId="{9B38CE31-E534-44F5-9454-4FB23944FE47}">
      <dgm:prSet/>
      <dgm:spPr/>
      <dgm:t>
        <a:bodyPr/>
        <a:lstStyle/>
        <a:p>
          <a:endParaRPr lang="en-US"/>
        </a:p>
      </dgm:t>
    </dgm:pt>
    <dgm:pt modelId="{2B7D2704-3D90-4045-8FE6-B53967F3CF05}" type="sibTrans" cxnId="{9B38CE31-E534-44F5-9454-4FB23944FE47}">
      <dgm:prSet/>
      <dgm:spPr/>
      <dgm:t>
        <a:bodyPr/>
        <a:lstStyle/>
        <a:p>
          <a:endParaRPr lang="en-US"/>
        </a:p>
      </dgm:t>
    </dgm:pt>
    <dgm:pt modelId="{A2F7B1DF-9ECD-4947-B754-C035F5694BFB}">
      <dgm:prSet/>
      <dgm:spPr/>
      <dgm:t>
        <a:bodyPr/>
        <a:lstStyle/>
        <a:p>
          <a:r>
            <a:rPr lang="en-GB" dirty="0"/>
            <a:t>How will you ask for it?</a:t>
          </a:r>
          <a:endParaRPr lang="en-US" dirty="0"/>
        </a:p>
      </dgm:t>
    </dgm:pt>
    <dgm:pt modelId="{6371A185-8B72-4D23-9C01-FE287A6EE43D}" type="parTrans" cxnId="{8C3F7683-E795-4C71-AF14-36E6EAEAED35}">
      <dgm:prSet/>
      <dgm:spPr/>
      <dgm:t>
        <a:bodyPr/>
        <a:lstStyle/>
        <a:p>
          <a:endParaRPr lang="en-US"/>
        </a:p>
      </dgm:t>
    </dgm:pt>
    <dgm:pt modelId="{DC531239-56AE-4AAF-9A64-F674E6224D13}" type="sibTrans" cxnId="{8C3F7683-E795-4C71-AF14-36E6EAEAED35}">
      <dgm:prSet/>
      <dgm:spPr/>
      <dgm:t>
        <a:bodyPr/>
        <a:lstStyle/>
        <a:p>
          <a:endParaRPr lang="en-US"/>
        </a:p>
      </dgm:t>
    </dgm:pt>
    <dgm:pt modelId="{ECB2D461-D552-45A2-AF8E-0EAF457257B4}">
      <dgm:prSet/>
      <dgm:spPr/>
      <dgm:t>
        <a:bodyPr/>
        <a:lstStyle/>
        <a:p>
          <a:r>
            <a:rPr lang="en-US" dirty="0"/>
            <a:t>Participants’ right to withdraw</a:t>
          </a:r>
        </a:p>
      </dgm:t>
    </dgm:pt>
    <dgm:pt modelId="{251B2CFD-4680-469F-8839-4C62CC17DBEB}" type="parTrans" cxnId="{514BFE5E-C0CD-496A-8132-EA618552B1CB}">
      <dgm:prSet/>
      <dgm:spPr/>
      <dgm:t>
        <a:bodyPr/>
        <a:lstStyle/>
        <a:p>
          <a:endParaRPr lang="en-US"/>
        </a:p>
      </dgm:t>
    </dgm:pt>
    <dgm:pt modelId="{32E8763C-6069-449B-8CEB-8062B38E5DD1}" type="sibTrans" cxnId="{514BFE5E-C0CD-496A-8132-EA618552B1CB}">
      <dgm:prSet/>
      <dgm:spPr/>
      <dgm:t>
        <a:bodyPr/>
        <a:lstStyle/>
        <a:p>
          <a:endParaRPr lang="en-US"/>
        </a:p>
      </dgm:t>
    </dgm:pt>
    <dgm:pt modelId="{21C3EF2D-8F65-4F46-9E54-200771522A43}" type="pres">
      <dgm:prSet presAssocID="{C42AD27E-6D2D-4155-A1B9-153B2E936042}" presName="hierChild1" presStyleCnt="0">
        <dgm:presLayoutVars>
          <dgm:chPref val="1"/>
          <dgm:dir/>
          <dgm:animOne val="branch"/>
          <dgm:animLvl val="lvl"/>
          <dgm:resizeHandles/>
        </dgm:presLayoutVars>
      </dgm:prSet>
      <dgm:spPr/>
    </dgm:pt>
    <dgm:pt modelId="{A6322360-D0A0-48AA-90AF-73B54D0C78D2}" type="pres">
      <dgm:prSet presAssocID="{B7646EFB-6C94-4454-9C1F-8D734869BEB4}" presName="hierRoot1" presStyleCnt="0"/>
      <dgm:spPr/>
    </dgm:pt>
    <dgm:pt modelId="{B8829C94-B9AC-45AF-A03E-243DCB4C7348}" type="pres">
      <dgm:prSet presAssocID="{B7646EFB-6C94-4454-9C1F-8D734869BEB4}" presName="composite" presStyleCnt="0"/>
      <dgm:spPr/>
    </dgm:pt>
    <dgm:pt modelId="{B577DD93-7DC7-4078-8D26-ACBCC2E4F1A0}" type="pres">
      <dgm:prSet presAssocID="{B7646EFB-6C94-4454-9C1F-8D734869BEB4}" presName="background" presStyleLbl="node0" presStyleIdx="0" presStyleCnt="3"/>
      <dgm:spPr>
        <a:solidFill>
          <a:srgbClr val="FF0000"/>
        </a:solidFill>
      </dgm:spPr>
    </dgm:pt>
    <dgm:pt modelId="{856C6404-8BBC-4B09-8F37-2F25B3D13390}" type="pres">
      <dgm:prSet presAssocID="{B7646EFB-6C94-4454-9C1F-8D734869BEB4}" presName="text" presStyleLbl="fgAcc0" presStyleIdx="0" presStyleCnt="3">
        <dgm:presLayoutVars>
          <dgm:chPref val="3"/>
        </dgm:presLayoutVars>
      </dgm:prSet>
      <dgm:spPr/>
    </dgm:pt>
    <dgm:pt modelId="{BADA510E-17F7-4D45-A1CD-00ADD64961F5}" type="pres">
      <dgm:prSet presAssocID="{B7646EFB-6C94-4454-9C1F-8D734869BEB4}" presName="hierChild2" presStyleCnt="0"/>
      <dgm:spPr/>
    </dgm:pt>
    <dgm:pt modelId="{1D6847B1-B8CB-4CD4-B132-F7B1792F8FA5}" type="pres">
      <dgm:prSet presAssocID="{A2F7B1DF-9ECD-4947-B754-C035F5694BFB}" presName="hierRoot1" presStyleCnt="0"/>
      <dgm:spPr/>
    </dgm:pt>
    <dgm:pt modelId="{7F3AC7D1-AE39-4956-A204-87AD42E6ACAC}" type="pres">
      <dgm:prSet presAssocID="{A2F7B1DF-9ECD-4947-B754-C035F5694BFB}" presName="composite" presStyleCnt="0"/>
      <dgm:spPr/>
    </dgm:pt>
    <dgm:pt modelId="{EA7057B5-137E-4EBF-9921-D2E4BDA0AA5C}" type="pres">
      <dgm:prSet presAssocID="{A2F7B1DF-9ECD-4947-B754-C035F5694BFB}" presName="background" presStyleLbl="node0" presStyleIdx="1" presStyleCnt="3"/>
      <dgm:spPr/>
    </dgm:pt>
    <dgm:pt modelId="{A5181891-BA34-474B-9352-DF78A7AC6408}" type="pres">
      <dgm:prSet presAssocID="{A2F7B1DF-9ECD-4947-B754-C035F5694BFB}" presName="text" presStyleLbl="fgAcc0" presStyleIdx="1" presStyleCnt="3">
        <dgm:presLayoutVars>
          <dgm:chPref val="3"/>
        </dgm:presLayoutVars>
      </dgm:prSet>
      <dgm:spPr/>
    </dgm:pt>
    <dgm:pt modelId="{F6AEFF52-8674-47FB-BE0C-8FF85452DC4E}" type="pres">
      <dgm:prSet presAssocID="{A2F7B1DF-9ECD-4947-B754-C035F5694BFB}" presName="hierChild2" presStyleCnt="0"/>
      <dgm:spPr/>
    </dgm:pt>
    <dgm:pt modelId="{67412501-9B0A-4F82-A8E6-F83BEB257F21}" type="pres">
      <dgm:prSet presAssocID="{ECB2D461-D552-45A2-AF8E-0EAF457257B4}" presName="hierRoot1" presStyleCnt="0"/>
      <dgm:spPr/>
    </dgm:pt>
    <dgm:pt modelId="{1A86F9E6-F6B0-484D-ACAB-C6E220C0750D}" type="pres">
      <dgm:prSet presAssocID="{ECB2D461-D552-45A2-AF8E-0EAF457257B4}" presName="composite" presStyleCnt="0"/>
      <dgm:spPr/>
    </dgm:pt>
    <dgm:pt modelId="{C1F8B146-A48B-4231-982E-9C86949C5ECA}" type="pres">
      <dgm:prSet presAssocID="{ECB2D461-D552-45A2-AF8E-0EAF457257B4}" presName="background" presStyleLbl="node0" presStyleIdx="2" presStyleCnt="3"/>
      <dgm:spPr/>
    </dgm:pt>
    <dgm:pt modelId="{335D38EE-28D2-4A9C-A8B9-EE6252E1810C}" type="pres">
      <dgm:prSet presAssocID="{ECB2D461-D552-45A2-AF8E-0EAF457257B4}" presName="text" presStyleLbl="fgAcc0" presStyleIdx="2" presStyleCnt="3">
        <dgm:presLayoutVars>
          <dgm:chPref val="3"/>
        </dgm:presLayoutVars>
      </dgm:prSet>
      <dgm:spPr/>
    </dgm:pt>
    <dgm:pt modelId="{8F0E63F4-3566-4AB7-9B98-8C6DFE955B19}" type="pres">
      <dgm:prSet presAssocID="{ECB2D461-D552-45A2-AF8E-0EAF457257B4}" presName="hierChild2" presStyleCnt="0"/>
      <dgm:spPr/>
    </dgm:pt>
  </dgm:ptLst>
  <dgm:cxnLst>
    <dgm:cxn modelId="{9B38CE31-E534-44F5-9454-4FB23944FE47}" srcId="{C42AD27E-6D2D-4155-A1B9-153B2E936042}" destId="{B7646EFB-6C94-4454-9C1F-8D734869BEB4}" srcOrd="0" destOrd="0" parTransId="{BFB0C2B7-F153-4B69-B81C-DBACB93D10E5}" sibTransId="{2B7D2704-3D90-4045-8FE6-B53967F3CF05}"/>
    <dgm:cxn modelId="{514BFE5E-C0CD-496A-8132-EA618552B1CB}" srcId="{C42AD27E-6D2D-4155-A1B9-153B2E936042}" destId="{ECB2D461-D552-45A2-AF8E-0EAF457257B4}" srcOrd="2" destOrd="0" parTransId="{251B2CFD-4680-469F-8839-4C62CC17DBEB}" sibTransId="{32E8763C-6069-449B-8CEB-8062B38E5DD1}"/>
    <dgm:cxn modelId="{8C3F7683-E795-4C71-AF14-36E6EAEAED35}" srcId="{C42AD27E-6D2D-4155-A1B9-153B2E936042}" destId="{A2F7B1DF-9ECD-4947-B754-C035F5694BFB}" srcOrd="1" destOrd="0" parTransId="{6371A185-8B72-4D23-9C01-FE287A6EE43D}" sibTransId="{DC531239-56AE-4AAF-9A64-F674E6224D13}"/>
    <dgm:cxn modelId="{021BDA9B-2D28-46D1-BA57-4C9BABEB389E}" type="presOf" srcId="{B7646EFB-6C94-4454-9C1F-8D734869BEB4}" destId="{856C6404-8BBC-4B09-8F37-2F25B3D13390}" srcOrd="0" destOrd="0" presId="urn:microsoft.com/office/officeart/2005/8/layout/hierarchy1"/>
    <dgm:cxn modelId="{D297EEB8-7AB9-4741-9AA5-F932668A0497}" type="presOf" srcId="{A2F7B1DF-9ECD-4947-B754-C035F5694BFB}" destId="{A5181891-BA34-474B-9352-DF78A7AC6408}" srcOrd="0" destOrd="0" presId="urn:microsoft.com/office/officeart/2005/8/layout/hierarchy1"/>
    <dgm:cxn modelId="{40BAAFD6-04ED-489B-AC7C-4103E1112B6B}" type="presOf" srcId="{C42AD27E-6D2D-4155-A1B9-153B2E936042}" destId="{21C3EF2D-8F65-4F46-9E54-200771522A43}" srcOrd="0" destOrd="0" presId="urn:microsoft.com/office/officeart/2005/8/layout/hierarchy1"/>
    <dgm:cxn modelId="{F434FDFB-FCB7-48A0-BC18-F9D98B3F9B9B}" type="presOf" srcId="{ECB2D461-D552-45A2-AF8E-0EAF457257B4}" destId="{335D38EE-28D2-4A9C-A8B9-EE6252E1810C}" srcOrd="0" destOrd="0" presId="urn:microsoft.com/office/officeart/2005/8/layout/hierarchy1"/>
    <dgm:cxn modelId="{7812AC62-C5DA-417E-A8E3-CC71ECD54C55}" type="presParOf" srcId="{21C3EF2D-8F65-4F46-9E54-200771522A43}" destId="{A6322360-D0A0-48AA-90AF-73B54D0C78D2}" srcOrd="0" destOrd="0" presId="urn:microsoft.com/office/officeart/2005/8/layout/hierarchy1"/>
    <dgm:cxn modelId="{415EEE4E-FB94-43D0-BCF4-7F8045F9F76A}" type="presParOf" srcId="{A6322360-D0A0-48AA-90AF-73B54D0C78D2}" destId="{B8829C94-B9AC-45AF-A03E-243DCB4C7348}" srcOrd="0" destOrd="0" presId="urn:microsoft.com/office/officeart/2005/8/layout/hierarchy1"/>
    <dgm:cxn modelId="{6CDE92EB-4DC2-4A98-A3AB-17121D4D9316}" type="presParOf" srcId="{B8829C94-B9AC-45AF-A03E-243DCB4C7348}" destId="{B577DD93-7DC7-4078-8D26-ACBCC2E4F1A0}" srcOrd="0" destOrd="0" presId="urn:microsoft.com/office/officeart/2005/8/layout/hierarchy1"/>
    <dgm:cxn modelId="{1E459D8C-8963-4E42-92EC-6D096E5ED13F}" type="presParOf" srcId="{B8829C94-B9AC-45AF-A03E-243DCB4C7348}" destId="{856C6404-8BBC-4B09-8F37-2F25B3D13390}" srcOrd="1" destOrd="0" presId="urn:microsoft.com/office/officeart/2005/8/layout/hierarchy1"/>
    <dgm:cxn modelId="{7DB6A9F9-3671-4BEA-B9E5-266AF32BDEDD}" type="presParOf" srcId="{A6322360-D0A0-48AA-90AF-73B54D0C78D2}" destId="{BADA510E-17F7-4D45-A1CD-00ADD64961F5}" srcOrd="1" destOrd="0" presId="urn:microsoft.com/office/officeart/2005/8/layout/hierarchy1"/>
    <dgm:cxn modelId="{475B16EB-B90D-4CA3-9F73-48226F0BEDBD}" type="presParOf" srcId="{21C3EF2D-8F65-4F46-9E54-200771522A43}" destId="{1D6847B1-B8CB-4CD4-B132-F7B1792F8FA5}" srcOrd="1" destOrd="0" presId="urn:microsoft.com/office/officeart/2005/8/layout/hierarchy1"/>
    <dgm:cxn modelId="{DCD23CC5-B4E3-41D6-87BB-EA55637752F7}" type="presParOf" srcId="{1D6847B1-B8CB-4CD4-B132-F7B1792F8FA5}" destId="{7F3AC7D1-AE39-4956-A204-87AD42E6ACAC}" srcOrd="0" destOrd="0" presId="urn:microsoft.com/office/officeart/2005/8/layout/hierarchy1"/>
    <dgm:cxn modelId="{A3418DD7-ECC3-4ECF-9FD2-F28723F4168D}" type="presParOf" srcId="{7F3AC7D1-AE39-4956-A204-87AD42E6ACAC}" destId="{EA7057B5-137E-4EBF-9921-D2E4BDA0AA5C}" srcOrd="0" destOrd="0" presId="urn:microsoft.com/office/officeart/2005/8/layout/hierarchy1"/>
    <dgm:cxn modelId="{7E226372-52EC-45AA-9F56-96DFD8A40CAC}" type="presParOf" srcId="{7F3AC7D1-AE39-4956-A204-87AD42E6ACAC}" destId="{A5181891-BA34-474B-9352-DF78A7AC6408}" srcOrd="1" destOrd="0" presId="urn:microsoft.com/office/officeart/2005/8/layout/hierarchy1"/>
    <dgm:cxn modelId="{8E9B4A5A-DB56-42B7-867C-7DECBFB95884}" type="presParOf" srcId="{1D6847B1-B8CB-4CD4-B132-F7B1792F8FA5}" destId="{F6AEFF52-8674-47FB-BE0C-8FF85452DC4E}" srcOrd="1" destOrd="0" presId="urn:microsoft.com/office/officeart/2005/8/layout/hierarchy1"/>
    <dgm:cxn modelId="{49F8C326-F171-4E0D-8B78-4776E2F7D47F}" type="presParOf" srcId="{21C3EF2D-8F65-4F46-9E54-200771522A43}" destId="{67412501-9B0A-4F82-A8E6-F83BEB257F21}" srcOrd="2" destOrd="0" presId="urn:microsoft.com/office/officeart/2005/8/layout/hierarchy1"/>
    <dgm:cxn modelId="{5EA8114D-71C4-48E3-8463-DEA3EBECF8CE}" type="presParOf" srcId="{67412501-9B0A-4F82-A8E6-F83BEB257F21}" destId="{1A86F9E6-F6B0-484D-ACAB-C6E220C0750D}" srcOrd="0" destOrd="0" presId="urn:microsoft.com/office/officeart/2005/8/layout/hierarchy1"/>
    <dgm:cxn modelId="{7F9AE6CA-AD17-47BA-88A1-BC09BBE65B99}" type="presParOf" srcId="{1A86F9E6-F6B0-484D-ACAB-C6E220C0750D}" destId="{C1F8B146-A48B-4231-982E-9C86949C5ECA}" srcOrd="0" destOrd="0" presId="urn:microsoft.com/office/officeart/2005/8/layout/hierarchy1"/>
    <dgm:cxn modelId="{E4AB39CD-0B38-4E10-AD71-25F5676458DD}" type="presParOf" srcId="{1A86F9E6-F6B0-484D-ACAB-C6E220C0750D}" destId="{335D38EE-28D2-4A9C-A8B9-EE6252E1810C}" srcOrd="1" destOrd="0" presId="urn:microsoft.com/office/officeart/2005/8/layout/hierarchy1"/>
    <dgm:cxn modelId="{B347B2F0-2643-4675-9F04-A9C45DF04210}" type="presParOf" srcId="{67412501-9B0A-4F82-A8E6-F83BEB257F21}" destId="{8F0E63F4-3566-4AB7-9B98-8C6DFE955B1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42AD27E-6D2D-4155-A1B9-153B2E936042}"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B7646EFB-6C94-4454-9C1F-8D734869BEB4}">
      <dgm:prSet/>
      <dgm:spPr/>
      <dgm:t>
        <a:bodyPr/>
        <a:lstStyle/>
        <a:p>
          <a:r>
            <a:rPr lang="en-GB" dirty="0"/>
            <a:t>Who needs to give consent?</a:t>
          </a:r>
          <a:endParaRPr lang="en-US" dirty="0"/>
        </a:p>
      </dgm:t>
    </dgm:pt>
    <dgm:pt modelId="{BFB0C2B7-F153-4B69-B81C-DBACB93D10E5}" type="parTrans" cxnId="{9B38CE31-E534-44F5-9454-4FB23944FE47}">
      <dgm:prSet/>
      <dgm:spPr/>
      <dgm:t>
        <a:bodyPr/>
        <a:lstStyle/>
        <a:p>
          <a:endParaRPr lang="en-US"/>
        </a:p>
      </dgm:t>
    </dgm:pt>
    <dgm:pt modelId="{2B7D2704-3D90-4045-8FE6-B53967F3CF05}" type="sibTrans" cxnId="{9B38CE31-E534-44F5-9454-4FB23944FE47}">
      <dgm:prSet/>
      <dgm:spPr/>
      <dgm:t>
        <a:bodyPr/>
        <a:lstStyle/>
        <a:p>
          <a:endParaRPr lang="en-US"/>
        </a:p>
      </dgm:t>
    </dgm:pt>
    <dgm:pt modelId="{A2F7B1DF-9ECD-4947-B754-C035F5694BFB}">
      <dgm:prSet/>
      <dgm:spPr>
        <a:ln>
          <a:solidFill>
            <a:srgbClr val="FF0000"/>
          </a:solidFill>
        </a:ln>
      </dgm:spPr>
      <dgm:t>
        <a:bodyPr/>
        <a:lstStyle/>
        <a:p>
          <a:r>
            <a:rPr lang="en-GB" dirty="0"/>
            <a:t>How will you ask for it?</a:t>
          </a:r>
          <a:endParaRPr lang="en-US" dirty="0"/>
        </a:p>
      </dgm:t>
    </dgm:pt>
    <dgm:pt modelId="{6371A185-8B72-4D23-9C01-FE287A6EE43D}" type="parTrans" cxnId="{8C3F7683-E795-4C71-AF14-36E6EAEAED35}">
      <dgm:prSet/>
      <dgm:spPr/>
      <dgm:t>
        <a:bodyPr/>
        <a:lstStyle/>
        <a:p>
          <a:endParaRPr lang="en-US"/>
        </a:p>
      </dgm:t>
    </dgm:pt>
    <dgm:pt modelId="{DC531239-56AE-4AAF-9A64-F674E6224D13}" type="sibTrans" cxnId="{8C3F7683-E795-4C71-AF14-36E6EAEAED35}">
      <dgm:prSet/>
      <dgm:spPr/>
      <dgm:t>
        <a:bodyPr/>
        <a:lstStyle/>
        <a:p>
          <a:endParaRPr lang="en-US"/>
        </a:p>
      </dgm:t>
    </dgm:pt>
    <dgm:pt modelId="{ECB2D461-D552-45A2-AF8E-0EAF457257B4}">
      <dgm:prSet/>
      <dgm:spPr/>
      <dgm:t>
        <a:bodyPr/>
        <a:lstStyle/>
        <a:p>
          <a:r>
            <a:rPr lang="en-US" dirty="0"/>
            <a:t>Participants’ right to withdraw</a:t>
          </a:r>
        </a:p>
      </dgm:t>
    </dgm:pt>
    <dgm:pt modelId="{251B2CFD-4680-469F-8839-4C62CC17DBEB}" type="parTrans" cxnId="{514BFE5E-C0CD-496A-8132-EA618552B1CB}">
      <dgm:prSet/>
      <dgm:spPr/>
      <dgm:t>
        <a:bodyPr/>
        <a:lstStyle/>
        <a:p>
          <a:endParaRPr lang="en-US"/>
        </a:p>
      </dgm:t>
    </dgm:pt>
    <dgm:pt modelId="{32E8763C-6069-449B-8CEB-8062B38E5DD1}" type="sibTrans" cxnId="{514BFE5E-C0CD-496A-8132-EA618552B1CB}">
      <dgm:prSet/>
      <dgm:spPr/>
      <dgm:t>
        <a:bodyPr/>
        <a:lstStyle/>
        <a:p>
          <a:endParaRPr lang="en-US"/>
        </a:p>
      </dgm:t>
    </dgm:pt>
    <dgm:pt modelId="{21C3EF2D-8F65-4F46-9E54-200771522A43}" type="pres">
      <dgm:prSet presAssocID="{C42AD27E-6D2D-4155-A1B9-153B2E936042}" presName="hierChild1" presStyleCnt="0">
        <dgm:presLayoutVars>
          <dgm:chPref val="1"/>
          <dgm:dir/>
          <dgm:animOne val="branch"/>
          <dgm:animLvl val="lvl"/>
          <dgm:resizeHandles/>
        </dgm:presLayoutVars>
      </dgm:prSet>
      <dgm:spPr/>
    </dgm:pt>
    <dgm:pt modelId="{A6322360-D0A0-48AA-90AF-73B54D0C78D2}" type="pres">
      <dgm:prSet presAssocID="{B7646EFB-6C94-4454-9C1F-8D734869BEB4}" presName="hierRoot1" presStyleCnt="0"/>
      <dgm:spPr/>
    </dgm:pt>
    <dgm:pt modelId="{B8829C94-B9AC-45AF-A03E-243DCB4C7348}" type="pres">
      <dgm:prSet presAssocID="{B7646EFB-6C94-4454-9C1F-8D734869BEB4}" presName="composite" presStyleCnt="0"/>
      <dgm:spPr/>
    </dgm:pt>
    <dgm:pt modelId="{B577DD93-7DC7-4078-8D26-ACBCC2E4F1A0}" type="pres">
      <dgm:prSet presAssocID="{B7646EFB-6C94-4454-9C1F-8D734869BEB4}" presName="background" presStyleLbl="node0" presStyleIdx="0" presStyleCnt="3"/>
      <dgm:spPr/>
    </dgm:pt>
    <dgm:pt modelId="{856C6404-8BBC-4B09-8F37-2F25B3D13390}" type="pres">
      <dgm:prSet presAssocID="{B7646EFB-6C94-4454-9C1F-8D734869BEB4}" presName="text" presStyleLbl="fgAcc0" presStyleIdx="0" presStyleCnt="3">
        <dgm:presLayoutVars>
          <dgm:chPref val="3"/>
        </dgm:presLayoutVars>
      </dgm:prSet>
      <dgm:spPr/>
    </dgm:pt>
    <dgm:pt modelId="{BADA510E-17F7-4D45-A1CD-00ADD64961F5}" type="pres">
      <dgm:prSet presAssocID="{B7646EFB-6C94-4454-9C1F-8D734869BEB4}" presName="hierChild2" presStyleCnt="0"/>
      <dgm:spPr/>
    </dgm:pt>
    <dgm:pt modelId="{1D6847B1-B8CB-4CD4-B132-F7B1792F8FA5}" type="pres">
      <dgm:prSet presAssocID="{A2F7B1DF-9ECD-4947-B754-C035F5694BFB}" presName="hierRoot1" presStyleCnt="0"/>
      <dgm:spPr/>
    </dgm:pt>
    <dgm:pt modelId="{7F3AC7D1-AE39-4956-A204-87AD42E6ACAC}" type="pres">
      <dgm:prSet presAssocID="{A2F7B1DF-9ECD-4947-B754-C035F5694BFB}" presName="composite" presStyleCnt="0"/>
      <dgm:spPr/>
    </dgm:pt>
    <dgm:pt modelId="{EA7057B5-137E-4EBF-9921-D2E4BDA0AA5C}" type="pres">
      <dgm:prSet presAssocID="{A2F7B1DF-9ECD-4947-B754-C035F5694BFB}" presName="background" presStyleLbl="node0" presStyleIdx="1" presStyleCnt="3"/>
      <dgm:spPr>
        <a:solidFill>
          <a:srgbClr val="FF0000"/>
        </a:solidFill>
        <a:ln>
          <a:solidFill>
            <a:srgbClr val="FF0000"/>
          </a:solidFill>
        </a:ln>
      </dgm:spPr>
    </dgm:pt>
    <dgm:pt modelId="{A5181891-BA34-474B-9352-DF78A7AC6408}" type="pres">
      <dgm:prSet presAssocID="{A2F7B1DF-9ECD-4947-B754-C035F5694BFB}" presName="text" presStyleLbl="fgAcc0" presStyleIdx="1" presStyleCnt="3">
        <dgm:presLayoutVars>
          <dgm:chPref val="3"/>
        </dgm:presLayoutVars>
      </dgm:prSet>
      <dgm:spPr/>
    </dgm:pt>
    <dgm:pt modelId="{F6AEFF52-8674-47FB-BE0C-8FF85452DC4E}" type="pres">
      <dgm:prSet presAssocID="{A2F7B1DF-9ECD-4947-B754-C035F5694BFB}" presName="hierChild2" presStyleCnt="0"/>
      <dgm:spPr/>
    </dgm:pt>
    <dgm:pt modelId="{67412501-9B0A-4F82-A8E6-F83BEB257F21}" type="pres">
      <dgm:prSet presAssocID="{ECB2D461-D552-45A2-AF8E-0EAF457257B4}" presName="hierRoot1" presStyleCnt="0"/>
      <dgm:spPr/>
    </dgm:pt>
    <dgm:pt modelId="{1A86F9E6-F6B0-484D-ACAB-C6E220C0750D}" type="pres">
      <dgm:prSet presAssocID="{ECB2D461-D552-45A2-AF8E-0EAF457257B4}" presName="composite" presStyleCnt="0"/>
      <dgm:spPr/>
    </dgm:pt>
    <dgm:pt modelId="{C1F8B146-A48B-4231-982E-9C86949C5ECA}" type="pres">
      <dgm:prSet presAssocID="{ECB2D461-D552-45A2-AF8E-0EAF457257B4}" presName="background" presStyleLbl="node0" presStyleIdx="2" presStyleCnt="3"/>
      <dgm:spPr/>
    </dgm:pt>
    <dgm:pt modelId="{335D38EE-28D2-4A9C-A8B9-EE6252E1810C}" type="pres">
      <dgm:prSet presAssocID="{ECB2D461-D552-45A2-AF8E-0EAF457257B4}" presName="text" presStyleLbl="fgAcc0" presStyleIdx="2" presStyleCnt="3">
        <dgm:presLayoutVars>
          <dgm:chPref val="3"/>
        </dgm:presLayoutVars>
      </dgm:prSet>
      <dgm:spPr/>
    </dgm:pt>
    <dgm:pt modelId="{8F0E63F4-3566-4AB7-9B98-8C6DFE955B19}" type="pres">
      <dgm:prSet presAssocID="{ECB2D461-D552-45A2-AF8E-0EAF457257B4}" presName="hierChild2" presStyleCnt="0"/>
      <dgm:spPr/>
    </dgm:pt>
  </dgm:ptLst>
  <dgm:cxnLst>
    <dgm:cxn modelId="{9B38CE31-E534-44F5-9454-4FB23944FE47}" srcId="{C42AD27E-6D2D-4155-A1B9-153B2E936042}" destId="{B7646EFB-6C94-4454-9C1F-8D734869BEB4}" srcOrd="0" destOrd="0" parTransId="{BFB0C2B7-F153-4B69-B81C-DBACB93D10E5}" sibTransId="{2B7D2704-3D90-4045-8FE6-B53967F3CF05}"/>
    <dgm:cxn modelId="{514BFE5E-C0CD-496A-8132-EA618552B1CB}" srcId="{C42AD27E-6D2D-4155-A1B9-153B2E936042}" destId="{ECB2D461-D552-45A2-AF8E-0EAF457257B4}" srcOrd="2" destOrd="0" parTransId="{251B2CFD-4680-469F-8839-4C62CC17DBEB}" sibTransId="{32E8763C-6069-449B-8CEB-8062B38E5DD1}"/>
    <dgm:cxn modelId="{8C3F7683-E795-4C71-AF14-36E6EAEAED35}" srcId="{C42AD27E-6D2D-4155-A1B9-153B2E936042}" destId="{A2F7B1DF-9ECD-4947-B754-C035F5694BFB}" srcOrd="1" destOrd="0" parTransId="{6371A185-8B72-4D23-9C01-FE287A6EE43D}" sibTransId="{DC531239-56AE-4AAF-9A64-F674E6224D13}"/>
    <dgm:cxn modelId="{021BDA9B-2D28-46D1-BA57-4C9BABEB389E}" type="presOf" srcId="{B7646EFB-6C94-4454-9C1F-8D734869BEB4}" destId="{856C6404-8BBC-4B09-8F37-2F25B3D13390}" srcOrd="0" destOrd="0" presId="urn:microsoft.com/office/officeart/2005/8/layout/hierarchy1"/>
    <dgm:cxn modelId="{D297EEB8-7AB9-4741-9AA5-F932668A0497}" type="presOf" srcId="{A2F7B1DF-9ECD-4947-B754-C035F5694BFB}" destId="{A5181891-BA34-474B-9352-DF78A7AC6408}" srcOrd="0" destOrd="0" presId="urn:microsoft.com/office/officeart/2005/8/layout/hierarchy1"/>
    <dgm:cxn modelId="{40BAAFD6-04ED-489B-AC7C-4103E1112B6B}" type="presOf" srcId="{C42AD27E-6D2D-4155-A1B9-153B2E936042}" destId="{21C3EF2D-8F65-4F46-9E54-200771522A43}" srcOrd="0" destOrd="0" presId="urn:microsoft.com/office/officeart/2005/8/layout/hierarchy1"/>
    <dgm:cxn modelId="{F434FDFB-FCB7-48A0-BC18-F9D98B3F9B9B}" type="presOf" srcId="{ECB2D461-D552-45A2-AF8E-0EAF457257B4}" destId="{335D38EE-28D2-4A9C-A8B9-EE6252E1810C}" srcOrd="0" destOrd="0" presId="urn:microsoft.com/office/officeart/2005/8/layout/hierarchy1"/>
    <dgm:cxn modelId="{7812AC62-C5DA-417E-A8E3-CC71ECD54C55}" type="presParOf" srcId="{21C3EF2D-8F65-4F46-9E54-200771522A43}" destId="{A6322360-D0A0-48AA-90AF-73B54D0C78D2}" srcOrd="0" destOrd="0" presId="urn:microsoft.com/office/officeart/2005/8/layout/hierarchy1"/>
    <dgm:cxn modelId="{415EEE4E-FB94-43D0-BCF4-7F8045F9F76A}" type="presParOf" srcId="{A6322360-D0A0-48AA-90AF-73B54D0C78D2}" destId="{B8829C94-B9AC-45AF-A03E-243DCB4C7348}" srcOrd="0" destOrd="0" presId="urn:microsoft.com/office/officeart/2005/8/layout/hierarchy1"/>
    <dgm:cxn modelId="{6CDE92EB-4DC2-4A98-A3AB-17121D4D9316}" type="presParOf" srcId="{B8829C94-B9AC-45AF-A03E-243DCB4C7348}" destId="{B577DD93-7DC7-4078-8D26-ACBCC2E4F1A0}" srcOrd="0" destOrd="0" presId="urn:microsoft.com/office/officeart/2005/8/layout/hierarchy1"/>
    <dgm:cxn modelId="{1E459D8C-8963-4E42-92EC-6D096E5ED13F}" type="presParOf" srcId="{B8829C94-B9AC-45AF-A03E-243DCB4C7348}" destId="{856C6404-8BBC-4B09-8F37-2F25B3D13390}" srcOrd="1" destOrd="0" presId="urn:microsoft.com/office/officeart/2005/8/layout/hierarchy1"/>
    <dgm:cxn modelId="{7DB6A9F9-3671-4BEA-B9E5-266AF32BDEDD}" type="presParOf" srcId="{A6322360-D0A0-48AA-90AF-73B54D0C78D2}" destId="{BADA510E-17F7-4D45-A1CD-00ADD64961F5}" srcOrd="1" destOrd="0" presId="urn:microsoft.com/office/officeart/2005/8/layout/hierarchy1"/>
    <dgm:cxn modelId="{475B16EB-B90D-4CA3-9F73-48226F0BEDBD}" type="presParOf" srcId="{21C3EF2D-8F65-4F46-9E54-200771522A43}" destId="{1D6847B1-B8CB-4CD4-B132-F7B1792F8FA5}" srcOrd="1" destOrd="0" presId="urn:microsoft.com/office/officeart/2005/8/layout/hierarchy1"/>
    <dgm:cxn modelId="{DCD23CC5-B4E3-41D6-87BB-EA55637752F7}" type="presParOf" srcId="{1D6847B1-B8CB-4CD4-B132-F7B1792F8FA5}" destId="{7F3AC7D1-AE39-4956-A204-87AD42E6ACAC}" srcOrd="0" destOrd="0" presId="urn:microsoft.com/office/officeart/2005/8/layout/hierarchy1"/>
    <dgm:cxn modelId="{A3418DD7-ECC3-4ECF-9FD2-F28723F4168D}" type="presParOf" srcId="{7F3AC7D1-AE39-4956-A204-87AD42E6ACAC}" destId="{EA7057B5-137E-4EBF-9921-D2E4BDA0AA5C}" srcOrd="0" destOrd="0" presId="urn:microsoft.com/office/officeart/2005/8/layout/hierarchy1"/>
    <dgm:cxn modelId="{7E226372-52EC-45AA-9F56-96DFD8A40CAC}" type="presParOf" srcId="{7F3AC7D1-AE39-4956-A204-87AD42E6ACAC}" destId="{A5181891-BA34-474B-9352-DF78A7AC6408}" srcOrd="1" destOrd="0" presId="urn:microsoft.com/office/officeart/2005/8/layout/hierarchy1"/>
    <dgm:cxn modelId="{8E9B4A5A-DB56-42B7-867C-7DECBFB95884}" type="presParOf" srcId="{1D6847B1-B8CB-4CD4-B132-F7B1792F8FA5}" destId="{F6AEFF52-8674-47FB-BE0C-8FF85452DC4E}" srcOrd="1" destOrd="0" presId="urn:microsoft.com/office/officeart/2005/8/layout/hierarchy1"/>
    <dgm:cxn modelId="{49F8C326-F171-4E0D-8B78-4776E2F7D47F}" type="presParOf" srcId="{21C3EF2D-8F65-4F46-9E54-200771522A43}" destId="{67412501-9B0A-4F82-A8E6-F83BEB257F21}" srcOrd="2" destOrd="0" presId="urn:microsoft.com/office/officeart/2005/8/layout/hierarchy1"/>
    <dgm:cxn modelId="{5EA8114D-71C4-48E3-8463-DEA3EBECF8CE}" type="presParOf" srcId="{67412501-9B0A-4F82-A8E6-F83BEB257F21}" destId="{1A86F9E6-F6B0-484D-ACAB-C6E220C0750D}" srcOrd="0" destOrd="0" presId="urn:microsoft.com/office/officeart/2005/8/layout/hierarchy1"/>
    <dgm:cxn modelId="{7F9AE6CA-AD17-47BA-88A1-BC09BBE65B99}" type="presParOf" srcId="{1A86F9E6-F6B0-484D-ACAB-C6E220C0750D}" destId="{C1F8B146-A48B-4231-982E-9C86949C5ECA}" srcOrd="0" destOrd="0" presId="urn:microsoft.com/office/officeart/2005/8/layout/hierarchy1"/>
    <dgm:cxn modelId="{E4AB39CD-0B38-4E10-AD71-25F5676458DD}" type="presParOf" srcId="{1A86F9E6-F6B0-484D-ACAB-C6E220C0750D}" destId="{335D38EE-28D2-4A9C-A8B9-EE6252E1810C}" srcOrd="1" destOrd="0" presId="urn:microsoft.com/office/officeart/2005/8/layout/hierarchy1"/>
    <dgm:cxn modelId="{B347B2F0-2643-4675-9F04-A9C45DF04210}" type="presParOf" srcId="{67412501-9B0A-4F82-A8E6-F83BEB257F21}" destId="{8F0E63F4-3566-4AB7-9B98-8C6DFE955B1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42AD27E-6D2D-4155-A1B9-153B2E936042}"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B7646EFB-6C94-4454-9C1F-8D734869BEB4}">
      <dgm:prSet/>
      <dgm:spPr/>
      <dgm:t>
        <a:bodyPr/>
        <a:lstStyle/>
        <a:p>
          <a:r>
            <a:rPr lang="en-GB" dirty="0"/>
            <a:t>Who needs to give consent?</a:t>
          </a:r>
          <a:endParaRPr lang="en-US" dirty="0"/>
        </a:p>
      </dgm:t>
    </dgm:pt>
    <dgm:pt modelId="{BFB0C2B7-F153-4B69-B81C-DBACB93D10E5}" type="parTrans" cxnId="{9B38CE31-E534-44F5-9454-4FB23944FE47}">
      <dgm:prSet/>
      <dgm:spPr/>
      <dgm:t>
        <a:bodyPr/>
        <a:lstStyle/>
        <a:p>
          <a:endParaRPr lang="en-US"/>
        </a:p>
      </dgm:t>
    </dgm:pt>
    <dgm:pt modelId="{2B7D2704-3D90-4045-8FE6-B53967F3CF05}" type="sibTrans" cxnId="{9B38CE31-E534-44F5-9454-4FB23944FE47}">
      <dgm:prSet/>
      <dgm:spPr/>
      <dgm:t>
        <a:bodyPr/>
        <a:lstStyle/>
        <a:p>
          <a:endParaRPr lang="en-US"/>
        </a:p>
      </dgm:t>
    </dgm:pt>
    <dgm:pt modelId="{A2F7B1DF-9ECD-4947-B754-C035F5694BFB}">
      <dgm:prSet/>
      <dgm:spPr>
        <a:ln>
          <a:solidFill>
            <a:schemeClr val="accent1"/>
          </a:solidFill>
        </a:ln>
      </dgm:spPr>
      <dgm:t>
        <a:bodyPr/>
        <a:lstStyle/>
        <a:p>
          <a:r>
            <a:rPr lang="en-GB" dirty="0"/>
            <a:t>How will you ask for it?</a:t>
          </a:r>
          <a:endParaRPr lang="en-US" dirty="0"/>
        </a:p>
      </dgm:t>
    </dgm:pt>
    <dgm:pt modelId="{6371A185-8B72-4D23-9C01-FE287A6EE43D}" type="parTrans" cxnId="{8C3F7683-E795-4C71-AF14-36E6EAEAED35}">
      <dgm:prSet/>
      <dgm:spPr/>
      <dgm:t>
        <a:bodyPr/>
        <a:lstStyle/>
        <a:p>
          <a:endParaRPr lang="en-US"/>
        </a:p>
      </dgm:t>
    </dgm:pt>
    <dgm:pt modelId="{DC531239-56AE-4AAF-9A64-F674E6224D13}" type="sibTrans" cxnId="{8C3F7683-E795-4C71-AF14-36E6EAEAED35}">
      <dgm:prSet/>
      <dgm:spPr/>
      <dgm:t>
        <a:bodyPr/>
        <a:lstStyle/>
        <a:p>
          <a:endParaRPr lang="en-US"/>
        </a:p>
      </dgm:t>
    </dgm:pt>
    <dgm:pt modelId="{ECB2D461-D552-45A2-AF8E-0EAF457257B4}">
      <dgm:prSet/>
      <dgm:spPr>
        <a:ln>
          <a:solidFill>
            <a:srgbClr val="FF0000"/>
          </a:solidFill>
        </a:ln>
      </dgm:spPr>
      <dgm:t>
        <a:bodyPr/>
        <a:lstStyle/>
        <a:p>
          <a:r>
            <a:rPr lang="en-US" dirty="0"/>
            <a:t>Participants’ right to withdraw</a:t>
          </a:r>
        </a:p>
      </dgm:t>
    </dgm:pt>
    <dgm:pt modelId="{251B2CFD-4680-469F-8839-4C62CC17DBEB}" type="parTrans" cxnId="{514BFE5E-C0CD-496A-8132-EA618552B1CB}">
      <dgm:prSet/>
      <dgm:spPr/>
      <dgm:t>
        <a:bodyPr/>
        <a:lstStyle/>
        <a:p>
          <a:endParaRPr lang="en-US"/>
        </a:p>
      </dgm:t>
    </dgm:pt>
    <dgm:pt modelId="{32E8763C-6069-449B-8CEB-8062B38E5DD1}" type="sibTrans" cxnId="{514BFE5E-C0CD-496A-8132-EA618552B1CB}">
      <dgm:prSet/>
      <dgm:spPr/>
      <dgm:t>
        <a:bodyPr/>
        <a:lstStyle/>
        <a:p>
          <a:endParaRPr lang="en-US"/>
        </a:p>
      </dgm:t>
    </dgm:pt>
    <dgm:pt modelId="{21C3EF2D-8F65-4F46-9E54-200771522A43}" type="pres">
      <dgm:prSet presAssocID="{C42AD27E-6D2D-4155-A1B9-153B2E936042}" presName="hierChild1" presStyleCnt="0">
        <dgm:presLayoutVars>
          <dgm:chPref val="1"/>
          <dgm:dir/>
          <dgm:animOne val="branch"/>
          <dgm:animLvl val="lvl"/>
          <dgm:resizeHandles/>
        </dgm:presLayoutVars>
      </dgm:prSet>
      <dgm:spPr/>
    </dgm:pt>
    <dgm:pt modelId="{A6322360-D0A0-48AA-90AF-73B54D0C78D2}" type="pres">
      <dgm:prSet presAssocID="{B7646EFB-6C94-4454-9C1F-8D734869BEB4}" presName="hierRoot1" presStyleCnt="0"/>
      <dgm:spPr/>
    </dgm:pt>
    <dgm:pt modelId="{B8829C94-B9AC-45AF-A03E-243DCB4C7348}" type="pres">
      <dgm:prSet presAssocID="{B7646EFB-6C94-4454-9C1F-8D734869BEB4}" presName="composite" presStyleCnt="0"/>
      <dgm:spPr/>
    </dgm:pt>
    <dgm:pt modelId="{B577DD93-7DC7-4078-8D26-ACBCC2E4F1A0}" type="pres">
      <dgm:prSet presAssocID="{B7646EFB-6C94-4454-9C1F-8D734869BEB4}" presName="background" presStyleLbl="node0" presStyleIdx="0" presStyleCnt="3"/>
      <dgm:spPr/>
    </dgm:pt>
    <dgm:pt modelId="{856C6404-8BBC-4B09-8F37-2F25B3D13390}" type="pres">
      <dgm:prSet presAssocID="{B7646EFB-6C94-4454-9C1F-8D734869BEB4}" presName="text" presStyleLbl="fgAcc0" presStyleIdx="0" presStyleCnt="3">
        <dgm:presLayoutVars>
          <dgm:chPref val="3"/>
        </dgm:presLayoutVars>
      </dgm:prSet>
      <dgm:spPr/>
    </dgm:pt>
    <dgm:pt modelId="{BADA510E-17F7-4D45-A1CD-00ADD64961F5}" type="pres">
      <dgm:prSet presAssocID="{B7646EFB-6C94-4454-9C1F-8D734869BEB4}" presName="hierChild2" presStyleCnt="0"/>
      <dgm:spPr/>
    </dgm:pt>
    <dgm:pt modelId="{1D6847B1-B8CB-4CD4-B132-F7B1792F8FA5}" type="pres">
      <dgm:prSet presAssocID="{A2F7B1DF-9ECD-4947-B754-C035F5694BFB}" presName="hierRoot1" presStyleCnt="0"/>
      <dgm:spPr/>
    </dgm:pt>
    <dgm:pt modelId="{7F3AC7D1-AE39-4956-A204-87AD42E6ACAC}" type="pres">
      <dgm:prSet presAssocID="{A2F7B1DF-9ECD-4947-B754-C035F5694BFB}" presName="composite" presStyleCnt="0"/>
      <dgm:spPr/>
    </dgm:pt>
    <dgm:pt modelId="{EA7057B5-137E-4EBF-9921-D2E4BDA0AA5C}" type="pres">
      <dgm:prSet presAssocID="{A2F7B1DF-9ECD-4947-B754-C035F5694BFB}" presName="background" presStyleLbl="node0" presStyleIdx="1" presStyleCnt="3"/>
      <dgm:spPr>
        <a:solidFill>
          <a:schemeClr val="accent1"/>
        </a:solidFill>
        <a:ln>
          <a:solidFill>
            <a:schemeClr val="accent1"/>
          </a:solidFill>
        </a:ln>
      </dgm:spPr>
    </dgm:pt>
    <dgm:pt modelId="{A5181891-BA34-474B-9352-DF78A7AC6408}" type="pres">
      <dgm:prSet presAssocID="{A2F7B1DF-9ECD-4947-B754-C035F5694BFB}" presName="text" presStyleLbl="fgAcc0" presStyleIdx="1" presStyleCnt="3">
        <dgm:presLayoutVars>
          <dgm:chPref val="3"/>
        </dgm:presLayoutVars>
      </dgm:prSet>
      <dgm:spPr/>
    </dgm:pt>
    <dgm:pt modelId="{F6AEFF52-8674-47FB-BE0C-8FF85452DC4E}" type="pres">
      <dgm:prSet presAssocID="{A2F7B1DF-9ECD-4947-B754-C035F5694BFB}" presName="hierChild2" presStyleCnt="0"/>
      <dgm:spPr/>
    </dgm:pt>
    <dgm:pt modelId="{67412501-9B0A-4F82-A8E6-F83BEB257F21}" type="pres">
      <dgm:prSet presAssocID="{ECB2D461-D552-45A2-AF8E-0EAF457257B4}" presName="hierRoot1" presStyleCnt="0"/>
      <dgm:spPr/>
    </dgm:pt>
    <dgm:pt modelId="{1A86F9E6-F6B0-484D-ACAB-C6E220C0750D}" type="pres">
      <dgm:prSet presAssocID="{ECB2D461-D552-45A2-AF8E-0EAF457257B4}" presName="composite" presStyleCnt="0"/>
      <dgm:spPr/>
    </dgm:pt>
    <dgm:pt modelId="{C1F8B146-A48B-4231-982E-9C86949C5ECA}" type="pres">
      <dgm:prSet presAssocID="{ECB2D461-D552-45A2-AF8E-0EAF457257B4}" presName="background" presStyleLbl="node0" presStyleIdx="2" presStyleCnt="3"/>
      <dgm:spPr>
        <a:solidFill>
          <a:srgbClr val="FF0000"/>
        </a:solidFill>
        <a:ln>
          <a:solidFill>
            <a:srgbClr val="FF0000"/>
          </a:solidFill>
        </a:ln>
      </dgm:spPr>
    </dgm:pt>
    <dgm:pt modelId="{335D38EE-28D2-4A9C-A8B9-EE6252E1810C}" type="pres">
      <dgm:prSet presAssocID="{ECB2D461-D552-45A2-AF8E-0EAF457257B4}" presName="text" presStyleLbl="fgAcc0" presStyleIdx="2" presStyleCnt="3">
        <dgm:presLayoutVars>
          <dgm:chPref val="3"/>
        </dgm:presLayoutVars>
      </dgm:prSet>
      <dgm:spPr/>
    </dgm:pt>
    <dgm:pt modelId="{8F0E63F4-3566-4AB7-9B98-8C6DFE955B19}" type="pres">
      <dgm:prSet presAssocID="{ECB2D461-D552-45A2-AF8E-0EAF457257B4}" presName="hierChild2" presStyleCnt="0"/>
      <dgm:spPr/>
    </dgm:pt>
  </dgm:ptLst>
  <dgm:cxnLst>
    <dgm:cxn modelId="{9B38CE31-E534-44F5-9454-4FB23944FE47}" srcId="{C42AD27E-6D2D-4155-A1B9-153B2E936042}" destId="{B7646EFB-6C94-4454-9C1F-8D734869BEB4}" srcOrd="0" destOrd="0" parTransId="{BFB0C2B7-F153-4B69-B81C-DBACB93D10E5}" sibTransId="{2B7D2704-3D90-4045-8FE6-B53967F3CF05}"/>
    <dgm:cxn modelId="{514BFE5E-C0CD-496A-8132-EA618552B1CB}" srcId="{C42AD27E-6D2D-4155-A1B9-153B2E936042}" destId="{ECB2D461-D552-45A2-AF8E-0EAF457257B4}" srcOrd="2" destOrd="0" parTransId="{251B2CFD-4680-469F-8839-4C62CC17DBEB}" sibTransId="{32E8763C-6069-449B-8CEB-8062B38E5DD1}"/>
    <dgm:cxn modelId="{8C3F7683-E795-4C71-AF14-36E6EAEAED35}" srcId="{C42AD27E-6D2D-4155-A1B9-153B2E936042}" destId="{A2F7B1DF-9ECD-4947-B754-C035F5694BFB}" srcOrd="1" destOrd="0" parTransId="{6371A185-8B72-4D23-9C01-FE287A6EE43D}" sibTransId="{DC531239-56AE-4AAF-9A64-F674E6224D13}"/>
    <dgm:cxn modelId="{021BDA9B-2D28-46D1-BA57-4C9BABEB389E}" type="presOf" srcId="{B7646EFB-6C94-4454-9C1F-8D734869BEB4}" destId="{856C6404-8BBC-4B09-8F37-2F25B3D13390}" srcOrd="0" destOrd="0" presId="urn:microsoft.com/office/officeart/2005/8/layout/hierarchy1"/>
    <dgm:cxn modelId="{D297EEB8-7AB9-4741-9AA5-F932668A0497}" type="presOf" srcId="{A2F7B1DF-9ECD-4947-B754-C035F5694BFB}" destId="{A5181891-BA34-474B-9352-DF78A7AC6408}" srcOrd="0" destOrd="0" presId="urn:microsoft.com/office/officeart/2005/8/layout/hierarchy1"/>
    <dgm:cxn modelId="{40BAAFD6-04ED-489B-AC7C-4103E1112B6B}" type="presOf" srcId="{C42AD27E-6D2D-4155-A1B9-153B2E936042}" destId="{21C3EF2D-8F65-4F46-9E54-200771522A43}" srcOrd="0" destOrd="0" presId="urn:microsoft.com/office/officeart/2005/8/layout/hierarchy1"/>
    <dgm:cxn modelId="{F434FDFB-FCB7-48A0-BC18-F9D98B3F9B9B}" type="presOf" srcId="{ECB2D461-D552-45A2-AF8E-0EAF457257B4}" destId="{335D38EE-28D2-4A9C-A8B9-EE6252E1810C}" srcOrd="0" destOrd="0" presId="urn:microsoft.com/office/officeart/2005/8/layout/hierarchy1"/>
    <dgm:cxn modelId="{7812AC62-C5DA-417E-A8E3-CC71ECD54C55}" type="presParOf" srcId="{21C3EF2D-8F65-4F46-9E54-200771522A43}" destId="{A6322360-D0A0-48AA-90AF-73B54D0C78D2}" srcOrd="0" destOrd="0" presId="urn:microsoft.com/office/officeart/2005/8/layout/hierarchy1"/>
    <dgm:cxn modelId="{415EEE4E-FB94-43D0-BCF4-7F8045F9F76A}" type="presParOf" srcId="{A6322360-D0A0-48AA-90AF-73B54D0C78D2}" destId="{B8829C94-B9AC-45AF-A03E-243DCB4C7348}" srcOrd="0" destOrd="0" presId="urn:microsoft.com/office/officeart/2005/8/layout/hierarchy1"/>
    <dgm:cxn modelId="{6CDE92EB-4DC2-4A98-A3AB-17121D4D9316}" type="presParOf" srcId="{B8829C94-B9AC-45AF-A03E-243DCB4C7348}" destId="{B577DD93-7DC7-4078-8D26-ACBCC2E4F1A0}" srcOrd="0" destOrd="0" presId="urn:microsoft.com/office/officeart/2005/8/layout/hierarchy1"/>
    <dgm:cxn modelId="{1E459D8C-8963-4E42-92EC-6D096E5ED13F}" type="presParOf" srcId="{B8829C94-B9AC-45AF-A03E-243DCB4C7348}" destId="{856C6404-8BBC-4B09-8F37-2F25B3D13390}" srcOrd="1" destOrd="0" presId="urn:microsoft.com/office/officeart/2005/8/layout/hierarchy1"/>
    <dgm:cxn modelId="{7DB6A9F9-3671-4BEA-B9E5-266AF32BDEDD}" type="presParOf" srcId="{A6322360-D0A0-48AA-90AF-73B54D0C78D2}" destId="{BADA510E-17F7-4D45-A1CD-00ADD64961F5}" srcOrd="1" destOrd="0" presId="urn:microsoft.com/office/officeart/2005/8/layout/hierarchy1"/>
    <dgm:cxn modelId="{475B16EB-B90D-4CA3-9F73-48226F0BEDBD}" type="presParOf" srcId="{21C3EF2D-8F65-4F46-9E54-200771522A43}" destId="{1D6847B1-B8CB-4CD4-B132-F7B1792F8FA5}" srcOrd="1" destOrd="0" presId="urn:microsoft.com/office/officeart/2005/8/layout/hierarchy1"/>
    <dgm:cxn modelId="{DCD23CC5-B4E3-41D6-87BB-EA55637752F7}" type="presParOf" srcId="{1D6847B1-B8CB-4CD4-B132-F7B1792F8FA5}" destId="{7F3AC7D1-AE39-4956-A204-87AD42E6ACAC}" srcOrd="0" destOrd="0" presId="urn:microsoft.com/office/officeart/2005/8/layout/hierarchy1"/>
    <dgm:cxn modelId="{A3418DD7-ECC3-4ECF-9FD2-F28723F4168D}" type="presParOf" srcId="{7F3AC7D1-AE39-4956-A204-87AD42E6ACAC}" destId="{EA7057B5-137E-4EBF-9921-D2E4BDA0AA5C}" srcOrd="0" destOrd="0" presId="urn:microsoft.com/office/officeart/2005/8/layout/hierarchy1"/>
    <dgm:cxn modelId="{7E226372-52EC-45AA-9F56-96DFD8A40CAC}" type="presParOf" srcId="{7F3AC7D1-AE39-4956-A204-87AD42E6ACAC}" destId="{A5181891-BA34-474B-9352-DF78A7AC6408}" srcOrd="1" destOrd="0" presId="urn:microsoft.com/office/officeart/2005/8/layout/hierarchy1"/>
    <dgm:cxn modelId="{8E9B4A5A-DB56-42B7-867C-7DECBFB95884}" type="presParOf" srcId="{1D6847B1-B8CB-4CD4-B132-F7B1792F8FA5}" destId="{F6AEFF52-8674-47FB-BE0C-8FF85452DC4E}" srcOrd="1" destOrd="0" presId="urn:microsoft.com/office/officeart/2005/8/layout/hierarchy1"/>
    <dgm:cxn modelId="{49F8C326-F171-4E0D-8B78-4776E2F7D47F}" type="presParOf" srcId="{21C3EF2D-8F65-4F46-9E54-200771522A43}" destId="{67412501-9B0A-4F82-A8E6-F83BEB257F21}" srcOrd="2" destOrd="0" presId="urn:microsoft.com/office/officeart/2005/8/layout/hierarchy1"/>
    <dgm:cxn modelId="{5EA8114D-71C4-48E3-8463-DEA3EBECF8CE}" type="presParOf" srcId="{67412501-9B0A-4F82-A8E6-F83BEB257F21}" destId="{1A86F9E6-F6B0-484D-ACAB-C6E220C0750D}" srcOrd="0" destOrd="0" presId="urn:microsoft.com/office/officeart/2005/8/layout/hierarchy1"/>
    <dgm:cxn modelId="{7F9AE6CA-AD17-47BA-88A1-BC09BBE65B99}" type="presParOf" srcId="{1A86F9E6-F6B0-484D-ACAB-C6E220C0750D}" destId="{C1F8B146-A48B-4231-982E-9C86949C5ECA}" srcOrd="0" destOrd="0" presId="urn:microsoft.com/office/officeart/2005/8/layout/hierarchy1"/>
    <dgm:cxn modelId="{E4AB39CD-0B38-4E10-AD71-25F5676458DD}" type="presParOf" srcId="{1A86F9E6-F6B0-484D-ACAB-C6E220C0750D}" destId="{335D38EE-28D2-4A9C-A8B9-EE6252E1810C}" srcOrd="1" destOrd="0" presId="urn:microsoft.com/office/officeart/2005/8/layout/hierarchy1"/>
    <dgm:cxn modelId="{B347B2F0-2643-4675-9F04-A9C45DF04210}" type="presParOf" srcId="{67412501-9B0A-4F82-A8E6-F83BEB257F21}" destId="{8F0E63F4-3566-4AB7-9B98-8C6DFE955B1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3BCAA0-8BD9-417A-BFE4-CAA151701F62}">
      <dsp:nvSpPr>
        <dsp:cNvPr id="0" name=""/>
        <dsp:cNvSpPr/>
      </dsp:nvSpPr>
      <dsp:spPr>
        <a:xfrm>
          <a:off x="1308" y="177227"/>
          <a:ext cx="4593129" cy="291663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6CEFF3-3C20-4DC5-875D-8C1DC3E36B0E}">
      <dsp:nvSpPr>
        <dsp:cNvPr id="0" name=""/>
        <dsp:cNvSpPr/>
      </dsp:nvSpPr>
      <dsp:spPr>
        <a:xfrm>
          <a:off x="511656" y="662058"/>
          <a:ext cx="4593129" cy="291663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GB" sz="5300" kern="1200" dirty="0"/>
            <a:t>Modules ECDE7018 and ECDE7020 </a:t>
          </a:r>
          <a:endParaRPr lang="en-US" sz="5300" kern="1200" dirty="0"/>
        </a:p>
      </dsp:txBody>
      <dsp:txXfrm>
        <a:off x="597081" y="747483"/>
        <a:ext cx="4422279" cy="2745787"/>
      </dsp:txXfrm>
    </dsp:sp>
    <dsp:sp modelId="{DD4B9411-5ED4-4022-94F1-89E80B829A5F}">
      <dsp:nvSpPr>
        <dsp:cNvPr id="0" name=""/>
        <dsp:cNvSpPr/>
      </dsp:nvSpPr>
      <dsp:spPr>
        <a:xfrm>
          <a:off x="5615133" y="177227"/>
          <a:ext cx="4593129" cy="2916637"/>
        </a:xfrm>
        <a:prstGeom prst="roundRect">
          <a:avLst>
            <a:gd name="adj" fmla="val 10000"/>
          </a:avLst>
        </a:prstGeom>
        <a:solidFill>
          <a:schemeClr val="accent6"/>
        </a:solidFill>
        <a:ln w="12700" cap="flat" cmpd="sng" algn="ctr">
          <a:solidFill>
            <a:schemeClr val="accent6"/>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F781F8-FDA4-4D01-8425-C355955AEEF0}">
      <dsp:nvSpPr>
        <dsp:cNvPr id="0" name=""/>
        <dsp:cNvSpPr/>
      </dsp:nvSpPr>
      <dsp:spPr>
        <a:xfrm>
          <a:off x="6125481" y="662058"/>
          <a:ext cx="4593129" cy="2916637"/>
        </a:xfrm>
        <a:prstGeom prst="roundRect">
          <a:avLst>
            <a:gd name="adj" fmla="val 10000"/>
          </a:avLst>
        </a:prstGeom>
        <a:solidFill>
          <a:schemeClr val="lt1">
            <a:alpha val="90000"/>
            <a:hueOff val="0"/>
            <a:satOff val="0"/>
            <a:lumOff val="0"/>
            <a:alphaOff val="0"/>
          </a:schemeClr>
        </a:solidFill>
        <a:ln w="12700" cap="flat" cmpd="sng" algn="ctr">
          <a:solidFill>
            <a:schemeClr val="accent6"/>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GB" sz="5300" kern="1200" dirty="0"/>
            <a:t>Module ECDE7021</a:t>
          </a:r>
          <a:endParaRPr lang="en-US" sz="5300" kern="1200" dirty="0"/>
        </a:p>
      </dsp:txBody>
      <dsp:txXfrm>
        <a:off x="6210906" y="747483"/>
        <a:ext cx="4422279" cy="2745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1ED6F7-48B0-4F66-83FE-4CB13930D111}">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45B92-D0B3-4790-AD19-0ADF94E7328D}">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8E90BE-5A44-423B-B9D4-EB7C35155A4A}">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89000">
            <a:lnSpc>
              <a:spcPct val="100000"/>
            </a:lnSpc>
            <a:spcBef>
              <a:spcPct val="0"/>
            </a:spcBef>
            <a:spcAft>
              <a:spcPct val="35000"/>
            </a:spcAft>
            <a:buNone/>
          </a:pPr>
          <a:r>
            <a:rPr lang="en-US" sz="2000" kern="1200" dirty="0"/>
            <a:t>‘The confidential and anonymous treatment of participants’ data is considered the norm for the conduct of research’ (BERA, 2018:21)</a:t>
          </a:r>
        </a:p>
      </dsp:txBody>
      <dsp:txXfrm>
        <a:off x="1844034" y="682"/>
        <a:ext cx="4401230" cy="1596566"/>
      </dsp:txXfrm>
    </dsp:sp>
    <dsp:sp modelId="{DDFFF75B-EBD5-4AAF-975D-56C155FC7A00}">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00A567-0928-4096-A200-77CDFB1D9F91}">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82B564-195F-4C95-9C47-44C66039C252}">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89000">
            <a:lnSpc>
              <a:spcPct val="100000"/>
            </a:lnSpc>
            <a:spcBef>
              <a:spcPct val="0"/>
            </a:spcBef>
            <a:spcAft>
              <a:spcPct val="35000"/>
            </a:spcAft>
            <a:buNone/>
          </a:pPr>
          <a:r>
            <a:rPr lang="en-US" sz="2000" kern="1200"/>
            <a:t>The participants in your research have the right to privacy.</a:t>
          </a:r>
        </a:p>
      </dsp:txBody>
      <dsp:txXfrm>
        <a:off x="1844034" y="1996390"/>
        <a:ext cx="4401230" cy="1596566"/>
      </dsp:txXfrm>
    </dsp:sp>
    <dsp:sp modelId="{9E00C4DF-2901-49D0-B823-0A307845E27D}">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FA11BF-12C0-49CC-B78A-4A1BFDE622EB}">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88BCE0-5656-4560-904E-267EEBF2BCEF}">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89000">
            <a:lnSpc>
              <a:spcPct val="100000"/>
            </a:lnSpc>
            <a:spcBef>
              <a:spcPct val="0"/>
            </a:spcBef>
            <a:spcAft>
              <a:spcPct val="35000"/>
            </a:spcAft>
            <a:buNone/>
          </a:pPr>
          <a:r>
            <a:rPr lang="en-US" sz="2000" kern="1200"/>
            <a:t>This is achieved through ensuring you manage your research data with confidentiality and anonymity in mind.</a:t>
          </a:r>
        </a:p>
      </dsp:txBody>
      <dsp:txXfrm>
        <a:off x="1844034" y="3992098"/>
        <a:ext cx="4401230" cy="15965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D6D2FD-BC8B-4FD7-8D8C-1BA7F44513A9}">
      <dsp:nvSpPr>
        <dsp:cNvPr id="0" name=""/>
        <dsp:cNvSpPr/>
      </dsp:nvSpPr>
      <dsp:spPr>
        <a:xfrm>
          <a:off x="0" y="750603"/>
          <a:ext cx="8653806" cy="13857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F45EEB-021F-45B1-B5F8-8EDA1AA8F293}">
      <dsp:nvSpPr>
        <dsp:cNvPr id="0" name=""/>
        <dsp:cNvSpPr/>
      </dsp:nvSpPr>
      <dsp:spPr>
        <a:xfrm>
          <a:off x="419182" y="1062392"/>
          <a:ext cx="762150" cy="7621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998523-4A4D-416E-B2C3-1BFEA652CD89}">
      <dsp:nvSpPr>
        <dsp:cNvPr id="0" name=""/>
        <dsp:cNvSpPr/>
      </dsp:nvSpPr>
      <dsp:spPr>
        <a:xfrm>
          <a:off x="1600516" y="750603"/>
          <a:ext cx="7053289" cy="138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656" tIns="146656" rIns="146656" bIns="146656" numCol="1" spcCol="1270" anchor="ctr" anchorCtr="0">
          <a:noAutofit/>
        </a:bodyPr>
        <a:lstStyle/>
        <a:p>
          <a:pPr marL="0" lvl="0" indent="0" algn="l" defTabSz="1022350">
            <a:lnSpc>
              <a:spcPct val="100000"/>
            </a:lnSpc>
            <a:spcBef>
              <a:spcPct val="0"/>
            </a:spcBef>
            <a:spcAft>
              <a:spcPct val="35000"/>
            </a:spcAft>
            <a:buNone/>
          </a:pPr>
          <a:r>
            <a:rPr lang="en-US" sz="2300" kern="1200" dirty="0"/>
            <a:t>Confidentiality means that only the researcher(s) can identify the responses of individuals.</a:t>
          </a:r>
        </a:p>
      </dsp:txBody>
      <dsp:txXfrm>
        <a:off x="1600516" y="750603"/>
        <a:ext cx="7053289" cy="1385728"/>
      </dsp:txXfrm>
    </dsp:sp>
    <dsp:sp modelId="{21701E43-47A8-42DF-AB26-303D6E950DD5}">
      <dsp:nvSpPr>
        <dsp:cNvPr id="0" name=""/>
        <dsp:cNvSpPr/>
      </dsp:nvSpPr>
      <dsp:spPr>
        <a:xfrm>
          <a:off x="0" y="2482764"/>
          <a:ext cx="8653806" cy="13857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5DC09-ABC4-4F21-AF97-88BCD37B83AB}">
      <dsp:nvSpPr>
        <dsp:cNvPr id="0" name=""/>
        <dsp:cNvSpPr/>
      </dsp:nvSpPr>
      <dsp:spPr>
        <a:xfrm>
          <a:off x="419182" y="2794553"/>
          <a:ext cx="762150" cy="7621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E78F25-41C1-413E-BAE0-4FDAB054ECB7}">
      <dsp:nvSpPr>
        <dsp:cNvPr id="0" name=""/>
        <dsp:cNvSpPr/>
      </dsp:nvSpPr>
      <dsp:spPr>
        <a:xfrm>
          <a:off x="1600516" y="2482764"/>
          <a:ext cx="7053289" cy="1385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656" tIns="146656" rIns="146656" bIns="146656" numCol="1" spcCol="1270" anchor="ctr" anchorCtr="0">
          <a:noAutofit/>
        </a:bodyPr>
        <a:lstStyle/>
        <a:p>
          <a:pPr marL="0" lvl="0" indent="0" algn="l" defTabSz="1022350">
            <a:lnSpc>
              <a:spcPct val="100000"/>
            </a:lnSpc>
            <a:spcBef>
              <a:spcPct val="0"/>
            </a:spcBef>
            <a:spcAft>
              <a:spcPct val="35000"/>
            </a:spcAft>
            <a:buNone/>
          </a:pPr>
          <a:r>
            <a:rPr lang="en-US" sz="2300" kern="1200" dirty="0"/>
            <a:t>The researcher(s) must make every effort to prevent anyone from outside of the study connecting individuals with their responses.</a:t>
          </a:r>
        </a:p>
      </dsp:txBody>
      <dsp:txXfrm>
        <a:off x="1600516" y="2482764"/>
        <a:ext cx="7053289" cy="13857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754693-4649-443D-A4DB-057B338DBB4A}">
      <dsp:nvSpPr>
        <dsp:cNvPr id="0" name=""/>
        <dsp:cNvSpPr/>
      </dsp:nvSpPr>
      <dsp:spPr>
        <a:xfrm>
          <a:off x="0" y="603"/>
          <a:ext cx="6596063" cy="1411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21B648-4306-4DE5-A807-1C1B350D56FA}">
      <dsp:nvSpPr>
        <dsp:cNvPr id="0" name=""/>
        <dsp:cNvSpPr/>
      </dsp:nvSpPr>
      <dsp:spPr>
        <a:xfrm>
          <a:off x="427016" y="318218"/>
          <a:ext cx="776392" cy="776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FA51DE-B18D-48BD-9F81-B719C5E0AF4D}">
      <dsp:nvSpPr>
        <dsp:cNvPr id="0" name=""/>
        <dsp:cNvSpPr/>
      </dsp:nvSpPr>
      <dsp:spPr>
        <a:xfrm>
          <a:off x="1630424" y="603"/>
          <a:ext cx="4965638" cy="1411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97" tIns="149397" rIns="149397" bIns="149397" numCol="1" spcCol="1270" anchor="ctr" anchorCtr="0">
          <a:noAutofit/>
        </a:bodyPr>
        <a:lstStyle/>
        <a:p>
          <a:pPr marL="0" lvl="0" indent="0" algn="l" defTabSz="844550">
            <a:lnSpc>
              <a:spcPct val="90000"/>
            </a:lnSpc>
            <a:spcBef>
              <a:spcPct val="0"/>
            </a:spcBef>
            <a:spcAft>
              <a:spcPct val="35000"/>
            </a:spcAft>
            <a:buNone/>
          </a:pPr>
          <a:r>
            <a:rPr lang="en-GB" sz="1900" kern="1200"/>
            <a:t>Anonymity is particularly tricky when using video and/or digital data. </a:t>
          </a:r>
          <a:endParaRPr lang="en-US" sz="1900" kern="1200"/>
        </a:p>
      </dsp:txBody>
      <dsp:txXfrm>
        <a:off x="1630424" y="603"/>
        <a:ext cx="4965638" cy="1411623"/>
      </dsp:txXfrm>
    </dsp:sp>
    <dsp:sp modelId="{58EEC759-8380-415A-857E-973D17504F14}">
      <dsp:nvSpPr>
        <dsp:cNvPr id="0" name=""/>
        <dsp:cNvSpPr/>
      </dsp:nvSpPr>
      <dsp:spPr>
        <a:xfrm>
          <a:off x="0" y="1765132"/>
          <a:ext cx="6596063" cy="1411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9C666C-2884-4FA1-9D31-654A436CA0FD}">
      <dsp:nvSpPr>
        <dsp:cNvPr id="0" name=""/>
        <dsp:cNvSpPr/>
      </dsp:nvSpPr>
      <dsp:spPr>
        <a:xfrm>
          <a:off x="427016" y="2082747"/>
          <a:ext cx="776392" cy="776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003479-8B21-43F8-9D57-C44923E17DD9}">
      <dsp:nvSpPr>
        <dsp:cNvPr id="0" name=""/>
        <dsp:cNvSpPr/>
      </dsp:nvSpPr>
      <dsp:spPr>
        <a:xfrm>
          <a:off x="1630424" y="1765132"/>
          <a:ext cx="4965638" cy="1411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97" tIns="149397" rIns="149397" bIns="149397" numCol="1" spcCol="1270" anchor="ctr" anchorCtr="0">
          <a:noAutofit/>
        </a:bodyPr>
        <a:lstStyle/>
        <a:p>
          <a:pPr marL="0" lvl="0" indent="0" algn="l" defTabSz="844550">
            <a:lnSpc>
              <a:spcPct val="90000"/>
            </a:lnSpc>
            <a:spcBef>
              <a:spcPct val="0"/>
            </a:spcBef>
            <a:spcAft>
              <a:spcPct val="35000"/>
            </a:spcAft>
            <a:buNone/>
          </a:pPr>
          <a:r>
            <a:rPr lang="en-GB" sz="1900" kern="1200" dirty="0"/>
            <a:t>The BERA guidelines are helpful and detailed in this regard.</a:t>
          </a:r>
          <a:endParaRPr lang="en-US" sz="1900" kern="1200" dirty="0"/>
        </a:p>
      </dsp:txBody>
      <dsp:txXfrm>
        <a:off x="1630424" y="1765132"/>
        <a:ext cx="4965638" cy="1411623"/>
      </dsp:txXfrm>
    </dsp:sp>
    <dsp:sp modelId="{4A8EB874-6241-401F-B818-CFE13AA79AF8}">
      <dsp:nvSpPr>
        <dsp:cNvPr id="0" name=""/>
        <dsp:cNvSpPr/>
      </dsp:nvSpPr>
      <dsp:spPr>
        <a:xfrm>
          <a:off x="0" y="3529661"/>
          <a:ext cx="6596063" cy="1411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1AC36E-4626-4BCB-BB4D-F638BDECD786}">
      <dsp:nvSpPr>
        <dsp:cNvPr id="0" name=""/>
        <dsp:cNvSpPr/>
      </dsp:nvSpPr>
      <dsp:spPr>
        <a:xfrm>
          <a:off x="427016" y="3847276"/>
          <a:ext cx="776392" cy="776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F4527B-CBD5-4662-B829-5D55AF3399D6}">
      <dsp:nvSpPr>
        <dsp:cNvPr id="0" name=""/>
        <dsp:cNvSpPr/>
      </dsp:nvSpPr>
      <dsp:spPr>
        <a:xfrm>
          <a:off x="1630424" y="3529661"/>
          <a:ext cx="4965638" cy="1411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97" tIns="149397" rIns="149397" bIns="149397" numCol="1" spcCol="1270" anchor="ctr" anchorCtr="0">
          <a:noAutofit/>
        </a:bodyPr>
        <a:lstStyle/>
        <a:p>
          <a:pPr marL="0" lvl="0" indent="0" algn="l" defTabSz="844550">
            <a:lnSpc>
              <a:spcPct val="90000"/>
            </a:lnSpc>
            <a:spcBef>
              <a:spcPct val="0"/>
            </a:spcBef>
            <a:spcAft>
              <a:spcPct val="35000"/>
            </a:spcAft>
            <a:buNone/>
          </a:pPr>
          <a:r>
            <a:rPr lang="en-GB" sz="1900" kern="1200"/>
            <a:t>The implications of the General Data Protection Regulations (GDPR) are significant and researchers should be familiar with the implications of these for their research. </a:t>
          </a:r>
          <a:endParaRPr lang="en-US" sz="1900" kern="1200"/>
        </a:p>
      </dsp:txBody>
      <dsp:txXfrm>
        <a:off x="1630424" y="3529661"/>
        <a:ext cx="4965638" cy="14116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B9B0BF-69F7-4AF6-B7C4-0DCB6F63C3B7}">
      <dsp:nvSpPr>
        <dsp:cNvPr id="0" name=""/>
        <dsp:cNvSpPr/>
      </dsp:nvSpPr>
      <dsp:spPr>
        <a:xfrm>
          <a:off x="0" y="603"/>
          <a:ext cx="6596063" cy="1411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FC6F7C-811A-4201-BA97-ACE014212C88}">
      <dsp:nvSpPr>
        <dsp:cNvPr id="0" name=""/>
        <dsp:cNvSpPr/>
      </dsp:nvSpPr>
      <dsp:spPr>
        <a:xfrm>
          <a:off x="427016" y="318218"/>
          <a:ext cx="776392" cy="776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4F381B-0C18-4044-B055-C1004DAFDD6A}">
      <dsp:nvSpPr>
        <dsp:cNvPr id="0" name=""/>
        <dsp:cNvSpPr/>
      </dsp:nvSpPr>
      <dsp:spPr>
        <a:xfrm>
          <a:off x="1630424" y="603"/>
          <a:ext cx="4965638" cy="1411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97" tIns="149397" rIns="149397" bIns="149397" numCol="1" spcCol="1270" anchor="ctr" anchorCtr="0">
          <a:noAutofit/>
        </a:bodyPr>
        <a:lstStyle/>
        <a:p>
          <a:pPr marL="0" lvl="0" indent="0" algn="l" defTabSz="977900">
            <a:lnSpc>
              <a:spcPct val="90000"/>
            </a:lnSpc>
            <a:spcBef>
              <a:spcPct val="0"/>
            </a:spcBef>
            <a:spcAft>
              <a:spcPct val="35000"/>
            </a:spcAft>
            <a:buNone/>
          </a:pPr>
          <a:r>
            <a:rPr lang="en-US" sz="2200" kern="1200" dirty="0"/>
            <a:t>Being able to share your research is important. However, ethically, we must protect our participants. </a:t>
          </a:r>
        </a:p>
      </dsp:txBody>
      <dsp:txXfrm>
        <a:off x="1630424" y="603"/>
        <a:ext cx="4965638" cy="1411623"/>
      </dsp:txXfrm>
    </dsp:sp>
    <dsp:sp modelId="{BBE47081-F7B1-4415-94DA-9A502FCDB97F}">
      <dsp:nvSpPr>
        <dsp:cNvPr id="0" name=""/>
        <dsp:cNvSpPr/>
      </dsp:nvSpPr>
      <dsp:spPr>
        <a:xfrm>
          <a:off x="0" y="1765132"/>
          <a:ext cx="6596063" cy="1411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DBC17D-75DF-4A96-A810-ADE30CEEE212}">
      <dsp:nvSpPr>
        <dsp:cNvPr id="0" name=""/>
        <dsp:cNvSpPr/>
      </dsp:nvSpPr>
      <dsp:spPr>
        <a:xfrm>
          <a:off x="427016" y="2082747"/>
          <a:ext cx="776392" cy="776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C7DF6A-C108-4564-A263-4AAA3FDDBF09}">
      <dsp:nvSpPr>
        <dsp:cNvPr id="0" name=""/>
        <dsp:cNvSpPr/>
      </dsp:nvSpPr>
      <dsp:spPr>
        <a:xfrm>
          <a:off x="1630424" y="1765132"/>
          <a:ext cx="4965638" cy="1411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97" tIns="149397" rIns="149397" bIns="149397" numCol="1" spcCol="1270" anchor="ctr" anchorCtr="0">
          <a:noAutofit/>
        </a:bodyPr>
        <a:lstStyle/>
        <a:p>
          <a:pPr marL="0" lvl="0" indent="0" algn="l" defTabSz="977900">
            <a:lnSpc>
              <a:spcPct val="90000"/>
            </a:lnSpc>
            <a:spcBef>
              <a:spcPct val="0"/>
            </a:spcBef>
            <a:spcAft>
              <a:spcPct val="35000"/>
            </a:spcAft>
            <a:buNone/>
          </a:pPr>
          <a:r>
            <a:rPr lang="en-US" sz="2200" kern="1200" dirty="0"/>
            <a:t>Wherever possible, you should not collect identifying information (such as name, address) of your participants.</a:t>
          </a:r>
        </a:p>
      </dsp:txBody>
      <dsp:txXfrm>
        <a:off x="1630424" y="1765132"/>
        <a:ext cx="4965638" cy="1411623"/>
      </dsp:txXfrm>
    </dsp:sp>
    <dsp:sp modelId="{B4285956-E3E0-44AA-89DB-8ADF01D5F8C9}">
      <dsp:nvSpPr>
        <dsp:cNvPr id="0" name=""/>
        <dsp:cNvSpPr/>
      </dsp:nvSpPr>
      <dsp:spPr>
        <a:xfrm>
          <a:off x="0" y="3529661"/>
          <a:ext cx="6596063" cy="14116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95B124-8C03-45AE-AA5C-885F150D8534}">
      <dsp:nvSpPr>
        <dsp:cNvPr id="0" name=""/>
        <dsp:cNvSpPr/>
      </dsp:nvSpPr>
      <dsp:spPr>
        <a:xfrm>
          <a:off x="427016" y="3847276"/>
          <a:ext cx="776392" cy="776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4E7DE6-295A-44B2-9740-BFF809DCEB04}">
      <dsp:nvSpPr>
        <dsp:cNvPr id="0" name=""/>
        <dsp:cNvSpPr/>
      </dsp:nvSpPr>
      <dsp:spPr>
        <a:xfrm>
          <a:off x="1630424" y="3529661"/>
          <a:ext cx="4965638" cy="14116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97" tIns="149397" rIns="149397" bIns="149397" numCol="1" spcCol="1270" anchor="ctr" anchorCtr="0">
          <a:noAutofit/>
        </a:bodyPr>
        <a:lstStyle/>
        <a:p>
          <a:pPr marL="0" lvl="0" indent="0" algn="l" defTabSz="977900">
            <a:lnSpc>
              <a:spcPct val="90000"/>
            </a:lnSpc>
            <a:spcBef>
              <a:spcPct val="0"/>
            </a:spcBef>
            <a:spcAft>
              <a:spcPct val="35000"/>
            </a:spcAft>
            <a:buNone/>
          </a:pPr>
          <a:r>
            <a:rPr lang="en-US" sz="2200" kern="1200"/>
            <a:t>You should anonymise your data at source.</a:t>
          </a:r>
        </a:p>
      </dsp:txBody>
      <dsp:txXfrm>
        <a:off x="1630424" y="3529661"/>
        <a:ext cx="4965638" cy="14116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7DD93-7DC7-4078-8D26-ACBCC2E4F1A0}">
      <dsp:nvSpPr>
        <dsp:cNvPr id="0" name=""/>
        <dsp:cNvSpPr/>
      </dsp:nvSpPr>
      <dsp:spPr>
        <a:xfrm>
          <a:off x="0" y="999088"/>
          <a:ext cx="2733823" cy="1735978"/>
        </a:xfrm>
        <a:prstGeom prst="roundRect">
          <a:avLst>
            <a:gd name="adj" fmla="val 1000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6C6404-8BBC-4B09-8F37-2F25B3D13390}">
      <dsp:nvSpPr>
        <dsp:cNvPr id="0" name=""/>
        <dsp:cNvSpPr/>
      </dsp:nvSpPr>
      <dsp:spPr>
        <a:xfrm>
          <a:off x="303758" y="1287658"/>
          <a:ext cx="2733823" cy="1735978"/>
        </a:xfrm>
        <a:prstGeom prst="roundRect">
          <a:avLst>
            <a:gd name="adj" fmla="val 10000"/>
          </a:avLst>
        </a:prstGeom>
        <a:solidFill>
          <a:schemeClr val="lt1">
            <a:alpha val="90000"/>
            <a:hueOff val="0"/>
            <a:satOff val="0"/>
            <a:lumOff val="0"/>
            <a:alphaOff val="0"/>
          </a:scheme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Who needs to give consent?</a:t>
          </a:r>
          <a:endParaRPr lang="en-US" sz="3300" kern="1200" dirty="0"/>
        </a:p>
      </dsp:txBody>
      <dsp:txXfrm>
        <a:off x="354603" y="1338503"/>
        <a:ext cx="2632133" cy="1634288"/>
      </dsp:txXfrm>
    </dsp:sp>
    <dsp:sp modelId="{EA7057B5-137E-4EBF-9921-D2E4BDA0AA5C}">
      <dsp:nvSpPr>
        <dsp:cNvPr id="0" name=""/>
        <dsp:cNvSpPr/>
      </dsp:nvSpPr>
      <dsp:spPr>
        <a:xfrm>
          <a:off x="3341340" y="999088"/>
          <a:ext cx="2733823" cy="17359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181891-BA34-474B-9352-DF78A7AC6408}">
      <dsp:nvSpPr>
        <dsp:cNvPr id="0" name=""/>
        <dsp:cNvSpPr/>
      </dsp:nvSpPr>
      <dsp:spPr>
        <a:xfrm>
          <a:off x="3645098" y="1287658"/>
          <a:ext cx="2733823" cy="173597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How will you ask for it?</a:t>
          </a:r>
          <a:endParaRPr lang="en-US" sz="3300" kern="1200" dirty="0"/>
        </a:p>
      </dsp:txBody>
      <dsp:txXfrm>
        <a:off x="3695943" y="1338503"/>
        <a:ext cx="2632133" cy="1634288"/>
      </dsp:txXfrm>
    </dsp:sp>
    <dsp:sp modelId="{C1F8B146-A48B-4231-982E-9C86949C5ECA}">
      <dsp:nvSpPr>
        <dsp:cNvPr id="0" name=""/>
        <dsp:cNvSpPr/>
      </dsp:nvSpPr>
      <dsp:spPr>
        <a:xfrm>
          <a:off x="6682680" y="999088"/>
          <a:ext cx="2733823" cy="17359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5D38EE-28D2-4A9C-A8B9-EE6252E1810C}">
      <dsp:nvSpPr>
        <dsp:cNvPr id="0" name=""/>
        <dsp:cNvSpPr/>
      </dsp:nvSpPr>
      <dsp:spPr>
        <a:xfrm>
          <a:off x="6986438" y="1287658"/>
          <a:ext cx="2733823" cy="173597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Participants’ right to withdraw</a:t>
          </a:r>
        </a:p>
      </dsp:txBody>
      <dsp:txXfrm>
        <a:off x="7037283" y="1338503"/>
        <a:ext cx="2632133" cy="16342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7DD93-7DC7-4078-8D26-ACBCC2E4F1A0}">
      <dsp:nvSpPr>
        <dsp:cNvPr id="0" name=""/>
        <dsp:cNvSpPr/>
      </dsp:nvSpPr>
      <dsp:spPr>
        <a:xfrm>
          <a:off x="0" y="999088"/>
          <a:ext cx="2733823" cy="17359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6C6404-8BBC-4B09-8F37-2F25B3D13390}">
      <dsp:nvSpPr>
        <dsp:cNvPr id="0" name=""/>
        <dsp:cNvSpPr/>
      </dsp:nvSpPr>
      <dsp:spPr>
        <a:xfrm>
          <a:off x="303758" y="1287658"/>
          <a:ext cx="2733823" cy="173597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Who needs to give consent?</a:t>
          </a:r>
          <a:endParaRPr lang="en-US" sz="3300" kern="1200" dirty="0"/>
        </a:p>
      </dsp:txBody>
      <dsp:txXfrm>
        <a:off x="354603" y="1338503"/>
        <a:ext cx="2632133" cy="1634288"/>
      </dsp:txXfrm>
    </dsp:sp>
    <dsp:sp modelId="{EA7057B5-137E-4EBF-9921-D2E4BDA0AA5C}">
      <dsp:nvSpPr>
        <dsp:cNvPr id="0" name=""/>
        <dsp:cNvSpPr/>
      </dsp:nvSpPr>
      <dsp:spPr>
        <a:xfrm>
          <a:off x="3341340" y="999088"/>
          <a:ext cx="2733823" cy="1735978"/>
        </a:xfrm>
        <a:prstGeom prst="roundRect">
          <a:avLst>
            <a:gd name="adj" fmla="val 10000"/>
          </a:avLst>
        </a:prstGeom>
        <a:solidFill>
          <a:srgbClr val="FF0000"/>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181891-BA34-474B-9352-DF78A7AC6408}">
      <dsp:nvSpPr>
        <dsp:cNvPr id="0" name=""/>
        <dsp:cNvSpPr/>
      </dsp:nvSpPr>
      <dsp:spPr>
        <a:xfrm>
          <a:off x="3645098" y="1287658"/>
          <a:ext cx="2733823" cy="1735978"/>
        </a:xfrm>
        <a:prstGeom prst="roundRect">
          <a:avLst>
            <a:gd name="adj" fmla="val 10000"/>
          </a:avLst>
        </a:prstGeom>
        <a:solidFill>
          <a:schemeClr val="lt1">
            <a:alpha val="90000"/>
            <a:hueOff val="0"/>
            <a:satOff val="0"/>
            <a:lumOff val="0"/>
            <a:alphaOff val="0"/>
          </a:scheme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How will you ask for it?</a:t>
          </a:r>
          <a:endParaRPr lang="en-US" sz="3300" kern="1200" dirty="0"/>
        </a:p>
      </dsp:txBody>
      <dsp:txXfrm>
        <a:off x="3695943" y="1338503"/>
        <a:ext cx="2632133" cy="1634288"/>
      </dsp:txXfrm>
    </dsp:sp>
    <dsp:sp modelId="{C1F8B146-A48B-4231-982E-9C86949C5ECA}">
      <dsp:nvSpPr>
        <dsp:cNvPr id="0" name=""/>
        <dsp:cNvSpPr/>
      </dsp:nvSpPr>
      <dsp:spPr>
        <a:xfrm>
          <a:off x="6682680" y="999088"/>
          <a:ext cx="2733823" cy="17359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5D38EE-28D2-4A9C-A8B9-EE6252E1810C}">
      <dsp:nvSpPr>
        <dsp:cNvPr id="0" name=""/>
        <dsp:cNvSpPr/>
      </dsp:nvSpPr>
      <dsp:spPr>
        <a:xfrm>
          <a:off x="6986438" y="1287658"/>
          <a:ext cx="2733823" cy="173597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Participants’ right to withdraw</a:t>
          </a:r>
        </a:p>
      </dsp:txBody>
      <dsp:txXfrm>
        <a:off x="7037283" y="1338503"/>
        <a:ext cx="2632133" cy="16342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7DD93-7DC7-4078-8D26-ACBCC2E4F1A0}">
      <dsp:nvSpPr>
        <dsp:cNvPr id="0" name=""/>
        <dsp:cNvSpPr/>
      </dsp:nvSpPr>
      <dsp:spPr>
        <a:xfrm>
          <a:off x="0" y="999088"/>
          <a:ext cx="2733823" cy="173597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6C6404-8BBC-4B09-8F37-2F25B3D13390}">
      <dsp:nvSpPr>
        <dsp:cNvPr id="0" name=""/>
        <dsp:cNvSpPr/>
      </dsp:nvSpPr>
      <dsp:spPr>
        <a:xfrm>
          <a:off x="303758" y="1287658"/>
          <a:ext cx="2733823" cy="173597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Who needs to give consent?</a:t>
          </a:r>
          <a:endParaRPr lang="en-US" sz="3300" kern="1200" dirty="0"/>
        </a:p>
      </dsp:txBody>
      <dsp:txXfrm>
        <a:off x="354603" y="1338503"/>
        <a:ext cx="2632133" cy="1634288"/>
      </dsp:txXfrm>
    </dsp:sp>
    <dsp:sp modelId="{EA7057B5-137E-4EBF-9921-D2E4BDA0AA5C}">
      <dsp:nvSpPr>
        <dsp:cNvPr id="0" name=""/>
        <dsp:cNvSpPr/>
      </dsp:nvSpPr>
      <dsp:spPr>
        <a:xfrm>
          <a:off x="3341340" y="999088"/>
          <a:ext cx="2733823" cy="1735978"/>
        </a:xfrm>
        <a:prstGeom prst="roundRect">
          <a:avLst>
            <a:gd name="adj" fmla="val 10000"/>
          </a:avLst>
        </a:prstGeom>
        <a:solidFill>
          <a:schemeClr val="accent1"/>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181891-BA34-474B-9352-DF78A7AC6408}">
      <dsp:nvSpPr>
        <dsp:cNvPr id="0" name=""/>
        <dsp:cNvSpPr/>
      </dsp:nvSpPr>
      <dsp:spPr>
        <a:xfrm>
          <a:off x="3645098" y="1287658"/>
          <a:ext cx="2733823" cy="1735978"/>
        </a:xfrm>
        <a:prstGeom prst="roundRect">
          <a:avLst>
            <a:gd name="adj" fmla="val 10000"/>
          </a:avLst>
        </a:prstGeom>
        <a:solidFill>
          <a:schemeClr val="lt1">
            <a:alpha val="90000"/>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How will you ask for it?</a:t>
          </a:r>
          <a:endParaRPr lang="en-US" sz="3300" kern="1200" dirty="0"/>
        </a:p>
      </dsp:txBody>
      <dsp:txXfrm>
        <a:off x="3695943" y="1338503"/>
        <a:ext cx="2632133" cy="1634288"/>
      </dsp:txXfrm>
    </dsp:sp>
    <dsp:sp modelId="{C1F8B146-A48B-4231-982E-9C86949C5ECA}">
      <dsp:nvSpPr>
        <dsp:cNvPr id="0" name=""/>
        <dsp:cNvSpPr/>
      </dsp:nvSpPr>
      <dsp:spPr>
        <a:xfrm>
          <a:off x="6682680" y="999088"/>
          <a:ext cx="2733823" cy="1735978"/>
        </a:xfrm>
        <a:prstGeom prst="roundRect">
          <a:avLst>
            <a:gd name="adj" fmla="val 10000"/>
          </a:avLst>
        </a:prstGeom>
        <a:solidFill>
          <a:srgbClr val="FF0000"/>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5D38EE-28D2-4A9C-A8B9-EE6252E1810C}">
      <dsp:nvSpPr>
        <dsp:cNvPr id="0" name=""/>
        <dsp:cNvSpPr/>
      </dsp:nvSpPr>
      <dsp:spPr>
        <a:xfrm>
          <a:off x="6986438" y="1287658"/>
          <a:ext cx="2733823" cy="1735978"/>
        </a:xfrm>
        <a:prstGeom prst="roundRect">
          <a:avLst>
            <a:gd name="adj" fmla="val 10000"/>
          </a:avLst>
        </a:prstGeom>
        <a:solidFill>
          <a:schemeClr val="lt1">
            <a:alpha val="90000"/>
            <a:hueOff val="0"/>
            <a:satOff val="0"/>
            <a:lumOff val="0"/>
            <a:alphaOff val="0"/>
          </a:schemeClr>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Participants’ right to withdraw</a:t>
          </a:r>
        </a:p>
      </dsp:txBody>
      <dsp:txXfrm>
        <a:off x="7037283" y="1338503"/>
        <a:ext cx="2632133" cy="163428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EE3CD6-BF1C-457C-8E20-3047263C991B}" type="datetimeFigureOut">
              <a:rPr lang="en-GB" smtClean="0"/>
              <a:t>04/12/2024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3C8900-59A8-4B17-A3C5-0079B2E27308}" type="slidenum">
              <a:rPr lang="en-GB" smtClean="0"/>
              <a:t>‹#›</a:t>
            </a:fld>
            <a:endParaRPr lang="en-GB"/>
          </a:p>
        </p:txBody>
      </p:sp>
    </p:spTree>
    <p:extLst>
      <p:ext uri="{BB962C8B-B14F-4D97-AF65-F5344CB8AC3E}">
        <p14:creationId xmlns:p14="http://schemas.microsoft.com/office/powerpoint/2010/main" val="2746330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v.uk/government/publications/guide-to-the-general-data-protection-regulation"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Cymeradwyaeth</a:t>
            </a:r>
            <a:r>
              <a:rPr lang="en-GB"/>
              <a:t> </a:t>
            </a:r>
            <a:r>
              <a:rPr lang="en-GB" err="1"/>
              <a:t>foesegol</a:t>
            </a:r>
            <a:endParaRPr lang="en-GB"/>
          </a:p>
        </p:txBody>
      </p:sp>
      <p:sp>
        <p:nvSpPr>
          <p:cNvPr id="4" name="Slide Number Placeholder 3"/>
          <p:cNvSpPr>
            <a:spLocks noGrp="1"/>
          </p:cNvSpPr>
          <p:nvPr>
            <p:ph type="sldNum" sz="quarter" idx="5"/>
          </p:nvPr>
        </p:nvSpPr>
        <p:spPr/>
        <p:txBody>
          <a:bodyPr/>
          <a:lstStyle/>
          <a:p>
            <a:fld id="{1D30FA34-A721-4771-A273-DE3703B16225}" type="slidenum">
              <a:rPr lang="en-GB" smtClean="0"/>
              <a:t>7</a:t>
            </a:fld>
            <a:endParaRPr lang="en-GB"/>
          </a:p>
        </p:txBody>
      </p:sp>
    </p:spTree>
    <p:extLst>
      <p:ext uri="{BB962C8B-B14F-4D97-AF65-F5344CB8AC3E}">
        <p14:creationId xmlns:p14="http://schemas.microsoft.com/office/powerpoint/2010/main" val="113188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30FA34-A721-4771-A273-DE3703B16225}" type="slidenum">
              <a:rPr lang="en-GB" smtClean="0"/>
              <a:t>8</a:t>
            </a:fld>
            <a:endParaRPr lang="en-GB"/>
          </a:p>
        </p:txBody>
      </p:sp>
    </p:spTree>
    <p:extLst>
      <p:ext uri="{BB962C8B-B14F-4D97-AF65-F5344CB8AC3E}">
        <p14:creationId xmlns:p14="http://schemas.microsoft.com/office/powerpoint/2010/main" val="4062042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30FA34-A721-4771-A273-DE3703B16225}" type="slidenum">
              <a:rPr lang="en-GB" smtClean="0"/>
              <a:t>9</a:t>
            </a:fld>
            <a:endParaRPr lang="en-GB"/>
          </a:p>
        </p:txBody>
      </p:sp>
    </p:spTree>
    <p:extLst>
      <p:ext uri="{BB962C8B-B14F-4D97-AF65-F5344CB8AC3E}">
        <p14:creationId xmlns:p14="http://schemas.microsoft.com/office/powerpoint/2010/main" val="1775835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5E8BAC1-89F4-4CB1-BE5C-196DF6D79AD4}" type="slidenum">
              <a:rPr lang="en-GB" smtClean="0"/>
              <a:pPr/>
              <a:t>10</a:t>
            </a:fld>
            <a:endParaRPr lang="en-GB"/>
          </a:p>
        </p:txBody>
      </p:sp>
    </p:spTree>
    <p:extLst>
      <p:ext uri="{BB962C8B-B14F-4D97-AF65-F5344CB8AC3E}">
        <p14:creationId xmlns:p14="http://schemas.microsoft.com/office/powerpoint/2010/main" val="3011705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9C985F-D8B4-8C0F-1AAF-7250D72E73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831028-6183-E599-782A-502DA02865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790BC9-48AD-FA42-B30B-A87F4D106645}"/>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F3A99AB-10FD-12BB-C3B5-0BE2A4BA2B16}"/>
              </a:ext>
            </a:extLst>
          </p:cNvPr>
          <p:cNvSpPr>
            <a:spLocks noGrp="1"/>
          </p:cNvSpPr>
          <p:nvPr>
            <p:ph type="sldNum" sz="quarter" idx="10"/>
          </p:nvPr>
        </p:nvSpPr>
        <p:spPr/>
        <p:txBody>
          <a:bodyPr/>
          <a:lstStyle/>
          <a:p>
            <a:fld id="{1D30FA34-A721-4771-A273-DE3703B16225}" type="slidenum">
              <a:rPr lang="en-GB" smtClean="0"/>
              <a:t>13</a:t>
            </a:fld>
            <a:endParaRPr lang="en-GB"/>
          </a:p>
        </p:txBody>
      </p:sp>
    </p:spTree>
    <p:extLst>
      <p:ext uri="{BB962C8B-B14F-4D97-AF65-F5344CB8AC3E}">
        <p14:creationId xmlns:p14="http://schemas.microsoft.com/office/powerpoint/2010/main" val="347598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906C10-573B-7E7E-780F-E963B7E079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F63C8B-5D22-9E3B-C815-C9F1D6D34D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D6B3D1-B5C9-CE11-3922-EC855FE8791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8EBB7C5-06F4-46E7-AC33-7D45F6C2EDA6}"/>
              </a:ext>
            </a:extLst>
          </p:cNvPr>
          <p:cNvSpPr>
            <a:spLocks noGrp="1"/>
          </p:cNvSpPr>
          <p:nvPr>
            <p:ph type="sldNum" sz="quarter" idx="10"/>
          </p:nvPr>
        </p:nvSpPr>
        <p:spPr/>
        <p:txBody>
          <a:bodyPr/>
          <a:lstStyle/>
          <a:p>
            <a:fld id="{A0D62C0E-8DAD-40BE-BC99-CC349EB6D34D}" type="slidenum">
              <a:rPr lang="en-GB" smtClean="0"/>
              <a:t>16</a:t>
            </a:fld>
            <a:endParaRPr lang="en-GB"/>
          </a:p>
        </p:txBody>
      </p:sp>
    </p:spTree>
    <p:extLst>
      <p:ext uri="{BB962C8B-B14F-4D97-AF65-F5344CB8AC3E}">
        <p14:creationId xmlns:p14="http://schemas.microsoft.com/office/powerpoint/2010/main" val="34430419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ABB611-3019-7067-D874-23548A437F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2248CB-A6FF-0AEB-8340-7BC3AF5837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0EC88E-DDF4-D215-269A-9683C098E63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604A34D-41D2-AC40-2062-92AA52B0A722}"/>
              </a:ext>
            </a:extLst>
          </p:cNvPr>
          <p:cNvSpPr>
            <a:spLocks noGrp="1"/>
          </p:cNvSpPr>
          <p:nvPr>
            <p:ph type="sldNum" sz="quarter" idx="5"/>
          </p:nvPr>
        </p:nvSpPr>
        <p:spPr/>
        <p:txBody>
          <a:bodyPr/>
          <a:lstStyle/>
          <a:p>
            <a:fld id="{A0D62C0E-8DAD-40BE-BC99-CC349EB6D34D}" type="slidenum">
              <a:rPr lang="en-GB" smtClean="0"/>
              <a:t>17</a:t>
            </a:fld>
            <a:endParaRPr lang="en-GB"/>
          </a:p>
        </p:txBody>
      </p:sp>
    </p:spTree>
    <p:extLst>
      <p:ext uri="{BB962C8B-B14F-4D97-AF65-F5344CB8AC3E}">
        <p14:creationId xmlns:p14="http://schemas.microsoft.com/office/powerpoint/2010/main" val="3834957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0DA26E-04E7-2890-06C3-CA392FA205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A8BDEA-D75E-DE65-89C0-65ECAAC715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0C30CB-2778-A09F-6614-965FF1A13B2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679AC3-8011-3BD7-09E5-6282BD2AD28A}"/>
              </a:ext>
            </a:extLst>
          </p:cNvPr>
          <p:cNvSpPr>
            <a:spLocks noGrp="1"/>
          </p:cNvSpPr>
          <p:nvPr>
            <p:ph type="sldNum" sz="quarter" idx="5"/>
          </p:nvPr>
        </p:nvSpPr>
        <p:spPr/>
        <p:txBody>
          <a:bodyPr/>
          <a:lstStyle/>
          <a:p>
            <a:fld id="{A0D62C0E-8DAD-40BE-BC99-CC349EB6D34D}" type="slidenum">
              <a:rPr lang="en-GB" smtClean="0"/>
              <a:t>18</a:t>
            </a:fld>
            <a:endParaRPr lang="en-GB"/>
          </a:p>
        </p:txBody>
      </p:sp>
    </p:spTree>
    <p:extLst>
      <p:ext uri="{BB962C8B-B14F-4D97-AF65-F5344CB8AC3E}">
        <p14:creationId xmlns:p14="http://schemas.microsoft.com/office/powerpoint/2010/main" val="41633433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38AD4E-8D51-225C-70EC-98DB2B36EE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83C600-E317-806E-4F7A-D452FCBC4A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AFF11A-169C-401F-6B91-8CE2E199C7FB}"/>
              </a:ext>
            </a:extLst>
          </p:cNvPr>
          <p:cNvSpPr>
            <a:spLocks noGrp="1"/>
          </p:cNvSpPr>
          <p:nvPr>
            <p:ph type="body" idx="1"/>
          </p:nvPr>
        </p:nvSpPr>
        <p:spPr/>
        <p:txBody>
          <a:bodyPr/>
          <a:lstStyle/>
          <a:p>
            <a:r>
              <a:rPr lang="en-GB" dirty="0">
                <a:hlinkClick r:id="rId3"/>
              </a:rPr>
              <a:t>https://www.gov.uk/government/publications/guide-to-the-general-data-protection-regulation</a:t>
            </a:r>
            <a:endParaRPr lang="en-GB" dirty="0"/>
          </a:p>
        </p:txBody>
      </p:sp>
      <p:sp>
        <p:nvSpPr>
          <p:cNvPr id="4" name="Slide Number Placeholder 3">
            <a:extLst>
              <a:ext uri="{FF2B5EF4-FFF2-40B4-BE49-F238E27FC236}">
                <a16:creationId xmlns:a16="http://schemas.microsoft.com/office/drawing/2014/main" id="{F31FA3E3-FAE7-85A7-4D81-BB26AE3C83FD}"/>
              </a:ext>
            </a:extLst>
          </p:cNvPr>
          <p:cNvSpPr>
            <a:spLocks noGrp="1"/>
          </p:cNvSpPr>
          <p:nvPr>
            <p:ph type="sldNum" sz="quarter" idx="5"/>
          </p:nvPr>
        </p:nvSpPr>
        <p:spPr/>
        <p:txBody>
          <a:bodyPr/>
          <a:lstStyle/>
          <a:p>
            <a:fld id="{A0D62C0E-8DAD-40BE-BC99-CC349EB6D34D}" type="slidenum">
              <a:rPr lang="en-GB" smtClean="0"/>
              <a:t>20</a:t>
            </a:fld>
            <a:endParaRPr lang="en-GB"/>
          </a:p>
        </p:txBody>
      </p:sp>
    </p:spTree>
    <p:extLst>
      <p:ext uri="{BB962C8B-B14F-4D97-AF65-F5344CB8AC3E}">
        <p14:creationId xmlns:p14="http://schemas.microsoft.com/office/powerpoint/2010/main" val="10643716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4CF724-7FEB-6B80-7264-EC6AE72E17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CB843C-9012-4199-AEED-684DA0F79D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D17D2B-F0F6-ADB7-5E99-BD474A14EF7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BEC09A-8703-D163-1C5E-4442EDC0399E}"/>
              </a:ext>
            </a:extLst>
          </p:cNvPr>
          <p:cNvSpPr>
            <a:spLocks noGrp="1"/>
          </p:cNvSpPr>
          <p:nvPr>
            <p:ph type="sldNum" sz="quarter" idx="10"/>
          </p:nvPr>
        </p:nvSpPr>
        <p:spPr/>
        <p:txBody>
          <a:bodyPr/>
          <a:lstStyle/>
          <a:p>
            <a:fld id="{45E8BAC1-89F4-4CB1-BE5C-196DF6D79AD4}" type="slidenum">
              <a:rPr lang="en-GB" smtClean="0"/>
              <a:pPr/>
              <a:t>21</a:t>
            </a:fld>
            <a:endParaRPr lang="en-GB"/>
          </a:p>
        </p:txBody>
      </p:sp>
    </p:spTree>
    <p:extLst>
      <p:ext uri="{BB962C8B-B14F-4D97-AF65-F5344CB8AC3E}">
        <p14:creationId xmlns:p14="http://schemas.microsoft.com/office/powerpoint/2010/main" val="3990023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9B24D7-26D0-BB57-9BAA-64DC6211EE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9A8BF4-DF5E-0300-C2E5-B28A180D8B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F94162-3736-1DB7-1937-B6061F24B2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0A44F5B-A5AC-8ACD-3A00-7E06DE70DC03}"/>
              </a:ext>
            </a:extLst>
          </p:cNvPr>
          <p:cNvSpPr>
            <a:spLocks noGrp="1"/>
          </p:cNvSpPr>
          <p:nvPr>
            <p:ph type="sldNum" sz="quarter" idx="5"/>
          </p:nvPr>
        </p:nvSpPr>
        <p:spPr/>
        <p:txBody>
          <a:bodyPr/>
          <a:lstStyle/>
          <a:p>
            <a:fld id="{A0D62C0E-8DAD-40BE-BC99-CC349EB6D34D}" type="slidenum">
              <a:rPr lang="en-GB" smtClean="0"/>
              <a:t>23</a:t>
            </a:fld>
            <a:endParaRPr lang="en-GB"/>
          </a:p>
        </p:txBody>
      </p:sp>
    </p:spTree>
    <p:extLst>
      <p:ext uri="{BB962C8B-B14F-4D97-AF65-F5344CB8AC3E}">
        <p14:creationId xmlns:p14="http://schemas.microsoft.com/office/powerpoint/2010/main" val="42132222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CE946-A90D-46CA-5DA6-D87B7B63AD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05E2E0-CC8D-1AEC-5590-0F3B718423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8BBE89-3812-7479-5CD5-BDA4BEFA30D6}"/>
              </a:ext>
            </a:extLst>
          </p:cNvPr>
          <p:cNvSpPr>
            <a:spLocks noGrp="1"/>
          </p:cNvSpPr>
          <p:nvPr>
            <p:ph type="body" idx="1"/>
          </p:nvPr>
        </p:nvSpPr>
        <p:spPr/>
        <p:txBody>
          <a:bodyPr>
            <a:normAutofit lnSpcReduction="10000"/>
          </a:bodyPr>
          <a:lstStyle/>
          <a:p>
            <a:endParaRPr lang="en-US" dirty="0"/>
          </a:p>
        </p:txBody>
      </p:sp>
      <p:sp>
        <p:nvSpPr>
          <p:cNvPr id="4" name="Slide Number Placeholder 3">
            <a:extLst>
              <a:ext uri="{FF2B5EF4-FFF2-40B4-BE49-F238E27FC236}">
                <a16:creationId xmlns:a16="http://schemas.microsoft.com/office/drawing/2014/main" id="{EB8B4DD6-9A85-729C-5245-F3E4BD0A4489}"/>
              </a:ext>
            </a:extLst>
          </p:cNvPr>
          <p:cNvSpPr>
            <a:spLocks noGrp="1"/>
          </p:cNvSpPr>
          <p:nvPr>
            <p:ph type="sldNum" sz="quarter" idx="10"/>
          </p:nvPr>
        </p:nvSpPr>
        <p:spPr/>
        <p:txBody>
          <a:bodyPr/>
          <a:lstStyle/>
          <a:p>
            <a:fld id="{45E8BAC1-89F4-4CB1-BE5C-196DF6D79AD4}" type="slidenum">
              <a:rPr lang="en-GB" smtClean="0"/>
              <a:pPr/>
              <a:t>24</a:t>
            </a:fld>
            <a:endParaRPr lang="en-GB" dirty="0"/>
          </a:p>
        </p:txBody>
      </p:sp>
    </p:spTree>
    <p:extLst>
      <p:ext uri="{BB962C8B-B14F-4D97-AF65-F5344CB8AC3E}">
        <p14:creationId xmlns:p14="http://schemas.microsoft.com/office/powerpoint/2010/main" val="26437826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DFD46-933F-4671-6215-818A957C81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983647-9A69-41FC-9AFA-2AA95A0CAE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D66079-6738-ED35-4345-6443730DD64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0AD106D-615F-C5D4-4E43-4E79C5EDD4B3}"/>
              </a:ext>
            </a:extLst>
          </p:cNvPr>
          <p:cNvSpPr>
            <a:spLocks noGrp="1"/>
          </p:cNvSpPr>
          <p:nvPr>
            <p:ph type="sldNum" sz="quarter" idx="10"/>
          </p:nvPr>
        </p:nvSpPr>
        <p:spPr/>
        <p:txBody>
          <a:bodyPr/>
          <a:lstStyle/>
          <a:p>
            <a:fld id="{A0D62C0E-8DAD-40BE-BC99-CC349EB6D34D}" type="slidenum">
              <a:rPr lang="en-GB" smtClean="0"/>
              <a:t>27</a:t>
            </a:fld>
            <a:endParaRPr lang="en-GB"/>
          </a:p>
        </p:txBody>
      </p:sp>
    </p:spTree>
    <p:extLst>
      <p:ext uri="{BB962C8B-B14F-4D97-AF65-F5344CB8AC3E}">
        <p14:creationId xmlns:p14="http://schemas.microsoft.com/office/powerpoint/2010/main" val="17702257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3755F0-8C38-3E3E-6D92-E4235605D0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31B9A6-B2D4-19C2-E384-B427AEBFD7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DE67C6-5639-B617-F3BC-5DF9927E0D7E}"/>
              </a:ext>
            </a:extLst>
          </p:cNvPr>
          <p:cNvSpPr>
            <a:spLocks noGrp="1"/>
          </p:cNvSpPr>
          <p:nvPr>
            <p:ph type="body" idx="1"/>
          </p:nvPr>
        </p:nvSpPr>
        <p:spPr/>
        <p:txBody>
          <a:bodyPr>
            <a:normAutofit lnSpcReduction="10000"/>
          </a:bodyPr>
          <a:lstStyle/>
          <a:p>
            <a:endParaRPr lang="en-US" dirty="0"/>
          </a:p>
        </p:txBody>
      </p:sp>
      <p:sp>
        <p:nvSpPr>
          <p:cNvPr id="4" name="Slide Number Placeholder 3">
            <a:extLst>
              <a:ext uri="{FF2B5EF4-FFF2-40B4-BE49-F238E27FC236}">
                <a16:creationId xmlns:a16="http://schemas.microsoft.com/office/drawing/2014/main" id="{DCC5B395-FF7F-0670-1446-64FE1223E005}"/>
              </a:ext>
            </a:extLst>
          </p:cNvPr>
          <p:cNvSpPr>
            <a:spLocks noGrp="1"/>
          </p:cNvSpPr>
          <p:nvPr>
            <p:ph type="sldNum" sz="quarter" idx="10"/>
          </p:nvPr>
        </p:nvSpPr>
        <p:spPr/>
        <p:txBody>
          <a:bodyPr/>
          <a:lstStyle/>
          <a:p>
            <a:fld id="{45E8BAC1-89F4-4CB1-BE5C-196DF6D79AD4}" type="slidenum">
              <a:rPr lang="en-GB" smtClean="0"/>
              <a:pPr/>
              <a:t>29</a:t>
            </a:fld>
            <a:endParaRPr lang="en-GB" dirty="0"/>
          </a:p>
        </p:txBody>
      </p:sp>
    </p:spTree>
    <p:extLst>
      <p:ext uri="{BB962C8B-B14F-4D97-AF65-F5344CB8AC3E}">
        <p14:creationId xmlns:p14="http://schemas.microsoft.com/office/powerpoint/2010/main" val="17079608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1AE249-9E5B-C7E1-B1FC-CB25571970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6480D7-5F7B-8335-322D-35A61AB035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0E5AAA-B1CE-8C0D-2776-BF23B30C16BC}"/>
              </a:ext>
            </a:extLst>
          </p:cNvPr>
          <p:cNvSpPr>
            <a:spLocks noGrp="1"/>
          </p:cNvSpPr>
          <p:nvPr>
            <p:ph type="body" idx="1"/>
          </p:nvPr>
        </p:nvSpPr>
        <p:spPr/>
        <p:txBody>
          <a:bodyPr>
            <a:normAutofit/>
          </a:bodyPr>
          <a:lstStyle/>
          <a:p>
            <a:endParaRPr lang="en-US" dirty="0"/>
          </a:p>
        </p:txBody>
      </p:sp>
      <p:sp>
        <p:nvSpPr>
          <p:cNvPr id="4" name="Slide Number Placeholder 3">
            <a:extLst>
              <a:ext uri="{FF2B5EF4-FFF2-40B4-BE49-F238E27FC236}">
                <a16:creationId xmlns:a16="http://schemas.microsoft.com/office/drawing/2014/main" id="{2F649D2B-F038-9E8B-C516-C76B3BB8FBF8}"/>
              </a:ext>
            </a:extLst>
          </p:cNvPr>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0F77542-535E-E646-AC10-3763F58A6EB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67242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E2B908-661D-C0B0-5181-9C40692CFA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1D0D30-6CDF-2FFE-2DEF-3A3F5BCCD4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2FDB77-76EF-35AD-1985-28720D3CA752}"/>
              </a:ext>
            </a:extLst>
          </p:cNvPr>
          <p:cNvSpPr>
            <a:spLocks noGrp="1"/>
          </p:cNvSpPr>
          <p:nvPr>
            <p:ph type="body" idx="1"/>
          </p:nvPr>
        </p:nvSpPr>
        <p:spPr/>
        <p:txBody>
          <a:bodyPr>
            <a:normAutofit lnSpcReduction="10000"/>
          </a:bodyPr>
          <a:lstStyle/>
          <a:p>
            <a:endParaRPr lang="en-US" dirty="0"/>
          </a:p>
        </p:txBody>
      </p:sp>
      <p:sp>
        <p:nvSpPr>
          <p:cNvPr id="4" name="Slide Number Placeholder 3">
            <a:extLst>
              <a:ext uri="{FF2B5EF4-FFF2-40B4-BE49-F238E27FC236}">
                <a16:creationId xmlns:a16="http://schemas.microsoft.com/office/drawing/2014/main" id="{34ACF46E-0D61-6C2A-8201-6CBA17FB820B}"/>
              </a:ext>
            </a:extLst>
          </p:cNvPr>
          <p:cNvSpPr>
            <a:spLocks noGrp="1"/>
          </p:cNvSpPr>
          <p:nvPr>
            <p:ph type="sldNum" sz="quarter" idx="10"/>
          </p:nvPr>
        </p:nvSpPr>
        <p:spPr/>
        <p:txBody>
          <a:bodyPr/>
          <a:lstStyle/>
          <a:p>
            <a:fld id="{45E8BAC1-89F4-4CB1-BE5C-196DF6D79AD4}" type="slidenum">
              <a:rPr lang="en-GB" smtClean="0"/>
              <a:pPr/>
              <a:t>33</a:t>
            </a:fld>
            <a:endParaRPr lang="en-GB" dirty="0"/>
          </a:p>
        </p:txBody>
      </p:sp>
    </p:spTree>
    <p:extLst>
      <p:ext uri="{BB962C8B-B14F-4D97-AF65-F5344CB8AC3E}">
        <p14:creationId xmlns:p14="http://schemas.microsoft.com/office/powerpoint/2010/main" val="8081958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8749A1-1E93-F2A0-EDFE-C0D5F3BA2C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11B4A8-F8A2-84D6-CA3F-D9844EB47D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A020AA-939C-D7AC-A90A-F51B6EBD2DE4}"/>
              </a:ext>
            </a:extLst>
          </p:cNvPr>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a:extLst>
              <a:ext uri="{FF2B5EF4-FFF2-40B4-BE49-F238E27FC236}">
                <a16:creationId xmlns:a16="http://schemas.microsoft.com/office/drawing/2014/main" id="{DD5A5021-CB3C-E97C-6A3C-01181B799DA8}"/>
              </a:ext>
            </a:extLst>
          </p:cNvPr>
          <p:cNvSpPr>
            <a:spLocks noGrp="1"/>
          </p:cNvSpPr>
          <p:nvPr>
            <p:ph type="sldNum" sz="quarter" idx="10"/>
          </p:nvPr>
        </p:nvSpPr>
        <p:spPr/>
        <p:txBody>
          <a:bodyPr/>
          <a:lstStyle/>
          <a:p>
            <a:fld id="{50F77542-535E-E646-AC10-3763F58A6EB7}" type="slidenum">
              <a:rPr lang="en-US" smtClean="0"/>
              <a:pPr/>
              <a:t>34</a:t>
            </a:fld>
            <a:endParaRPr lang="en-US" dirty="0"/>
          </a:p>
        </p:txBody>
      </p:sp>
    </p:spTree>
    <p:extLst>
      <p:ext uri="{BB962C8B-B14F-4D97-AF65-F5344CB8AC3E}">
        <p14:creationId xmlns:p14="http://schemas.microsoft.com/office/powerpoint/2010/main" val="22111297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2C1C60-4001-1DEE-DC2E-2FEA14B39C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0392B3-54E2-CC04-4E05-55EC0AD9AD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849E88-948A-3F5E-F82A-2F3561098AC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0FE5A20-DE42-78A0-AF99-3E2DDDF6FCA8}"/>
              </a:ext>
            </a:extLst>
          </p:cNvPr>
          <p:cNvSpPr>
            <a:spLocks noGrp="1"/>
          </p:cNvSpPr>
          <p:nvPr>
            <p:ph type="sldNum" sz="quarter" idx="5"/>
          </p:nvPr>
        </p:nvSpPr>
        <p:spPr/>
        <p:txBody>
          <a:bodyPr/>
          <a:lstStyle/>
          <a:p>
            <a:fld id="{A0D62C0E-8DAD-40BE-BC99-CC349EB6D34D}" type="slidenum">
              <a:rPr lang="en-GB" smtClean="0"/>
              <a:t>35</a:t>
            </a:fld>
            <a:endParaRPr lang="en-GB" dirty="0"/>
          </a:p>
        </p:txBody>
      </p:sp>
    </p:spTree>
    <p:extLst>
      <p:ext uri="{BB962C8B-B14F-4D97-AF65-F5344CB8AC3E}">
        <p14:creationId xmlns:p14="http://schemas.microsoft.com/office/powerpoint/2010/main" val="41736910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F384A-0127-547C-897F-1F060C5240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8DB180-27F5-F999-11BF-14C524A503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386661-A8AF-E1BD-E59B-C56ECB0CAA3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98DB124-42C3-EBAB-C89F-0BBC15E1C158}"/>
              </a:ext>
            </a:extLst>
          </p:cNvPr>
          <p:cNvSpPr>
            <a:spLocks noGrp="1"/>
          </p:cNvSpPr>
          <p:nvPr>
            <p:ph type="sldNum" sz="quarter" idx="5"/>
          </p:nvPr>
        </p:nvSpPr>
        <p:spPr/>
        <p:txBody>
          <a:bodyPr/>
          <a:lstStyle/>
          <a:p>
            <a:fld id="{A0D62C0E-8DAD-40BE-BC99-CC349EB6D34D}" type="slidenum">
              <a:rPr lang="en-GB" smtClean="0"/>
              <a:t>36</a:t>
            </a:fld>
            <a:endParaRPr lang="en-GB" dirty="0"/>
          </a:p>
        </p:txBody>
      </p:sp>
    </p:spTree>
    <p:extLst>
      <p:ext uri="{BB962C8B-B14F-4D97-AF65-F5344CB8AC3E}">
        <p14:creationId xmlns:p14="http://schemas.microsoft.com/office/powerpoint/2010/main" val="27522103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DA3958-801D-A07B-A8B2-D1DADA2A4F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958BE4-B428-467E-C643-761B74DB07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B7EE2B-EE57-4817-B5E8-57ED48097CF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643DB0D-542F-A835-7A8B-6A9871E0C2B6}"/>
              </a:ext>
            </a:extLst>
          </p:cNvPr>
          <p:cNvSpPr>
            <a:spLocks noGrp="1"/>
          </p:cNvSpPr>
          <p:nvPr>
            <p:ph type="sldNum" sz="quarter" idx="10"/>
          </p:nvPr>
        </p:nvSpPr>
        <p:spPr/>
        <p:txBody>
          <a:bodyPr/>
          <a:lstStyle/>
          <a:p>
            <a:fld id="{A0D62C0E-8DAD-40BE-BC99-CC349EB6D34D}" type="slidenum">
              <a:rPr lang="en-GB" smtClean="0"/>
              <a:t>37</a:t>
            </a:fld>
            <a:endParaRPr lang="en-GB" dirty="0"/>
          </a:p>
        </p:txBody>
      </p:sp>
    </p:spTree>
    <p:extLst>
      <p:ext uri="{BB962C8B-B14F-4D97-AF65-F5344CB8AC3E}">
        <p14:creationId xmlns:p14="http://schemas.microsoft.com/office/powerpoint/2010/main" val="31022473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C47E4-3075-8D5B-B34C-34204DD09E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E2BC63-091B-E83B-40CB-2F36012D57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66E719-F90B-C5DF-82A2-CC15C82CB04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8A3612D-E6CB-9FD3-D95F-71CB9DAFE2D6}"/>
              </a:ext>
            </a:extLst>
          </p:cNvPr>
          <p:cNvSpPr>
            <a:spLocks noGrp="1"/>
          </p:cNvSpPr>
          <p:nvPr>
            <p:ph type="sldNum" sz="quarter" idx="5"/>
          </p:nvPr>
        </p:nvSpPr>
        <p:spPr/>
        <p:txBody>
          <a:bodyPr/>
          <a:lstStyle/>
          <a:p>
            <a:fld id="{A0D62C0E-8DAD-40BE-BC99-CC349EB6D34D}" type="slidenum">
              <a:rPr lang="en-GB" smtClean="0"/>
              <a:t>38</a:t>
            </a:fld>
            <a:endParaRPr lang="en-GB" dirty="0"/>
          </a:p>
        </p:txBody>
      </p:sp>
    </p:spTree>
    <p:extLst>
      <p:ext uri="{BB962C8B-B14F-4D97-AF65-F5344CB8AC3E}">
        <p14:creationId xmlns:p14="http://schemas.microsoft.com/office/powerpoint/2010/main" val="42692547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41E75-3229-4382-B8EC-F97D9B90443B}" type="slidenum">
              <a:rPr lang="en-GB" smtClean="0"/>
              <a:t>46</a:t>
            </a:fld>
            <a:endParaRPr lang="en-GB"/>
          </a:p>
        </p:txBody>
      </p:sp>
    </p:spTree>
    <p:extLst>
      <p:ext uri="{BB962C8B-B14F-4D97-AF65-F5344CB8AC3E}">
        <p14:creationId xmlns:p14="http://schemas.microsoft.com/office/powerpoint/2010/main" val="692645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A132A-BADE-F0C3-671F-8994B9AF9C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A5BF9E-5216-A3EF-3E58-EB8F50A90E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CE399D-1CD3-FC33-CD2C-D542483750AA}"/>
              </a:ext>
            </a:extLst>
          </p:cNvPr>
          <p:cNvSpPr>
            <a:spLocks noGrp="1"/>
          </p:cNvSpPr>
          <p:nvPr>
            <p:ph type="dt" sz="half" idx="10"/>
          </p:nvPr>
        </p:nvSpPr>
        <p:spPr/>
        <p:txBody>
          <a:bodyPr/>
          <a:lstStyle/>
          <a:p>
            <a:fld id="{4C98E929-D4E6-4BC7-9FF1-FF62F74DA0AE}" type="datetimeFigureOut">
              <a:rPr lang="en-GB" smtClean="0"/>
              <a:t>04/12/2024</a:t>
            </a:fld>
            <a:endParaRPr lang="en-GB"/>
          </a:p>
        </p:txBody>
      </p:sp>
      <p:sp>
        <p:nvSpPr>
          <p:cNvPr id="5" name="Footer Placeholder 4">
            <a:extLst>
              <a:ext uri="{FF2B5EF4-FFF2-40B4-BE49-F238E27FC236}">
                <a16:creationId xmlns:a16="http://schemas.microsoft.com/office/drawing/2014/main" id="{BF4583B6-3787-E9B4-272D-CBF2A6C97B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B55F70-D12D-8ED3-C4F9-D307A7248599}"/>
              </a:ext>
            </a:extLst>
          </p:cNvPr>
          <p:cNvSpPr>
            <a:spLocks noGrp="1"/>
          </p:cNvSpPr>
          <p:nvPr>
            <p:ph type="sldNum" sz="quarter" idx="12"/>
          </p:nvPr>
        </p:nvSpPr>
        <p:spPr/>
        <p:txBody>
          <a:bodyPr/>
          <a:lstStyle/>
          <a:p>
            <a:fld id="{D8F1605A-B16A-4AD1-A2AF-DF32347B9385}" type="slidenum">
              <a:rPr lang="en-GB" smtClean="0"/>
              <a:t>‹#›</a:t>
            </a:fld>
            <a:endParaRPr lang="en-GB"/>
          </a:p>
        </p:txBody>
      </p:sp>
    </p:spTree>
    <p:extLst>
      <p:ext uri="{BB962C8B-B14F-4D97-AF65-F5344CB8AC3E}">
        <p14:creationId xmlns:p14="http://schemas.microsoft.com/office/powerpoint/2010/main" val="1353442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DA074-67B7-8B45-8B07-EC49A78D6D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A0901D-4D77-64B0-0041-DEB37CDEA8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AD4355-1F56-D826-5739-A640840C5232}"/>
              </a:ext>
            </a:extLst>
          </p:cNvPr>
          <p:cNvSpPr>
            <a:spLocks noGrp="1"/>
          </p:cNvSpPr>
          <p:nvPr>
            <p:ph type="dt" sz="half" idx="10"/>
          </p:nvPr>
        </p:nvSpPr>
        <p:spPr/>
        <p:txBody>
          <a:bodyPr/>
          <a:lstStyle/>
          <a:p>
            <a:fld id="{4C98E929-D4E6-4BC7-9FF1-FF62F74DA0AE}" type="datetimeFigureOut">
              <a:rPr lang="en-GB" smtClean="0"/>
              <a:t>04/12/2024</a:t>
            </a:fld>
            <a:endParaRPr lang="en-GB"/>
          </a:p>
        </p:txBody>
      </p:sp>
      <p:sp>
        <p:nvSpPr>
          <p:cNvPr id="5" name="Footer Placeholder 4">
            <a:extLst>
              <a:ext uri="{FF2B5EF4-FFF2-40B4-BE49-F238E27FC236}">
                <a16:creationId xmlns:a16="http://schemas.microsoft.com/office/drawing/2014/main" id="{D619E460-80EF-8403-1AEA-CF73C23DC6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D49FF4-B6EF-E0F2-4699-9B00101A6A3B}"/>
              </a:ext>
            </a:extLst>
          </p:cNvPr>
          <p:cNvSpPr>
            <a:spLocks noGrp="1"/>
          </p:cNvSpPr>
          <p:nvPr>
            <p:ph type="sldNum" sz="quarter" idx="12"/>
          </p:nvPr>
        </p:nvSpPr>
        <p:spPr/>
        <p:txBody>
          <a:bodyPr/>
          <a:lstStyle/>
          <a:p>
            <a:fld id="{D8F1605A-B16A-4AD1-A2AF-DF32347B9385}" type="slidenum">
              <a:rPr lang="en-GB" smtClean="0"/>
              <a:t>‹#›</a:t>
            </a:fld>
            <a:endParaRPr lang="en-GB"/>
          </a:p>
        </p:txBody>
      </p:sp>
    </p:spTree>
    <p:extLst>
      <p:ext uri="{BB962C8B-B14F-4D97-AF65-F5344CB8AC3E}">
        <p14:creationId xmlns:p14="http://schemas.microsoft.com/office/powerpoint/2010/main" val="1667678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4E6C0-6219-7C0C-8F4C-0CFFF6B14A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9C627A-80D3-21B4-2564-64AEF223DE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568424-7F49-D375-3008-DE8E2546087A}"/>
              </a:ext>
            </a:extLst>
          </p:cNvPr>
          <p:cNvSpPr>
            <a:spLocks noGrp="1"/>
          </p:cNvSpPr>
          <p:nvPr>
            <p:ph type="dt" sz="half" idx="10"/>
          </p:nvPr>
        </p:nvSpPr>
        <p:spPr/>
        <p:txBody>
          <a:bodyPr/>
          <a:lstStyle/>
          <a:p>
            <a:fld id="{4C98E929-D4E6-4BC7-9FF1-FF62F74DA0AE}" type="datetimeFigureOut">
              <a:rPr lang="en-GB" smtClean="0"/>
              <a:t>04/12/2024</a:t>
            </a:fld>
            <a:endParaRPr lang="en-GB"/>
          </a:p>
        </p:txBody>
      </p:sp>
      <p:sp>
        <p:nvSpPr>
          <p:cNvPr id="5" name="Footer Placeholder 4">
            <a:extLst>
              <a:ext uri="{FF2B5EF4-FFF2-40B4-BE49-F238E27FC236}">
                <a16:creationId xmlns:a16="http://schemas.microsoft.com/office/drawing/2014/main" id="{529C6D9E-1771-9CED-74BF-60D182004C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333DBF-E7CF-BF0A-1E63-1DEF53C2ED4A}"/>
              </a:ext>
            </a:extLst>
          </p:cNvPr>
          <p:cNvSpPr>
            <a:spLocks noGrp="1"/>
          </p:cNvSpPr>
          <p:nvPr>
            <p:ph type="sldNum" sz="quarter" idx="12"/>
          </p:nvPr>
        </p:nvSpPr>
        <p:spPr/>
        <p:txBody>
          <a:bodyPr/>
          <a:lstStyle/>
          <a:p>
            <a:fld id="{D8F1605A-B16A-4AD1-A2AF-DF32347B9385}" type="slidenum">
              <a:rPr lang="en-GB" smtClean="0"/>
              <a:t>‹#›</a:t>
            </a:fld>
            <a:endParaRPr lang="en-GB"/>
          </a:p>
        </p:txBody>
      </p:sp>
    </p:spTree>
    <p:extLst>
      <p:ext uri="{BB962C8B-B14F-4D97-AF65-F5344CB8AC3E}">
        <p14:creationId xmlns:p14="http://schemas.microsoft.com/office/powerpoint/2010/main" val="818729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D599D-6842-2CEE-975A-E31BD08E5A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CFBD29-DC2F-3047-D4F6-4C4EEC1458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B4F63C9-27B1-9776-8461-E2EAC2A811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7C8259-A1D5-CD17-4793-8FE0E077D0D1}"/>
              </a:ext>
            </a:extLst>
          </p:cNvPr>
          <p:cNvSpPr>
            <a:spLocks noGrp="1"/>
          </p:cNvSpPr>
          <p:nvPr>
            <p:ph type="dt" sz="half" idx="10"/>
          </p:nvPr>
        </p:nvSpPr>
        <p:spPr/>
        <p:txBody>
          <a:bodyPr/>
          <a:lstStyle/>
          <a:p>
            <a:fld id="{4C98E929-D4E6-4BC7-9FF1-FF62F74DA0AE}" type="datetimeFigureOut">
              <a:rPr lang="en-GB" smtClean="0"/>
              <a:t>04/12/2024</a:t>
            </a:fld>
            <a:endParaRPr lang="en-GB"/>
          </a:p>
        </p:txBody>
      </p:sp>
      <p:sp>
        <p:nvSpPr>
          <p:cNvPr id="6" name="Footer Placeholder 5">
            <a:extLst>
              <a:ext uri="{FF2B5EF4-FFF2-40B4-BE49-F238E27FC236}">
                <a16:creationId xmlns:a16="http://schemas.microsoft.com/office/drawing/2014/main" id="{94746573-FB91-76C6-8719-9804ECA7AC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B34040-B36F-5019-872E-A7AEF88ABD32}"/>
              </a:ext>
            </a:extLst>
          </p:cNvPr>
          <p:cNvSpPr>
            <a:spLocks noGrp="1"/>
          </p:cNvSpPr>
          <p:nvPr>
            <p:ph type="sldNum" sz="quarter" idx="12"/>
          </p:nvPr>
        </p:nvSpPr>
        <p:spPr/>
        <p:txBody>
          <a:bodyPr/>
          <a:lstStyle/>
          <a:p>
            <a:fld id="{D8F1605A-B16A-4AD1-A2AF-DF32347B9385}" type="slidenum">
              <a:rPr lang="en-GB" smtClean="0"/>
              <a:t>‹#›</a:t>
            </a:fld>
            <a:endParaRPr lang="en-GB"/>
          </a:p>
        </p:txBody>
      </p:sp>
    </p:spTree>
    <p:extLst>
      <p:ext uri="{BB962C8B-B14F-4D97-AF65-F5344CB8AC3E}">
        <p14:creationId xmlns:p14="http://schemas.microsoft.com/office/powerpoint/2010/main" val="1713306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919A1-4197-EC1E-7A3C-37DB04112A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07D50F-7E23-0713-05E4-A358DC44D9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2F36FC-417E-D020-DBEE-4453B22A71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9CD608F-9106-F45A-402A-FABD70C1D1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822921-C9EB-0AC6-CD3E-D16632C7AC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9CCC1E-CB36-4B01-F7B6-0330864F14C3}"/>
              </a:ext>
            </a:extLst>
          </p:cNvPr>
          <p:cNvSpPr>
            <a:spLocks noGrp="1"/>
          </p:cNvSpPr>
          <p:nvPr>
            <p:ph type="dt" sz="half" idx="10"/>
          </p:nvPr>
        </p:nvSpPr>
        <p:spPr/>
        <p:txBody>
          <a:bodyPr/>
          <a:lstStyle/>
          <a:p>
            <a:fld id="{4C98E929-D4E6-4BC7-9FF1-FF62F74DA0AE}" type="datetimeFigureOut">
              <a:rPr lang="en-GB" smtClean="0"/>
              <a:t>04/12/2024</a:t>
            </a:fld>
            <a:endParaRPr lang="en-GB"/>
          </a:p>
        </p:txBody>
      </p:sp>
      <p:sp>
        <p:nvSpPr>
          <p:cNvPr id="8" name="Footer Placeholder 7">
            <a:extLst>
              <a:ext uri="{FF2B5EF4-FFF2-40B4-BE49-F238E27FC236}">
                <a16:creationId xmlns:a16="http://schemas.microsoft.com/office/drawing/2014/main" id="{78954D55-7E1A-C3F2-83FD-75E7E282BE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BA8917-61F3-C0AD-C7D8-945600FE1496}"/>
              </a:ext>
            </a:extLst>
          </p:cNvPr>
          <p:cNvSpPr>
            <a:spLocks noGrp="1"/>
          </p:cNvSpPr>
          <p:nvPr>
            <p:ph type="sldNum" sz="quarter" idx="12"/>
          </p:nvPr>
        </p:nvSpPr>
        <p:spPr/>
        <p:txBody>
          <a:bodyPr/>
          <a:lstStyle/>
          <a:p>
            <a:fld id="{D8F1605A-B16A-4AD1-A2AF-DF32347B9385}" type="slidenum">
              <a:rPr lang="en-GB" smtClean="0"/>
              <a:t>‹#›</a:t>
            </a:fld>
            <a:endParaRPr lang="en-GB"/>
          </a:p>
        </p:txBody>
      </p:sp>
    </p:spTree>
    <p:extLst>
      <p:ext uri="{BB962C8B-B14F-4D97-AF65-F5344CB8AC3E}">
        <p14:creationId xmlns:p14="http://schemas.microsoft.com/office/powerpoint/2010/main" val="3961779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4A15F-26A2-D506-55E7-6382619C5D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36C891-4E95-06C7-60D9-B525A3717356}"/>
              </a:ext>
            </a:extLst>
          </p:cNvPr>
          <p:cNvSpPr>
            <a:spLocks noGrp="1"/>
          </p:cNvSpPr>
          <p:nvPr>
            <p:ph type="dt" sz="half" idx="10"/>
          </p:nvPr>
        </p:nvSpPr>
        <p:spPr/>
        <p:txBody>
          <a:bodyPr/>
          <a:lstStyle/>
          <a:p>
            <a:fld id="{4C98E929-D4E6-4BC7-9FF1-FF62F74DA0AE}" type="datetimeFigureOut">
              <a:rPr lang="en-GB" smtClean="0"/>
              <a:t>04/12/2024</a:t>
            </a:fld>
            <a:endParaRPr lang="en-GB"/>
          </a:p>
        </p:txBody>
      </p:sp>
      <p:sp>
        <p:nvSpPr>
          <p:cNvPr id="4" name="Footer Placeholder 3">
            <a:extLst>
              <a:ext uri="{FF2B5EF4-FFF2-40B4-BE49-F238E27FC236}">
                <a16:creationId xmlns:a16="http://schemas.microsoft.com/office/drawing/2014/main" id="{945F8FBA-C7C4-A4EA-007E-B8293A27DD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D4C9E59-F125-81E9-8603-1A9671063651}"/>
              </a:ext>
            </a:extLst>
          </p:cNvPr>
          <p:cNvSpPr>
            <a:spLocks noGrp="1"/>
          </p:cNvSpPr>
          <p:nvPr>
            <p:ph type="sldNum" sz="quarter" idx="12"/>
          </p:nvPr>
        </p:nvSpPr>
        <p:spPr/>
        <p:txBody>
          <a:bodyPr/>
          <a:lstStyle/>
          <a:p>
            <a:fld id="{D8F1605A-B16A-4AD1-A2AF-DF32347B9385}" type="slidenum">
              <a:rPr lang="en-GB" smtClean="0"/>
              <a:t>‹#›</a:t>
            </a:fld>
            <a:endParaRPr lang="en-GB"/>
          </a:p>
        </p:txBody>
      </p:sp>
    </p:spTree>
    <p:extLst>
      <p:ext uri="{BB962C8B-B14F-4D97-AF65-F5344CB8AC3E}">
        <p14:creationId xmlns:p14="http://schemas.microsoft.com/office/powerpoint/2010/main" val="4167311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8244B9-6167-2BA3-4247-48951D5371DD}"/>
              </a:ext>
            </a:extLst>
          </p:cNvPr>
          <p:cNvSpPr>
            <a:spLocks noGrp="1"/>
          </p:cNvSpPr>
          <p:nvPr>
            <p:ph type="dt" sz="half" idx="10"/>
          </p:nvPr>
        </p:nvSpPr>
        <p:spPr/>
        <p:txBody>
          <a:bodyPr/>
          <a:lstStyle/>
          <a:p>
            <a:fld id="{4C98E929-D4E6-4BC7-9FF1-FF62F74DA0AE}" type="datetimeFigureOut">
              <a:rPr lang="en-GB" smtClean="0"/>
              <a:t>04/12/2024</a:t>
            </a:fld>
            <a:endParaRPr lang="en-GB"/>
          </a:p>
        </p:txBody>
      </p:sp>
      <p:sp>
        <p:nvSpPr>
          <p:cNvPr id="3" name="Footer Placeholder 2">
            <a:extLst>
              <a:ext uri="{FF2B5EF4-FFF2-40B4-BE49-F238E27FC236}">
                <a16:creationId xmlns:a16="http://schemas.microsoft.com/office/drawing/2014/main" id="{445232AB-5581-4CDC-D1D7-0D72B8231E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24738A3-5A7E-92F0-17AA-F31D9DDE55C6}"/>
              </a:ext>
            </a:extLst>
          </p:cNvPr>
          <p:cNvSpPr>
            <a:spLocks noGrp="1"/>
          </p:cNvSpPr>
          <p:nvPr>
            <p:ph type="sldNum" sz="quarter" idx="12"/>
          </p:nvPr>
        </p:nvSpPr>
        <p:spPr/>
        <p:txBody>
          <a:bodyPr/>
          <a:lstStyle/>
          <a:p>
            <a:fld id="{D8F1605A-B16A-4AD1-A2AF-DF32347B9385}" type="slidenum">
              <a:rPr lang="en-GB" smtClean="0"/>
              <a:t>‹#›</a:t>
            </a:fld>
            <a:endParaRPr lang="en-GB"/>
          </a:p>
        </p:txBody>
      </p:sp>
    </p:spTree>
    <p:extLst>
      <p:ext uri="{BB962C8B-B14F-4D97-AF65-F5344CB8AC3E}">
        <p14:creationId xmlns:p14="http://schemas.microsoft.com/office/powerpoint/2010/main" val="3001675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81C31-0F93-D2FF-7832-CABA8EB3E7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1158136-F0C0-E1B1-9F6A-EFA04C155B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E92938-0667-C86E-08F2-F8D31BA171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8A4A3A-EA0D-4F91-C961-2DF0B64DBFD4}"/>
              </a:ext>
            </a:extLst>
          </p:cNvPr>
          <p:cNvSpPr>
            <a:spLocks noGrp="1"/>
          </p:cNvSpPr>
          <p:nvPr>
            <p:ph type="dt" sz="half" idx="10"/>
          </p:nvPr>
        </p:nvSpPr>
        <p:spPr/>
        <p:txBody>
          <a:bodyPr/>
          <a:lstStyle/>
          <a:p>
            <a:fld id="{4C98E929-D4E6-4BC7-9FF1-FF62F74DA0AE}" type="datetimeFigureOut">
              <a:rPr lang="en-GB" smtClean="0"/>
              <a:t>04/12/2024</a:t>
            </a:fld>
            <a:endParaRPr lang="en-GB"/>
          </a:p>
        </p:txBody>
      </p:sp>
      <p:sp>
        <p:nvSpPr>
          <p:cNvPr id="6" name="Footer Placeholder 5">
            <a:extLst>
              <a:ext uri="{FF2B5EF4-FFF2-40B4-BE49-F238E27FC236}">
                <a16:creationId xmlns:a16="http://schemas.microsoft.com/office/drawing/2014/main" id="{133C7D12-22EE-0FAC-68A3-4861DC48F8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3B51C4-0214-B2EA-6333-9AD1D02AE9CD}"/>
              </a:ext>
            </a:extLst>
          </p:cNvPr>
          <p:cNvSpPr>
            <a:spLocks noGrp="1"/>
          </p:cNvSpPr>
          <p:nvPr>
            <p:ph type="sldNum" sz="quarter" idx="12"/>
          </p:nvPr>
        </p:nvSpPr>
        <p:spPr/>
        <p:txBody>
          <a:bodyPr/>
          <a:lstStyle/>
          <a:p>
            <a:fld id="{D8F1605A-B16A-4AD1-A2AF-DF32347B9385}" type="slidenum">
              <a:rPr lang="en-GB" smtClean="0"/>
              <a:t>‹#›</a:t>
            </a:fld>
            <a:endParaRPr lang="en-GB"/>
          </a:p>
        </p:txBody>
      </p:sp>
    </p:spTree>
    <p:extLst>
      <p:ext uri="{BB962C8B-B14F-4D97-AF65-F5344CB8AC3E}">
        <p14:creationId xmlns:p14="http://schemas.microsoft.com/office/powerpoint/2010/main" val="3866059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AC32D-EB08-F51B-0D30-AE9695F471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E0B689-743C-8F1D-F369-894CE070C7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83A217-F58A-87DA-F639-59F08F34DE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94D92E-E1A8-0EB8-E67F-F15740692555}"/>
              </a:ext>
            </a:extLst>
          </p:cNvPr>
          <p:cNvSpPr>
            <a:spLocks noGrp="1"/>
          </p:cNvSpPr>
          <p:nvPr>
            <p:ph type="dt" sz="half" idx="10"/>
          </p:nvPr>
        </p:nvSpPr>
        <p:spPr/>
        <p:txBody>
          <a:bodyPr/>
          <a:lstStyle/>
          <a:p>
            <a:fld id="{4C98E929-D4E6-4BC7-9FF1-FF62F74DA0AE}" type="datetimeFigureOut">
              <a:rPr lang="en-GB" smtClean="0"/>
              <a:t>04/12/2024</a:t>
            </a:fld>
            <a:endParaRPr lang="en-GB"/>
          </a:p>
        </p:txBody>
      </p:sp>
      <p:sp>
        <p:nvSpPr>
          <p:cNvPr id="6" name="Footer Placeholder 5">
            <a:extLst>
              <a:ext uri="{FF2B5EF4-FFF2-40B4-BE49-F238E27FC236}">
                <a16:creationId xmlns:a16="http://schemas.microsoft.com/office/drawing/2014/main" id="{F27AFDF1-7D45-24D1-8F90-2F33D557D9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65C5DD-258C-C53E-CE9D-B9EA02F00799}"/>
              </a:ext>
            </a:extLst>
          </p:cNvPr>
          <p:cNvSpPr>
            <a:spLocks noGrp="1"/>
          </p:cNvSpPr>
          <p:nvPr>
            <p:ph type="sldNum" sz="quarter" idx="12"/>
          </p:nvPr>
        </p:nvSpPr>
        <p:spPr/>
        <p:txBody>
          <a:bodyPr/>
          <a:lstStyle/>
          <a:p>
            <a:fld id="{D8F1605A-B16A-4AD1-A2AF-DF32347B9385}" type="slidenum">
              <a:rPr lang="en-GB" smtClean="0"/>
              <a:t>‹#›</a:t>
            </a:fld>
            <a:endParaRPr lang="en-GB"/>
          </a:p>
        </p:txBody>
      </p:sp>
    </p:spTree>
    <p:extLst>
      <p:ext uri="{BB962C8B-B14F-4D97-AF65-F5344CB8AC3E}">
        <p14:creationId xmlns:p14="http://schemas.microsoft.com/office/powerpoint/2010/main" val="2194978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E9B8-74D5-8046-B3C2-AE7A4AEBA90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5D955F-E590-4837-3F00-13066FD06C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38D343-70C6-2FC5-7B68-1AF74FDBD6F2}"/>
              </a:ext>
            </a:extLst>
          </p:cNvPr>
          <p:cNvSpPr>
            <a:spLocks noGrp="1"/>
          </p:cNvSpPr>
          <p:nvPr>
            <p:ph type="dt" sz="half" idx="10"/>
          </p:nvPr>
        </p:nvSpPr>
        <p:spPr/>
        <p:txBody>
          <a:bodyPr/>
          <a:lstStyle/>
          <a:p>
            <a:fld id="{4C98E929-D4E6-4BC7-9FF1-FF62F74DA0AE}" type="datetimeFigureOut">
              <a:rPr lang="en-GB" smtClean="0"/>
              <a:t>04/12/2024</a:t>
            </a:fld>
            <a:endParaRPr lang="en-GB"/>
          </a:p>
        </p:txBody>
      </p:sp>
      <p:sp>
        <p:nvSpPr>
          <p:cNvPr id="5" name="Footer Placeholder 4">
            <a:extLst>
              <a:ext uri="{FF2B5EF4-FFF2-40B4-BE49-F238E27FC236}">
                <a16:creationId xmlns:a16="http://schemas.microsoft.com/office/drawing/2014/main" id="{6844CAE5-DD27-79C3-24A7-EE58BBF76B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1DD73E-A80D-7DB3-2B7D-B3D1A73FBB68}"/>
              </a:ext>
            </a:extLst>
          </p:cNvPr>
          <p:cNvSpPr>
            <a:spLocks noGrp="1"/>
          </p:cNvSpPr>
          <p:nvPr>
            <p:ph type="sldNum" sz="quarter" idx="12"/>
          </p:nvPr>
        </p:nvSpPr>
        <p:spPr/>
        <p:txBody>
          <a:bodyPr/>
          <a:lstStyle/>
          <a:p>
            <a:fld id="{D8F1605A-B16A-4AD1-A2AF-DF32347B9385}" type="slidenum">
              <a:rPr lang="en-GB" smtClean="0"/>
              <a:t>‹#›</a:t>
            </a:fld>
            <a:endParaRPr lang="en-GB"/>
          </a:p>
        </p:txBody>
      </p:sp>
    </p:spTree>
    <p:extLst>
      <p:ext uri="{BB962C8B-B14F-4D97-AF65-F5344CB8AC3E}">
        <p14:creationId xmlns:p14="http://schemas.microsoft.com/office/powerpoint/2010/main" val="1535741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8C1DA1-46EC-DE8E-727B-5EC8CF2D3D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0E75DF-9886-314A-A16C-FB72A3B76E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3D095A-8C7F-CC57-E161-E4672BE4FB0B}"/>
              </a:ext>
            </a:extLst>
          </p:cNvPr>
          <p:cNvSpPr>
            <a:spLocks noGrp="1"/>
          </p:cNvSpPr>
          <p:nvPr>
            <p:ph type="dt" sz="half" idx="10"/>
          </p:nvPr>
        </p:nvSpPr>
        <p:spPr/>
        <p:txBody>
          <a:bodyPr/>
          <a:lstStyle/>
          <a:p>
            <a:fld id="{4C98E929-D4E6-4BC7-9FF1-FF62F74DA0AE}" type="datetimeFigureOut">
              <a:rPr lang="en-GB" smtClean="0"/>
              <a:t>04/12/2024</a:t>
            </a:fld>
            <a:endParaRPr lang="en-GB"/>
          </a:p>
        </p:txBody>
      </p:sp>
      <p:sp>
        <p:nvSpPr>
          <p:cNvPr id="5" name="Footer Placeholder 4">
            <a:extLst>
              <a:ext uri="{FF2B5EF4-FFF2-40B4-BE49-F238E27FC236}">
                <a16:creationId xmlns:a16="http://schemas.microsoft.com/office/drawing/2014/main" id="{4874906B-0D75-6CA8-C361-87D0FA6B90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1E523B-0B17-6BA5-3243-E29617BEF72F}"/>
              </a:ext>
            </a:extLst>
          </p:cNvPr>
          <p:cNvSpPr>
            <a:spLocks noGrp="1"/>
          </p:cNvSpPr>
          <p:nvPr>
            <p:ph type="sldNum" sz="quarter" idx="12"/>
          </p:nvPr>
        </p:nvSpPr>
        <p:spPr/>
        <p:txBody>
          <a:bodyPr/>
          <a:lstStyle/>
          <a:p>
            <a:fld id="{D8F1605A-B16A-4AD1-A2AF-DF32347B9385}" type="slidenum">
              <a:rPr lang="en-GB" smtClean="0"/>
              <a:t>‹#›</a:t>
            </a:fld>
            <a:endParaRPr lang="en-GB"/>
          </a:p>
        </p:txBody>
      </p:sp>
    </p:spTree>
    <p:extLst>
      <p:ext uri="{BB962C8B-B14F-4D97-AF65-F5344CB8AC3E}">
        <p14:creationId xmlns:p14="http://schemas.microsoft.com/office/powerpoint/2010/main" val="2493664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3DCF5A-3FE1-BC6B-3AE3-600EF457E7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F22C3A-0A6F-68C4-7A8A-6E89C1E7C1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63BA7C-C10A-471F-1F33-180C7D3837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98E929-D4E6-4BC7-9FF1-FF62F74DA0AE}" type="datetimeFigureOut">
              <a:rPr lang="en-GB" smtClean="0"/>
              <a:t>04/12/2024</a:t>
            </a:fld>
            <a:endParaRPr lang="en-GB"/>
          </a:p>
        </p:txBody>
      </p:sp>
      <p:sp>
        <p:nvSpPr>
          <p:cNvPr id="5" name="Footer Placeholder 4">
            <a:extLst>
              <a:ext uri="{FF2B5EF4-FFF2-40B4-BE49-F238E27FC236}">
                <a16:creationId xmlns:a16="http://schemas.microsoft.com/office/drawing/2014/main" id="{CBD51E90-5B93-78D3-C47B-64B3C618AB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FD72640-1879-AF05-918D-8F1AF618F0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F1605A-B16A-4AD1-A2AF-DF32347B9385}" type="slidenum">
              <a:rPr lang="en-GB" smtClean="0"/>
              <a:t>‹#›</a:t>
            </a:fld>
            <a:endParaRPr lang="en-GB"/>
          </a:p>
        </p:txBody>
      </p:sp>
    </p:spTree>
    <p:extLst>
      <p:ext uri="{BB962C8B-B14F-4D97-AF65-F5344CB8AC3E}">
        <p14:creationId xmlns:p14="http://schemas.microsoft.com/office/powerpoint/2010/main" val="23564800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image" Target="../media/image5.tmp"/><Relationship Id="rId1" Type="http://schemas.openxmlformats.org/officeDocument/2006/relationships/slideLayout" Target="../slideLayouts/slideLayout2.xml"/><Relationship Id="rId5" Type="http://schemas.openxmlformats.org/officeDocument/2006/relationships/image" Target="../media/image8.tmp"/><Relationship Id="rId4" Type="http://schemas.openxmlformats.org/officeDocument/2006/relationships/image" Target="../media/image7.tmp"/></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image" Target="../media/image5.tmp"/><Relationship Id="rId1" Type="http://schemas.openxmlformats.org/officeDocument/2006/relationships/slideLayout" Target="../slideLayouts/slideLayout2.xml"/><Relationship Id="rId5" Type="http://schemas.openxmlformats.org/officeDocument/2006/relationships/image" Target="../media/image8.tmp"/><Relationship Id="rId4" Type="http://schemas.openxmlformats.org/officeDocument/2006/relationships/image" Target="../media/image7.tmp"/></Relationships>
</file>

<file path=ppt/slides/_rels/slide13.xml.rels><?xml version="1.0" encoding="UTF-8" standalone="yes"?>
<Relationships xmlns="http://schemas.openxmlformats.org/package/2006/relationships"><Relationship Id="rId8" Type="http://schemas.openxmlformats.org/officeDocument/2006/relationships/image" Target="../media/image18.tmp"/><Relationship Id="rId3" Type="http://schemas.openxmlformats.org/officeDocument/2006/relationships/image" Target="../media/image15.tmp"/><Relationship Id="rId7" Type="http://schemas.openxmlformats.org/officeDocument/2006/relationships/hyperlink" Target="http://www.bera.ac.uk/publication/ethical-guidelines-for-educational-research-fifth-edition-2024"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uwtsd.ac.uk/research/research-ethics/" TargetMode="External"/><Relationship Id="rId5" Type="http://schemas.openxmlformats.org/officeDocument/2006/relationships/image" Target="../media/image17.sv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tmp"/><Relationship Id="rId1" Type="http://schemas.openxmlformats.org/officeDocument/2006/relationships/slideLayout" Target="../slideLayouts/slideLayout6.xml"/><Relationship Id="rId4" Type="http://schemas.openxmlformats.org/officeDocument/2006/relationships/image" Target="../media/image21.tmp"/></Relationships>
</file>

<file path=ppt/slides/_rels/slide15.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flickr.com/photos/lwr/3360275642/"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9.tmp"/><Relationship Id="rId2" Type="http://schemas.openxmlformats.org/officeDocument/2006/relationships/image" Target="../media/image48.tmp"/><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51.tmp"/><Relationship Id="rId2" Type="http://schemas.openxmlformats.org/officeDocument/2006/relationships/image" Target="../media/image50.tmp"/><Relationship Id="rId1" Type="http://schemas.openxmlformats.org/officeDocument/2006/relationships/slideLayout" Target="../slideLayouts/slideLayout2.xml"/><Relationship Id="rId5" Type="http://schemas.openxmlformats.org/officeDocument/2006/relationships/image" Target="../media/image53.tmp"/><Relationship Id="rId4" Type="http://schemas.openxmlformats.org/officeDocument/2006/relationships/image" Target="../media/image52.tmp"/></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58.png"/><Relationship Id="rId4" Type="http://schemas.openxmlformats.org/officeDocument/2006/relationships/image" Target="../media/image57.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explore.bps.org.uk/content/report-guideline/bpsrep.2021.inf180/chapter/bpsrep.2021.inf180.10" TargetMode="External"/><Relationship Id="rId2" Type="http://schemas.openxmlformats.org/officeDocument/2006/relationships/image" Target="../media/image59.tmp"/><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9.tmp"/><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9.tmp"/><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9.tmp"/><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1.tmp"/><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1.tmp"/><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1.tmp"/><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62.tmp"/><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62.tmp"/><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3.tmp"/><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3.tmp"/><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4.tmp"/><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64.tmp"/><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65.tmp"/><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image" Target="../media/image66.tmp"/><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66.tmp"/><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67.tmp"/><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8.tmp"/><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9.tmp"/><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70.tmp"/><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72.tmp"/><Relationship Id="rId2" Type="http://schemas.openxmlformats.org/officeDocument/2006/relationships/image" Target="../media/image71.tmp"/><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B6167960-7FFE-646D-E2F7-2606E6F925A6}"/>
              </a:ext>
            </a:extLst>
          </p:cNvPr>
          <p:cNvPicPr>
            <a:picLocks noChangeAspect="1"/>
          </p:cNvPicPr>
          <p:nvPr/>
        </p:nvPicPr>
        <p:blipFill rotWithShape="1">
          <a:blip r:embed="rId2">
            <a:alphaModFix amt="50000"/>
          </a:blip>
          <a:srcRect b="6250"/>
          <a:stretch/>
        </p:blipFill>
        <p:spPr>
          <a:xfrm>
            <a:off x="20" y="1"/>
            <a:ext cx="12191980" cy="6857999"/>
          </a:xfrm>
          <a:prstGeom prst="rect">
            <a:avLst/>
          </a:prstGeom>
        </p:spPr>
      </p:pic>
      <p:sp>
        <p:nvSpPr>
          <p:cNvPr id="2" name="Title 1">
            <a:extLst>
              <a:ext uri="{FF2B5EF4-FFF2-40B4-BE49-F238E27FC236}">
                <a16:creationId xmlns:a16="http://schemas.microsoft.com/office/drawing/2014/main" id="{F72FAE3D-E698-3540-B912-10D1A9540E05}"/>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ECDE7018</a:t>
            </a:r>
          </a:p>
        </p:txBody>
      </p:sp>
      <p:sp>
        <p:nvSpPr>
          <p:cNvPr id="3" name="Subtitle 2">
            <a:extLst>
              <a:ext uri="{FF2B5EF4-FFF2-40B4-BE49-F238E27FC236}">
                <a16:creationId xmlns:a16="http://schemas.microsoft.com/office/drawing/2014/main" id="{77B3A485-4B73-E90C-02FE-11A846005057}"/>
              </a:ext>
            </a:extLst>
          </p:cNvPr>
          <p:cNvSpPr>
            <a:spLocks noGrp="1"/>
          </p:cNvSpPr>
          <p:nvPr>
            <p:ph type="subTitle" idx="1"/>
          </p:nvPr>
        </p:nvSpPr>
        <p:spPr>
          <a:xfrm>
            <a:off x="1524000" y="4159404"/>
            <a:ext cx="9144000" cy="1576234"/>
          </a:xfrm>
        </p:spPr>
        <p:txBody>
          <a:bodyPr>
            <a:noAutofit/>
          </a:bodyPr>
          <a:lstStyle/>
          <a:p>
            <a:r>
              <a:rPr lang="en-GB" sz="4000" dirty="0">
                <a:solidFill>
                  <a:srgbClr val="FFFFFF"/>
                </a:solidFill>
              </a:rPr>
              <a:t>Session 9</a:t>
            </a:r>
          </a:p>
          <a:p>
            <a:r>
              <a:rPr lang="en-GB" sz="4000" dirty="0">
                <a:solidFill>
                  <a:srgbClr val="FFFFFF"/>
                </a:solidFill>
              </a:rPr>
              <a:t>Ethics and the Ethics Form</a:t>
            </a:r>
          </a:p>
        </p:txBody>
      </p:sp>
    </p:spTree>
    <p:extLst>
      <p:ext uri="{BB962C8B-B14F-4D97-AF65-F5344CB8AC3E}">
        <p14:creationId xmlns:p14="http://schemas.microsoft.com/office/powerpoint/2010/main" val="273303795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group of colorful lights&#10;&#10;Description automatically generated">
            <a:extLst>
              <a:ext uri="{FF2B5EF4-FFF2-40B4-BE49-F238E27FC236}">
                <a16:creationId xmlns:a16="http://schemas.microsoft.com/office/drawing/2014/main" id="{5EE1DE97-112A-B247-73CC-D86B280A70E7}"/>
              </a:ext>
            </a:extLst>
          </p:cNvPr>
          <p:cNvPicPr>
            <a:picLocks noChangeAspect="1"/>
          </p:cNvPicPr>
          <p:nvPr/>
        </p:nvPicPr>
        <p:blipFill rotWithShape="1">
          <a:blip r:embed="rId2">
            <a:alphaModFix amt="50000"/>
          </a:blip>
          <a:srcRect t="9978" r="-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A895EA74-1FCB-0056-451C-45E4D4776326}"/>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Where do ethical considerations fit into this assignment?</a:t>
            </a:r>
          </a:p>
        </p:txBody>
      </p:sp>
      <p:sp>
        <p:nvSpPr>
          <p:cNvPr id="2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24326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7" descr="A questionnaire with black and white text&#10;&#10;Description automatically generated">
            <a:extLst>
              <a:ext uri="{FF2B5EF4-FFF2-40B4-BE49-F238E27FC236}">
                <a16:creationId xmlns:a16="http://schemas.microsoft.com/office/drawing/2014/main" id="{A0B2FB56-74F2-E4BB-099F-419C9FD9318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3467" y="689103"/>
            <a:ext cx="10905066" cy="5479792"/>
          </a:xfrm>
          <a:prstGeom prst="rect">
            <a:avLst/>
          </a:prstGeom>
        </p:spPr>
      </p:pic>
      <p:sp>
        <p:nvSpPr>
          <p:cNvPr id="6" name="TextBox 5">
            <a:extLst>
              <a:ext uri="{FF2B5EF4-FFF2-40B4-BE49-F238E27FC236}">
                <a16:creationId xmlns:a16="http://schemas.microsoft.com/office/drawing/2014/main" id="{426A838D-8EE9-7B8B-F6C1-91810F0D17A7}"/>
              </a:ext>
            </a:extLst>
          </p:cNvPr>
          <p:cNvSpPr txBox="1"/>
          <p:nvPr/>
        </p:nvSpPr>
        <p:spPr>
          <a:xfrm>
            <a:off x="583421" y="4315604"/>
            <a:ext cx="11017678" cy="553065"/>
          </a:xfrm>
          <a:custGeom>
            <a:avLst/>
            <a:gdLst>
              <a:gd name="connsiteX0" fmla="*/ 0 w 11017678"/>
              <a:gd name="connsiteY0" fmla="*/ 0 h 553065"/>
              <a:gd name="connsiteX1" fmla="*/ 358075 w 11017678"/>
              <a:gd name="connsiteY1" fmla="*/ 0 h 553065"/>
              <a:gd name="connsiteX2" fmla="*/ 1267033 w 11017678"/>
              <a:gd name="connsiteY2" fmla="*/ 0 h 553065"/>
              <a:gd name="connsiteX3" fmla="*/ 1625108 w 11017678"/>
              <a:gd name="connsiteY3" fmla="*/ 0 h 553065"/>
              <a:gd name="connsiteX4" fmla="*/ 2534066 w 11017678"/>
              <a:gd name="connsiteY4" fmla="*/ 0 h 553065"/>
              <a:gd name="connsiteX5" fmla="*/ 3332848 w 11017678"/>
              <a:gd name="connsiteY5" fmla="*/ 0 h 553065"/>
              <a:gd name="connsiteX6" fmla="*/ 3801099 w 11017678"/>
              <a:gd name="connsiteY6" fmla="*/ 0 h 553065"/>
              <a:gd name="connsiteX7" fmla="*/ 4269350 w 11017678"/>
              <a:gd name="connsiteY7" fmla="*/ 0 h 553065"/>
              <a:gd name="connsiteX8" fmla="*/ 5178309 w 11017678"/>
              <a:gd name="connsiteY8" fmla="*/ 0 h 553065"/>
              <a:gd name="connsiteX9" fmla="*/ 5866914 w 11017678"/>
              <a:gd name="connsiteY9" fmla="*/ 0 h 553065"/>
              <a:gd name="connsiteX10" fmla="*/ 6555518 w 11017678"/>
              <a:gd name="connsiteY10" fmla="*/ 0 h 553065"/>
              <a:gd name="connsiteX11" fmla="*/ 7354300 w 11017678"/>
              <a:gd name="connsiteY11" fmla="*/ 0 h 553065"/>
              <a:gd name="connsiteX12" fmla="*/ 8153082 w 11017678"/>
              <a:gd name="connsiteY12" fmla="*/ 0 h 553065"/>
              <a:gd name="connsiteX13" fmla="*/ 8511156 w 11017678"/>
              <a:gd name="connsiteY13" fmla="*/ 0 h 553065"/>
              <a:gd name="connsiteX14" fmla="*/ 9199761 w 11017678"/>
              <a:gd name="connsiteY14" fmla="*/ 0 h 553065"/>
              <a:gd name="connsiteX15" fmla="*/ 9998543 w 11017678"/>
              <a:gd name="connsiteY15" fmla="*/ 0 h 553065"/>
              <a:gd name="connsiteX16" fmla="*/ 11017678 w 11017678"/>
              <a:gd name="connsiteY16" fmla="*/ 0 h 553065"/>
              <a:gd name="connsiteX17" fmla="*/ 11017678 w 11017678"/>
              <a:gd name="connsiteY17" fmla="*/ 553065 h 553065"/>
              <a:gd name="connsiteX18" fmla="*/ 10329073 w 11017678"/>
              <a:gd name="connsiteY18" fmla="*/ 553065 h 553065"/>
              <a:gd name="connsiteX19" fmla="*/ 9970999 w 11017678"/>
              <a:gd name="connsiteY19" fmla="*/ 553065 h 553065"/>
              <a:gd name="connsiteX20" fmla="*/ 9062040 w 11017678"/>
              <a:gd name="connsiteY20" fmla="*/ 553065 h 553065"/>
              <a:gd name="connsiteX21" fmla="*/ 8703966 w 11017678"/>
              <a:gd name="connsiteY21" fmla="*/ 553065 h 553065"/>
              <a:gd name="connsiteX22" fmla="*/ 8235714 w 11017678"/>
              <a:gd name="connsiteY22" fmla="*/ 553065 h 553065"/>
              <a:gd name="connsiteX23" fmla="*/ 7877640 w 11017678"/>
              <a:gd name="connsiteY23" fmla="*/ 553065 h 553065"/>
              <a:gd name="connsiteX24" fmla="*/ 7299212 w 11017678"/>
              <a:gd name="connsiteY24" fmla="*/ 553065 h 553065"/>
              <a:gd name="connsiteX25" fmla="*/ 6941137 w 11017678"/>
              <a:gd name="connsiteY25" fmla="*/ 553065 h 553065"/>
              <a:gd name="connsiteX26" fmla="*/ 6472886 w 11017678"/>
              <a:gd name="connsiteY26" fmla="*/ 553065 h 553065"/>
              <a:gd name="connsiteX27" fmla="*/ 5784281 w 11017678"/>
              <a:gd name="connsiteY27" fmla="*/ 553065 h 553065"/>
              <a:gd name="connsiteX28" fmla="*/ 5426206 w 11017678"/>
              <a:gd name="connsiteY28" fmla="*/ 553065 h 553065"/>
              <a:gd name="connsiteX29" fmla="*/ 4737602 w 11017678"/>
              <a:gd name="connsiteY29" fmla="*/ 553065 h 553065"/>
              <a:gd name="connsiteX30" fmla="*/ 4048997 w 11017678"/>
              <a:gd name="connsiteY30" fmla="*/ 553065 h 553065"/>
              <a:gd name="connsiteX31" fmla="*/ 3580745 w 11017678"/>
              <a:gd name="connsiteY31" fmla="*/ 553065 h 553065"/>
              <a:gd name="connsiteX32" fmla="*/ 2671787 w 11017678"/>
              <a:gd name="connsiteY32" fmla="*/ 553065 h 553065"/>
              <a:gd name="connsiteX33" fmla="*/ 1983182 w 11017678"/>
              <a:gd name="connsiteY33" fmla="*/ 553065 h 553065"/>
              <a:gd name="connsiteX34" fmla="*/ 1625108 w 11017678"/>
              <a:gd name="connsiteY34" fmla="*/ 553065 h 553065"/>
              <a:gd name="connsiteX35" fmla="*/ 1046679 w 11017678"/>
              <a:gd name="connsiteY35" fmla="*/ 553065 h 553065"/>
              <a:gd name="connsiteX36" fmla="*/ 0 w 11017678"/>
              <a:gd name="connsiteY36" fmla="*/ 553065 h 553065"/>
              <a:gd name="connsiteX37" fmla="*/ 0 w 11017678"/>
              <a:gd name="connsiteY37" fmla="*/ 0 h 553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1017678" h="553065" extrusionOk="0">
                <a:moveTo>
                  <a:pt x="0" y="0"/>
                </a:moveTo>
                <a:cubicBezTo>
                  <a:pt x="128657" y="-15341"/>
                  <a:pt x="250434" y="-2260"/>
                  <a:pt x="358075" y="0"/>
                </a:cubicBezTo>
                <a:cubicBezTo>
                  <a:pt x="465717" y="2260"/>
                  <a:pt x="999157" y="42844"/>
                  <a:pt x="1267033" y="0"/>
                </a:cubicBezTo>
                <a:cubicBezTo>
                  <a:pt x="1534909" y="-42844"/>
                  <a:pt x="1478827" y="12483"/>
                  <a:pt x="1625108" y="0"/>
                </a:cubicBezTo>
                <a:cubicBezTo>
                  <a:pt x="1771389" y="-12483"/>
                  <a:pt x="2219869" y="25690"/>
                  <a:pt x="2534066" y="0"/>
                </a:cubicBezTo>
                <a:cubicBezTo>
                  <a:pt x="2848263" y="-25690"/>
                  <a:pt x="2955847" y="-17419"/>
                  <a:pt x="3332848" y="0"/>
                </a:cubicBezTo>
                <a:cubicBezTo>
                  <a:pt x="3709849" y="17419"/>
                  <a:pt x="3666685" y="6654"/>
                  <a:pt x="3801099" y="0"/>
                </a:cubicBezTo>
                <a:cubicBezTo>
                  <a:pt x="3935513" y="-6654"/>
                  <a:pt x="4039326" y="11274"/>
                  <a:pt x="4269350" y="0"/>
                </a:cubicBezTo>
                <a:cubicBezTo>
                  <a:pt x="4499374" y="-11274"/>
                  <a:pt x="4756133" y="2623"/>
                  <a:pt x="5178309" y="0"/>
                </a:cubicBezTo>
                <a:cubicBezTo>
                  <a:pt x="5600485" y="-2623"/>
                  <a:pt x="5676618" y="13202"/>
                  <a:pt x="5866914" y="0"/>
                </a:cubicBezTo>
                <a:cubicBezTo>
                  <a:pt x="6057210" y="-13202"/>
                  <a:pt x="6331403" y="-20006"/>
                  <a:pt x="6555518" y="0"/>
                </a:cubicBezTo>
                <a:cubicBezTo>
                  <a:pt x="6779633" y="20006"/>
                  <a:pt x="7171094" y="-11709"/>
                  <a:pt x="7354300" y="0"/>
                </a:cubicBezTo>
                <a:cubicBezTo>
                  <a:pt x="7537506" y="11709"/>
                  <a:pt x="7922008" y="-33744"/>
                  <a:pt x="8153082" y="0"/>
                </a:cubicBezTo>
                <a:cubicBezTo>
                  <a:pt x="8384156" y="33744"/>
                  <a:pt x="8421806" y="-17086"/>
                  <a:pt x="8511156" y="0"/>
                </a:cubicBezTo>
                <a:cubicBezTo>
                  <a:pt x="8600506" y="17086"/>
                  <a:pt x="8897085" y="-25195"/>
                  <a:pt x="9199761" y="0"/>
                </a:cubicBezTo>
                <a:cubicBezTo>
                  <a:pt x="9502438" y="25195"/>
                  <a:pt x="9689667" y="23927"/>
                  <a:pt x="9998543" y="0"/>
                </a:cubicBezTo>
                <a:cubicBezTo>
                  <a:pt x="10307419" y="-23927"/>
                  <a:pt x="10684841" y="-19495"/>
                  <a:pt x="11017678" y="0"/>
                </a:cubicBezTo>
                <a:cubicBezTo>
                  <a:pt x="11027531" y="214365"/>
                  <a:pt x="11023074" y="426231"/>
                  <a:pt x="11017678" y="553065"/>
                </a:cubicBezTo>
                <a:cubicBezTo>
                  <a:pt x="10708454" y="551555"/>
                  <a:pt x="10507131" y="548521"/>
                  <a:pt x="10329073" y="553065"/>
                </a:cubicBezTo>
                <a:cubicBezTo>
                  <a:pt x="10151015" y="557609"/>
                  <a:pt x="10102935" y="536892"/>
                  <a:pt x="9970999" y="553065"/>
                </a:cubicBezTo>
                <a:cubicBezTo>
                  <a:pt x="9839063" y="569238"/>
                  <a:pt x="9313378" y="580399"/>
                  <a:pt x="9062040" y="553065"/>
                </a:cubicBezTo>
                <a:cubicBezTo>
                  <a:pt x="8810702" y="525731"/>
                  <a:pt x="8870325" y="555799"/>
                  <a:pt x="8703966" y="553065"/>
                </a:cubicBezTo>
                <a:cubicBezTo>
                  <a:pt x="8537607" y="550331"/>
                  <a:pt x="8432193" y="560709"/>
                  <a:pt x="8235714" y="553065"/>
                </a:cubicBezTo>
                <a:cubicBezTo>
                  <a:pt x="8039235" y="545421"/>
                  <a:pt x="8039097" y="566773"/>
                  <a:pt x="7877640" y="553065"/>
                </a:cubicBezTo>
                <a:cubicBezTo>
                  <a:pt x="7716183" y="539357"/>
                  <a:pt x="7421152" y="579154"/>
                  <a:pt x="7299212" y="553065"/>
                </a:cubicBezTo>
                <a:cubicBezTo>
                  <a:pt x="7177272" y="526976"/>
                  <a:pt x="7058910" y="536173"/>
                  <a:pt x="6941137" y="553065"/>
                </a:cubicBezTo>
                <a:cubicBezTo>
                  <a:pt x="6823365" y="569957"/>
                  <a:pt x="6576101" y="560605"/>
                  <a:pt x="6472886" y="553065"/>
                </a:cubicBezTo>
                <a:cubicBezTo>
                  <a:pt x="6369671" y="545525"/>
                  <a:pt x="5973011" y="583815"/>
                  <a:pt x="5784281" y="553065"/>
                </a:cubicBezTo>
                <a:cubicBezTo>
                  <a:pt x="5595551" y="522315"/>
                  <a:pt x="5588056" y="538869"/>
                  <a:pt x="5426206" y="553065"/>
                </a:cubicBezTo>
                <a:cubicBezTo>
                  <a:pt x="5264356" y="567261"/>
                  <a:pt x="5032179" y="581194"/>
                  <a:pt x="4737602" y="553065"/>
                </a:cubicBezTo>
                <a:cubicBezTo>
                  <a:pt x="4443025" y="524936"/>
                  <a:pt x="4356150" y="531011"/>
                  <a:pt x="4048997" y="553065"/>
                </a:cubicBezTo>
                <a:cubicBezTo>
                  <a:pt x="3741845" y="575119"/>
                  <a:pt x="3774351" y="547560"/>
                  <a:pt x="3580745" y="553065"/>
                </a:cubicBezTo>
                <a:cubicBezTo>
                  <a:pt x="3387139" y="558570"/>
                  <a:pt x="3064030" y="577990"/>
                  <a:pt x="2671787" y="553065"/>
                </a:cubicBezTo>
                <a:cubicBezTo>
                  <a:pt x="2279544" y="528140"/>
                  <a:pt x="2166497" y="557993"/>
                  <a:pt x="1983182" y="553065"/>
                </a:cubicBezTo>
                <a:cubicBezTo>
                  <a:pt x="1799867" y="548137"/>
                  <a:pt x="1744663" y="542365"/>
                  <a:pt x="1625108" y="553065"/>
                </a:cubicBezTo>
                <a:cubicBezTo>
                  <a:pt x="1505553" y="563765"/>
                  <a:pt x="1163664" y="575161"/>
                  <a:pt x="1046679" y="553065"/>
                </a:cubicBezTo>
                <a:cubicBezTo>
                  <a:pt x="929694" y="530969"/>
                  <a:pt x="476639" y="583345"/>
                  <a:pt x="0" y="553065"/>
                </a:cubicBezTo>
                <a:cubicBezTo>
                  <a:pt x="-14243" y="404107"/>
                  <a:pt x="-8849" y="268145"/>
                  <a:pt x="0" y="0"/>
                </a:cubicBezTo>
                <a:close/>
              </a:path>
            </a:pathLst>
          </a:custGeom>
          <a:noFill/>
          <a:ln w="57150">
            <a:solidFill>
              <a:schemeClr val="accent6"/>
            </a:solidFill>
            <a:extLst>
              <a:ext uri="{C807C97D-BFC1-408E-A445-0C87EB9F89A2}">
                <ask:lineSketchStyleProps xmlns:ask="http://schemas.microsoft.com/office/drawing/2018/sketchyshapes" sd="2997235996">
                  <a:prstGeom prst="rect">
                    <a:avLst/>
                  </a:prstGeom>
                  <ask:type>
                    <ask:lineSketchFreehand/>
                  </ask:type>
                </ask:lineSketchStyleProps>
              </a:ext>
            </a:extLst>
          </a:ln>
        </p:spPr>
        <p:txBody>
          <a:bodyPr wrap="square" rtlCol="0">
            <a:spAutoFit/>
          </a:bodyPr>
          <a:lstStyle/>
          <a:p>
            <a:endParaRPr lang="en-GB" dirty="0"/>
          </a:p>
        </p:txBody>
      </p:sp>
    </p:spTree>
    <p:extLst>
      <p:ext uri="{BB962C8B-B14F-4D97-AF65-F5344CB8AC3E}">
        <p14:creationId xmlns:p14="http://schemas.microsoft.com/office/powerpoint/2010/main" val="2475561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screenshot of a computer&#10;&#10;Description automatically generated">
            <a:extLst>
              <a:ext uri="{FF2B5EF4-FFF2-40B4-BE49-F238E27FC236}">
                <a16:creationId xmlns:a16="http://schemas.microsoft.com/office/drawing/2014/main" id="{6792161B-5D24-F36C-CC58-4026D70903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19473" y="1059180"/>
            <a:ext cx="10350005" cy="4554001"/>
          </a:xfrm>
          <a:prstGeom prst="rect">
            <a:avLst/>
          </a:prstGeom>
        </p:spPr>
      </p:pic>
    </p:spTree>
    <p:extLst>
      <p:ext uri="{BB962C8B-B14F-4D97-AF65-F5344CB8AC3E}">
        <p14:creationId xmlns:p14="http://schemas.microsoft.com/office/powerpoint/2010/main" val="3770453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080DA-3795-3CDF-C134-BF9426D6FC9E}"/>
              </a:ext>
            </a:extLst>
          </p:cNvPr>
          <p:cNvSpPr>
            <a:spLocks noGrp="1"/>
          </p:cNvSpPr>
          <p:nvPr>
            <p:ph type="title"/>
          </p:nvPr>
        </p:nvSpPr>
        <p:spPr/>
        <p:txBody>
          <a:bodyPr/>
          <a:lstStyle/>
          <a:p>
            <a:endParaRPr lang="en-GB"/>
          </a:p>
        </p:txBody>
      </p:sp>
      <p:pic>
        <p:nvPicPr>
          <p:cNvPr id="5" name="Content Placeholder 4" descr="A close-up of a document&#10;&#10;Description automatically generated">
            <a:extLst>
              <a:ext uri="{FF2B5EF4-FFF2-40B4-BE49-F238E27FC236}">
                <a16:creationId xmlns:a16="http://schemas.microsoft.com/office/drawing/2014/main" id="{1125066B-EB38-3735-1552-C8D4D3C0129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8719" y="106782"/>
            <a:ext cx="4641596" cy="6644436"/>
          </a:xfrm>
          <a:ln>
            <a:solidFill>
              <a:schemeClr val="accent4"/>
            </a:solidFill>
          </a:ln>
        </p:spPr>
      </p:pic>
      <p:pic>
        <p:nvPicPr>
          <p:cNvPr id="7" name="Picture 6" descr="A screenshot of a document&#10;&#10;Description automatically generated">
            <a:extLst>
              <a:ext uri="{FF2B5EF4-FFF2-40B4-BE49-F238E27FC236}">
                <a16:creationId xmlns:a16="http://schemas.microsoft.com/office/drawing/2014/main" id="{D8D64A64-F30C-3A42-6F18-61FBEC6355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77555">
            <a:off x="6597537" y="237592"/>
            <a:ext cx="5938037" cy="5266424"/>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378D04B1-677D-1A06-660F-E46D09AFB4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155968">
            <a:off x="5588885" y="2487880"/>
            <a:ext cx="6092323" cy="3519271"/>
          </a:xfrm>
          <a:prstGeom prst="rect">
            <a:avLst/>
          </a:prstGeom>
        </p:spPr>
      </p:pic>
      <p:pic>
        <p:nvPicPr>
          <p:cNvPr id="11" name="Picture 10" descr="A close-up of a text&#10;&#10;Description automatically generated">
            <a:extLst>
              <a:ext uri="{FF2B5EF4-FFF2-40B4-BE49-F238E27FC236}">
                <a16:creationId xmlns:a16="http://schemas.microsoft.com/office/drawing/2014/main" id="{10A7FA3E-B27A-6496-0259-3548F238E1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88419">
            <a:off x="6593136" y="5819736"/>
            <a:ext cx="6314039" cy="1561445"/>
          </a:xfrm>
          <a:prstGeom prst="rect">
            <a:avLst/>
          </a:prstGeom>
        </p:spPr>
      </p:pic>
    </p:spTree>
    <p:extLst>
      <p:ext uri="{BB962C8B-B14F-4D97-AF65-F5344CB8AC3E}">
        <p14:creationId xmlns:p14="http://schemas.microsoft.com/office/powerpoint/2010/main" val="1847817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A0A455B-F364-99F2-D0DF-FB327B2FD88E}"/>
              </a:ext>
            </a:extLst>
          </p:cNvPr>
          <p:cNvPicPr>
            <a:picLocks noChangeAspect="1"/>
          </p:cNvPicPr>
          <p:nvPr/>
        </p:nvPicPr>
        <p:blipFill rotWithShape="1">
          <a:blip r:embed="rId2">
            <a:alphaModFix amt="50000"/>
          </a:blip>
          <a:srcRect r="-1" b="24980"/>
          <a:stretch/>
        </p:blipFill>
        <p:spPr>
          <a:xfrm>
            <a:off x="20" y="10"/>
            <a:ext cx="12188930" cy="6857990"/>
          </a:xfrm>
          <a:prstGeom prst="rect">
            <a:avLst/>
          </a:prstGeom>
        </p:spPr>
      </p:pic>
      <p:sp>
        <p:nvSpPr>
          <p:cNvPr id="2" name="Title 1"/>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cap="all" spc="200" baseline="0">
                <a:solidFill>
                  <a:schemeClr val="bg1"/>
                </a:solidFill>
              </a:rPr>
              <a:t>Ethics Committee and the Ethical Approval Process</a:t>
            </a:r>
          </a:p>
        </p:txBody>
      </p:sp>
      <p:sp>
        <p:nvSpPr>
          <p:cNvPr id="18"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898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40080" y="325369"/>
            <a:ext cx="4368602" cy="1956841"/>
          </a:xfrm>
        </p:spPr>
        <p:txBody>
          <a:bodyPr anchor="b">
            <a:normAutofit/>
          </a:bodyPr>
          <a:lstStyle/>
          <a:p>
            <a:r>
              <a:rPr lang="en-GB" sz="4600"/>
              <a:t>Do I need ethical approval?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640080" y="2872899"/>
            <a:ext cx="4243589" cy="3320668"/>
          </a:xfrm>
        </p:spPr>
        <p:txBody>
          <a:bodyPr vert="horz" lIns="45720" tIns="45720" rIns="45720" bIns="45720" rtlCol="0">
            <a:normAutofit/>
          </a:bodyPr>
          <a:lstStyle/>
          <a:p>
            <a:pPr marL="0" indent="0">
              <a:buNone/>
            </a:pPr>
            <a:r>
              <a:rPr lang="en-GB" sz="2200"/>
              <a:t>All research requires you to consider the ethical implications.</a:t>
            </a:r>
          </a:p>
          <a:p>
            <a:pPr marL="0" indent="0">
              <a:buNone/>
            </a:pPr>
            <a:endParaRPr lang="en-GB" sz="2200"/>
          </a:p>
          <a:p>
            <a:pPr marL="0" indent="0">
              <a:buNone/>
            </a:pPr>
            <a:r>
              <a:rPr lang="en-GB" sz="2200"/>
              <a:t>All students must submit an ethics form formally to the Ethics Committee </a:t>
            </a:r>
            <a:r>
              <a:rPr lang="en-GB" sz="2200" b="1"/>
              <a:t>BEFORE carrying out any data collection.</a:t>
            </a:r>
          </a:p>
          <a:p>
            <a:pPr marL="0" indent="0">
              <a:buNone/>
            </a:pPr>
            <a:endParaRPr lang="en-GB" sz="2200"/>
          </a:p>
          <a:p>
            <a:pPr marL="0" indent="0">
              <a:buNone/>
            </a:pPr>
            <a:endParaRPr lang="en-GB" sz="2200"/>
          </a:p>
        </p:txBody>
      </p:sp>
      <p:pic>
        <p:nvPicPr>
          <p:cNvPr id="6" name="Picture 5" descr="Glasses on top of a book">
            <a:extLst>
              <a:ext uri="{FF2B5EF4-FFF2-40B4-BE49-F238E27FC236}">
                <a16:creationId xmlns:a16="http://schemas.microsoft.com/office/drawing/2014/main" id="{AE709F01-78B0-1A21-A41B-BF44A3AC0627}"/>
              </a:ext>
            </a:extLst>
          </p:cNvPr>
          <p:cNvPicPr>
            <a:picLocks noChangeAspect="1"/>
          </p:cNvPicPr>
          <p:nvPr/>
        </p:nvPicPr>
        <p:blipFill rotWithShape="1">
          <a:blip r:embed="rId3"/>
          <a:srcRect l="4109" r="2944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31058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indent="0">
              <a:lnSpc>
                <a:spcPct val="150000"/>
              </a:lnSpc>
              <a:buNone/>
            </a:pPr>
            <a:r>
              <a:rPr lang="en-GB" sz="4400" b="1" dirty="0"/>
              <a:t>What does this mean for you?</a:t>
            </a:r>
          </a:p>
        </p:txBody>
      </p:sp>
      <p:graphicFrame>
        <p:nvGraphicFramePr>
          <p:cNvPr id="5" name="Content Placeholder 2">
            <a:extLst>
              <a:ext uri="{FF2B5EF4-FFF2-40B4-BE49-F238E27FC236}">
                <a16:creationId xmlns:a16="http://schemas.microsoft.com/office/drawing/2014/main" id="{6CC56FEC-620A-D13E-E2BF-6C387E30B599}"/>
              </a:ext>
            </a:extLst>
          </p:cNvPr>
          <p:cNvGraphicFramePr>
            <a:graphicFrameLocks noGrp="1"/>
          </p:cNvGraphicFramePr>
          <p:nvPr>
            <p:ph idx="1"/>
            <p:extLst>
              <p:ext uri="{D42A27DB-BD31-4B8C-83A1-F6EECF244321}">
                <p14:modId xmlns:p14="http://schemas.microsoft.com/office/powerpoint/2010/main" val="3184605592"/>
              </p:ext>
            </p:extLst>
          </p:nvPr>
        </p:nvGraphicFramePr>
        <p:xfrm>
          <a:off x="736040" y="1785110"/>
          <a:ext cx="10719919" cy="3755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1730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ECDE7021</a:t>
            </a:r>
          </a:p>
        </p:txBody>
      </p:sp>
      <p:sp>
        <p:nvSpPr>
          <p:cNvPr id="4" name="Content Placeholder 3"/>
          <p:cNvSpPr>
            <a:spLocks noGrp="1"/>
          </p:cNvSpPr>
          <p:nvPr>
            <p:ph idx="1"/>
          </p:nvPr>
        </p:nvSpPr>
        <p:spPr>
          <a:xfrm>
            <a:off x="849689" y="2144161"/>
            <a:ext cx="10654053" cy="4404123"/>
          </a:xfrm>
        </p:spPr>
        <p:txBody>
          <a:bodyPr>
            <a:normAutofit/>
          </a:bodyPr>
          <a:lstStyle/>
          <a:p>
            <a:pPr>
              <a:lnSpc>
                <a:spcPct val="150000"/>
              </a:lnSpc>
              <a:buFont typeface="Wingdings" panose="05000000000000000000" pitchFamily="2" charset="2"/>
              <a:buChar char="§"/>
            </a:pPr>
            <a:r>
              <a:rPr lang="en-GB" sz="2400" dirty="0"/>
              <a:t>An ethical approval panel or ‘ethics committee’ is a group of people, with good collective understanding of research ethics, who meet to discuss the ethical implications of research proposals.</a:t>
            </a:r>
          </a:p>
          <a:p>
            <a:pPr>
              <a:lnSpc>
                <a:spcPct val="150000"/>
              </a:lnSpc>
              <a:buFont typeface="Wingdings" panose="05000000000000000000" pitchFamily="2" charset="2"/>
              <a:buChar char="§"/>
            </a:pPr>
            <a:r>
              <a:rPr lang="en-GB" sz="2400" dirty="0"/>
              <a:t>The ethics committee will consider the researcher’s proposed actions in meeting the ethical implications.</a:t>
            </a:r>
          </a:p>
          <a:p>
            <a:pPr>
              <a:lnSpc>
                <a:spcPct val="150000"/>
              </a:lnSpc>
              <a:buFont typeface="Wingdings" panose="05000000000000000000" pitchFamily="2" charset="2"/>
              <a:buChar char="§"/>
            </a:pPr>
            <a:r>
              <a:rPr lang="en-GB" sz="2400" dirty="0"/>
              <a:t>The panel will </a:t>
            </a:r>
            <a:r>
              <a:rPr lang="en-GB" sz="2400" b="1" dirty="0"/>
              <a:t>approve</a:t>
            </a:r>
            <a:r>
              <a:rPr lang="en-GB" sz="2400" dirty="0"/>
              <a:t>, </a:t>
            </a:r>
            <a:r>
              <a:rPr lang="en-GB" sz="2400" b="1" dirty="0"/>
              <a:t>conditionally approve </a:t>
            </a:r>
            <a:r>
              <a:rPr lang="en-GB" sz="2400" dirty="0"/>
              <a:t>or </a:t>
            </a:r>
            <a:r>
              <a:rPr lang="en-GB" sz="2400" b="1" dirty="0"/>
              <a:t>reject</a:t>
            </a:r>
            <a:r>
              <a:rPr lang="en-GB" sz="2400" dirty="0"/>
              <a:t> applications.</a:t>
            </a:r>
          </a:p>
        </p:txBody>
      </p:sp>
      <p:pic>
        <p:nvPicPr>
          <p:cNvPr id="11" name="Graphic 10" descr="Daily calendar with solid fill">
            <a:extLst>
              <a:ext uri="{FF2B5EF4-FFF2-40B4-BE49-F238E27FC236}">
                <a16:creationId xmlns:a16="http://schemas.microsoft.com/office/drawing/2014/main" id="{D36305E7-61FE-4FF5-9EED-37B2725C835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65028" y="51819"/>
            <a:ext cx="1878581" cy="1878581"/>
          </a:xfrm>
          <a:prstGeom prst="rect">
            <a:avLst/>
          </a:prstGeom>
        </p:spPr>
      </p:pic>
    </p:spTree>
    <p:extLst>
      <p:ext uri="{BB962C8B-B14F-4D97-AF65-F5344CB8AC3E}">
        <p14:creationId xmlns:p14="http://schemas.microsoft.com/office/powerpoint/2010/main" val="1716124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0" name="Picture 9" descr="Colorful carved figures of humans">
            <a:extLst>
              <a:ext uri="{FF2B5EF4-FFF2-40B4-BE49-F238E27FC236}">
                <a16:creationId xmlns:a16="http://schemas.microsoft.com/office/drawing/2014/main" id="{65F0222C-D56B-5DF6-AF37-0CA619940325}"/>
              </a:ext>
            </a:extLst>
          </p:cNvPr>
          <p:cNvPicPr>
            <a:picLocks noChangeAspect="1"/>
          </p:cNvPicPr>
          <p:nvPr/>
        </p:nvPicPr>
        <p:blipFill>
          <a:blip r:embed="rId3">
            <a:alphaModFix amt="60000"/>
          </a:blip>
          <a:srcRect t="21053"/>
          <a:stretch/>
        </p:blipFill>
        <p:spPr>
          <a:xfrm>
            <a:off x="-1" y="10"/>
            <a:ext cx="12192001" cy="6857990"/>
          </a:xfrm>
          <a:prstGeom prst="rect">
            <a:avLst/>
          </a:prstGeom>
        </p:spPr>
      </p:pic>
      <p:sp>
        <p:nvSpPr>
          <p:cNvPr id="5" name="Title 4"/>
          <p:cNvSpPr>
            <a:spLocks noGrp="1"/>
          </p:cNvSpPr>
          <p:nvPr>
            <p:ph type="title"/>
          </p:nvPr>
        </p:nvSpPr>
        <p:spPr>
          <a:xfrm>
            <a:off x="1198181" y="728906"/>
            <a:ext cx="9792471" cy="2057037"/>
          </a:xfrm>
        </p:spPr>
        <p:txBody>
          <a:bodyPr>
            <a:normAutofit/>
          </a:bodyPr>
          <a:lstStyle/>
          <a:p>
            <a:r>
              <a:rPr lang="en-US">
                <a:solidFill>
                  <a:srgbClr val="FFFFFF"/>
                </a:solidFill>
              </a:rPr>
              <a:t>Ethics Form</a:t>
            </a:r>
          </a:p>
        </p:txBody>
      </p:sp>
      <p:sp>
        <p:nvSpPr>
          <p:cNvPr id="8" name="Content Placeholder 7"/>
          <p:cNvSpPr>
            <a:spLocks noGrp="1"/>
          </p:cNvSpPr>
          <p:nvPr>
            <p:ph idx="1"/>
          </p:nvPr>
        </p:nvSpPr>
        <p:spPr>
          <a:xfrm>
            <a:off x="1198181" y="2957665"/>
            <a:ext cx="9792471" cy="3171423"/>
          </a:xfrm>
        </p:spPr>
        <p:txBody>
          <a:bodyPr>
            <a:normAutofit/>
          </a:bodyPr>
          <a:lstStyle/>
          <a:p>
            <a:r>
              <a:rPr lang="en-GB" sz="2000">
                <a:solidFill>
                  <a:srgbClr val="FFFFFF"/>
                </a:solidFill>
              </a:rPr>
              <a:t>What can you offer in FULL confidence?</a:t>
            </a:r>
          </a:p>
          <a:p>
            <a:pPr lvl="1"/>
            <a:r>
              <a:rPr lang="en-GB" sz="2000">
                <a:solidFill>
                  <a:srgbClr val="FFFFFF"/>
                </a:solidFill>
              </a:rPr>
              <a:t> never promise what you cannot offer.</a:t>
            </a:r>
          </a:p>
          <a:p>
            <a:pPr lvl="1"/>
            <a:endParaRPr lang="en-GB" sz="2000">
              <a:solidFill>
                <a:srgbClr val="FFFFFF"/>
              </a:solidFill>
            </a:endParaRPr>
          </a:p>
          <a:p>
            <a:r>
              <a:rPr lang="en-GB" sz="2000">
                <a:solidFill>
                  <a:srgbClr val="FFFFFF"/>
                </a:solidFill>
              </a:rPr>
              <a:t>Adults must be fully (and accurately) informed.</a:t>
            </a:r>
          </a:p>
          <a:p>
            <a:r>
              <a:rPr lang="en-GB" sz="2000">
                <a:solidFill>
                  <a:srgbClr val="FFFFFF"/>
                </a:solidFill>
              </a:rPr>
              <a:t>Children must not be misled and should be informed as fully as appropriate for their age and level of attainment.</a:t>
            </a:r>
          </a:p>
          <a:p>
            <a:endParaRPr lang="en-GB" sz="2000">
              <a:solidFill>
                <a:srgbClr val="FFFFFF"/>
              </a:solidFill>
            </a:endParaRPr>
          </a:p>
        </p:txBody>
      </p:sp>
    </p:spTree>
    <p:extLst>
      <p:ext uri="{BB962C8B-B14F-4D97-AF65-F5344CB8AC3E}">
        <p14:creationId xmlns:p14="http://schemas.microsoft.com/office/powerpoint/2010/main" val="2277994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C38D194-1B03-D433-B872-1DC8F5350783}"/>
              </a:ext>
            </a:extLst>
          </p:cNvPr>
          <p:cNvPicPr>
            <a:picLocks noChangeAspect="1"/>
          </p:cNvPicPr>
          <p:nvPr/>
        </p:nvPicPr>
        <p:blipFill rotWithShape="1">
          <a:blip r:embed="rId2">
            <a:alphaModFix amt="50000"/>
          </a:blip>
          <a:srcRect b="1747"/>
          <a:stretch/>
        </p:blipFill>
        <p:spPr>
          <a:xfrm>
            <a:off x="20" y="1"/>
            <a:ext cx="12191980" cy="6857999"/>
          </a:xfrm>
          <a:prstGeom prst="rect">
            <a:avLst/>
          </a:prstGeom>
        </p:spPr>
      </p:pic>
      <p:sp>
        <p:nvSpPr>
          <p:cNvPr id="2" name="Title 1">
            <a:extLst>
              <a:ext uri="{FF2B5EF4-FFF2-40B4-BE49-F238E27FC236}">
                <a16:creationId xmlns:a16="http://schemas.microsoft.com/office/drawing/2014/main" id="{FBDA9E68-7139-8D61-BA3A-541654968E27}"/>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Completing the Ethics Form</a:t>
            </a:r>
          </a:p>
        </p:txBody>
      </p:sp>
      <p:sp>
        <p:nvSpPr>
          <p:cNvPr id="4" name="Subtitle 3">
            <a:extLst>
              <a:ext uri="{FF2B5EF4-FFF2-40B4-BE49-F238E27FC236}">
                <a16:creationId xmlns:a16="http://schemas.microsoft.com/office/drawing/2014/main" id="{7B6FADCC-2870-3A44-376D-4C581C56C649}"/>
              </a:ext>
            </a:extLst>
          </p:cNvPr>
          <p:cNvSpPr>
            <a:spLocks noGrp="1"/>
          </p:cNvSpPr>
          <p:nvPr>
            <p:ph type="subTitle" idx="1"/>
          </p:nvPr>
        </p:nvSpPr>
        <p:spPr>
          <a:xfrm>
            <a:off x="1524000" y="4159404"/>
            <a:ext cx="9144000" cy="1098395"/>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12983435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080DA-3795-3CDF-C134-BF9426D6FC9E}"/>
              </a:ext>
            </a:extLst>
          </p:cNvPr>
          <p:cNvSpPr>
            <a:spLocks noGrp="1"/>
          </p:cNvSpPr>
          <p:nvPr>
            <p:ph type="title"/>
          </p:nvPr>
        </p:nvSpPr>
        <p:spPr/>
        <p:txBody>
          <a:bodyPr/>
          <a:lstStyle/>
          <a:p>
            <a:endParaRPr lang="en-GB"/>
          </a:p>
        </p:txBody>
      </p:sp>
      <p:pic>
        <p:nvPicPr>
          <p:cNvPr id="5" name="Content Placeholder 4" descr="A close-up of a document&#10;&#10;Description automatically generated">
            <a:extLst>
              <a:ext uri="{FF2B5EF4-FFF2-40B4-BE49-F238E27FC236}">
                <a16:creationId xmlns:a16="http://schemas.microsoft.com/office/drawing/2014/main" id="{1125066B-EB38-3735-1552-C8D4D3C0129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8719" y="106782"/>
            <a:ext cx="4641596" cy="6644436"/>
          </a:xfrm>
          <a:ln>
            <a:solidFill>
              <a:schemeClr val="accent4"/>
            </a:solidFill>
          </a:ln>
        </p:spPr>
      </p:pic>
      <p:pic>
        <p:nvPicPr>
          <p:cNvPr id="7" name="Picture 6" descr="A screenshot of a document&#10;&#10;Description automatically generated">
            <a:extLst>
              <a:ext uri="{FF2B5EF4-FFF2-40B4-BE49-F238E27FC236}">
                <a16:creationId xmlns:a16="http://schemas.microsoft.com/office/drawing/2014/main" id="{D8D64A64-F30C-3A42-6F18-61FBEC6355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77555">
            <a:off x="6597537" y="237592"/>
            <a:ext cx="5938037" cy="5266424"/>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378D04B1-677D-1A06-660F-E46D09AFB4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155968">
            <a:off x="5588885" y="2487880"/>
            <a:ext cx="6092323" cy="3519271"/>
          </a:xfrm>
          <a:prstGeom prst="rect">
            <a:avLst/>
          </a:prstGeom>
        </p:spPr>
      </p:pic>
      <p:pic>
        <p:nvPicPr>
          <p:cNvPr id="11" name="Picture 10" descr="A close-up of a text&#10;&#10;Description automatically generated">
            <a:extLst>
              <a:ext uri="{FF2B5EF4-FFF2-40B4-BE49-F238E27FC236}">
                <a16:creationId xmlns:a16="http://schemas.microsoft.com/office/drawing/2014/main" id="{10A7FA3E-B27A-6496-0259-3548F238E1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88419">
            <a:off x="6593136" y="5819736"/>
            <a:ext cx="6314039" cy="1561445"/>
          </a:xfrm>
          <a:prstGeom prst="rect">
            <a:avLst/>
          </a:prstGeom>
        </p:spPr>
      </p:pic>
    </p:spTree>
    <p:extLst>
      <p:ext uri="{BB962C8B-B14F-4D97-AF65-F5344CB8AC3E}">
        <p14:creationId xmlns:p14="http://schemas.microsoft.com/office/powerpoint/2010/main" val="1270117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3EC5E1-F790-4AFC-8529-69D86766DAE9}"/>
            </a:ext>
          </a:extLst>
        </p:cNvPr>
        <p:cNvGrpSpPr/>
        <p:nvPr/>
      </p:nvGrpSpPr>
      <p:grpSpPr>
        <a:xfrm>
          <a:off x="0" y="0"/>
          <a:ext cx="0" cy="0"/>
          <a:chOff x="0" y="0"/>
          <a:chExt cx="0" cy="0"/>
        </a:xfrm>
      </p:grpSpPr>
      <p:pic>
        <p:nvPicPr>
          <p:cNvPr id="8" name="Picture 7" descr="A screenshot of a computer&#10;&#10;Description automatically generated">
            <a:extLst>
              <a:ext uri="{FF2B5EF4-FFF2-40B4-BE49-F238E27FC236}">
                <a16:creationId xmlns:a16="http://schemas.microsoft.com/office/drawing/2014/main" id="{7E694CB7-699B-60A0-572A-09A44AFF49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8270" y="1779659"/>
            <a:ext cx="5843694" cy="2356849"/>
          </a:xfrm>
          <a:prstGeom prst="rect">
            <a:avLst/>
          </a:prstGeom>
          <a:ln>
            <a:solidFill>
              <a:schemeClr val="accent1"/>
            </a:solidFill>
          </a:ln>
        </p:spPr>
      </p:pic>
      <p:sp>
        <p:nvSpPr>
          <p:cNvPr id="2" name="Title 1">
            <a:extLst>
              <a:ext uri="{FF2B5EF4-FFF2-40B4-BE49-F238E27FC236}">
                <a16:creationId xmlns:a16="http://schemas.microsoft.com/office/drawing/2014/main" id="{4EA9DFBF-5F6B-EFBB-203A-9BF40A044C1D}"/>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6591E5EE-BF34-8FB9-F715-C76E1DA580C2}"/>
              </a:ext>
            </a:extLst>
          </p:cNvPr>
          <p:cNvSpPr>
            <a:spLocks noGrp="1"/>
          </p:cNvSpPr>
          <p:nvPr>
            <p:ph idx="1"/>
          </p:nvPr>
        </p:nvSpPr>
        <p:spPr>
          <a:xfrm>
            <a:off x="684707" y="4313904"/>
            <a:ext cx="10111111" cy="2249129"/>
          </a:xfrm>
        </p:spPr>
        <p:txBody>
          <a:bodyPr>
            <a:normAutofit/>
          </a:bodyPr>
          <a:lstStyle/>
          <a:p>
            <a:pPr marL="0" indent="0">
              <a:buNone/>
            </a:pPr>
            <a:endParaRPr lang="en-GB" sz="2400" dirty="0"/>
          </a:p>
          <a:p>
            <a:pPr marL="0" indent="0">
              <a:buNone/>
            </a:pPr>
            <a:r>
              <a:rPr lang="en-GB" sz="2400" dirty="0"/>
              <a:t>Read and compare the guidelines on Ethical Considerations for research. </a:t>
            </a:r>
          </a:p>
          <a:p>
            <a:pPr marL="0" indent="0">
              <a:buNone/>
            </a:pPr>
            <a:r>
              <a:rPr lang="en-GB" sz="2400" dirty="0"/>
              <a:t>Use: </a:t>
            </a:r>
          </a:p>
          <a:p>
            <a:pPr lvl="1"/>
            <a:r>
              <a:rPr lang="en-GB" sz="2200" dirty="0"/>
              <a:t>BERA Guidelines 2024</a:t>
            </a:r>
          </a:p>
          <a:p>
            <a:pPr lvl="1"/>
            <a:r>
              <a:rPr lang="en-GB" sz="2200" dirty="0"/>
              <a:t>UWTSD Research Ethics &amp; Integrity Code of Practice</a:t>
            </a:r>
          </a:p>
          <a:p>
            <a:endParaRPr lang="en-GB" sz="2400" dirty="0"/>
          </a:p>
          <a:p>
            <a:endParaRPr lang="en-GB" dirty="0"/>
          </a:p>
        </p:txBody>
      </p:sp>
      <p:pic>
        <p:nvPicPr>
          <p:cNvPr id="7" name="Graphic 6" descr="Download from cloud with solid fill">
            <a:extLst>
              <a:ext uri="{FF2B5EF4-FFF2-40B4-BE49-F238E27FC236}">
                <a16:creationId xmlns:a16="http://schemas.microsoft.com/office/drawing/2014/main" id="{CA023AC8-57B7-4725-D8D4-D9A9C5C7489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967848" y="233872"/>
            <a:ext cx="914400" cy="914400"/>
          </a:xfrm>
          <a:prstGeom prst="rect">
            <a:avLst/>
          </a:prstGeom>
        </p:spPr>
      </p:pic>
      <p:sp>
        <p:nvSpPr>
          <p:cNvPr id="5" name="TextBox 4">
            <a:extLst>
              <a:ext uri="{FF2B5EF4-FFF2-40B4-BE49-F238E27FC236}">
                <a16:creationId xmlns:a16="http://schemas.microsoft.com/office/drawing/2014/main" id="{D2A561A6-1428-D28D-59F3-1C0674402D5D}"/>
              </a:ext>
            </a:extLst>
          </p:cNvPr>
          <p:cNvSpPr txBox="1"/>
          <p:nvPr/>
        </p:nvSpPr>
        <p:spPr>
          <a:xfrm>
            <a:off x="10278310" y="4313904"/>
            <a:ext cx="1603937" cy="1200329"/>
          </a:xfrm>
          <a:prstGeom prst="rect">
            <a:avLst/>
          </a:prstGeom>
          <a:noFill/>
          <a:ln w="38100">
            <a:solidFill>
              <a:schemeClr val="accent1"/>
            </a:solidFill>
          </a:ln>
        </p:spPr>
        <p:txBody>
          <a:bodyPr wrap="square" rtlCol="0">
            <a:spAutoFit/>
          </a:bodyPr>
          <a:lstStyle/>
          <a:p>
            <a:r>
              <a:rPr lang="en-GB" dirty="0">
                <a:hlinkClick r:id="rId6"/>
              </a:rPr>
              <a:t>https://www.uwtsd.ac.uk/research/research-ethics/</a:t>
            </a:r>
            <a:r>
              <a:rPr lang="en-GB" dirty="0"/>
              <a:t> </a:t>
            </a:r>
          </a:p>
        </p:txBody>
      </p:sp>
      <p:sp>
        <p:nvSpPr>
          <p:cNvPr id="6" name="TextBox 5">
            <a:extLst>
              <a:ext uri="{FF2B5EF4-FFF2-40B4-BE49-F238E27FC236}">
                <a16:creationId xmlns:a16="http://schemas.microsoft.com/office/drawing/2014/main" id="{1E4BBA66-95C5-A3F8-AC54-15A8CCB23CA9}"/>
              </a:ext>
            </a:extLst>
          </p:cNvPr>
          <p:cNvSpPr txBox="1"/>
          <p:nvPr/>
        </p:nvSpPr>
        <p:spPr>
          <a:xfrm>
            <a:off x="10278312" y="1628792"/>
            <a:ext cx="1603936" cy="2031325"/>
          </a:xfrm>
          <a:prstGeom prst="rect">
            <a:avLst/>
          </a:prstGeom>
          <a:noFill/>
          <a:ln w="38100">
            <a:solidFill>
              <a:schemeClr val="accent1"/>
            </a:solidFill>
          </a:ln>
        </p:spPr>
        <p:txBody>
          <a:bodyPr wrap="square" rtlCol="0">
            <a:spAutoFit/>
          </a:bodyPr>
          <a:lstStyle/>
          <a:p>
            <a:r>
              <a:rPr lang="en-GB" dirty="0">
                <a:hlinkClick r:id="rId7"/>
              </a:rPr>
              <a:t>www.bera.ac.uk/publication/ethical-guidelines-for-educational-research-fifth-edition-2024</a:t>
            </a:r>
            <a:r>
              <a:rPr lang="en-GB" dirty="0"/>
              <a:t> </a:t>
            </a:r>
          </a:p>
        </p:txBody>
      </p:sp>
      <p:pic>
        <p:nvPicPr>
          <p:cNvPr id="10" name="Picture 9" descr="A white and blue card with a sign of scales&#10;&#10;Description automatically generated with medium confidence">
            <a:extLst>
              <a:ext uri="{FF2B5EF4-FFF2-40B4-BE49-F238E27FC236}">
                <a16:creationId xmlns:a16="http://schemas.microsoft.com/office/drawing/2014/main" id="{EE0575C8-7328-24AA-579A-9ED5387EC3F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2547" y="1985233"/>
            <a:ext cx="2590819" cy="1733563"/>
          </a:xfrm>
          <a:prstGeom prst="rect">
            <a:avLst/>
          </a:prstGeom>
        </p:spPr>
      </p:pic>
      <p:sp>
        <p:nvSpPr>
          <p:cNvPr id="13" name="TextBox 12">
            <a:extLst>
              <a:ext uri="{FF2B5EF4-FFF2-40B4-BE49-F238E27FC236}">
                <a16:creationId xmlns:a16="http://schemas.microsoft.com/office/drawing/2014/main" id="{C88A5979-7FC8-55CB-C402-45F21F071CC1}"/>
              </a:ext>
            </a:extLst>
          </p:cNvPr>
          <p:cNvSpPr txBox="1"/>
          <p:nvPr/>
        </p:nvSpPr>
        <p:spPr>
          <a:xfrm>
            <a:off x="4438884" y="2579830"/>
            <a:ext cx="2859252" cy="722671"/>
          </a:xfrm>
          <a:prstGeom prst="rect">
            <a:avLst/>
          </a:prstGeom>
          <a:noFill/>
          <a:ln w="38100">
            <a:solidFill>
              <a:schemeClr val="accent2"/>
            </a:solidFill>
          </a:ln>
        </p:spPr>
        <p:txBody>
          <a:bodyPr wrap="square" rtlCol="0">
            <a:spAutoFit/>
          </a:bodyPr>
          <a:lstStyle/>
          <a:p>
            <a:endParaRPr lang="en-GB" dirty="0"/>
          </a:p>
        </p:txBody>
      </p:sp>
      <p:sp>
        <p:nvSpPr>
          <p:cNvPr id="14" name="TextBox 13">
            <a:extLst>
              <a:ext uri="{FF2B5EF4-FFF2-40B4-BE49-F238E27FC236}">
                <a16:creationId xmlns:a16="http://schemas.microsoft.com/office/drawing/2014/main" id="{2C01857B-ECCF-830B-0D6C-73777A8008AE}"/>
              </a:ext>
            </a:extLst>
          </p:cNvPr>
          <p:cNvSpPr txBox="1"/>
          <p:nvPr/>
        </p:nvSpPr>
        <p:spPr>
          <a:xfrm>
            <a:off x="4219709" y="3331998"/>
            <a:ext cx="4924291" cy="722671"/>
          </a:xfrm>
          <a:prstGeom prst="rect">
            <a:avLst/>
          </a:prstGeom>
          <a:noFill/>
          <a:ln w="38100">
            <a:solidFill>
              <a:schemeClr val="accent2"/>
            </a:solidFill>
          </a:ln>
        </p:spPr>
        <p:txBody>
          <a:bodyPr wrap="square" rtlCol="0">
            <a:spAutoFit/>
          </a:bodyPr>
          <a:lstStyle/>
          <a:p>
            <a:endParaRPr lang="en-GB" dirty="0"/>
          </a:p>
        </p:txBody>
      </p:sp>
      <p:cxnSp>
        <p:nvCxnSpPr>
          <p:cNvPr id="16" name="Straight Arrow Connector 15">
            <a:extLst>
              <a:ext uri="{FF2B5EF4-FFF2-40B4-BE49-F238E27FC236}">
                <a16:creationId xmlns:a16="http://schemas.microsoft.com/office/drawing/2014/main" id="{D3D9F63F-D437-3B3C-55D4-D01F80524E18}"/>
              </a:ext>
            </a:extLst>
          </p:cNvPr>
          <p:cNvCxnSpPr>
            <a:cxnSpLocks/>
            <a:stCxn id="13" idx="3"/>
          </p:cNvCxnSpPr>
          <p:nvPr/>
        </p:nvCxnSpPr>
        <p:spPr>
          <a:xfrm flipV="1">
            <a:off x="7298136" y="2520836"/>
            <a:ext cx="1691263" cy="420330"/>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2C8CF616-C5C5-BD7C-A766-2A015E879E71}"/>
              </a:ext>
            </a:extLst>
          </p:cNvPr>
          <p:cNvCxnSpPr>
            <a:cxnSpLocks/>
          </p:cNvCxnSpPr>
          <p:nvPr/>
        </p:nvCxnSpPr>
        <p:spPr>
          <a:xfrm>
            <a:off x="8437163" y="4054669"/>
            <a:ext cx="1635985" cy="540321"/>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06824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F34382-863A-D816-A096-B0D80E39E2F0}"/>
            </a:ext>
          </a:extLst>
        </p:cNvPr>
        <p:cNvGrpSpPr/>
        <p:nvPr/>
      </p:nvGrpSpPr>
      <p:grpSpPr>
        <a:xfrm>
          <a:off x="0" y="0"/>
          <a:ext cx="0" cy="0"/>
          <a:chOff x="0" y="0"/>
          <a:chExt cx="0" cy="0"/>
        </a:xfrm>
      </p:grpSpPr>
      <p:pic>
        <p:nvPicPr>
          <p:cNvPr id="8" name="Picture 7" descr="A group of people holding up colorful blocks&#10;&#10;Description automatically generated">
            <a:extLst>
              <a:ext uri="{FF2B5EF4-FFF2-40B4-BE49-F238E27FC236}">
                <a16:creationId xmlns:a16="http://schemas.microsoft.com/office/drawing/2014/main" id="{75CA600C-8F01-C8D5-3456-C3AD706F525D}"/>
              </a:ext>
            </a:extLst>
          </p:cNvPr>
          <p:cNvPicPr>
            <a:picLocks noChangeAspect="1"/>
          </p:cNvPicPr>
          <p:nvPr/>
        </p:nvPicPr>
        <p:blipFill rotWithShape="1">
          <a:blip r:embed="rId2">
            <a:extLst>
              <a:ext uri="{28A0092B-C50C-407E-A947-70E740481C1C}">
                <a14:useLocalDpi xmlns:a14="http://schemas.microsoft.com/office/drawing/2010/main" val="0"/>
              </a:ext>
            </a:extLst>
          </a:blip>
          <a:srcRect l="3797" r="14975" b="1"/>
          <a:stretch/>
        </p:blipFill>
        <p:spPr>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p:spPr>
      </p:pic>
      <p:pic>
        <p:nvPicPr>
          <p:cNvPr id="6" name="Picture 5" descr="A wooden blocks with letters on them&#10;&#10;Description automatically generated">
            <a:extLst>
              <a:ext uri="{FF2B5EF4-FFF2-40B4-BE49-F238E27FC236}">
                <a16:creationId xmlns:a16="http://schemas.microsoft.com/office/drawing/2014/main" id="{1C6AF59B-37E9-6FB3-56AE-7A4A2801A360}"/>
              </a:ext>
            </a:extLst>
          </p:cNvPr>
          <p:cNvPicPr>
            <a:picLocks noChangeAspect="1"/>
          </p:cNvPicPr>
          <p:nvPr/>
        </p:nvPicPr>
        <p:blipFill rotWithShape="1">
          <a:blip r:embed="rId3">
            <a:extLst>
              <a:ext uri="{28A0092B-C50C-407E-A947-70E740481C1C}">
                <a14:useLocalDpi xmlns:a14="http://schemas.microsoft.com/office/drawing/2010/main" val="0"/>
              </a:ext>
            </a:extLst>
          </a:blip>
          <a:srcRect l="3956" r="21127" b="-3"/>
          <a:stretch/>
        </p:blipFill>
        <p:spPr>
          <a:xfrm>
            <a:off x="7534640" y="1"/>
            <a:ext cx="4657359"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3" name="Picture 2" descr="A red stamp with text&#10;&#10;Description automatically generated">
            <a:extLst>
              <a:ext uri="{FF2B5EF4-FFF2-40B4-BE49-F238E27FC236}">
                <a16:creationId xmlns:a16="http://schemas.microsoft.com/office/drawing/2014/main" id="{BF3C7E56-7BB2-8200-22E6-B0A0780C7F5B}"/>
              </a:ext>
            </a:extLst>
          </p:cNvPr>
          <p:cNvPicPr>
            <a:picLocks noChangeAspect="1"/>
          </p:cNvPicPr>
          <p:nvPr/>
        </p:nvPicPr>
        <p:blipFill rotWithShape="1">
          <a:blip r:embed="rId4">
            <a:extLst>
              <a:ext uri="{28A0092B-C50C-407E-A947-70E740481C1C}">
                <a14:useLocalDpi xmlns:a14="http://schemas.microsoft.com/office/drawing/2010/main" val="0"/>
              </a:ext>
            </a:extLst>
          </a:blip>
          <a:srcRect t="3618" r="-1" b="2855"/>
          <a:stretch/>
        </p:blipFill>
        <p:spPr>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4" name="Title 3">
            <a:extLst>
              <a:ext uri="{FF2B5EF4-FFF2-40B4-BE49-F238E27FC236}">
                <a16:creationId xmlns:a16="http://schemas.microsoft.com/office/drawing/2014/main" id="{208C9B1D-90F9-8833-B03F-466766397764}"/>
              </a:ext>
            </a:extLst>
          </p:cNvPr>
          <p:cNvSpPr>
            <a:spLocks noGrp="1"/>
          </p:cNvSpPr>
          <p:nvPr>
            <p:ph type="title"/>
          </p:nvPr>
        </p:nvSpPr>
        <p:spPr>
          <a:xfrm>
            <a:off x="6357937" y="4579169"/>
            <a:ext cx="5505814" cy="1576910"/>
          </a:xfrm>
        </p:spPr>
        <p:txBody>
          <a:bodyPr vert="horz" lIns="91440" tIns="45720" rIns="91440" bIns="45720" rtlCol="0" anchor="b">
            <a:normAutofit/>
          </a:bodyPr>
          <a:lstStyle/>
          <a:p>
            <a:r>
              <a:rPr lang="en-US" sz="3700" kern="1200" dirty="0">
                <a:solidFill>
                  <a:schemeClr val="tx1"/>
                </a:solidFill>
                <a:latin typeface="+mj-lt"/>
                <a:ea typeface="+mj-ea"/>
                <a:cs typeface="+mj-cs"/>
              </a:rPr>
              <a:t>Section I:</a:t>
            </a:r>
            <a:r>
              <a:rPr lang="en-US" sz="3700" b="1" kern="1200" dirty="0">
                <a:solidFill>
                  <a:schemeClr val="tx1"/>
                </a:solidFill>
                <a:effectLst/>
                <a:latin typeface="+mj-lt"/>
                <a:ea typeface="+mj-ea"/>
                <a:cs typeface="+mj-cs"/>
              </a:rPr>
              <a:t> </a:t>
            </a:r>
            <a:r>
              <a:rPr lang="en-US" sz="3700" kern="1200" dirty="0">
                <a:solidFill>
                  <a:schemeClr val="tx1"/>
                </a:solidFill>
                <a:effectLst/>
                <a:latin typeface="+mj-lt"/>
                <a:ea typeface="+mj-ea"/>
                <a:cs typeface="+mj-cs"/>
              </a:rPr>
              <a:t>Feedback, Consent and Confidentiality</a:t>
            </a:r>
            <a:endParaRPr lang="en-US" sz="3700" kern="1200" dirty="0">
              <a:solidFill>
                <a:schemeClr val="tx1"/>
              </a:solidFill>
              <a:latin typeface="+mj-lt"/>
              <a:ea typeface="+mj-ea"/>
              <a:cs typeface="+mj-cs"/>
            </a:endParaRPr>
          </a:p>
        </p:txBody>
      </p:sp>
    </p:spTree>
    <p:extLst>
      <p:ext uri="{BB962C8B-B14F-4D97-AF65-F5344CB8AC3E}">
        <p14:creationId xmlns:p14="http://schemas.microsoft.com/office/powerpoint/2010/main" val="1874608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885A0-02FB-DEE5-7052-593B0370686B}"/>
              </a:ext>
            </a:extLst>
          </p:cNvPr>
          <p:cNvSpPr>
            <a:spLocks noGrp="1"/>
          </p:cNvSpPr>
          <p:nvPr>
            <p:ph type="title"/>
          </p:nvPr>
        </p:nvSpPr>
        <p:spPr/>
        <p:txBody>
          <a:bodyPr/>
          <a:lstStyle/>
          <a:p>
            <a:endParaRPr lang="en-GB"/>
          </a:p>
        </p:txBody>
      </p:sp>
      <p:pic>
        <p:nvPicPr>
          <p:cNvPr id="3" name="Picture 2" descr="A screenshot of a computer&#10;&#10;Description automatically generated">
            <a:extLst>
              <a:ext uri="{FF2B5EF4-FFF2-40B4-BE49-F238E27FC236}">
                <a16:creationId xmlns:a16="http://schemas.microsoft.com/office/drawing/2014/main" id="{3B999645-524E-4D96-84EE-B8D44E687E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89153" y="457200"/>
            <a:ext cx="10003435" cy="5778551"/>
          </a:xfrm>
          <a:prstGeom prst="rect">
            <a:avLst/>
          </a:prstGeom>
        </p:spPr>
      </p:pic>
    </p:spTree>
    <p:extLst>
      <p:ext uri="{BB962C8B-B14F-4D97-AF65-F5344CB8AC3E}">
        <p14:creationId xmlns:p14="http://schemas.microsoft.com/office/powerpoint/2010/main" val="515604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6186F91A-D888-547B-B49B-9F2887C3095D}"/>
            </a:ext>
          </a:extLst>
        </p:cNvPr>
        <p:cNvGrpSpPr/>
        <p:nvPr/>
      </p:nvGrpSpPr>
      <p:grpSpPr>
        <a:xfrm>
          <a:off x="0" y="0"/>
          <a:ext cx="0" cy="0"/>
          <a:chOff x="0" y="0"/>
          <a:chExt cx="0" cy="0"/>
        </a:xfrm>
      </p:grpSpPr>
      <p:sp>
        <p:nvSpPr>
          <p:cNvPr id="14" name="Rectangle 13">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fingerprint in black and white">
            <a:extLst>
              <a:ext uri="{FF2B5EF4-FFF2-40B4-BE49-F238E27FC236}">
                <a16:creationId xmlns:a16="http://schemas.microsoft.com/office/drawing/2014/main" id="{992E5849-85F1-3716-346F-39C9CFF904FD}"/>
              </a:ext>
            </a:extLst>
          </p:cNvPr>
          <p:cNvPicPr>
            <a:picLocks noChangeAspect="1"/>
          </p:cNvPicPr>
          <p:nvPr/>
        </p:nvPicPr>
        <p:blipFill rotWithShape="1">
          <a:blip r:embed="rId3">
            <a:alphaModFix amt="50000"/>
          </a:blip>
          <a:srcRect t="6820" b="8910"/>
          <a:stretch/>
        </p:blipFill>
        <p:spPr>
          <a:xfrm>
            <a:off x="20" y="1"/>
            <a:ext cx="12191980" cy="6857999"/>
          </a:xfrm>
          <a:prstGeom prst="rect">
            <a:avLst/>
          </a:prstGeom>
        </p:spPr>
      </p:pic>
      <p:sp>
        <p:nvSpPr>
          <p:cNvPr id="2" name="Title 1">
            <a:extLst>
              <a:ext uri="{FF2B5EF4-FFF2-40B4-BE49-F238E27FC236}">
                <a16:creationId xmlns:a16="http://schemas.microsoft.com/office/drawing/2014/main" id="{982F2157-95E2-3A8A-9D05-0F38AFE60336}"/>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pc="200">
                <a:solidFill>
                  <a:srgbClr val="FFFFFF"/>
                </a:solidFill>
              </a:rPr>
              <a:t>B</a:t>
            </a:r>
            <a:r>
              <a:rPr lang="en-US" spc="200" baseline="0">
                <a:solidFill>
                  <a:srgbClr val="FFFFFF"/>
                </a:solidFill>
              </a:rPr>
              <a:t>ehaving </a:t>
            </a:r>
            <a:r>
              <a:rPr lang="en-US" spc="200">
                <a:solidFill>
                  <a:srgbClr val="FFFFFF"/>
                </a:solidFill>
              </a:rPr>
              <a:t>E</a:t>
            </a:r>
            <a:r>
              <a:rPr lang="en-US" spc="200" baseline="0">
                <a:solidFill>
                  <a:srgbClr val="FFFFFF"/>
                </a:solidFill>
              </a:rPr>
              <a:t>thically: Anonymity and Confidentiality</a:t>
            </a:r>
          </a:p>
        </p:txBody>
      </p:sp>
      <p:sp>
        <p:nvSpPr>
          <p:cNvPr id="3" name="Text Placeholder 2">
            <a:extLst>
              <a:ext uri="{FF2B5EF4-FFF2-40B4-BE49-F238E27FC236}">
                <a16:creationId xmlns:a16="http://schemas.microsoft.com/office/drawing/2014/main" id="{7417B5DB-B4F2-7F83-F20E-37DFF0A65F1D}"/>
              </a:ext>
            </a:extLst>
          </p:cNvPr>
          <p:cNvSpPr>
            <a:spLocks noGrp="1"/>
          </p:cNvSpPr>
          <p:nvPr>
            <p:ph type="body" idx="1"/>
          </p:nvPr>
        </p:nvSpPr>
        <p:spPr>
          <a:xfrm>
            <a:off x="1524000" y="4159404"/>
            <a:ext cx="9144000" cy="1098395"/>
          </a:xfrm>
        </p:spPr>
        <p:txBody>
          <a:bodyPr vert="horz" lIns="91440" tIns="45720" rIns="91440" bIns="45720" rtlCol="0">
            <a:normAutofit/>
          </a:bodyPr>
          <a:lstStyle/>
          <a:p>
            <a:pPr algn="ctr"/>
            <a:endParaRPr lang="en-US">
              <a:solidFill>
                <a:srgbClr val="FFFFFF"/>
              </a:solidFill>
            </a:endParaRPr>
          </a:p>
        </p:txBody>
      </p:sp>
    </p:spTree>
    <p:extLst>
      <p:ext uri="{BB962C8B-B14F-4D97-AF65-F5344CB8AC3E}">
        <p14:creationId xmlns:p14="http://schemas.microsoft.com/office/powerpoint/2010/main" val="110247172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F0FC91-5097-A65E-1B24-48D670B768E9}"/>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429ED94-627A-E0D6-419B-3F6C972040F9}"/>
              </a:ext>
            </a:extLst>
          </p:cNvPr>
          <p:cNvSpPr>
            <a:spLocks noGrp="1"/>
          </p:cNvSpPr>
          <p:nvPr>
            <p:ph type="title"/>
          </p:nvPr>
        </p:nvSpPr>
        <p:spPr>
          <a:xfrm>
            <a:off x="479394" y="1070800"/>
            <a:ext cx="3939688" cy="5583126"/>
          </a:xfrm>
        </p:spPr>
        <p:txBody>
          <a:bodyPr>
            <a:normAutofit/>
          </a:bodyPr>
          <a:lstStyle/>
          <a:p>
            <a:pPr algn="r"/>
            <a:r>
              <a:rPr lang="en-US" sz="5000" dirty="0"/>
              <a:t>Anonymity and Confidentiality</a:t>
            </a:r>
          </a:p>
        </p:txBody>
      </p:sp>
      <p:graphicFrame>
        <p:nvGraphicFramePr>
          <p:cNvPr id="6" name="Content Placeholder 3">
            <a:extLst>
              <a:ext uri="{FF2B5EF4-FFF2-40B4-BE49-F238E27FC236}">
                <a16:creationId xmlns:a16="http://schemas.microsoft.com/office/drawing/2014/main" id="{06D1D9B0-DB94-97BA-5869-045F008E0585}"/>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80227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1067E8-7EF6-6645-862D-6372A648E453}"/>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116373C-DE57-3F77-053F-995BF3293B20}"/>
              </a:ext>
            </a:extLst>
          </p:cNvPr>
          <p:cNvSpPr>
            <a:spLocks noGrp="1"/>
          </p:cNvSpPr>
          <p:nvPr>
            <p:ph type="title"/>
          </p:nvPr>
        </p:nvSpPr>
        <p:spPr>
          <a:xfrm>
            <a:off x="970960" y="609600"/>
            <a:ext cx="8303041" cy="1320800"/>
          </a:xfrm>
        </p:spPr>
        <p:txBody>
          <a:bodyPr/>
          <a:lstStyle/>
          <a:p>
            <a:r>
              <a:rPr lang="en-GB" dirty="0"/>
              <a:t>Confidentiality / Anonymity</a:t>
            </a:r>
          </a:p>
        </p:txBody>
      </p:sp>
      <p:sp>
        <p:nvSpPr>
          <p:cNvPr id="4" name="Content Placeholder 3">
            <a:extLst>
              <a:ext uri="{FF2B5EF4-FFF2-40B4-BE49-F238E27FC236}">
                <a16:creationId xmlns:a16="http://schemas.microsoft.com/office/drawing/2014/main" id="{FD00B24E-1587-1300-931B-CA856D497AA5}"/>
              </a:ext>
            </a:extLst>
          </p:cNvPr>
          <p:cNvSpPr>
            <a:spLocks noGrp="1"/>
          </p:cNvSpPr>
          <p:nvPr>
            <p:ph idx="1"/>
          </p:nvPr>
        </p:nvSpPr>
        <p:spPr>
          <a:xfrm>
            <a:off x="665019" y="2163628"/>
            <a:ext cx="11042072" cy="4084772"/>
          </a:xfrm>
        </p:spPr>
        <p:txBody>
          <a:bodyPr>
            <a:normAutofit/>
          </a:bodyPr>
          <a:lstStyle/>
          <a:p>
            <a:pPr>
              <a:lnSpc>
                <a:spcPct val="120000"/>
              </a:lnSpc>
            </a:pPr>
            <a:r>
              <a:rPr lang="en-GB" sz="2400" dirty="0"/>
              <a:t> …are not the same.</a:t>
            </a:r>
          </a:p>
          <a:p>
            <a:pPr>
              <a:lnSpc>
                <a:spcPct val="120000"/>
              </a:lnSpc>
            </a:pPr>
            <a:r>
              <a:rPr lang="en-GB" sz="2400" dirty="0"/>
              <a:t>All participants should be made fully aware of the degree of anonymity provided by the researcher.</a:t>
            </a:r>
          </a:p>
          <a:p>
            <a:pPr>
              <a:lnSpc>
                <a:spcPct val="120000"/>
              </a:lnSpc>
            </a:pPr>
            <a:r>
              <a:rPr lang="en-GB" sz="2400" b="1" dirty="0"/>
              <a:t>Confidentiality</a:t>
            </a:r>
            <a:r>
              <a:rPr lang="en-GB" sz="2400" dirty="0"/>
              <a:t> means not disclosing information from a participant in any way that might identify that individual or allow them to be traced.</a:t>
            </a:r>
          </a:p>
          <a:p>
            <a:pPr>
              <a:lnSpc>
                <a:spcPct val="120000"/>
              </a:lnSpc>
            </a:pPr>
            <a:r>
              <a:rPr lang="en-GB" sz="2400" b="1" dirty="0"/>
              <a:t>Anonymity</a:t>
            </a:r>
            <a:r>
              <a:rPr lang="en-GB" sz="2400" dirty="0"/>
              <a:t> means that </a:t>
            </a:r>
            <a:r>
              <a:rPr lang="en-GB" sz="2400" b="1" dirty="0"/>
              <a:t>neither the researcher </a:t>
            </a:r>
            <a:r>
              <a:rPr lang="en-GB" sz="2400" dirty="0"/>
              <a:t>nor another person can identify the participant from the information provided. </a:t>
            </a:r>
          </a:p>
          <a:p>
            <a:pPr marL="0" indent="0">
              <a:buNone/>
            </a:pPr>
            <a:endParaRPr lang="en-GB" dirty="0"/>
          </a:p>
        </p:txBody>
      </p:sp>
      <p:pic>
        <p:nvPicPr>
          <p:cNvPr id="11" name="Picture 10">
            <a:extLst>
              <a:ext uri="{FF2B5EF4-FFF2-40B4-BE49-F238E27FC236}">
                <a16:creationId xmlns:a16="http://schemas.microsoft.com/office/drawing/2014/main" id="{48E295FB-635C-57B9-E545-B0B5FD475218}"/>
              </a:ext>
            </a:extLst>
          </p:cNvPr>
          <p:cNvPicPr>
            <a:picLocks noChangeAspect="1"/>
          </p:cNvPicPr>
          <p:nvPr/>
        </p:nvPicPr>
        <p:blipFill>
          <a:blip r:embed="rId3"/>
          <a:stretch>
            <a:fillRect/>
          </a:stretch>
        </p:blipFill>
        <p:spPr>
          <a:xfrm>
            <a:off x="10206276" y="349102"/>
            <a:ext cx="1647837" cy="1814526"/>
          </a:xfrm>
          <a:prstGeom prst="rect">
            <a:avLst/>
          </a:prstGeom>
        </p:spPr>
      </p:pic>
    </p:spTree>
    <p:extLst>
      <p:ext uri="{BB962C8B-B14F-4D97-AF65-F5344CB8AC3E}">
        <p14:creationId xmlns:p14="http://schemas.microsoft.com/office/powerpoint/2010/main" val="35595187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F2EE44-CC74-9DA4-CEE7-479C608B426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A8FE7CA-47D1-140A-9225-462964C04371}"/>
              </a:ext>
            </a:extLst>
          </p:cNvPr>
          <p:cNvSpPr>
            <a:spLocks noGrp="1"/>
          </p:cNvSpPr>
          <p:nvPr>
            <p:ph type="title"/>
          </p:nvPr>
        </p:nvSpPr>
        <p:spPr/>
        <p:txBody>
          <a:bodyPr/>
          <a:lstStyle/>
          <a:p>
            <a:r>
              <a:rPr lang="en-US"/>
              <a:t>Confidentiality </a:t>
            </a:r>
            <a:endParaRPr lang="en-US" dirty="0"/>
          </a:p>
        </p:txBody>
      </p:sp>
      <p:graphicFrame>
        <p:nvGraphicFramePr>
          <p:cNvPr id="12" name="Content Placeholder 3">
            <a:extLst>
              <a:ext uri="{FF2B5EF4-FFF2-40B4-BE49-F238E27FC236}">
                <a16:creationId xmlns:a16="http://schemas.microsoft.com/office/drawing/2014/main" id="{865EE340-3043-8DE5-4490-411416D07713}"/>
              </a:ext>
            </a:extLst>
          </p:cNvPr>
          <p:cNvGraphicFramePr>
            <a:graphicFrameLocks noGrp="1"/>
          </p:cNvGraphicFramePr>
          <p:nvPr>
            <p:ph idx="1"/>
          </p:nvPr>
        </p:nvGraphicFramePr>
        <p:xfrm>
          <a:off x="1140643" y="1557867"/>
          <a:ext cx="8653806" cy="4619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18604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FBA6A1-9821-2FE5-FBB6-35328829830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9E10207-5629-642F-357B-612AB907541D}"/>
              </a:ext>
            </a:extLst>
          </p:cNvPr>
          <p:cNvSpPr>
            <a:spLocks noGrp="1"/>
          </p:cNvSpPr>
          <p:nvPr>
            <p:ph type="title"/>
          </p:nvPr>
        </p:nvSpPr>
        <p:spPr>
          <a:xfrm>
            <a:off x="8129872" y="643467"/>
            <a:ext cx="3473009" cy="5571066"/>
          </a:xfrm>
        </p:spPr>
        <p:txBody>
          <a:bodyPr>
            <a:normAutofit/>
          </a:bodyPr>
          <a:lstStyle/>
          <a:p>
            <a:r>
              <a:rPr lang="en-GB" sz="4600" dirty="0"/>
              <a:t>Anonymity</a:t>
            </a:r>
          </a:p>
        </p:txBody>
      </p:sp>
      <p:graphicFrame>
        <p:nvGraphicFramePr>
          <p:cNvPr id="6" name="Content Placeholder 3">
            <a:extLst>
              <a:ext uri="{FF2B5EF4-FFF2-40B4-BE49-F238E27FC236}">
                <a16:creationId xmlns:a16="http://schemas.microsoft.com/office/drawing/2014/main" id="{724FE464-F5E2-12DC-517C-7FC2CF139EBB}"/>
              </a:ext>
            </a:extLst>
          </p:cNvPr>
          <p:cNvGraphicFramePr>
            <a:graphicFrameLocks noGrp="1"/>
          </p:cNvGraphicFramePr>
          <p:nvPr>
            <p:ph idx="1"/>
            <p:extLst>
              <p:ext uri="{D42A27DB-BD31-4B8C-83A1-F6EECF244321}">
                <p14:modId xmlns:p14="http://schemas.microsoft.com/office/powerpoint/2010/main" val="3052690258"/>
              </p:ext>
            </p:extLst>
          </p:nvPr>
        </p:nvGraphicFramePr>
        <p:xfrm>
          <a:off x="942975" y="933450"/>
          <a:ext cx="6596063" cy="4941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7900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DF9B0-B443-5436-8997-B1C838701DC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95565555-0486-E418-52F0-4B52C4B634D4}"/>
              </a:ext>
            </a:extLst>
          </p:cNvPr>
          <p:cNvSpPr>
            <a:spLocks noGrp="1"/>
          </p:cNvSpPr>
          <p:nvPr>
            <p:ph type="title"/>
          </p:nvPr>
        </p:nvSpPr>
        <p:spPr>
          <a:xfrm>
            <a:off x="8129872" y="643467"/>
            <a:ext cx="3473009" cy="5571066"/>
          </a:xfrm>
        </p:spPr>
        <p:txBody>
          <a:bodyPr>
            <a:normAutofit/>
          </a:bodyPr>
          <a:lstStyle/>
          <a:p>
            <a:r>
              <a:rPr lang="en-US" sz="4000" dirty="0" err="1"/>
              <a:t>Anonymisation</a:t>
            </a:r>
            <a:r>
              <a:rPr lang="en-US" sz="4000" dirty="0"/>
              <a:t> of data</a:t>
            </a:r>
          </a:p>
        </p:txBody>
      </p:sp>
      <p:graphicFrame>
        <p:nvGraphicFramePr>
          <p:cNvPr id="6" name="Content Placeholder 3">
            <a:extLst>
              <a:ext uri="{FF2B5EF4-FFF2-40B4-BE49-F238E27FC236}">
                <a16:creationId xmlns:a16="http://schemas.microsoft.com/office/drawing/2014/main" id="{DBD9DABE-EC2F-D0EE-C351-5CC602AE0B55}"/>
              </a:ext>
            </a:extLst>
          </p:cNvPr>
          <p:cNvGraphicFramePr>
            <a:graphicFrameLocks noGrp="1"/>
          </p:cNvGraphicFramePr>
          <p:nvPr>
            <p:ph idx="1"/>
          </p:nvPr>
        </p:nvGraphicFramePr>
        <p:xfrm>
          <a:off x="942975" y="933450"/>
          <a:ext cx="6596063" cy="4941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40832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FD0AD6-EA3A-0554-3982-E018A9F9263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FEED17B-3757-2A89-3295-83D15AB42EC9}"/>
              </a:ext>
            </a:extLst>
          </p:cNvPr>
          <p:cNvSpPr>
            <a:spLocks noGrp="1"/>
          </p:cNvSpPr>
          <p:nvPr>
            <p:ph type="title"/>
          </p:nvPr>
        </p:nvSpPr>
        <p:spPr>
          <a:xfrm>
            <a:off x="1028700" y="762920"/>
            <a:ext cx="9010650" cy="1044683"/>
          </a:xfrm>
        </p:spPr>
        <p:txBody>
          <a:bodyPr/>
          <a:lstStyle/>
          <a:p>
            <a:r>
              <a:rPr lang="en-US"/>
              <a:t>How can you anonymise data?</a:t>
            </a:r>
            <a:endParaRPr lang="en-US" dirty="0"/>
          </a:p>
        </p:txBody>
      </p:sp>
      <p:sp>
        <p:nvSpPr>
          <p:cNvPr id="4" name="Content Placeholder 3">
            <a:extLst>
              <a:ext uri="{FF2B5EF4-FFF2-40B4-BE49-F238E27FC236}">
                <a16:creationId xmlns:a16="http://schemas.microsoft.com/office/drawing/2014/main" id="{D3FD2C33-7188-62BB-D784-8A7F8F3585CF}"/>
              </a:ext>
            </a:extLst>
          </p:cNvPr>
          <p:cNvSpPr>
            <a:spLocks noGrp="1"/>
          </p:cNvSpPr>
          <p:nvPr>
            <p:ph idx="1"/>
          </p:nvPr>
        </p:nvSpPr>
        <p:spPr>
          <a:xfrm>
            <a:off x="962109" y="2259350"/>
            <a:ext cx="10161766" cy="5008563"/>
          </a:xfrm>
        </p:spPr>
        <p:txBody>
          <a:bodyPr>
            <a:normAutofit/>
          </a:bodyPr>
          <a:lstStyle/>
          <a:p>
            <a:r>
              <a:rPr lang="en-US" sz="2400" dirty="0"/>
              <a:t>The process of anonymising data requires that identifiers are changed in some way.</a:t>
            </a:r>
          </a:p>
          <a:p>
            <a:r>
              <a:rPr lang="en-US" sz="2400" dirty="0"/>
              <a:t>This might mean that identifying information is removed, substituted or </a:t>
            </a:r>
            <a:r>
              <a:rPr lang="en-US" sz="2400" dirty="0" err="1"/>
              <a:t>generalised</a:t>
            </a:r>
            <a:r>
              <a:rPr lang="en-US" sz="2400" dirty="0"/>
              <a:t>.</a:t>
            </a:r>
          </a:p>
          <a:p>
            <a:r>
              <a:rPr lang="en-US" sz="2400" dirty="0"/>
              <a:t>Remember that a person's identity can be disclosed from:</a:t>
            </a:r>
          </a:p>
          <a:p>
            <a:pPr lvl="1">
              <a:buFont typeface="Courier New" panose="02070309020205020404" pitchFamily="49" charset="0"/>
              <a:buChar char="o"/>
            </a:pPr>
            <a:r>
              <a:rPr lang="en-US" sz="2400" b="1" dirty="0"/>
              <a:t>Direct identifiers</a:t>
            </a:r>
            <a:r>
              <a:rPr lang="en-US" sz="2400" dirty="0"/>
              <a:t> such as names, postcode information or pictures.</a:t>
            </a:r>
          </a:p>
          <a:p>
            <a:pPr lvl="1">
              <a:buFont typeface="Courier New" panose="02070309020205020404" pitchFamily="49" charset="0"/>
              <a:buChar char="o"/>
            </a:pPr>
            <a:r>
              <a:rPr lang="en-US" sz="2400" b="1" dirty="0"/>
              <a:t>Indirect identifiers</a:t>
            </a:r>
            <a:r>
              <a:rPr lang="en-US" sz="2400" dirty="0"/>
              <a:t> which, when linked with other available information, could identify someone, for example information on workplace, occupation, salary or age.</a:t>
            </a:r>
          </a:p>
          <a:p>
            <a:pPr marL="0" indent="0">
              <a:buNone/>
            </a:pPr>
            <a:endParaRPr lang="en-US" dirty="0"/>
          </a:p>
        </p:txBody>
      </p:sp>
    </p:spTree>
    <p:extLst>
      <p:ext uri="{BB962C8B-B14F-4D97-AF65-F5344CB8AC3E}">
        <p14:creationId xmlns:p14="http://schemas.microsoft.com/office/powerpoint/2010/main" val="12991163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1D6B14FF-F0CD-8767-F1F6-AE5BAE807E7B}"/>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descr="Exclamation mark on a yellow background">
            <a:extLst>
              <a:ext uri="{FF2B5EF4-FFF2-40B4-BE49-F238E27FC236}">
                <a16:creationId xmlns:a16="http://schemas.microsoft.com/office/drawing/2014/main" id="{0C6F328E-0537-AE18-DEAF-B65A625D8ADB}"/>
              </a:ext>
            </a:extLst>
          </p:cNvPr>
          <p:cNvPicPr>
            <a:picLocks noChangeAspect="1"/>
          </p:cNvPicPr>
          <p:nvPr/>
        </p:nvPicPr>
        <p:blipFill rotWithShape="1">
          <a:blip r:embed="rId3">
            <a:alphaModFix amt="50000"/>
          </a:blip>
          <a:srcRect t="25000"/>
          <a:stretch/>
        </p:blipFill>
        <p:spPr>
          <a:xfrm>
            <a:off x="20" y="1"/>
            <a:ext cx="12191980" cy="6857999"/>
          </a:xfrm>
          <a:prstGeom prst="rect">
            <a:avLst/>
          </a:prstGeom>
        </p:spPr>
      </p:pic>
      <p:sp>
        <p:nvSpPr>
          <p:cNvPr id="2" name="Title 1">
            <a:extLst>
              <a:ext uri="{FF2B5EF4-FFF2-40B4-BE49-F238E27FC236}">
                <a16:creationId xmlns:a16="http://schemas.microsoft.com/office/drawing/2014/main" id="{EACB2FAB-EB4B-9A01-19D7-DA9F04729359}"/>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Behaving Ethically: Consent and Assent</a:t>
            </a:r>
          </a:p>
        </p:txBody>
      </p:sp>
    </p:spTree>
    <p:extLst>
      <p:ext uri="{BB962C8B-B14F-4D97-AF65-F5344CB8AC3E}">
        <p14:creationId xmlns:p14="http://schemas.microsoft.com/office/powerpoint/2010/main" val="47401455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5A4E49-8D21-3FF8-944B-173D48BD39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CC5ADA-CED8-318B-F29E-3CABD7EB1A29}"/>
              </a:ext>
            </a:extLst>
          </p:cNvPr>
          <p:cNvSpPr>
            <a:spLocks noGrp="1"/>
          </p:cNvSpPr>
          <p:nvPr>
            <p:ph type="title"/>
          </p:nvPr>
        </p:nvSpPr>
        <p:spPr>
          <a:xfrm>
            <a:off x="1024128" y="585216"/>
            <a:ext cx="9720072" cy="1499616"/>
          </a:xfrm>
        </p:spPr>
        <p:txBody>
          <a:bodyPr>
            <a:normAutofit/>
          </a:bodyPr>
          <a:lstStyle/>
          <a:p>
            <a:r>
              <a:rPr lang="en-GB" dirty="0"/>
              <a:t>You will need to consider:</a:t>
            </a:r>
            <a:endParaRPr lang="en-US" dirty="0"/>
          </a:p>
        </p:txBody>
      </p:sp>
      <p:graphicFrame>
        <p:nvGraphicFramePr>
          <p:cNvPr id="6" name="Content Placeholder 2">
            <a:extLst>
              <a:ext uri="{FF2B5EF4-FFF2-40B4-BE49-F238E27FC236}">
                <a16:creationId xmlns:a16="http://schemas.microsoft.com/office/drawing/2014/main" id="{6AEBE5C3-FFA0-9306-F806-C76DCC243D7A}"/>
              </a:ext>
            </a:extLst>
          </p:cNvPr>
          <p:cNvGraphicFramePr>
            <a:graphicFrameLocks noGrp="1"/>
          </p:cNvGraphicFramePr>
          <p:nvPr>
            <p:ph idx="1"/>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82392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4487AE-3364-82CD-AE61-F3644793E3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14E995-1976-462C-C173-5E11B84CA647}"/>
              </a:ext>
            </a:extLst>
          </p:cNvPr>
          <p:cNvSpPr>
            <a:spLocks noGrp="1"/>
          </p:cNvSpPr>
          <p:nvPr>
            <p:ph type="title"/>
          </p:nvPr>
        </p:nvSpPr>
        <p:spPr/>
        <p:txBody>
          <a:bodyPr/>
          <a:lstStyle/>
          <a:p>
            <a:r>
              <a:rPr lang="en-US" dirty="0"/>
              <a:t>Consent versus assent</a:t>
            </a:r>
            <a:endParaRPr lang="en-GB" dirty="0"/>
          </a:p>
        </p:txBody>
      </p:sp>
      <p:sp>
        <p:nvSpPr>
          <p:cNvPr id="5" name="Text Placeholder 4">
            <a:extLst>
              <a:ext uri="{FF2B5EF4-FFF2-40B4-BE49-F238E27FC236}">
                <a16:creationId xmlns:a16="http://schemas.microsoft.com/office/drawing/2014/main" id="{3300E93E-D661-387A-45C2-B08FAAA350DF}"/>
              </a:ext>
            </a:extLst>
          </p:cNvPr>
          <p:cNvSpPr>
            <a:spLocks noGrp="1"/>
          </p:cNvSpPr>
          <p:nvPr>
            <p:ph type="body" idx="1"/>
          </p:nvPr>
        </p:nvSpPr>
        <p:spPr/>
        <p:txBody>
          <a:bodyPr/>
          <a:lstStyle/>
          <a:p>
            <a:r>
              <a:rPr lang="en-GB" dirty="0">
                <a:solidFill>
                  <a:schemeClr val="accent6"/>
                </a:solidFill>
              </a:rPr>
              <a:t>Consent:</a:t>
            </a:r>
          </a:p>
        </p:txBody>
      </p:sp>
      <p:sp>
        <p:nvSpPr>
          <p:cNvPr id="3" name="Content Placeholder 2">
            <a:extLst>
              <a:ext uri="{FF2B5EF4-FFF2-40B4-BE49-F238E27FC236}">
                <a16:creationId xmlns:a16="http://schemas.microsoft.com/office/drawing/2014/main" id="{E00473E0-C4EA-F7C4-C95F-AF1EFCBD8DA0}"/>
              </a:ext>
            </a:extLst>
          </p:cNvPr>
          <p:cNvSpPr>
            <a:spLocks noGrp="1"/>
          </p:cNvSpPr>
          <p:nvPr>
            <p:ph sz="half" idx="2"/>
          </p:nvPr>
        </p:nvSpPr>
        <p:spPr/>
        <p:txBody>
          <a:bodyPr>
            <a:normAutofit/>
          </a:bodyPr>
          <a:lstStyle/>
          <a:p>
            <a:pPr marL="0" indent="0">
              <a:buNone/>
            </a:pPr>
            <a:r>
              <a:rPr lang="en-GB" b="0" i="0" dirty="0">
                <a:solidFill>
                  <a:srgbClr val="374151"/>
                </a:solidFill>
                <a:effectLst/>
                <a:latin typeface="Söhne"/>
              </a:rPr>
              <a:t>the voluntary, informed, and legally binding agreement given by a person who has the capacity and competence to make a decision.</a:t>
            </a:r>
            <a:endParaRPr lang="en-GB" dirty="0"/>
          </a:p>
        </p:txBody>
      </p:sp>
      <p:sp>
        <p:nvSpPr>
          <p:cNvPr id="6" name="Text Placeholder 5">
            <a:extLst>
              <a:ext uri="{FF2B5EF4-FFF2-40B4-BE49-F238E27FC236}">
                <a16:creationId xmlns:a16="http://schemas.microsoft.com/office/drawing/2014/main" id="{32AB2789-9221-EC6F-01D9-8C7360E32136}"/>
              </a:ext>
            </a:extLst>
          </p:cNvPr>
          <p:cNvSpPr>
            <a:spLocks noGrp="1"/>
          </p:cNvSpPr>
          <p:nvPr>
            <p:ph type="body" sz="quarter" idx="3"/>
          </p:nvPr>
        </p:nvSpPr>
        <p:spPr/>
        <p:txBody>
          <a:bodyPr/>
          <a:lstStyle/>
          <a:p>
            <a:r>
              <a:rPr lang="en-GB" dirty="0">
                <a:solidFill>
                  <a:schemeClr val="accent6"/>
                </a:solidFill>
              </a:rPr>
              <a:t>Assent:</a:t>
            </a:r>
          </a:p>
        </p:txBody>
      </p:sp>
      <p:sp>
        <p:nvSpPr>
          <p:cNvPr id="4" name="Content Placeholder 3">
            <a:extLst>
              <a:ext uri="{FF2B5EF4-FFF2-40B4-BE49-F238E27FC236}">
                <a16:creationId xmlns:a16="http://schemas.microsoft.com/office/drawing/2014/main" id="{19800AE0-2A76-1256-D106-DCBC423B1961}"/>
              </a:ext>
            </a:extLst>
          </p:cNvPr>
          <p:cNvSpPr>
            <a:spLocks noGrp="1"/>
          </p:cNvSpPr>
          <p:nvPr>
            <p:ph sz="quarter" idx="4"/>
          </p:nvPr>
        </p:nvSpPr>
        <p:spPr>
          <a:xfrm>
            <a:off x="6172199" y="2505074"/>
            <a:ext cx="5853545" cy="4352925"/>
          </a:xfrm>
        </p:spPr>
        <p:txBody>
          <a:bodyPr>
            <a:normAutofit/>
          </a:bodyPr>
          <a:lstStyle/>
          <a:p>
            <a:pPr marL="0" indent="0">
              <a:buNone/>
            </a:pPr>
            <a:r>
              <a:rPr lang="en-GB" b="0" i="0" dirty="0">
                <a:solidFill>
                  <a:srgbClr val="374151"/>
                </a:solidFill>
                <a:effectLst/>
                <a:latin typeface="Söhne"/>
              </a:rPr>
              <a:t>a form of agreement, but it is not a legally binding or fully informed consent. It is used when individuals lack the legal capacity to provide informed consent, e.g. </a:t>
            </a:r>
            <a:r>
              <a:rPr lang="en-GB" dirty="0">
                <a:solidFill>
                  <a:srgbClr val="374151"/>
                </a:solidFill>
                <a:latin typeface="Söhne"/>
              </a:rPr>
              <a:t>those under 18 </a:t>
            </a:r>
            <a:r>
              <a:rPr lang="en-GB" b="0" i="0" dirty="0">
                <a:solidFill>
                  <a:srgbClr val="374151"/>
                </a:solidFill>
                <a:effectLst/>
                <a:latin typeface="Söhne"/>
              </a:rPr>
              <a:t>or those with cognitive impairments. </a:t>
            </a:r>
          </a:p>
          <a:p>
            <a:pPr marL="0" indent="0">
              <a:buNone/>
            </a:pPr>
            <a:r>
              <a:rPr lang="en-GB" b="0" i="0" dirty="0">
                <a:solidFill>
                  <a:srgbClr val="374151"/>
                </a:solidFill>
                <a:effectLst/>
                <a:latin typeface="Söhne"/>
              </a:rPr>
              <a:t>Assent involves seeking the individual's agreement in a manner appropriate to their age and cognitive level.</a:t>
            </a:r>
            <a:endParaRPr lang="en-GB" dirty="0"/>
          </a:p>
        </p:txBody>
      </p:sp>
    </p:spTree>
    <p:extLst>
      <p:ext uri="{BB962C8B-B14F-4D97-AF65-F5344CB8AC3E}">
        <p14:creationId xmlns:p14="http://schemas.microsoft.com/office/powerpoint/2010/main" val="24425793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685F43-E9D6-50A1-4C3F-B55160C1C2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7660C5-943D-6490-0F94-3B850A7745A3}"/>
              </a:ext>
            </a:extLst>
          </p:cNvPr>
          <p:cNvSpPr>
            <a:spLocks noGrp="1"/>
          </p:cNvSpPr>
          <p:nvPr>
            <p:ph type="title"/>
          </p:nvPr>
        </p:nvSpPr>
        <p:spPr/>
        <p:txBody>
          <a:bodyPr/>
          <a:lstStyle/>
          <a:p>
            <a:r>
              <a:rPr lang="en-GB" dirty="0"/>
              <a:t>Voluntary informed consent</a:t>
            </a:r>
          </a:p>
        </p:txBody>
      </p:sp>
      <p:sp>
        <p:nvSpPr>
          <p:cNvPr id="3" name="Content Placeholder 2">
            <a:extLst>
              <a:ext uri="{FF2B5EF4-FFF2-40B4-BE49-F238E27FC236}">
                <a16:creationId xmlns:a16="http://schemas.microsoft.com/office/drawing/2014/main" id="{6A684132-4659-3FBF-7FF9-BC63B285B4E1}"/>
              </a:ext>
            </a:extLst>
          </p:cNvPr>
          <p:cNvSpPr>
            <a:spLocks noGrp="1"/>
          </p:cNvSpPr>
          <p:nvPr>
            <p:ph idx="1"/>
          </p:nvPr>
        </p:nvSpPr>
        <p:spPr>
          <a:xfrm>
            <a:off x="838200" y="1825624"/>
            <a:ext cx="10515600" cy="4494059"/>
          </a:xfrm>
        </p:spPr>
        <p:txBody>
          <a:bodyPr>
            <a:normAutofit fontScale="92500" lnSpcReduction="10000"/>
          </a:bodyPr>
          <a:lstStyle/>
          <a:p>
            <a:pPr marL="0" indent="0" algn="l">
              <a:buNone/>
            </a:pPr>
            <a:r>
              <a:rPr lang="en-GB" b="1" i="0" dirty="0">
                <a:solidFill>
                  <a:srgbClr val="374151"/>
                </a:solidFill>
                <a:effectLst/>
                <a:latin typeface="Söhne"/>
              </a:rPr>
              <a:t>Applicability</a:t>
            </a:r>
            <a:r>
              <a:rPr lang="en-GB" b="0" i="0" dirty="0">
                <a:solidFill>
                  <a:srgbClr val="374151"/>
                </a:solidFill>
                <a:effectLst/>
                <a:latin typeface="Söhne"/>
              </a:rPr>
              <a:t>: </a:t>
            </a:r>
          </a:p>
          <a:p>
            <a:pPr marL="0" indent="0" algn="l">
              <a:buNone/>
            </a:pPr>
            <a:r>
              <a:rPr lang="en-GB" b="0" i="0" dirty="0">
                <a:solidFill>
                  <a:srgbClr val="374151"/>
                </a:solidFill>
                <a:effectLst/>
                <a:latin typeface="Söhne"/>
              </a:rPr>
              <a:t>Consent is typically used with adults or individuals who are legally considered capable of making decisions, often referred to as ‘competent</a:t>
            </a:r>
            <a:r>
              <a:rPr lang="en-GB" dirty="0">
                <a:solidFill>
                  <a:srgbClr val="374151"/>
                </a:solidFill>
                <a:latin typeface="Söhne"/>
              </a:rPr>
              <a:t>’</a:t>
            </a:r>
            <a:r>
              <a:rPr lang="en-GB" b="0" i="0" dirty="0">
                <a:solidFill>
                  <a:srgbClr val="374151"/>
                </a:solidFill>
                <a:effectLst/>
                <a:latin typeface="Söhne"/>
              </a:rPr>
              <a:t> individuals. </a:t>
            </a:r>
          </a:p>
          <a:p>
            <a:pPr marL="0" indent="0" algn="l">
              <a:buNone/>
            </a:pPr>
            <a:r>
              <a:rPr lang="en-GB" b="0" i="0" dirty="0">
                <a:solidFill>
                  <a:srgbClr val="374151"/>
                </a:solidFill>
                <a:effectLst/>
                <a:latin typeface="Söhne"/>
              </a:rPr>
              <a:t>It is legally and ethically required in many situations, such as medical treatments, research participation and contractual agreements.</a:t>
            </a:r>
          </a:p>
          <a:p>
            <a:pPr marL="0" indent="0" algn="l">
              <a:buNone/>
            </a:pPr>
            <a:endParaRPr lang="en-GB" b="1" i="0" dirty="0">
              <a:solidFill>
                <a:srgbClr val="374151"/>
              </a:solidFill>
              <a:effectLst/>
              <a:latin typeface="Söhne"/>
            </a:endParaRPr>
          </a:p>
          <a:p>
            <a:pPr marL="0" indent="0" algn="l">
              <a:buNone/>
            </a:pPr>
            <a:r>
              <a:rPr lang="en-GB" b="1" i="0" dirty="0">
                <a:solidFill>
                  <a:srgbClr val="374151"/>
                </a:solidFill>
                <a:effectLst/>
                <a:latin typeface="Söhne"/>
              </a:rPr>
              <a:t>Examples</a:t>
            </a:r>
            <a:r>
              <a:rPr lang="en-GB" b="0" i="0" dirty="0">
                <a:solidFill>
                  <a:srgbClr val="374151"/>
                </a:solidFill>
                <a:effectLst/>
                <a:latin typeface="Söhne"/>
              </a:rPr>
              <a:t>: </a:t>
            </a:r>
          </a:p>
          <a:p>
            <a:pPr marL="0" indent="0" algn="l">
              <a:buNone/>
            </a:pPr>
            <a:r>
              <a:rPr lang="en-GB" b="0" i="0" dirty="0">
                <a:solidFill>
                  <a:srgbClr val="374151"/>
                </a:solidFill>
                <a:effectLst/>
                <a:latin typeface="Söhne"/>
              </a:rPr>
              <a:t>When a patient signs a consent form for a medical procedure.</a:t>
            </a:r>
            <a:endParaRPr lang="en-GB" dirty="0">
              <a:solidFill>
                <a:srgbClr val="374151"/>
              </a:solidFill>
              <a:latin typeface="Söhne"/>
            </a:endParaRPr>
          </a:p>
          <a:p>
            <a:pPr marL="0" indent="0" algn="l">
              <a:buNone/>
            </a:pPr>
            <a:r>
              <a:rPr lang="en-GB" b="0" i="0" dirty="0">
                <a:solidFill>
                  <a:srgbClr val="374151"/>
                </a:solidFill>
                <a:effectLst/>
                <a:latin typeface="Söhne"/>
              </a:rPr>
              <a:t>When an adult participant in a research study provides written consent after understanding the study details.</a:t>
            </a:r>
          </a:p>
          <a:p>
            <a:endParaRPr lang="en-GB" dirty="0"/>
          </a:p>
        </p:txBody>
      </p:sp>
    </p:spTree>
    <p:extLst>
      <p:ext uri="{BB962C8B-B14F-4D97-AF65-F5344CB8AC3E}">
        <p14:creationId xmlns:p14="http://schemas.microsoft.com/office/powerpoint/2010/main" val="19226043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6A89FC-540C-B39D-E730-0F6AA62A3BF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97F69D4-445A-32B2-7DD4-867D0E4CD05E}"/>
              </a:ext>
            </a:extLst>
          </p:cNvPr>
          <p:cNvSpPr>
            <a:spLocks noGrp="1"/>
          </p:cNvSpPr>
          <p:nvPr>
            <p:ph type="title"/>
          </p:nvPr>
        </p:nvSpPr>
        <p:spPr>
          <a:xfrm>
            <a:off x="6513788" y="365125"/>
            <a:ext cx="4840010" cy="1807305"/>
          </a:xfrm>
        </p:spPr>
        <p:txBody>
          <a:bodyPr>
            <a:normAutofit/>
          </a:bodyPr>
          <a:lstStyle/>
          <a:p>
            <a:r>
              <a:rPr lang="en-GB" dirty="0"/>
              <a:t>Voluntary informed consent</a:t>
            </a:r>
          </a:p>
        </p:txBody>
      </p:sp>
      <p:pic>
        <p:nvPicPr>
          <p:cNvPr id="11" name="Picture 10" descr="A picture containing text, sign, outdoor, turn&#10;&#10;Description automatically generated">
            <a:extLst>
              <a:ext uri="{FF2B5EF4-FFF2-40B4-BE49-F238E27FC236}">
                <a16:creationId xmlns:a16="http://schemas.microsoft.com/office/drawing/2014/main" id="{E0B6D121-F22F-8387-80B1-9D515EB64E4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5351" r="546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4" name="Content Placeholder 3">
            <a:extLst>
              <a:ext uri="{FF2B5EF4-FFF2-40B4-BE49-F238E27FC236}">
                <a16:creationId xmlns:a16="http://schemas.microsoft.com/office/drawing/2014/main" id="{FC485400-1443-C4CA-0421-21C4316B5F9A}"/>
              </a:ext>
            </a:extLst>
          </p:cNvPr>
          <p:cNvSpPr>
            <a:spLocks noGrp="1"/>
          </p:cNvSpPr>
          <p:nvPr>
            <p:ph idx="1"/>
          </p:nvPr>
        </p:nvSpPr>
        <p:spPr>
          <a:xfrm>
            <a:off x="6513788" y="2333297"/>
            <a:ext cx="4840010" cy="3843666"/>
          </a:xfrm>
        </p:spPr>
        <p:txBody>
          <a:bodyPr>
            <a:normAutofit/>
          </a:bodyPr>
          <a:lstStyle/>
          <a:p>
            <a:pPr marL="0" indent="0">
              <a:buNone/>
            </a:pPr>
            <a:r>
              <a:rPr lang="en-GB" sz="2000"/>
              <a:t>This is a fundamental tenet of ethical behaviour in research.</a:t>
            </a:r>
          </a:p>
          <a:p>
            <a:r>
              <a:rPr lang="en-GB" sz="2000"/>
              <a:t>‘</a:t>
            </a:r>
            <a:r>
              <a:rPr lang="en-GB" sz="2000" i="1"/>
              <a:t>It is normally expected that participants’ voluntary informed consent to be involved in a study will be obtained at the start of the study, and that the researchers will remain sensitive and open to the possibility that participants may wish, for any reason and at any time, to withdraw their consent</a:t>
            </a:r>
            <a:r>
              <a:rPr lang="en-GB" sz="2000"/>
              <a:t>’ (BERA, 2018, p9).</a:t>
            </a:r>
          </a:p>
          <a:p>
            <a:endParaRPr lang="en-GB" sz="2000"/>
          </a:p>
        </p:txBody>
      </p:sp>
      <p:sp>
        <p:nvSpPr>
          <p:cNvPr id="27" name="TextBox 26">
            <a:extLst>
              <a:ext uri="{FF2B5EF4-FFF2-40B4-BE49-F238E27FC236}">
                <a16:creationId xmlns:a16="http://schemas.microsoft.com/office/drawing/2014/main" id="{02E080E5-DD10-8FBD-A850-A9E1FBE6CDF2}"/>
              </a:ext>
            </a:extLst>
          </p:cNvPr>
          <p:cNvSpPr txBox="1"/>
          <p:nvPr/>
        </p:nvSpPr>
        <p:spPr>
          <a:xfrm>
            <a:off x="9751908" y="6657945"/>
            <a:ext cx="244009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flickr.com/photos/lwr/3360275642/">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438037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16338-050F-BA52-1CDD-C8B062257B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D6F0A3-E90B-2D97-6E65-8CB7435720B0}"/>
              </a:ext>
            </a:extLst>
          </p:cNvPr>
          <p:cNvSpPr>
            <a:spLocks noGrp="1"/>
          </p:cNvSpPr>
          <p:nvPr>
            <p:ph type="title"/>
          </p:nvPr>
        </p:nvSpPr>
        <p:spPr/>
        <p:txBody>
          <a:bodyPr/>
          <a:lstStyle/>
          <a:p>
            <a:r>
              <a:rPr lang="en-GB" dirty="0"/>
              <a:t>Assent</a:t>
            </a:r>
          </a:p>
        </p:txBody>
      </p:sp>
      <p:sp>
        <p:nvSpPr>
          <p:cNvPr id="3" name="Content Placeholder 2">
            <a:extLst>
              <a:ext uri="{FF2B5EF4-FFF2-40B4-BE49-F238E27FC236}">
                <a16:creationId xmlns:a16="http://schemas.microsoft.com/office/drawing/2014/main" id="{AA2B7AF3-951F-57EC-3307-4B57F5D5011A}"/>
              </a:ext>
            </a:extLst>
          </p:cNvPr>
          <p:cNvSpPr>
            <a:spLocks noGrp="1"/>
          </p:cNvSpPr>
          <p:nvPr>
            <p:ph idx="1"/>
          </p:nvPr>
        </p:nvSpPr>
        <p:spPr>
          <a:xfrm>
            <a:off x="838200" y="1825624"/>
            <a:ext cx="10515600" cy="4560427"/>
          </a:xfrm>
        </p:spPr>
        <p:txBody>
          <a:bodyPr>
            <a:normAutofit fontScale="92500" lnSpcReduction="10000"/>
          </a:bodyPr>
          <a:lstStyle/>
          <a:p>
            <a:pPr marL="0" indent="0" algn="l">
              <a:buNone/>
            </a:pPr>
            <a:r>
              <a:rPr lang="en-GB" b="1" i="0" dirty="0">
                <a:solidFill>
                  <a:srgbClr val="374151"/>
                </a:solidFill>
                <a:effectLst/>
                <a:latin typeface="Söhne"/>
              </a:rPr>
              <a:t>Applicability</a:t>
            </a:r>
            <a:r>
              <a:rPr lang="en-GB" b="0" i="0" dirty="0">
                <a:solidFill>
                  <a:srgbClr val="374151"/>
                </a:solidFill>
                <a:effectLst/>
                <a:latin typeface="Söhne"/>
              </a:rPr>
              <a:t>: </a:t>
            </a:r>
          </a:p>
          <a:p>
            <a:pPr marL="0" indent="0" algn="l">
              <a:buNone/>
            </a:pPr>
            <a:r>
              <a:rPr lang="en-GB" b="0" i="0" dirty="0">
                <a:solidFill>
                  <a:srgbClr val="374151"/>
                </a:solidFill>
                <a:effectLst/>
                <a:latin typeface="Söhne"/>
              </a:rPr>
              <a:t>Assent is used with individuals who do not have the legal capacity to provide full consent. </a:t>
            </a:r>
          </a:p>
          <a:p>
            <a:pPr marL="0" indent="0" algn="l">
              <a:buNone/>
            </a:pPr>
            <a:r>
              <a:rPr lang="en-GB" b="0" i="0" dirty="0">
                <a:solidFill>
                  <a:srgbClr val="374151"/>
                </a:solidFill>
                <a:effectLst/>
                <a:latin typeface="Söhne"/>
              </a:rPr>
              <a:t>In educational research, it is </a:t>
            </a:r>
            <a:r>
              <a:rPr lang="en-GB" b="1" i="0" dirty="0">
                <a:solidFill>
                  <a:srgbClr val="374151"/>
                </a:solidFill>
                <a:effectLst/>
                <a:latin typeface="Söhne"/>
              </a:rPr>
              <a:t>always </a:t>
            </a:r>
            <a:r>
              <a:rPr lang="en-GB" b="0" i="0" dirty="0">
                <a:solidFill>
                  <a:srgbClr val="374151"/>
                </a:solidFill>
                <a:effectLst/>
                <a:latin typeface="Söhne"/>
              </a:rPr>
              <a:t>accompanied by obtaining consent from a legally authorised representative (i.e. a parent or guardian).</a:t>
            </a:r>
          </a:p>
          <a:p>
            <a:pPr marL="0" indent="0" algn="l">
              <a:buNone/>
            </a:pPr>
            <a:endParaRPr lang="en-GB" b="0" i="0" dirty="0">
              <a:solidFill>
                <a:srgbClr val="374151"/>
              </a:solidFill>
              <a:effectLst/>
              <a:latin typeface="Söhne"/>
            </a:endParaRPr>
          </a:p>
          <a:p>
            <a:pPr marL="0" indent="0" algn="l">
              <a:buNone/>
            </a:pPr>
            <a:r>
              <a:rPr lang="en-GB" b="1" i="0" dirty="0">
                <a:solidFill>
                  <a:srgbClr val="374151"/>
                </a:solidFill>
                <a:effectLst/>
                <a:latin typeface="Söhne"/>
              </a:rPr>
              <a:t>Example</a:t>
            </a:r>
            <a:r>
              <a:rPr lang="en-GB" b="0" i="0" dirty="0">
                <a:solidFill>
                  <a:srgbClr val="374151"/>
                </a:solidFill>
                <a:effectLst/>
                <a:latin typeface="Söhne"/>
              </a:rPr>
              <a:t>: </a:t>
            </a:r>
          </a:p>
          <a:p>
            <a:pPr marL="0" indent="0" algn="l">
              <a:buNone/>
            </a:pPr>
            <a:r>
              <a:rPr lang="en-GB" b="0" i="0" dirty="0">
                <a:solidFill>
                  <a:srgbClr val="374151"/>
                </a:solidFill>
                <a:effectLst/>
                <a:latin typeface="Söhne"/>
              </a:rPr>
              <a:t>When a child is asked if they agree to participate in a paediatric medical study, even though they may not fully understand the details, their assent</a:t>
            </a:r>
            <a:r>
              <a:rPr lang="en-GB" dirty="0">
                <a:solidFill>
                  <a:srgbClr val="374151"/>
                </a:solidFill>
                <a:latin typeface="Söhne"/>
              </a:rPr>
              <a:t> (agreement)</a:t>
            </a:r>
            <a:r>
              <a:rPr lang="en-GB" b="0" i="0" dirty="0">
                <a:solidFill>
                  <a:srgbClr val="374151"/>
                </a:solidFill>
                <a:effectLst/>
                <a:latin typeface="Söhne"/>
              </a:rPr>
              <a:t> is sought along with the informed consent of their parent or legal guardian.</a:t>
            </a:r>
          </a:p>
          <a:p>
            <a:endParaRPr lang="en-GB" dirty="0"/>
          </a:p>
        </p:txBody>
      </p:sp>
    </p:spTree>
    <p:extLst>
      <p:ext uri="{BB962C8B-B14F-4D97-AF65-F5344CB8AC3E}">
        <p14:creationId xmlns:p14="http://schemas.microsoft.com/office/powerpoint/2010/main" val="27551923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D71985-682F-86CC-EB51-4C75ADC983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59359E-B79D-1BAB-6DE1-524AA75CFC49}"/>
              </a:ext>
            </a:extLst>
          </p:cNvPr>
          <p:cNvSpPr>
            <a:spLocks noGrp="1"/>
          </p:cNvSpPr>
          <p:nvPr>
            <p:ph type="title"/>
          </p:nvPr>
        </p:nvSpPr>
        <p:spPr>
          <a:xfrm>
            <a:off x="1024128" y="585216"/>
            <a:ext cx="9720072" cy="1499616"/>
          </a:xfrm>
        </p:spPr>
        <p:txBody>
          <a:bodyPr>
            <a:normAutofit/>
          </a:bodyPr>
          <a:lstStyle/>
          <a:p>
            <a:r>
              <a:rPr lang="en-GB" dirty="0"/>
              <a:t>You will need to consider:</a:t>
            </a:r>
            <a:endParaRPr lang="en-US" dirty="0"/>
          </a:p>
        </p:txBody>
      </p:sp>
      <p:graphicFrame>
        <p:nvGraphicFramePr>
          <p:cNvPr id="6" name="Content Placeholder 2">
            <a:extLst>
              <a:ext uri="{FF2B5EF4-FFF2-40B4-BE49-F238E27FC236}">
                <a16:creationId xmlns:a16="http://schemas.microsoft.com/office/drawing/2014/main" id="{84DAA601-07A6-42B9-0F64-D0D48286CCFF}"/>
              </a:ext>
            </a:extLst>
          </p:cNvPr>
          <p:cNvGraphicFramePr>
            <a:graphicFrameLocks noGrp="1"/>
          </p:cNvGraphicFramePr>
          <p:nvPr>
            <p:ph idx="1"/>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53692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4A9E69-A3DB-9AE8-E742-EC08B994B7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621ABB-D9B5-9806-8699-55A13EE0A50E}"/>
              </a:ext>
            </a:extLst>
          </p:cNvPr>
          <p:cNvSpPr>
            <a:spLocks noGrp="1"/>
          </p:cNvSpPr>
          <p:nvPr>
            <p:ph type="title"/>
          </p:nvPr>
        </p:nvSpPr>
        <p:spPr/>
        <p:txBody>
          <a:bodyPr/>
          <a:lstStyle/>
          <a:p>
            <a:endParaRPr lang="en-GB"/>
          </a:p>
        </p:txBody>
      </p:sp>
      <p:pic>
        <p:nvPicPr>
          <p:cNvPr id="5" name="Content Placeholder 4" descr="A close-up of a consent form&#10;&#10;Description automatically generated">
            <a:extLst>
              <a:ext uri="{FF2B5EF4-FFF2-40B4-BE49-F238E27FC236}">
                <a16:creationId xmlns:a16="http://schemas.microsoft.com/office/drawing/2014/main" id="{0A124996-600F-2668-4BA4-843644FB4D0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87910" y="549570"/>
            <a:ext cx="5209730" cy="6308430"/>
          </a:xfrm>
        </p:spPr>
      </p:pic>
      <p:pic>
        <p:nvPicPr>
          <p:cNvPr id="7" name="Picture 6" descr="A document with text and a box&#10;&#10;Description automatically generated with medium confidence">
            <a:extLst>
              <a:ext uri="{FF2B5EF4-FFF2-40B4-BE49-F238E27FC236}">
                <a16:creationId xmlns:a16="http://schemas.microsoft.com/office/drawing/2014/main" id="{5BE5C598-1D60-E1E2-F428-DADB78EF6C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1233" y="662203"/>
            <a:ext cx="5798127" cy="5996694"/>
          </a:xfrm>
          <a:prstGeom prst="rect">
            <a:avLst/>
          </a:prstGeom>
        </p:spPr>
      </p:pic>
      <p:sp>
        <p:nvSpPr>
          <p:cNvPr id="3" name="TextBox 2">
            <a:extLst>
              <a:ext uri="{FF2B5EF4-FFF2-40B4-BE49-F238E27FC236}">
                <a16:creationId xmlns:a16="http://schemas.microsoft.com/office/drawing/2014/main" id="{27547044-C636-6481-E31A-BDD4A98BF3DA}"/>
              </a:ext>
            </a:extLst>
          </p:cNvPr>
          <p:cNvSpPr txBox="1"/>
          <p:nvPr/>
        </p:nvSpPr>
        <p:spPr>
          <a:xfrm>
            <a:off x="317091" y="199103"/>
            <a:ext cx="2566220" cy="369332"/>
          </a:xfrm>
          <a:prstGeom prst="rect">
            <a:avLst/>
          </a:prstGeom>
          <a:noFill/>
          <a:ln>
            <a:solidFill>
              <a:schemeClr val="accent6"/>
            </a:solidFill>
          </a:ln>
        </p:spPr>
        <p:txBody>
          <a:bodyPr wrap="square" rtlCol="0">
            <a:spAutoFit/>
          </a:bodyPr>
          <a:lstStyle/>
          <a:p>
            <a:r>
              <a:rPr lang="en-GB" dirty="0"/>
              <a:t>Adults and older children</a:t>
            </a:r>
          </a:p>
        </p:txBody>
      </p:sp>
    </p:spTree>
    <p:extLst>
      <p:ext uri="{BB962C8B-B14F-4D97-AF65-F5344CB8AC3E}">
        <p14:creationId xmlns:p14="http://schemas.microsoft.com/office/powerpoint/2010/main" val="26976130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202AC2-F6DA-DC37-B408-AE68006EB8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2506C0-8351-9DD9-085F-885B7FFCECF4}"/>
              </a:ext>
            </a:extLst>
          </p:cNvPr>
          <p:cNvSpPr>
            <a:spLocks noGrp="1"/>
          </p:cNvSpPr>
          <p:nvPr>
            <p:ph type="title"/>
          </p:nvPr>
        </p:nvSpPr>
        <p:spPr>
          <a:xfrm>
            <a:off x="836360" y="868921"/>
            <a:ext cx="9704917" cy="967840"/>
          </a:xfrm>
        </p:spPr>
        <p:txBody>
          <a:bodyPr anchor="ctr">
            <a:normAutofit/>
          </a:bodyPr>
          <a:lstStyle/>
          <a:p>
            <a:r>
              <a:rPr lang="en-US" dirty="0"/>
              <a:t>Information Sheets</a:t>
            </a:r>
          </a:p>
        </p:txBody>
      </p:sp>
      <p:sp>
        <p:nvSpPr>
          <p:cNvPr id="3" name="Content Placeholder 2">
            <a:extLst>
              <a:ext uri="{FF2B5EF4-FFF2-40B4-BE49-F238E27FC236}">
                <a16:creationId xmlns:a16="http://schemas.microsoft.com/office/drawing/2014/main" id="{8C0A264B-0F22-92C5-3A36-909F35155E1D}"/>
              </a:ext>
            </a:extLst>
          </p:cNvPr>
          <p:cNvSpPr>
            <a:spLocks noGrp="1"/>
          </p:cNvSpPr>
          <p:nvPr>
            <p:ph sz="half" idx="1"/>
          </p:nvPr>
        </p:nvSpPr>
        <p:spPr>
          <a:xfrm>
            <a:off x="1024127" y="2778981"/>
            <a:ext cx="4754880" cy="4023360"/>
          </a:xfrm>
        </p:spPr>
        <p:txBody>
          <a:bodyPr>
            <a:normAutofit fontScale="92500" lnSpcReduction="20000"/>
          </a:bodyPr>
          <a:lstStyle/>
          <a:p>
            <a:r>
              <a:rPr lang="en-US" dirty="0">
                <a:solidFill>
                  <a:schemeClr val="accent6"/>
                </a:solidFill>
              </a:rPr>
              <a:t>what the research is trying to find out; </a:t>
            </a:r>
          </a:p>
          <a:p>
            <a:r>
              <a:rPr lang="en-US" dirty="0">
                <a:solidFill>
                  <a:schemeClr val="accent6"/>
                </a:solidFill>
              </a:rPr>
              <a:t>the purpose of the research; </a:t>
            </a:r>
          </a:p>
          <a:p>
            <a:r>
              <a:rPr lang="en-US" dirty="0">
                <a:solidFill>
                  <a:schemeClr val="accent6"/>
                </a:solidFill>
              </a:rPr>
              <a:t>who is carrying it out; </a:t>
            </a:r>
          </a:p>
          <a:p>
            <a:r>
              <a:rPr lang="en-US" dirty="0">
                <a:solidFill>
                  <a:schemeClr val="accent6"/>
                </a:solidFill>
              </a:rPr>
              <a:t>exactly what will be asked of participants;</a:t>
            </a:r>
          </a:p>
          <a:p>
            <a:r>
              <a:rPr lang="en-US" dirty="0">
                <a:solidFill>
                  <a:schemeClr val="accent6"/>
                </a:solidFill>
              </a:rPr>
              <a:t>how the information they provide will be recorded;</a:t>
            </a:r>
          </a:p>
        </p:txBody>
      </p:sp>
      <p:sp>
        <p:nvSpPr>
          <p:cNvPr id="4" name="Content Placeholder 3">
            <a:extLst>
              <a:ext uri="{FF2B5EF4-FFF2-40B4-BE49-F238E27FC236}">
                <a16:creationId xmlns:a16="http://schemas.microsoft.com/office/drawing/2014/main" id="{C63A8099-877C-FCC5-FD1E-33E768A6B297}"/>
              </a:ext>
            </a:extLst>
          </p:cNvPr>
          <p:cNvSpPr>
            <a:spLocks noGrp="1"/>
          </p:cNvSpPr>
          <p:nvPr>
            <p:ph sz="half" idx="2"/>
          </p:nvPr>
        </p:nvSpPr>
        <p:spPr>
          <a:xfrm>
            <a:off x="5989320" y="2778981"/>
            <a:ext cx="4754880" cy="4023360"/>
          </a:xfrm>
        </p:spPr>
        <p:txBody>
          <a:bodyPr>
            <a:normAutofit fontScale="92500" lnSpcReduction="20000"/>
          </a:bodyPr>
          <a:lstStyle/>
          <a:p>
            <a:r>
              <a:rPr lang="en-US" dirty="0">
                <a:solidFill>
                  <a:schemeClr val="accent6"/>
                </a:solidFill>
              </a:rPr>
              <a:t>what will then happen to the data;</a:t>
            </a:r>
          </a:p>
          <a:p>
            <a:r>
              <a:rPr lang="en-US" dirty="0">
                <a:solidFill>
                  <a:schemeClr val="accent6"/>
                </a:solidFill>
              </a:rPr>
              <a:t>what degree of confidentiality and anonymity is afforded; </a:t>
            </a:r>
          </a:p>
          <a:p>
            <a:r>
              <a:rPr lang="en-US" dirty="0">
                <a:solidFill>
                  <a:schemeClr val="accent5"/>
                </a:solidFill>
              </a:rPr>
              <a:t>how the information will be </a:t>
            </a:r>
            <a:r>
              <a:rPr lang="en-US" dirty="0" err="1">
                <a:solidFill>
                  <a:schemeClr val="accent5"/>
                </a:solidFill>
              </a:rPr>
              <a:t>analysed</a:t>
            </a:r>
            <a:r>
              <a:rPr lang="en-US" dirty="0">
                <a:solidFill>
                  <a:schemeClr val="accent5"/>
                </a:solidFill>
              </a:rPr>
              <a:t>;</a:t>
            </a:r>
          </a:p>
          <a:p>
            <a:r>
              <a:rPr lang="en-US" dirty="0">
                <a:solidFill>
                  <a:schemeClr val="accent5"/>
                </a:solidFill>
              </a:rPr>
              <a:t>how the findings will be reported;</a:t>
            </a:r>
          </a:p>
          <a:p>
            <a:r>
              <a:rPr lang="en-US" dirty="0">
                <a:solidFill>
                  <a:schemeClr val="accent5"/>
                </a:solidFill>
              </a:rPr>
              <a:t>who will see the results of the study.</a:t>
            </a:r>
          </a:p>
          <a:p>
            <a:pPr>
              <a:buNone/>
            </a:pPr>
            <a:r>
              <a:rPr lang="en-US" dirty="0"/>
              <a:t> </a:t>
            </a:r>
          </a:p>
          <a:p>
            <a:endParaRPr lang="en-US" dirty="0"/>
          </a:p>
        </p:txBody>
      </p:sp>
      <p:sp>
        <p:nvSpPr>
          <p:cNvPr id="5" name="TextBox 4">
            <a:extLst>
              <a:ext uri="{FF2B5EF4-FFF2-40B4-BE49-F238E27FC236}">
                <a16:creationId xmlns:a16="http://schemas.microsoft.com/office/drawing/2014/main" id="{A2747F00-7227-DBFF-CC1C-917F0EDA353C}"/>
              </a:ext>
            </a:extLst>
          </p:cNvPr>
          <p:cNvSpPr txBox="1"/>
          <p:nvPr/>
        </p:nvSpPr>
        <p:spPr>
          <a:xfrm>
            <a:off x="836360" y="1995776"/>
            <a:ext cx="5192202" cy="492443"/>
          </a:xfrm>
          <a:prstGeom prst="rect">
            <a:avLst/>
          </a:prstGeom>
          <a:noFill/>
        </p:spPr>
        <p:txBody>
          <a:bodyPr wrap="square" rtlCol="0">
            <a:spAutoFit/>
          </a:bodyPr>
          <a:lstStyle/>
          <a:p>
            <a:r>
              <a:rPr lang="en-GB" sz="2600" dirty="0"/>
              <a:t>These </a:t>
            </a:r>
            <a:r>
              <a:rPr lang="en-GB" sz="2600" dirty="0">
                <a:solidFill>
                  <a:schemeClr val="accent6"/>
                </a:solidFill>
              </a:rPr>
              <a:t>should</a:t>
            </a:r>
            <a:r>
              <a:rPr lang="en-GB" sz="2600" dirty="0"/>
              <a:t>/</a:t>
            </a:r>
            <a:r>
              <a:rPr lang="en-GB" sz="2600" dirty="0">
                <a:solidFill>
                  <a:schemeClr val="accent5"/>
                </a:solidFill>
              </a:rPr>
              <a:t>could</a:t>
            </a:r>
            <a:r>
              <a:rPr lang="en-GB" sz="2600" dirty="0"/>
              <a:t> include</a:t>
            </a:r>
            <a:r>
              <a:rPr lang="en-GB" dirty="0"/>
              <a:t>:</a:t>
            </a:r>
          </a:p>
        </p:txBody>
      </p:sp>
    </p:spTree>
    <p:extLst>
      <p:ext uri="{BB962C8B-B14F-4D97-AF65-F5344CB8AC3E}">
        <p14:creationId xmlns:p14="http://schemas.microsoft.com/office/powerpoint/2010/main" val="10427978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3A4A2E-F417-87C4-1D4A-0B3AC6B5BD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B57B34-767F-2AB8-A75C-99B296C39634}"/>
              </a:ext>
            </a:extLst>
          </p:cNvPr>
          <p:cNvSpPr>
            <a:spLocks noGrp="1"/>
          </p:cNvSpPr>
          <p:nvPr>
            <p:ph type="title"/>
          </p:nvPr>
        </p:nvSpPr>
        <p:spPr/>
        <p:txBody>
          <a:bodyPr/>
          <a:lstStyle/>
          <a:p>
            <a:endParaRPr lang="en-GB" dirty="0"/>
          </a:p>
        </p:txBody>
      </p:sp>
      <p:pic>
        <p:nvPicPr>
          <p:cNvPr id="5" name="Content Placeholder 4" descr="A group of black and white lines&#10;&#10;Description automatically generated">
            <a:extLst>
              <a:ext uri="{FF2B5EF4-FFF2-40B4-BE49-F238E27FC236}">
                <a16:creationId xmlns:a16="http://schemas.microsoft.com/office/drawing/2014/main" id="{3CB6E5CD-B731-8EC5-2654-442A1128985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13073" y="215741"/>
            <a:ext cx="4463132" cy="3198767"/>
          </a:xfrm>
          <a:ln>
            <a:solidFill>
              <a:schemeClr val="accent6"/>
            </a:solidFill>
          </a:ln>
        </p:spPr>
      </p:pic>
      <p:pic>
        <p:nvPicPr>
          <p:cNvPr id="7" name="Picture 6" descr="A screenshot of a survey&#10;&#10;Description automatically generated">
            <a:extLst>
              <a:ext uri="{FF2B5EF4-FFF2-40B4-BE49-F238E27FC236}">
                <a16:creationId xmlns:a16="http://schemas.microsoft.com/office/drawing/2014/main" id="{E81DA5A2-591D-0982-85E1-B82165DAFE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2828" y="1750498"/>
            <a:ext cx="3436281" cy="4737903"/>
          </a:xfrm>
          <a:prstGeom prst="rect">
            <a:avLst/>
          </a:prstGeom>
        </p:spPr>
      </p:pic>
      <p:pic>
        <p:nvPicPr>
          <p:cNvPr id="9" name="Picture 8" descr="A questionnaire with a pencil and emojis&#10;&#10;Description automatically generated">
            <a:extLst>
              <a:ext uri="{FF2B5EF4-FFF2-40B4-BE49-F238E27FC236}">
                <a16:creationId xmlns:a16="http://schemas.microsoft.com/office/drawing/2014/main" id="{D13A6C3C-B239-59DB-C870-1053D3FF9D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28611" y="3605284"/>
            <a:ext cx="3594046" cy="3016193"/>
          </a:xfrm>
          <a:prstGeom prst="rect">
            <a:avLst/>
          </a:prstGeom>
          <a:ln>
            <a:solidFill>
              <a:schemeClr val="accent2"/>
            </a:solidFill>
          </a:ln>
        </p:spPr>
      </p:pic>
      <p:pic>
        <p:nvPicPr>
          <p:cNvPr id="11" name="Picture 10" descr="A paper with a yellow face&#10;&#10;Description automatically generated">
            <a:extLst>
              <a:ext uri="{FF2B5EF4-FFF2-40B4-BE49-F238E27FC236}">
                <a16:creationId xmlns:a16="http://schemas.microsoft.com/office/drawing/2014/main" id="{7F487ABD-F320-B352-7C32-5AC5A50CD5C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72891" y="215741"/>
            <a:ext cx="2465250" cy="3325646"/>
          </a:xfrm>
          <a:prstGeom prst="rect">
            <a:avLst/>
          </a:prstGeom>
        </p:spPr>
      </p:pic>
      <p:sp>
        <p:nvSpPr>
          <p:cNvPr id="3" name="TextBox 2">
            <a:extLst>
              <a:ext uri="{FF2B5EF4-FFF2-40B4-BE49-F238E27FC236}">
                <a16:creationId xmlns:a16="http://schemas.microsoft.com/office/drawing/2014/main" id="{79B2C7C4-1A95-7C66-3D86-DF336932BC45}"/>
              </a:ext>
            </a:extLst>
          </p:cNvPr>
          <p:cNvSpPr txBox="1"/>
          <p:nvPr/>
        </p:nvSpPr>
        <p:spPr>
          <a:xfrm>
            <a:off x="280219" y="215741"/>
            <a:ext cx="1799304" cy="369332"/>
          </a:xfrm>
          <a:prstGeom prst="rect">
            <a:avLst/>
          </a:prstGeom>
          <a:noFill/>
          <a:ln>
            <a:solidFill>
              <a:schemeClr val="accent6"/>
            </a:solidFill>
          </a:ln>
        </p:spPr>
        <p:txBody>
          <a:bodyPr wrap="square" rtlCol="0">
            <a:spAutoFit/>
          </a:bodyPr>
          <a:lstStyle/>
          <a:p>
            <a:r>
              <a:rPr lang="en-GB" dirty="0"/>
              <a:t>Younger children</a:t>
            </a:r>
          </a:p>
        </p:txBody>
      </p:sp>
    </p:spTree>
    <p:extLst>
      <p:ext uri="{BB962C8B-B14F-4D97-AF65-F5344CB8AC3E}">
        <p14:creationId xmlns:p14="http://schemas.microsoft.com/office/powerpoint/2010/main" val="5934617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C75D67-7B7A-E445-4F4A-87736DBA7D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4D2CCD-C7DA-C9CB-7CA0-92E5BD067A02}"/>
              </a:ext>
            </a:extLst>
          </p:cNvPr>
          <p:cNvSpPr>
            <a:spLocks noGrp="1"/>
          </p:cNvSpPr>
          <p:nvPr>
            <p:ph type="title"/>
          </p:nvPr>
        </p:nvSpPr>
        <p:spPr>
          <a:xfrm>
            <a:off x="1024128" y="585216"/>
            <a:ext cx="9720072" cy="1499616"/>
          </a:xfrm>
        </p:spPr>
        <p:txBody>
          <a:bodyPr>
            <a:normAutofit/>
          </a:bodyPr>
          <a:lstStyle/>
          <a:p>
            <a:r>
              <a:rPr lang="en-GB" dirty="0"/>
              <a:t>You will need to consider:</a:t>
            </a:r>
            <a:endParaRPr lang="en-US" dirty="0"/>
          </a:p>
        </p:txBody>
      </p:sp>
      <p:graphicFrame>
        <p:nvGraphicFramePr>
          <p:cNvPr id="6" name="Content Placeholder 2">
            <a:extLst>
              <a:ext uri="{FF2B5EF4-FFF2-40B4-BE49-F238E27FC236}">
                <a16:creationId xmlns:a16="http://schemas.microsoft.com/office/drawing/2014/main" id="{E7B26855-4575-ABDF-A06A-965338E31F1D}"/>
              </a:ext>
            </a:extLst>
          </p:cNvPr>
          <p:cNvGraphicFramePr>
            <a:graphicFrameLocks noGrp="1"/>
          </p:cNvGraphicFramePr>
          <p:nvPr>
            <p:ph idx="1"/>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07201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F3A049-915A-347F-CD4A-7458EB597505}"/>
            </a:ext>
          </a:extLst>
        </p:cNvPr>
        <p:cNvGrpSpPr/>
        <p:nvPr/>
      </p:nvGrpSpPr>
      <p:grpSpPr>
        <a:xfrm>
          <a:off x="0" y="0"/>
          <a:ext cx="0" cy="0"/>
          <a:chOff x="0" y="0"/>
          <a:chExt cx="0" cy="0"/>
        </a:xfrm>
      </p:grpSpPr>
      <p:sp>
        <p:nvSpPr>
          <p:cNvPr id="12" name="Title 11">
            <a:extLst>
              <a:ext uri="{FF2B5EF4-FFF2-40B4-BE49-F238E27FC236}">
                <a16:creationId xmlns:a16="http://schemas.microsoft.com/office/drawing/2014/main" id="{4C359B4B-245F-BBA3-0689-7FEFFE558114}"/>
              </a:ext>
            </a:extLst>
          </p:cNvPr>
          <p:cNvSpPr>
            <a:spLocks noGrp="1"/>
          </p:cNvSpPr>
          <p:nvPr>
            <p:ph type="title"/>
          </p:nvPr>
        </p:nvSpPr>
        <p:spPr>
          <a:xfrm>
            <a:off x="6056476" y="353905"/>
            <a:ext cx="5465616" cy="1807305"/>
          </a:xfrm>
        </p:spPr>
        <p:txBody>
          <a:bodyPr>
            <a:normAutofit/>
          </a:bodyPr>
          <a:lstStyle/>
          <a:p>
            <a:pPr algn="ctr"/>
            <a:r>
              <a:rPr lang="en-US" dirty="0"/>
              <a:t>Behaving Ethically: Right to Withdraw</a:t>
            </a:r>
          </a:p>
        </p:txBody>
      </p:sp>
      <p:pic>
        <p:nvPicPr>
          <p:cNvPr id="18" name="Picture 14" descr="Magnifying glass and question mark">
            <a:extLst>
              <a:ext uri="{FF2B5EF4-FFF2-40B4-BE49-F238E27FC236}">
                <a16:creationId xmlns:a16="http://schemas.microsoft.com/office/drawing/2014/main" id="{4FB5C840-EFDF-32C1-E8A7-9FCF30AE5DD5}"/>
              </a:ext>
            </a:extLst>
          </p:cNvPr>
          <p:cNvPicPr>
            <a:picLocks noChangeAspect="1"/>
          </p:cNvPicPr>
          <p:nvPr/>
        </p:nvPicPr>
        <p:blipFill rotWithShape="1">
          <a:blip r:embed="rId3"/>
          <a:srcRect l="26393" r="23439"/>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7" name="Content Placeholder 12">
            <a:extLst>
              <a:ext uri="{FF2B5EF4-FFF2-40B4-BE49-F238E27FC236}">
                <a16:creationId xmlns:a16="http://schemas.microsoft.com/office/drawing/2014/main" id="{4AA64749-34FF-30A9-5FDB-080FD30C87C6}"/>
              </a:ext>
            </a:extLst>
          </p:cNvPr>
          <p:cNvSpPr>
            <a:spLocks noGrp="1"/>
          </p:cNvSpPr>
          <p:nvPr>
            <p:ph idx="1"/>
          </p:nvPr>
        </p:nvSpPr>
        <p:spPr>
          <a:xfrm>
            <a:off x="6682082" y="2333297"/>
            <a:ext cx="4840010" cy="3843666"/>
          </a:xfrm>
        </p:spPr>
        <p:txBody>
          <a:bodyPr>
            <a:normAutofit/>
          </a:bodyPr>
          <a:lstStyle/>
          <a:p>
            <a:pPr marL="0" indent="0">
              <a:buNone/>
            </a:pPr>
            <a:r>
              <a:rPr lang="en-US" sz="2000" dirty="0"/>
              <a:t>Any participant (adult or child) chosen to take part in research also need to understand their right:</a:t>
            </a:r>
          </a:p>
          <a:p>
            <a:pPr marL="0" indent="0">
              <a:buNone/>
            </a:pPr>
            <a:endParaRPr lang="en-US" sz="2000" dirty="0"/>
          </a:p>
          <a:p>
            <a:pPr marL="0" indent="0">
              <a:buNone/>
            </a:pPr>
            <a:r>
              <a:rPr lang="en-US" sz="2000" dirty="0"/>
              <a:t>* to refuse to participate </a:t>
            </a:r>
            <a:r>
              <a:rPr lang="en-US" sz="2000" b="1" dirty="0"/>
              <a:t>without adverse consequences</a:t>
            </a:r>
            <a:r>
              <a:rPr lang="en-US" sz="2000" dirty="0"/>
              <a:t>;</a:t>
            </a:r>
          </a:p>
          <a:p>
            <a:pPr marL="0" indent="0">
              <a:buNone/>
            </a:pPr>
            <a:r>
              <a:rPr lang="en-US" sz="2000" dirty="0"/>
              <a:t>* not to answer specific questions without having to give a reason;</a:t>
            </a:r>
          </a:p>
          <a:p>
            <a:pPr marL="0" indent="0">
              <a:buNone/>
            </a:pPr>
            <a:r>
              <a:rPr lang="en-US" sz="2000" dirty="0"/>
              <a:t>* to withdraw from the research without adverse consequences - during the data collection or after it. </a:t>
            </a:r>
          </a:p>
          <a:p>
            <a:endParaRPr lang="en-US" sz="2000" dirty="0"/>
          </a:p>
        </p:txBody>
      </p:sp>
    </p:spTree>
    <p:extLst>
      <p:ext uri="{BB962C8B-B14F-4D97-AF65-F5344CB8AC3E}">
        <p14:creationId xmlns:p14="http://schemas.microsoft.com/office/powerpoint/2010/main" val="16075800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BFBCD7-A7EA-509C-CEA3-B1586B2076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189ADB-6450-EEF9-20ED-53CA4730AC78}"/>
              </a:ext>
            </a:extLst>
          </p:cNvPr>
          <p:cNvSpPr>
            <a:spLocks noGrp="1"/>
          </p:cNvSpPr>
          <p:nvPr>
            <p:ph type="title"/>
          </p:nvPr>
        </p:nvSpPr>
        <p:spPr>
          <a:xfrm>
            <a:off x="4996543" y="130095"/>
            <a:ext cx="6552329" cy="1783080"/>
          </a:xfrm>
        </p:spPr>
        <p:txBody>
          <a:bodyPr anchor="b">
            <a:normAutofit/>
          </a:bodyPr>
          <a:lstStyle/>
          <a:p>
            <a:r>
              <a:rPr lang="en-GB" sz="5400" dirty="0"/>
              <a:t>Right to </a:t>
            </a:r>
            <a:r>
              <a:rPr lang="en-US" sz="5400" dirty="0"/>
              <a:t>Withdraw</a:t>
            </a:r>
            <a:endParaRPr lang="en-GB" sz="5400" dirty="0"/>
          </a:p>
        </p:txBody>
      </p:sp>
      <p:pic>
        <p:nvPicPr>
          <p:cNvPr id="5" name="Picture 4" descr="Pen placed on top of a signature line">
            <a:extLst>
              <a:ext uri="{FF2B5EF4-FFF2-40B4-BE49-F238E27FC236}">
                <a16:creationId xmlns:a16="http://schemas.microsoft.com/office/drawing/2014/main" id="{16FF9D8B-AFFD-ED8B-CF2E-CCC7BBE7EA3D}"/>
              </a:ext>
            </a:extLst>
          </p:cNvPr>
          <p:cNvPicPr>
            <a:picLocks noChangeAspect="1"/>
          </p:cNvPicPr>
          <p:nvPr/>
        </p:nvPicPr>
        <p:blipFill rotWithShape="1">
          <a:blip r:embed="rId3"/>
          <a:srcRect l="52213" r="245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9FAAFC14-AB5D-F2A7-1CA3-4DCB26DA670E}"/>
              </a:ext>
            </a:extLst>
          </p:cNvPr>
          <p:cNvSpPr>
            <a:spLocks noGrp="1"/>
          </p:cNvSpPr>
          <p:nvPr>
            <p:ph idx="1"/>
          </p:nvPr>
        </p:nvSpPr>
        <p:spPr>
          <a:xfrm>
            <a:off x="4996543" y="2706624"/>
            <a:ext cx="6552329" cy="3483864"/>
          </a:xfrm>
        </p:spPr>
        <p:txBody>
          <a:bodyPr>
            <a:normAutofit fontScale="92500" lnSpcReduction="10000"/>
          </a:bodyPr>
          <a:lstStyle/>
          <a:p>
            <a:r>
              <a:rPr lang="en-GB" sz="3000" dirty="0"/>
              <a:t>How will you ensure that the participant has the right to </a:t>
            </a:r>
            <a:r>
              <a:rPr lang="en-US" sz="3000" dirty="0"/>
              <a:t>withdraw from the research </a:t>
            </a:r>
            <a:r>
              <a:rPr lang="en-US" sz="3000" b="1" dirty="0"/>
              <a:t>during the data collection </a:t>
            </a:r>
            <a:r>
              <a:rPr lang="en-US" sz="3000" dirty="0"/>
              <a:t>without adverse consequences?</a:t>
            </a:r>
          </a:p>
          <a:p>
            <a:endParaRPr lang="en-US" sz="3000" dirty="0"/>
          </a:p>
          <a:p>
            <a:r>
              <a:rPr lang="en-US" sz="3000" dirty="0"/>
              <a:t>Is it sufficient to ask participants to sign their name at the beginning of the research study and assume that they are happy to continue throughout?</a:t>
            </a:r>
          </a:p>
          <a:p>
            <a:endParaRPr lang="en-US" sz="2200" dirty="0"/>
          </a:p>
          <a:p>
            <a:endParaRPr lang="en-GB" sz="2200" dirty="0"/>
          </a:p>
        </p:txBody>
      </p:sp>
    </p:spTree>
    <p:extLst>
      <p:ext uri="{BB962C8B-B14F-4D97-AF65-F5344CB8AC3E}">
        <p14:creationId xmlns:p14="http://schemas.microsoft.com/office/powerpoint/2010/main" val="7342805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ACC49-298E-8B18-0A03-2B7A9720D6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A9B832-7CD8-EFF4-E02C-7A368E540932}"/>
              </a:ext>
            </a:extLst>
          </p:cNvPr>
          <p:cNvSpPr>
            <a:spLocks noGrp="1"/>
          </p:cNvSpPr>
          <p:nvPr>
            <p:ph type="title"/>
          </p:nvPr>
        </p:nvSpPr>
        <p:spPr>
          <a:xfrm>
            <a:off x="4996543" y="130095"/>
            <a:ext cx="6552329" cy="1783080"/>
          </a:xfrm>
        </p:spPr>
        <p:txBody>
          <a:bodyPr anchor="b">
            <a:normAutofit/>
          </a:bodyPr>
          <a:lstStyle/>
          <a:p>
            <a:r>
              <a:rPr lang="en-GB" sz="5400" dirty="0"/>
              <a:t>Right to </a:t>
            </a:r>
            <a:r>
              <a:rPr lang="en-US" sz="5400" dirty="0"/>
              <a:t>Withdraw</a:t>
            </a:r>
            <a:endParaRPr lang="en-GB" sz="5400" dirty="0"/>
          </a:p>
        </p:txBody>
      </p:sp>
      <p:pic>
        <p:nvPicPr>
          <p:cNvPr id="5" name="Picture 4" descr="Pen placed on top of a signature line">
            <a:extLst>
              <a:ext uri="{FF2B5EF4-FFF2-40B4-BE49-F238E27FC236}">
                <a16:creationId xmlns:a16="http://schemas.microsoft.com/office/drawing/2014/main" id="{0A876016-4C68-2607-C1B3-3B2C6F075DCC}"/>
              </a:ext>
            </a:extLst>
          </p:cNvPr>
          <p:cNvPicPr>
            <a:picLocks noChangeAspect="1"/>
          </p:cNvPicPr>
          <p:nvPr/>
        </p:nvPicPr>
        <p:blipFill rotWithShape="1">
          <a:blip r:embed="rId3"/>
          <a:srcRect l="52213" r="245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56B53F83-F2FF-6684-F01F-1852A94DF3FC}"/>
              </a:ext>
            </a:extLst>
          </p:cNvPr>
          <p:cNvSpPr>
            <a:spLocks noGrp="1"/>
          </p:cNvSpPr>
          <p:nvPr>
            <p:ph idx="1"/>
          </p:nvPr>
        </p:nvSpPr>
        <p:spPr>
          <a:xfrm>
            <a:off x="4996543" y="2706624"/>
            <a:ext cx="6552329" cy="3483864"/>
          </a:xfrm>
        </p:spPr>
        <p:txBody>
          <a:bodyPr>
            <a:normAutofit/>
          </a:bodyPr>
          <a:lstStyle/>
          <a:p>
            <a:r>
              <a:rPr lang="en-GB" sz="3000" dirty="0"/>
              <a:t>How will you ensure that the participant has the right to </a:t>
            </a:r>
            <a:r>
              <a:rPr lang="en-US" sz="3000" dirty="0"/>
              <a:t>withdraw from the research </a:t>
            </a:r>
            <a:r>
              <a:rPr lang="en-US" sz="3000" b="1" dirty="0"/>
              <a:t>after data collection</a:t>
            </a:r>
            <a:r>
              <a:rPr lang="en-US" sz="3000" dirty="0"/>
              <a:t>?</a:t>
            </a:r>
          </a:p>
          <a:p>
            <a:r>
              <a:rPr lang="en-US" sz="3000" dirty="0"/>
              <a:t>Can they withdraw at </a:t>
            </a:r>
            <a:r>
              <a:rPr lang="en-US" sz="3000" b="1" dirty="0"/>
              <a:t>any</a:t>
            </a:r>
            <a:r>
              <a:rPr lang="en-US" sz="3000" dirty="0"/>
              <a:t> point?</a:t>
            </a:r>
          </a:p>
          <a:p>
            <a:endParaRPr lang="en-US" sz="3000" dirty="0"/>
          </a:p>
          <a:p>
            <a:endParaRPr lang="en-US" sz="2200" dirty="0"/>
          </a:p>
          <a:p>
            <a:endParaRPr lang="en-GB" sz="2200" dirty="0"/>
          </a:p>
        </p:txBody>
      </p:sp>
    </p:spTree>
    <p:extLst>
      <p:ext uri="{BB962C8B-B14F-4D97-AF65-F5344CB8AC3E}">
        <p14:creationId xmlns:p14="http://schemas.microsoft.com/office/powerpoint/2010/main" val="8184875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C034D6-4F2E-FE5B-5858-4A57E41515C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8AFA70F-C288-B71B-0F74-D287F2071890}"/>
              </a:ext>
            </a:extLst>
          </p:cNvPr>
          <p:cNvSpPr>
            <a:spLocks noGrp="1"/>
          </p:cNvSpPr>
          <p:nvPr>
            <p:ph type="title"/>
          </p:nvPr>
        </p:nvSpPr>
        <p:spPr/>
        <p:txBody>
          <a:bodyPr/>
          <a:lstStyle/>
          <a:p>
            <a:r>
              <a:rPr lang="en-GB" dirty="0"/>
              <a:t>Ideas for ongoing assent (children) </a:t>
            </a:r>
          </a:p>
        </p:txBody>
      </p:sp>
      <p:sp>
        <p:nvSpPr>
          <p:cNvPr id="4" name="Content Placeholder 3">
            <a:extLst>
              <a:ext uri="{FF2B5EF4-FFF2-40B4-BE49-F238E27FC236}">
                <a16:creationId xmlns:a16="http://schemas.microsoft.com/office/drawing/2014/main" id="{C4D4EBAF-2720-B758-DCD4-CBA8F8563E34}"/>
              </a:ext>
            </a:extLst>
          </p:cNvPr>
          <p:cNvSpPr>
            <a:spLocks noGrp="1"/>
          </p:cNvSpPr>
          <p:nvPr>
            <p:ph idx="1"/>
          </p:nvPr>
        </p:nvSpPr>
        <p:spPr>
          <a:xfrm>
            <a:off x="838200" y="1967404"/>
            <a:ext cx="9407236" cy="4525471"/>
          </a:xfrm>
        </p:spPr>
        <p:txBody>
          <a:bodyPr/>
          <a:lstStyle/>
          <a:p>
            <a:pPr>
              <a:lnSpc>
                <a:spcPct val="100000"/>
              </a:lnSpc>
            </a:pPr>
            <a:r>
              <a:rPr lang="en-GB" sz="2200" dirty="0"/>
              <a:t>Some researchers use a smiley/sad-face or tick/cross system to ensure on-going assent. This can also be done with reversible statement cards.</a:t>
            </a:r>
          </a:p>
          <a:p>
            <a:pPr>
              <a:lnSpc>
                <a:spcPct val="100000"/>
              </a:lnSpc>
            </a:pPr>
            <a:r>
              <a:rPr lang="en-GB" sz="2200" dirty="0"/>
              <a:t>By giving children a reversible card that they can simply switch over to indicate that they are happy to continue or that they wish to leave. </a:t>
            </a:r>
          </a:p>
          <a:p>
            <a:pPr marL="0" indent="0">
              <a:buNone/>
            </a:pPr>
            <a:endParaRPr lang="en-GB" dirty="0"/>
          </a:p>
        </p:txBody>
      </p:sp>
      <p:pic>
        <p:nvPicPr>
          <p:cNvPr id="6" name="Picture 5">
            <a:extLst>
              <a:ext uri="{FF2B5EF4-FFF2-40B4-BE49-F238E27FC236}">
                <a16:creationId xmlns:a16="http://schemas.microsoft.com/office/drawing/2014/main" id="{14D34922-DB4E-BBF4-7050-DB6042F7973E}"/>
              </a:ext>
            </a:extLst>
          </p:cNvPr>
          <p:cNvPicPr>
            <a:picLocks noChangeAspect="1"/>
          </p:cNvPicPr>
          <p:nvPr/>
        </p:nvPicPr>
        <p:blipFill>
          <a:blip r:embed="rId3"/>
          <a:stretch>
            <a:fillRect/>
          </a:stretch>
        </p:blipFill>
        <p:spPr>
          <a:xfrm>
            <a:off x="955356" y="4444875"/>
            <a:ext cx="1307833" cy="1307833"/>
          </a:xfrm>
          <a:prstGeom prst="rect">
            <a:avLst/>
          </a:prstGeom>
        </p:spPr>
      </p:pic>
      <p:pic>
        <p:nvPicPr>
          <p:cNvPr id="13" name="Picture 12">
            <a:extLst>
              <a:ext uri="{FF2B5EF4-FFF2-40B4-BE49-F238E27FC236}">
                <a16:creationId xmlns:a16="http://schemas.microsoft.com/office/drawing/2014/main" id="{84B92280-BD9B-AA0C-8FB8-198ADB31506A}"/>
              </a:ext>
            </a:extLst>
          </p:cNvPr>
          <p:cNvPicPr>
            <a:picLocks noChangeAspect="1"/>
          </p:cNvPicPr>
          <p:nvPr/>
        </p:nvPicPr>
        <p:blipFill>
          <a:blip r:embed="rId4"/>
          <a:stretch>
            <a:fillRect/>
          </a:stretch>
        </p:blipFill>
        <p:spPr>
          <a:xfrm>
            <a:off x="2435247" y="4444875"/>
            <a:ext cx="1306800" cy="1306800"/>
          </a:xfrm>
          <a:prstGeom prst="rect">
            <a:avLst/>
          </a:prstGeom>
        </p:spPr>
      </p:pic>
      <p:pic>
        <p:nvPicPr>
          <p:cNvPr id="23" name="Picture 22">
            <a:extLst>
              <a:ext uri="{FF2B5EF4-FFF2-40B4-BE49-F238E27FC236}">
                <a16:creationId xmlns:a16="http://schemas.microsoft.com/office/drawing/2014/main" id="{AD16808F-327F-B69B-43EA-D96EA0A1234F}"/>
              </a:ext>
            </a:extLst>
          </p:cNvPr>
          <p:cNvPicPr>
            <a:picLocks noChangeAspect="1"/>
          </p:cNvPicPr>
          <p:nvPr/>
        </p:nvPicPr>
        <p:blipFill rotWithShape="1">
          <a:blip r:embed="rId5"/>
          <a:srcRect l="503" b="16065"/>
          <a:stretch/>
        </p:blipFill>
        <p:spPr>
          <a:xfrm>
            <a:off x="4900765" y="4246514"/>
            <a:ext cx="2590484" cy="1703521"/>
          </a:xfrm>
          <a:prstGeom prst="rect">
            <a:avLst/>
          </a:prstGeom>
        </p:spPr>
      </p:pic>
      <p:sp>
        <p:nvSpPr>
          <p:cNvPr id="24" name="TextBox 23">
            <a:extLst>
              <a:ext uri="{FF2B5EF4-FFF2-40B4-BE49-F238E27FC236}">
                <a16:creationId xmlns:a16="http://schemas.microsoft.com/office/drawing/2014/main" id="{F78D5DAA-3810-737D-2FBB-AD9596074BAC}"/>
              </a:ext>
            </a:extLst>
          </p:cNvPr>
          <p:cNvSpPr txBox="1"/>
          <p:nvPr/>
        </p:nvSpPr>
        <p:spPr>
          <a:xfrm>
            <a:off x="8516367" y="4228171"/>
            <a:ext cx="2845060" cy="400110"/>
          </a:xfrm>
          <a:prstGeom prst="rect">
            <a:avLst/>
          </a:prstGeom>
          <a:noFill/>
        </p:spPr>
        <p:txBody>
          <a:bodyPr wrap="square" rtlCol="0">
            <a:spAutoFit/>
          </a:bodyPr>
          <a:lstStyle/>
          <a:p>
            <a:r>
              <a:rPr lang="en-GB" sz="2000" dirty="0">
                <a:solidFill>
                  <a:schemeClr val="accent6"/>
                </a:solidFill>
              </a:rPr>
              <a:t>I am happy to continue  </a:t>
            </a:r>
          </a:p>
        </p:txBody>
      </p:sp>
      <p:sp>
        <p:nvSpPr>
          <p:cNvPr id="25" name="TextBox 24">
            <a:extLst>
              <a:ext uri="{FF2B5EF4-FFF2-40B4-BE49-F238E27FC236}">
                <a16:creationId xmlns:a16="http://schemas.microsoft.com/office/drawing/2014/main" id="{EB85D99C-BAA2-5181-2395-4E6E81F5CA09}"/>
              </a:ext>
            </a:extLst>
          </p:cNvPr>
          <p:cNvSpPr txBox="1"/>
          <p:nvPr/>
        </p:nvSpPr>
        <p:spPr>
          <a:xfrm>
            <a:off x="8516367" y="4628281"/>
            <a:ext cx="2361657" cy="707886"/>
          </a:xfrm>
          <a:prstGeom prst="rect">
            <a:avLst/>
          </a:prstGeom>
          <a:noFill/>
        </p:spPr>
        <p:txBody>
          <a:bodyPr wrap="square" rtlCol="0">
            <a:spAutoFit/>
          </a:bodyPr>
          <a:lstStyle/>
          <a:p>
            <a:r>
              <a:rPr lang="en-GB" sz="2000" dirty="0">
                <a:solidFill>
                  <a:srgbClr val="C00000"/>
                </a:solidFill>
              </a:rPr>
              <a:t>I would like to leave   </a:t>
            </a:r>
          </a:p>
        </p:txBody>
      </p:sp>
    </p:spTree>
    <p:extLst>
      <p:ext uri="{BB962C8B-B14F-4D97-AF65-F5344CB8AC3E}">
        <p14:creationId xmlns:p14="http://schemas.microsoft.com/office/powerpoint/2010/main" val="14138710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015B39-7171-95C8-0979-5EF12F77A59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D01AE53-0C0A-EED2-9D1C-ACC16AFE0A96}"/>
              </a:ext>
            </a:extLst>
          </p:cNvPr>
          <p:cNvSpPr>
            <a:spLocks noGrp="1"/>
          </p:cNvSpPr>
          <p:nvPr>
            <p:ph type="title"/>
          </p:nvPr>
        </p:nvSpPr>
        <p:spPr/>
        <p:txBody>
          <a:bodyPr/>
          <a:lstStyle/>
          <a:p>
            <a:r>
              <a:rPr lang="en-GB" dirty="0"/>
              <a:t>Example</a:t>
            </a:r>
          </a:p>
        </p:txBody>
      </p:sp>
      <p:sp>
        <p:nvSpPr>
          <p:cNvPr id="4" name="Content Placeholder 3">
            <a:extLst>
              <a:ext uri="{FF2B5EF4-FFF2-40B4-BE49-F238E27FC236}">
                <a16:creationId xmlns:a16="http://schemas.microsoft.com/office/drawing/2014/main" id="{FBBE52F0-99F5-94CC-30C3-446F2E2A9447}"/>
              </a:ext>
            </a:extLst>
          </p:cNvPr>
          <p:cNvSpPr>
            <a:spLocks noGrp="1"/>
          </p:cNvSpPr>
          <p:nvPr>
            <p:ph idx="1"/>
          </p:nvPr>
        </p:nvSpPr>
        <p:spPr>
          <a:xfrm>
            <a:off x="421706" y="1630878"/>
            <a:ext cx="11098348" cy="4943104"/>
          </a:xfrm>
        </p:spPr>
        <p:txBody>
          <a:bodyPr>
            <a:normAutofit/>
          </a:bodyPr>
          <a:lstStyle/>
          <a:p>
            <a:pPr marL="0" indent="0">
              <a:lnSpc>
                <a:spcPct val="120000"/>
              </a:lnSpc>
              <a:buNone/>
            </a:pPr>
            <a:r>
              <a:rPr lang="en-GB" sz="2000" dirty="0"/>
              <a:t>Charlotte is researching the extent to which the Nursery children choose a variety of playful activities over the period of a session or tend towards the same ones. She has decided that video-recording three sessions and tracking children’s movements between play choices and time spent at each choice will provide her with some useful data.  </a:t>
            </a:r>
          </a:p>
          <a:p>
            <a:pPr>
              <a:lnSpc>
                <a:spcPct val="120000"/>
              </a:lnSpc>
            </a:pPr>
            <a:endParaRPr lang="en-GB" sz="2000" dirty="0"/>
          </a:p>
          <a:p>
            <a:pPr marL="0" indent="0">
              <a:lnSpc>
                <a:spcPct val="120000"/>
              </a:lnSpc>
              <a:buNone/>
            </a:pPr>
            <a:r>
              <a:rPr lang="en-GB" sz="2000" dirty="0"/>
              <a:t>How might Charlotte :</a:t>
            </a:r>
          </a:p>
          <a:p>
            <a:pPr lvl="1">
              <a:lnSpc>
                <a:spcPct val="120000"/>
              </a:lnSpc>
              <a:buFont typeface="Courier New" panose="02070309020205020404" pitchFamily="49" charset="0"/>
              <a:buChar char="o"/>
            </a:pPr>
            <a:r>
              <a:rPr lang="en-GB" sz="2000" dirty="0"/>
              <a:t>inform the children about what she is planning to do?</a:t>
            </a:r>
          </a:p>
          <a:p>
            <a:pPr lvl="1">
              <a:lnSpc>
                <a:spcPct val="120000"/>
              </a:lnSpc>
              <a:buFont typeface="Courier New" panose="02070309020205020404" pitchFamily="49" charset="0"/>
              <a:buChar char="o"/>
            </a:pPr>
            <a:r>
              <a:rPr lang="en-GB" sz="2000" dirty="0"/>
              <a:t>decide whether children can opt out of the video?</a:t>
            </a:r>
          </a:p>
          <a:p>
            <a:pPr lvl="1">
              <a:lnSpc>
                <a:spcPct val="120000"/>
              </a:lnSpc>
              <a:buFont typeface="Courier New" panose="02070309020205020404" pitchFamily="49" charset="0"/>
              <a:buChar char="o"/>
            </a:pPr>
            <a:r>
              <a:rPr lang="en-GB" sz="2000" dirty="0"/>
              <a:t>seek children’s assent to have their play choices tracked to help her research?</a:t>
            </a:r>
          </a:p>
          <a:p>
            <a:pPr lvl="1">
              <a:lnSpc>
                <a:spcPct val="120000"/>
              </a:lnSpc>
              <a:buFont typeface="Courier New" panose="02070309020205020404" pitchFamily="49" charset="0"/>
              <a:buChar char="o"/>
            </a:pPr>
            <a:r>
              <a:rPr lang="en-GB" sz="2000" dirty="0"/>
              <a:t>secure ongoing assent from the children to be involved? </a:t>
            </a:r>
          </a:p>
          <a:p>
            <a:endParaRPr lang="en-GB" dirty="0"/>
          </a:p>
        </p:txBody>
      </p:sp>
    </p:spTree>
    <p:extLst>
      <p:ext uri="{BB962C8B-B14F-4D97-AF65-F5344CB8AC3E}">
        <p14:creationId xmlns:p14="http://schemas.microsoft.com/office/powerpoint/2010/main" val="34369744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FE716-4F2E-1157-8D4D-3843F33BC2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178D84-3534-12AD-5A7D-79AF3C1226B1}"/>
              </a:ext>
            </a:extLst>
          </p:cNvPr>
          <p:cNvSpPr>
            <a:spLocks noGrp="1"/>
          </p:cNvSpPr>
          <p:nvPr>
            <p:ph type="title"/>
          </p:nvPr>
        </p:nvSpPr>
        <p:spPr/>
        <p:txBody>
          <a:bodyPr>
            <a:normAutofit/>
          </a:bodyPr>
          <a:lstStyle/>
          <a:p>
            <a:r>
              <a:rPr lang="en-GB" sz="4000" b="1" dirty="0"/>
              <a:t>De-briefing</a:t>
            </a:r>
            <a:r>
              <a:rPr lang="en-GB" sz="4000" dirty="0"/>
              <a:t> and Feedback</a:t>
            </a:r>
          </a:p>
        </p:txBody>
      </p:sp>
      <p:pic>
        <p:nvPicPr>
          <p:cNvPr id="6" name="Content Placeholder 5" descr="A screenshot of a questionnaire&#10;&#10;Description automatically generated">
            <a:extLst>
              <a:ext uri="{FF2B5EF4-FFF2-40B4-BE49-F238E27FC236}">
                <a16:creationId xmlns:a16="http://schemas.microsoft.com/office/drawing/2014/main" id="{7590C5FD-A9D3-C35A-8477-13BB14D8712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99323" y="1550608"/>
            <a:ext cx="6929992" cy="4284561"/>
          </a:xfrm>
        </p:spPr>
      </p:pic>
      <p:cxnSp>
        <p:nvCxnSpPr>
          <p:cNvPr id="8" name="Straight Arrow Connector 7">
            <a:extLst>
              <a:ext uri="{FF2B5EF4-FFF2-40B4-BE49-F238E27FC236}">
                <a16:creationId xmlns:a16="http://schemas.microsoft.com/office/drawing/2014/main" id="{6F33A224-3222-2B52-D438-21B1CC890BB1}"/>
              </a:ext>
            </a:extLst>
          </p:cNvPr>
          <p:cNvCxnSpPr>
            <a:cxnSpLocks/>
          </p:cNvCxnSpPr>
          <p:nvPr/>
        </p:nvCxnSpPr>
        <p:spPr>
          <a:xfrm flipV="1">
            <a:off x="3382720" y="2114901"/>
            <a:ext cx="1604406" cy="308539"/>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774C0A6-8D07-12C9-CB9D-73ACE6DEB1E6}"/>
              </a:ext>
            </a:extLst>
          </p:cNvPr>
          <p:cNvSpPr txBox="1"/>
          <p:nvPr/>
        </p:nvSpPr>
        <p:spPr>
          <a:xfrm>
            <a:off x="162684" y="2423440"/>
            <a:ext cx="4768343" cy="3970318"/>
          </a:xfrm>
          <a:prstGeom prst="rect">
            <a:avLst/>
          </a:prstGeom>
          <a:noFill/>
          <a:ln>
            <a:solidFill>
              <a:schemeClr val="accent2"/>
            </a:solidFill>
          </a:ln>
        </p:spPr>
        <p:txBody>
          <a:bodyPr wrap="square" rtlCol="0">
            <a:spAutoFit/>
          </a:bodyPr>
          <a:lstStyle/>
          <a:p>
            <a:r>
              <a:rPr lang="en-GB" sz="1400" b="1" dirty="0">
                <a:solidFill>
                  <a:schemeClr val="accent2"/>
                </a:solidFill>
              </a:rPr>
              <a:t>Debriefing</a:t>
            </a:r>
            <a:r>
              <a:rPr lang="en-GB" sz="1400" b="0" i="0" dirty="0">
                <a:solidFill>
                  <a:srgbClr val="141414"/>
                </a:solidFill>
                <a:effectLst/>
              </a:rPr>
              <a:t> refers to the process of sharing information about the </a:t>
            </a:r>
            <a:r>
              <a:rPr lang="en-GB" sz="1400" dirty="0">
                <a:solidFill>
                  <a:srgbClr val="000000"/>
                </a:solidFill>
              </a:rPr>
              <a:t>research</a:t>
            </a:r>
            <a:r>
              <a:rPr lang="en-GB" sz="1400" b="0" i="0" dirty="0">
                <a:solidFill>
                  <a:srgbClr val="141414"/>
                </a:solidFill>
                <a:effectLst/>
              </a:rPr>
              <a:t> with participants after the </a:t>
            </a:r>
            <a:r>
              <a:rPr lang="en-GB" sz="1400" dirty="0">
                <a:solidFill>
                  <a:srgbClr val="000000"/>
                </a:solidFill>
              </a:rPr>
              <a:t>data</a:t>
            </a:r>
            <a:r>
              <a:rPr lang="en-GB" sz="1400" b="0" i="0" dirty="0">
                <a:solidFill>
                  <a:srgbClr val="141414"/>
                </a:solidFill>
                <a:effectLst/>
              </a:rPr>
              <a:t> has been collected. </a:t>
            </a:r>
          </a:p>
          <a:p>
            <a:r>
              <a:rPr lang="en-GB" sz="1400" b="0" i="0" dirty="0">
                <a:solidFill>
                  <a:srgbClr val="141414"/>
                </a:solidFill>
                <a:effectLst/>
              </a:rPr>
              <a:t>In experimental research designs, </a:t>
            </a:r>
            <a:r>
              <a:rPr lang="en-GB" sz="1400" dirty="0">
                <a:solidFill>
                  <a:srgbClr val="000000"/>
                </a:solidFill>
              </a:rPr>
              <a:t>debriefing</a:t>
            </a:r>
            <a:r>
              <a:rPr lang="en-GB" sz="1400" b="0" i="0" dirty="0">
                <a:solidFill>
                  <a:srgbClr val="141414"/>
                </a:solidFill>
                <a:effectLst/>
              </a:rPr>
              <a:t> refers to providing participants with information that was either withheld (such as the nature of experimental conditions) or misinformation that was provided (i.e. deception) as part of the experimental procedure. In such cases, debriefing aims to undo any </a:t>
            </a:r>
            <a:r>
              <a:rPr lang="en-GB" sz="1400" dirty="0">
                <a:solidFill>
                  <a:srgbClr val="000000"/>
                </a:solidFill>
              </a:rPr>
              <a:t>harm</a:t>
            </a:r>
            <a:r>
              <a:rPr lang="en-GB" sz="1400" b="0" i="0" dirty="0">
                <a:solidFill>
                  <a:srgbClr val="141414"/>
                </a:solidFill>
                <a:effectLst/>
              </a:rPr>
              <a:t> that may have been caused by the deception/withholding of information.</a:t>
            </a:r>
          </a:p>
          <a:p>
            <a:endParaRPr lang="en-GB" sz="1400" dirty="0">
              <a:solidFill>
                <a:srgbClr val="141414"/>
              </a:solidFill>
            </a:endParaRPr>
          </a:p>
          <a:p>
            <a:r>
              <a:rPr lang="en-GB" sz="1400" b="0" i="0" dirty="0">
                <a:solidFill>
                  <a:srgbClr val="06020F"/>
                </a:solidFill>
                <a:effectLst/>
              </a:rPr>
              <a:t>For example, following an experiment in which negative mood was induced, it would be ethical to induce a happy mood state before the participant leaves the experimental setting.</a:t>
            </a:r>
          </a:p>
          <a:p>
            <a:endParaRPr lang="en-GB" sz="1400" dirty="0">
              <a:solidFill>
                <a:srgbClr val="06020F"/>
              </a:solidFill>
            </a:endParaRPr>
          </a:p>
          <a:p>
            <a:r>
              <a:rPr lang="en-GB" sz="1400" dirty="0">
                <a:solidFill>
                  <a:srgbClr val="06020F"/>
                </a:solidFill>
                <a:effectLst/>
              </a:rPr>
              <a:t>BPS: </a:t>
            </a:r>
          </a:p>
          <a:p>
            <a:r>
              <a:rPr lang="en-GB" sz="1400" dirty="0">
                <a:solidFill>
                  <a:srgbClr val="06020F"/>
                </a:solidFill>
                <a:effectLst/>
                <a:hlinkClick r:id="rId3"/>
              </a:rPr>
              <a:t>https://explore.bps.org.uk/content/report-guideline/bpsrep.2021.inf180/chapter/bpsrep.2021.inf180.10</a:t>
            </a:r>
            <a:r>
              <a:rPr lang="en-GB" sz="1400" dirty="0">
                <a:solidFill>
                  <a:srgbClr val="06020F"/>
                </a:solidFill>
                <a:effectLst/>
              </a:rPr>
              <a:t> </a:t>
            </a:r>
            <a:endParaRPr lang="en-GB" sz="1400" dirty="0">
              <a:effectLst/>
            </a:endParaRPr>
          </a:p>
        </p:txBody>
      </p:sp>
    </p:spTree>
    <p:extLst>
      <p:ext uri="{BB962C8B-B14F-4D97-AF65-F5344CB8AC3E}">
        <p14:creationId xmlns:p14="http://schemas.microsoft.com/office/powerpoint/2010/main" val="28532449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780A48-6033-C2FC-010E-A485436598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6D9859-40AA-05C8-428A-6FE524BB9ABC}"/>
              </a:ext>
            </a:extLst>
          </p:cNvPr>
          <p:cNvSpPr>
            <a:spLocks noGrp="1"/>
          </p:cNvSpPr>
          <p:nvPr>
            <p:ph type="title"/>
          </p:nvPr>
        </p:nvSpPr>
        <p:spPr/>
        <p:txBody>
          <a:bodyPr>
            <a:normAutofit/>
          </a:bodyPr>
          <a:lstStyle/>
          <a:p>
            <a:r>
              <a:rPr lang="en-GB" sz="4000" dirty="0"/>
              <a:t>De-briefing and </a:t>
            </a:r>
            <a:r>
              <a:rPr lang="en-GB" sz="4000" b="1" dirty="0"/>
              <a:t>Feedback</a:t>
            </a:r>
          </a:p>
        </p:txBody>
      </p:sp>
      <p:pic>
        <p:nvPicPr>
          <p:cNvPr id="6" name="Content Placeholder 5" descr="A screenshot of a questionnaire&#10;&#10;Description automatically generated">
            <a:extLst>
              <a:ext uri="{FF2B5EF4-FFF2-40B4-BE49-F238E27FC236}">
                <a16:creationId xmlns:a16="http://schemas.microsoft.com/office/drawing/2014/main" id="{527D5E23-5DC9-41D4-D671-C01DD99BD77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99323" y="1550608"/>
            <a:ext cx="6929992" cy="4284561"/>
          </a:xfrm>
        </p:spPr>
      </p:pic>
      <p:cxnSp>
        <p:nvCxnSpPr>
          <p:cNvPr id="8" name="Straight Arrow Connector 7">
            <a:extLst>
              <a:ext uri="{FF2B5EF4-FFF2-40B4-BE49-F238E27FC236}">
                <a16:creationId xmlns:a16="http://schemas.microsoft.com/office/drawing/2014/main" id="{38DEF4E6-A95C-6DEE-97CB-7361B36E8A6E}"/>
              </a:ext>
            </a:extLst>
          </p:cNvPr>
          <p:cNvCxnSpPr>
            <a:cxnSpLocks/>
          </p:cNvCxnSpPr>
          <p:nvPr/>
        </p:nvCxnSpPr>
        <p:spPr>
          <a:xfrm flipV="1">
            <a:off x="3382720" y="2114901"/>
            <a:ext cx="1604406" cy="308539"/>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371C5A7-2943-CA92-EA60-7EBBC6B64658}"/>
              </a:ext>
            </a:extLst>
          </p:cNvPr>
          <p:cNvSpPr txBox="1"/>
          <p:nvPr/>
        </p:nvSpPr>
        <p:spPr>
          <a:xfrm>
            <a:off x="162684" y="2423440"/>
            <a:ext cx="4768343" cy="2246769"/>
          </a:xfrm>
          <a:prstGeom prst="rect">
            <a:avLst/>
          </a:prstGeom>
          <a:noFill/>
          <a:ln>
            <a:solidFill>
              <a:schemeClr val="accent2"/>
            </a:solidFill>
          </a:ln>
        </p:spPr>
        <p:txBody>
          <a:bodyPr wrap="square" rtlCol="0">
            <a:spAutoFit/>
          </a:bodyPr>
          <a:lstStyle/>
          <a:p>
            <a:r>
              <a:rPr lang="en-GB" sz="1400" dirty="0"/>
              <a:t>When a study has been conducted and the results are ready, it is good practice to let those who contributed in some way know that the results are out and where they can be found. </a:t>
            </a:r>
          </a:p>
          <a:p>
            <a:endParaRPr lang="en-GB" sz="1400" dirty="0"/>
          </a:p>
          <a:p>
            <a:r>
              <a:rPr lang="en-GB" sz="1400" dirty="0"/>
              <a:t>As a general rule, the more you ask of participants, the more you have to show them that you value their contribution. </a:t>
            </a:r>
          </a:p>
          <a:p>
            <a:endParaRPr lang="en-GB" sz="1400" dirty="0"/>
          </a:p>
          <a:p>
            <a:r>
              <a:rPr lang="en-GB" sz="1400" dirty="0"/>
              <a:t>In qualitative studies, it is good practice to ask for feedback from individuals that are quoted directly in a research report (member-checking).</a:t>
            </a:r>
            <a:endParaRPr lang="en-GB" sz="1400" dirty="0">
              <a:effectLst/>
            </a:endParaRPr>
          </a:p>
        </p:txBody>
      </p:sp>
    </p:spTree>
    <p:extLst>
      <p:ext uri="{BB962C8B-B14F-4D97-AF65-F5344CB8AC3E}">
        <p14:creationId xmlns:p14="http://schemas.microsoft.com/office/powerpoint/2010/main" val="42443439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A8A958-1BCC-AA7E-BFE7-4518139802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DD4C65-48F8-9265-37D3-118B0B29A0AF}"/>
              </a:ext>
            </a:extLst>
          </p:cNvPr>
          <p:cNvSpPr>
            <a:spLocks noGrp="1"/>
          </p:cNvSpPr>
          <p:nvPr>
            <p:ph type="title"/>
          </p:nvPr>
        </p:nvSpPr>
        <p:spPr/>
        <p:txBody>
          <a:bodyPr>
            <a:normAutofit/>
          </a:bodyPr>
          <a:lstStyle/>
          <a:p>
            <a:r>
              <a:rPr lang="en-GB" sz="4000" b="1" dirty="0"/>
              <a:t>Informed consent</a:t>
            </a:r>
          </a:p>
        </p:txBody>
      </p:sp>
      <p:pic>
        <p:nvPicPr>
          <p:cNvPr id="6" name="Content Placeholder 5" descr="A screenshot of a questionnaire&#10;&#10;Description automatically generated">
            <a:extLst>
              <a:ext uri="{FF2B5EF4-FFF2-40B4-BE49-F238E27FC236}">
                <a16:creationId xmlns:a16="http://schemas.microsoft.com/office/drawing/2014/main" id="{F6E7F396-0D70-D426-1909-07AA5EAB360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42249" y="1516949"/>
            <a:ext cx="6928441" cy="4283602"/>
          </a:xfrm>
        </p:spPr>
      </p:pic>
      <p:cxnSp>
        <p:nvCxnSpPr>
          <p:cNvPr id="8" name="Straight Arrow Connector 7">
            <a:extLst>
              <a:ext uri="{FF2B5EF4-FFF2-40B4-BE49-F238E27FC236}">
                <a16:creationId xmlns:a16="http://schemas.microsoft.com/office/drawing/2014/main" id="{BEB72FF9-57A0-B8EA-E02B-E90D9EE50609}"/>
              </a:ext>
            </a:extLst>
          </p:cNvPr>
          <p:cNvCxnSpPr>
            <a:cxnSpLocks/>
          </p:cNvCxnSpPr>
          <p:nvPr/>
        </p:nvCxnSpPr>
        <p:spPr>
          <a:xfrm flipV="1">
            <a:off x="3680039" y="3170017"/>
            <a:ext cx="1346356" cy="517966"/>
          </a:xfrm>
          <a:prstGeom prst="straightConnector1">
            <a:avLst/>
          </a:prstGeom>
          <a:ln>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29C0D735-7D66-7C3F-87A7-FDD0B9AA3748}"/>
              </a:ext>
            </a:extLst>
          </p:cNvPr>
          <p:cNvSpPr txBox="1"/>
          <p:nvPr/>
        </p:nvSpPr>
        <p:spPr>
          <a:xfrm>
            <a:off x="235613" y="3687983"/>
            <a:ext cx="4650538" cy="2462213"/>
          </a:xfrm>
          <a:prstGeom prst="rect">
            <a:avLst/>
          </a:prstGeom>
          <a:noFill/>
          <a:ln>
            <a:solidFill>
              <a:schemeClr val="accent4"/>
            </a:solidFill>
          </a:ln>
        </p:spPr>
        <p:txBody>
          <a:bodyPr wrap="square" rtlCol="0">
            <a:spAutoFit/>
          </a:bodyPr>
          <a:lstStyle/>
          <a:p>
            <a:r>
              <a:rPr lang="en-GB" sz="1400" dirty="0">
                <a:latin typeface="Segoe UI" panose="020B0502040204020203" pitchFamily="34" charset="0"/>
              </a:rPr>
              <a:t>e.g. questionnaires:</a:t>
            </a:r>
          </a:p>
          <a:p>
            <a:endParaRPr lang="en-GB" sz="1400" dirty="0">
              <a:latin typeface="Segoe UI" panose="020B0502040204020203" pitchFamily="34" charset="0"/>
            </a:endParaRPr>
          </a:p>
          <a:p>
            <a:r>
              <a:rPr lang="en-GB" sz="1400" dirty="0">
                <a:latin typeface="Segoe UI" panose="020B0502040204020203" pitchFamily="34" charset="0"/>
              </a:rPr>
              <a:t>P</a:t>
            </a:r>
            <a:r>
              <a:rPr lang="en-GB" sz="1400" dirty="0">
                <a:effectLst/>
                <a:latin typeface="Segoe UI" panose="020B0502040204020203" pitchFamily="34" charset="0"/>
              </a:rPr>
              <a:t>aper questionnaire = participants sign a consent form.</a:t>
            </a:r>
          </a:p>
          <a:p>
            <a:endParaRPr lang="en-GB" sz="1400" dirty="0">
              <a:effectLst/>
              <a:latin typeface="Arial" panose="020B0604020202020204" pitchFamily="34" charset="0"/>
            </a:endParaRPr>
          </a:p>
          <a:p>
            <a:r>
              <a:rPr lang="en-GB" sz="1400" dirty="0">
                <a:latin typeface="Segoe UI" panose="020B0502040204020203" pitchFamily="34" charset="0"/>
              </a:rPr>
              <a:t>O</a:t>
            </a:r>
            <a:r>
              <a:rPr lang="en-GB" sz="1400" dirty="0">
                <a:effectLst/>
                <a:latin typeface="Segoe UI" panose="020B0502040204020203" pitchFamily="34" charset="0"/>
              </a:rPr>
              <a:t>nline questionnaire = screen before the questions start that acts as a consent form, informing participants that by clicking on the NEXT button they are providing consent.</a:t>
            </a:r>
          </a:p>
          <a:p>
            <a:endParaRPr lang="en-GB" sz="1400" dirty="0">
              <a:latin typeface="Segoe UI" panose="020B0502040204020203" pitchFamily="34" charset="0"/>
            </a:endParaRPr>
          </a:p>
          <a:p>
            <a:r>
              <a:rPr lang="en-GB" sz="1400" dirty="0">
                <a:effectLst/>
                <a:latin typeface="Segoe UI" panose="020B0502040204020203" pitchFamily="34" charset="0"/>
              </a:rPr>
              <a:t>REMEMBER: with participants who are under 18, you will need parental consent AND </a:t>
            </a:r>
            <a:r>
              <a:rPr lang="en-GB" sz="1400" dirty="0">
                <a:latin typeface="Segoe UI" panose="020B0502040204020203" pitchFamily="34" charset="0"/>
              </a:rPr>
              <a:t>child</a:t>
            </a:r>
            <a:r>
              <a:rPr lang="en-GB" sz="1400" dirty="0">
                <a:effectLst/>
                <a:latin typeface="Segoe UI" panose="020B0502040204020203" pitchFamily="34" charset="0"/>
              </a:rPr>
              <a:t> assent.</a:t>
            </a:r>
            <a:endParaRPr lang="en-GB" sz="1400" dirty="0">
              <a:effectLst/>
              <a:latin typeface="Arial" panose="020B0604020202020204" pitchFamily="34" charset="0"/>
            </a:endParaRPr>
          </a:p>
        </p:txBody>
      </p:sp>
    </p:spTree>
    <p:extLst>
      <p:ext uri="{BB962C8B-B14F-4D97-AF65-F5344CB8AC3E}">
        <p14:creationId xmlns:p14="http://schemas.microsoft.com/office/powerpoint/2010/main" val="3073740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1EF7E-47C1-CA88-8599-BD17A07CB7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274FC2-E105-97C8-25B5-D563E522ECB5}"/>
              </a:ext>
            </a:extLst>
          </p:cNvPr>
          <p:cNvSpPr>
            <a:spLocks noGrp="1"/>
          </p:cNvSpPr>
          <p:nvPr>
            <p:ph type="title"/>
          </p:nvPr>
        </p:nvSpPr>
        <p:spPr/>
        <p:txBody>
          <a:bodyPr>
            <a:normAutofit/>
          </a:bodyPr>
          <a:lstStyle/>
          <a:p>
            <a:r>
              <a:rPr lang="en-GB" sz="4000" b="1" dirty="0"/>
              <a:t>Confidentiality / Anonymity</a:t>
            </a:r>
          </a:p>
        </p:txBody>
      </p:sp>
      <p:pic>
        <p:nvPicPr>
          <p:cNvPr id="6" name="Content Placeholder 5" descr="A screenshot of a questionnaire&#10;&#10;Description automatically generated">
            <a:extLst>
              <a:ext uri="{FF2B5EF4-FFF2-40B4-BE49-F238E27FC236}">
                <a16:creationId xmlns:a16="http://schemas.microsoft.com/office/drawing/2014/main" id="{91618AF5-808F-59EA-97A9-383FCC6DBF1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85898" y="1509040"/>
            <a:ext cx="7635199" cy="4720565"/>
          </a:xfrm>
        </p:spPr>
      </p:pic>
      <p:cxnSp>
        <p:nvCxnSpPr>
          <p:cNvPr id="8" name="Straight Arrow Connector 7">
            <a:extLst>
              <a:ext uri="{FF2B5EF4-FFF2-40B4-BE49-F238E27FC236}">
                <a16:creationId xmlns:a16="http://schemas.microsoft.com/office/drawing/2014/main" id="{4C2A09A2-2288-9A9E-5B6A-F670F772CADB}"/>
              </a:ext>
            </a:extLst>
          </p:cNvPr>
          <p:cNvCxnSpPr>
            <a:cxnSpLocks/>
          </p:cNvCxnSpPr>
          <p:nvPr/>
        </p:nvCxnSpPr>
        <p:spPr>
          <a:xfrm>
            <a:off x="3994189" y="3949310"/>
            <a:ext cx="886351" cy="639519"/>
          </a:xfrm>
          <a:prstGeom prst="straightConnector1">
            <a:avLst/>
          </a:prstGeom>
          <a:ln>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E2A89DE-2F33-0AE9-377E-E61AFB9AB73F}"/>
              </a:ext>
            </a:extLst>
          </p:cNvPr>
          <p:cNvSpPr txBox="1"/>
          <p:nvPr/>
        </p:nvSpPr>
        <p:spPr>
          <a:xfrm>
            <a:off x="179514" y="2636613"/>
            <a:ext cx="3814675" cy="2862322"/>
          </a:xfrm>
          <a:prstGeom prst="rect">
            <a:avLst/>
          </a:prstGeom>
          <a:noFill/>
          <a:ln w="28575">
            <a:solidFill>
              <a:schemeClr val="accent6"/>
            </a:solidFill>
          </a:ln>
        </p:spPr>
        <p:txBody>
          <a:bodyPr wrap="square" rtlCol="0">
            <a:spAutoFit/>
          </a:bodyPr>
          <a:lstStyle/>
          <a:p>
            <a:r>
              <a:rPr lang="en-GB" b="0" i="0" dirty="0">
                <a:solidFill>
                  <a:srgbClr val="040C28"/>
                </a:solidFill>
                <a:effectLst/>
                <a:latin typeface="Google Sans"/>
              </a:rPr>
              <a:t>REMEMBER:</a:t>
            </a:r>
          </a:p>
          <a:p>
            <a:endParaRPr lang="en-GB" b="0" i="0" dirty="0">
              <a:solidFill>
                <a:srgbClr val="040C28"/>
              </a:solidFill>
              <a:effectLst/>
              <a:latin typeface="Google Sans"/>
            </a:endParaRPr>
          </a:p>
          <a:p>
            <a:r>
              <a:rPr lang="en-GB" b="0" i="0" dirty="0">
                <a:solidFill>
                  <a:srgbClr val="040C28"/>
                </a:solidFill>
                <a:effectLst/>
                <a:latin typeface="Google Sans"/>
              </a:rPr>
              <a:t>Anonymity cannot be guaranteed if any personally identifiable information will be collected (e.g. in an interview, asking for a name on a questionnaire)</a:t>
            </a:r>
            <a:r>
              <a:rPr lang="en-GB" b="0" i="0" dirty="0">
                <a:solidFill>
                  <a:srgbClr val="202124"/>
                </a:solidFill>
                <a:effectLst/>
                <a:latin typeface="Google Sans"/>
              </a:rPr>
              <a:t>.</a:t>
            </a:r>
          </a:p>
          <a:p>
            <a:r>
              <a:rPr lang="en-GB" b="0" i="0" dirty="0">
                <a:solidFill>
                  <a:srgbClr val="202124"/>
                </a:solidFill>
                <a:effectLst/>
                <a:latin typeface="Google Sans"/>
              </a:rPr>
              <a:t> </a:t>
            </a:r>
          </a:p>
          <a:p>
            <a:r>
              <a:rPr lang="en-GB" b="0" i="0" dirty="0">
                <a:solidFill>
                  <a:srgbClr val="202124"/>
                </a:solidFill>
                <a:effectLst/>
                <a:latin typeface="Google Sans"/>
              </a:rPr>
              <a:t>Confidentiality = only the researcher can identify the responses of individual participants.</a:t>
            </a:r>
            <a:endParaRPr lang="en-GB" dirty="0"/>
          </a:p>
        </p:txBody>
      </p:sp>
    </p:spTree>
    <p:extLst>
      <p:ext uri="{BB962C8B-B14F-4D97-AF65-F5344CB8AC3E}">
        <p14:creationId xmlns:p14="http://schemas.microsoft.com/office/powerpoint/2010/main" val="11074193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red cubes with white letters&#10;&#10;Description automatically generated">
            <a:extLst>
              <a:ext uri="{FF2B5EF4-FFF2-40B4-BE49-F238E27FC236}">
                <a16:creationId xmlns:a16="http://schemas.microsoft.com/office/drawing/2014/main" id="{FA1395B0-ACD9-8025-C88F-F5E955C4B325}"/>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7908" r="2758" b="-1"/>
          <a:stretch/>
        </p:blipFill>
        <p:spPr>
          <a:xfrm>
            <a:off x="20" y="1"/>
            <a:ext cx="12191980" cy="6857999"/>
          </a:xfrm>
          <a:prstGeom prst="rect">
            <a:avLst/>
          </a:prstGeom>
        </p:spPr>
      </p:pic>
      <p:sp>
        <p:nvSpPr>
          <p:cNvPr id="2" name="Title 1">
            <a:extLst>
              <a:ext uri="{FF2B5EF4-FFF2-40B4-BE49-F238E27FC236}">
                <a16:creationId xmlns:a16="http://schemas.microsoft.com/office/drawing/2014/main" id="{FD73928B-3875-FF66-2F41-AD96928F8274}"/>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Section H: Anticipated Risks</a:t>
            </a:r>
          </a:p>
        </p:txBody>
      </p:sp>
    </p:spTree>
    <p:extLst>
      <p:ext uri="{BB962C8B-B14F-4D97-AF65-F5344CB8AC3E}">
        <p14:creationId xmlns:p14="http://schemas.microsoft.com/office/powerpoint/2010/main" val="42022848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B815371-D904-B4D2-3929-9E2FF51E00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1641" y="1492430"/>
            <a:ext cx="10748718" cy="1182361"/>
          </a:xfrm>
          <a:prstGeom prst="rect">
            <a:avLst/>
          </a:prstGeom>
        </p:spPr>
      </p:pic>
      <p:sp>
        <p:nvSpPr>
          <p:cNvPr id="2" name="TextBox 1">
            <a:extLst>
              <a:ext uri="{FF2B5EF4-FFF2-40B4-BE49-F238E27FC236}">
                <a16:creationId xmlns:a16="http://schemas.microsoft.com/office/drawing/2014/main" id="{4A298595-6B0F-0713-99B6-1D9B9A18BBE0}"/>
              </a:ext>
            </a:extLst>
          </p:cNvPr>
          <p:cNvSpPr txBox="1"/>
          <p:nvPr/>
        </p:nvSpPr>
        <p:spPr>
          <a:xfrm>
            <a:off x="1666115" y="3968254"/>
            <a:ext cx="8875664" cy="1323439"/>
          </a:xfrm>
          <a:prstGeom prst="rect">
            <a:avLst/>
          </a:prstGeom>
          <a:noFill/>
          <a:ln w="38100">
            <a:solidFill>
              <a:schemeClr val="accent1"/>
            </a:solidFill>
          </a:ln>
        </p:spPr>
        <p:txBody>
          <a:bodyPr wrap="square" rtlCol="0">
            <a:spAutoFit/>
          </a:bodyPr>
          <a:lstStyle/>
          <a:p>
            <a:r>
              <a:rPr lang="en-GB" sz="2000" b="1" i="0" dirty="0">
                <a:effectLst/>
              </a:rPr>
              <a:t>Psychological harm</a:t>
            </a:r>
            <a:r>
              <a:rPr lang="en-GB" sz="2000" b="0" i="0" dirty="0">
                <a:effectLst/>
              </a:rPr>
              <a:t>: Sensitive questions or tasks may trigger negative emotions such as shame or anxiety. </a:t>
            </a:r>
          </a:p>
          <a:p>
            <a:r>
              <a:rPr lang="en-GB" sz="2000" b="1" i="0" dirty="0">
                <a:effectLst/>
              </a:rPr>
              <a:t>Social harm</a:t>
            </a:r>
            <a:r>
              <a:rPr lang="en-GB" sz="2000" b="0" i="0" dirty="0">
                <a:effectLst/>
              </a:rPr>
              <a:t>: Participation can involve social risks, public embarrassment or stigma. </a:t>
            </a:r>
          </a:p>
          <a:p>
            <a:r>
              <a:rPr lang="en-GB" sz="2000" b="1" i="0" dirty="0">
                <a:effectLst/>
              </a:rPr>
              <a:t>Physical harm</a:t>
            </a:r>
            <a:r>
              <a:rPr lang="en-GB" sz="2000" b="0" i="0" dirty="0">
                <a:effectLst/>
              </a:rPr>
              <a:t>: Pain or injury can result from the study procedures.</a:t>
            </a:r>
            <a:endParaRPr lang="en-GB" sz="2000" dirty="0"/>
          </a:p>
        </p:txBody>
      </p:sp>
    </p:spTree>
    <p:extLst>
      <p:ext uri="{BB962C8B-B14F-4D97-AF65-F5344CB8AC3E}">
        <p14:creationId xmlns:p14="http://schemas.microsoft.com/office/powerpoint/2010/main" val="23324456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B815371-D904-B4D2-3929-9E2FF51E00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5143" y="1671944"/>
            <a:ext cx="10748718" cy="1182361"/>
          </a:xfrm>
          <a:prstGeom prst="rect">
            <a:avLst/>
          </a:prstGeom>
        </p:spPr>
      </p:pic>
      <p:sp>
        <p:nvSpPr>
          <p:cNvPr id="2" name="TextBox 1">
            <a:extLst>
              <a:ext uri="{FF2B5EF4-FFF2-40B4-BE49-F238E27FC236}">
                <a16:creationId xmlns:a16="http://schemas.microsoft.com/office/drawing/2014/main" id="{874CD0C2-DBE1-88EE-A5D0-56DE878CF9F5}"/>
              </a:ext>
            </a:extLst>
          </p:cNvPr>
          <p:cNvSpPr txBox="1"/>
          <p:nvPr/>
        </p:nvSpPr>
        <p:spPr>
          <a:xfrm>
            <a:off x="2406612" y="3429000"/>
            <a:ext cx="2047582" cy="646331"/>
          </a:xfrm>
          <a:prstGeom prst="rect">
            <a:avLst/>
          </a:prstGeom>
          <a:noFill/>
          <a:ln>
            <a:solidFill>
              <a:schemeClr val="accent1"/>
            </a:solidFill>
          </a:ln>
        </p:spPr>
        <p:txBody>
          <a:bodyPr wrap="square" rtlCol="0">
            <a:spAutoFit/>
          </a:bodyPr>
          <a:lstStyle/>
          <a:p>
            <a:r>
              <a:rPr lang="en-GB" b="1" dirty="0">
                <a:latin typeface="Calibri" panose="020F0502020204030204" pitchFamily="34" charset="0"/>
                <a:cs typeface="Calibri" panose="020F0502020204030204" pitchFamily="34" charset="0"/>
              </a:rPr>
              <a:t>Put risks here.</a:t>
            </a:r>
          </a:p>
          <a:p>
            <a:r>
              <a:rPr lang="en-GB" b="1" dirty="0">
                <a:latin typeface="Calibri" panose="020F0502020204030204" pitchFamily="34" charset="0"/>
                <a:cs typeface="Calibri" panose="020F0502020204030204" pitchFamily="34" charset="0"/>
              </a:rPr>
              <a:t>Number each one.</a:t>
            </a:r>
            <a:r>
              <a:rPr lang="en-GB" dirty="0"/>
              <a:t>.</a:t>
            </a:r>
          </a:p>
        </p:txBody>
      </p:sp>
      <p:sp>
        <p:nvSpPr>
          <p:cNvPr id="3" name="TextBox 2">
            <a:extLst>
              <a:ext uri="{FF2B5EF4-FFF2-40B4-BE49-F238E27FC236}">
                <a16:creationId xmlns:a16="http://schemas.microsoft.com/office/drawing/2014/main" id="{516AFF91-CE35-069C-6A08-6E7AA1324789}"/>
              </a:ext>
            </a:extLst>
          </p:cNvPr>
          <p:cNvSpPr txBox="1"/>
          <p:nvPr/>
        </p:nvSpPr>
        <p:spPr>
          <a:xfrm>
            <a:off x="7522763" y="3429000"/>
            <a:ext cx="2507588" cy="923330"/>
          </a:xfrm>
          <a:prstGeom prst="rect">
            <a:avLst/>
          </a:prstGeom>
          <a:noFill/>
          <a:ln>
            <a:solidFill>
              <a:schemeClr val="accent1"/>
            </a:solidFill>
          </a:ln>
        </p:spPr>
        <p:txBody>
          <a:bodyPr wrap="square" rtlCol="0">
            <a:spAutoFit/>
          </a:bodyPr>
          <a:lstStyle/>
          <a:p>
            <a:r>
              <a:rPr lang="en-GB" b="1" dirty="0">
                <a:latin typeface="Calibri" panose="020F0502020204030204" pitchFamily="34" charset="0"/>
                <a:cs typeface="Calibri" panose="020F0502020204030204" pitchFamily="34" charset="0"/>
              </a:rPr>
              <a:t>Number each response. </a:t>
            </a:r>
          </a:p>
          <a:p>
            <a:endParaRPr lang="en-GB" b="1" dirty="0">
              <a:latin typeface="Calibri" panose="020F050202020403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Begin with ‘I will…’</a:t>
            </a:r>
          </a:p>
        </p:txBody>
      </p:sp>
    </p:spTree>
    <p:extLst>
      <p:ext uri="{BB962C8B-B14F-4D97-AF65-F5344CB8AC3E}">
        <p14:creationId xmlns:p14="http://schemas.microsoft.com/office/powerpoint/2010/main" val="27423919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B815371-D904-B4D2-3929-9E2FF51E00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338" y="571681"/>
            <a:ext cx="11581323" cy="1273948"/>
          </a:xfrm>
          <a:prstGeom prst="rect">
            <a:avLst/>
          </a:prstGeom>
        </p:spPr>
      </p:pic>
      <p:sp>
        <p:nvSpPr>
          <p:cNvPr id="6" name="TextBox 5">
            <a:extLst>
              <a:ext uri="{FF2B5EF4-FFF2-40B4-BE49-F238E27FC236}">
                <a16:creationId xmlns:a16="http://schemas.microsoft.com/office/drawing/2014/main" id="{DB992BA1-6E3C-60E2-E0FD-CE8EC81A9903}"/>
              </a:ext>
            </a:extLst>
          </p:cNvPr>
          <p:cNvSpPr txBox="1"/>
          <p:nvPr/>
        </p:nvSpPr>
        <p:spPr>
          <a:xfrm>
            <a:off x="377752" y="2720760"/>
            <a:ext cx="11636197" cy="3951643"/>
          </a:xfrm>
          <a:prstGeom prst="rect">
            <a:avLst/>
          </a:prstGeom>
          <a:ln w="28575">
            <a:solidFill>
              <a:schemeClr val="accent4"/>
            </a:solidFill>
          </a:ln>
        </p:spPr>
        <p:txBody>
          <a:bodyPr vert="horz" lIns="91440" tIns="45720" rIns="91440" bIns="45720" rtlCol="0" anchor="ctr">
            <a:normAutofit/>
          </a:bodyPr>
          <a:lstStyle/>
          <a:p>
            <a:pPr>
              <a:spcAft>
                <a:spcPts val="600"/>
              </a:spcAft>
            </a:pPr>
            <a:r>
              <a:rPr lang="en-US" sz="2400" spc="50" dirty="0">
                <a:cs typeface="Arial" panose="020B0604020202020204" pitchFamily="34" charset="0"/>
              </a:rPr>
              <a:t>*Physical or psychological </a:t>
            </a:r>
            <a:r>
              <a:rPr lang="en-US" sz="2400" spc="50" dirty="0">
                <a:solidFill>
                  <a:schemeClr val="accent2"/>
                </a:solidFill>
                <a:cs typeface="Arial" panose="020B0604020202020204" pitchFamily="34" charset="0"/>
              </a:rPr>
              <a:t>harm</a:t>
            </a:r>
            <a:endParaRPr lang="en-US" sz="2400" spc="50" dirty="0">
              <a:cs typeface="Arial" panose="020B0604020202020204" pitchFamily="34" charset="0"/>
            </a:endParaRPr>
          </a:p>
          <a:p>
            <a:pPr>
              <a:spcAft>
                <a:spcPts val="600"/>
              </a:spcAft>
            </a:pPr>
            <a:r>
              <a:rPr lang="en-US" sz="2400" spc="50" dirty="0">
                <a:cs typeface="Arial" panose="020B0604020202020204" pitchFamily="34" charset="0"/>
              </a:rPr>
              <a:t>*Emotional </a:t>
            </a:r>
            <a:r>
              <a:rPr lang="en-US" sz="2400" spc="50" dirty="0">
                <a:solidFill>
                  <a:schemeClr val="accent2"/>
                </a:solidFill>
                <a:cs typeface="Arial" panose="020B0604020202020204" pitchFamily="34" charset="0"/>
              </a:rPr>
              <a:t>distress</a:t>
            </a:r>
            <a:endParaRPr lang="en-US" sz="2400" spc="50" dirty="0">
              <a:cs typeface="Arial" panose="020B0604020202020204" pitchFamily="34" charset="0"/>
            </a:endParaRPr>
          </a:p>
          <a:p>
            <a:pPr>
              <a:spcAft>
                <a:spcPts val="600"/>
              </a:spcAft>
            </a:pPr>
            <a:r>
              <a:rPr lang="en-US" sz="2400" i="0" spc="50" dirty="0">
                <a:effectLst/>
                <a:cs typeface="Arial" panose="020B0604020202020204" pitchFamily="34" charset="0"/>
              </a:rPr>
              <a:t>*Potential for </a:t>
            </a:r>
            <a:r>
              <a:rPr lang="en-US" sz="2400" i="0" spc="50" dirty="0">
                <a:solidFill>
                  <a:schemeClr val="accent2"/>
                </a:solidFill>
                <a:effectLst/>
                <a:cs typeface="Arial" panose="020B0604020202020204" pitchFamily="34" charset="0"/>
              </a:rPr>
              <a:t>discomfort and disagreement amongst participants </a:t>
            </a:r>
            <a:r>
              <a:rPr lang="en-US" sz="2400" i="0" spc="50" dirty="0">
                <a:effectLst/>
                <a:cs typeface="Arial" panose="020B0604020202020204" pitchFamily="34" charset="0"/>
              </a:rPr>
              <a:t>during the group discussion may be considered harmful to the professional and reputational of individuals in the research. </a:t>
            </a:r>
            <a:endParaRPr lang="en-US" sz="2400" spc="50" dirty="0">
              <a:cs typeface="Arial" panose="020B0604020202020204" pitchFamily="34" charset="0"/>
            </a:endParaRPr>
          </a:p>
          <a:p>
            <a:pPr>
              <a:spcAft>
                <a:spcPts val="600"/>
              </a:spcAft>
            </a:pPr>
            <a:r>
              <a:rPr lang="en-US" sz="2400" spc="50" dirty="0">
                <a:cs typeface="Arial" panose="020B0604020202020204" pitchFamily="34" charset="0"/>
              </a:rPr>
              <a:t>*Disturbance to </a:t>
            </a:r>
            <a:r>
              <a:rPr lang="en-US" sz="2400" spc="50" dirty="0">
                <a:solidFill>
                  <a:schemeClr val="accent2"/>
                </a:solidFill>
                <a:cs typeface="Arial" panose="020B0604020202020204" pitchFamily="34" charset="0"/>
              </a:rPr>
              <a:t>relationships</a:t>
            </a:r>
            <a:endParaRPr lang="en-US" sz="2400" spc="50" dirty="0">
              <a:cs typeface="Arial" panose="020B0604020202020204" pitchFamily="34" charset="0"/>
            </a:endParaRPr>
          </a:p>
          <a:p>
            <a:pPr>
              <a:spcAft>
                <a:spcPts val="600"/>
              </a:spcAft>
            </a:pPr>
            <a:r>
              <a:rPr lang="en-US" sz="2400" spc="50" dirty="0">
                <a:cs typeface="Arial" panose="020B0604020202020204" pitchFamily="34" charset="0"/>
              </a:rPr>
              <a:t>*R</a:t>
            </a:r>
            <a:r>
              <a:rPr lang="en-US" sz="2400" i="0" spc="50" dirty="0">
                <a:effectLst/>
                <a:cs typeface="Arial" panose="020B0604020202020204" pitchFamily="34" charset="0"/>
              </a:rPr>
              <a:t>isk that participants may feel </a:t>
            </a:r>
            <a:r>
              <a:rPr lang="en-US" sz="2400" i="0" spc="50" dirty="0">
                <a:solidFill>
                  <a:schemeClr val="accent2"/>
                </a:solidFill>
                <a:effectLst/>
                <a:cs typeface="Arial" panose="020B0604020202020204" pitchFamily="34" charset="0"/>
              </a:rPr>
              <a:t>coerced</a:t>
            </a:r>
            <a:r>
              <a:rPr lang="en-US" sz="2400" i="0" spc="50" dirty="0">
                <a:effectLst/>
                <a:cs typeface="Arial" panose="020B0604020202020204" pitchFamily="34" charset="0"/>
              </a:rPr>
              <a:t> into giving positive or biased responses to questions due to relationships and position in the organisation as an employee</a:t>
            </a:r>
            <a:endParaRPr lang="en-US" sz="2400" spc="50" dirty="0">
              <a:cs typeface="Arial" panose="020B0604020202020204" pitchFamily="34" charset="0"/>
            </a:endParaRPr>
          </a:p>
        </p:txBody>
      </p:sp>
    </p:spTree>
    <p:extLst>
      <p:ext uri="{BB962C8B-B14F-4D97-AF65-F5344CB8AC3E}">
        <p14:creationId xmlns:p14="http://schemas.microsoft.com/office/powerpoint/2010/main" val="2535870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a:xfrm>
            <a:off x="700148" y="4662010"/>
            <a:ext cx="5952442" cy="1693899"/>
          </a:xfrm>
        </p:spPr>
        <p:txBody>
          <a:bodyPr>
            <a:normAutofit/>
          </a:bodyPr>
          <a:lstStyle/>
          <a:p>
            <a:pPr algn="ctr">
              <a:lnSpc>
                <a:spcPct val="90000"/>
              </a:lnSpc>
            </a:pPr>
            <a:br>
              <a:rPr lang="en-GB" sz="2300"/>
            </a:br>
            <a:br>
              <a:rPr lang="en-GB" sz="2300"/>
            </a:br>
            <a:br>
              <a:rPr lang="en-GB" sz="2300"/>
            </a:br>
            <a:br>
              <a:rPr lang="en-GB" sz="2300"/>
            </a:br>
            <a:endParaRPr lang="en-GB" sz="2300"/>
          </a:p>
        </p:txBody>
      </p:sp>
      <p:pic>
        <p:nvPicPr>
          <p:cNvPr id="4" name="Picture 3">
            <a:extLst>
              <a:ext uri="{FF2B5EF4-FFF2-40B4-BE49-F238E27FC236}">
                <a16:creationId xmlns:a16="http://schemas.microsoft.com/office/drawing/2014/main" id="{65418C00-EEC1-34FA-A73F-996EE1EE1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1401" y="1856849"/>
            <a:ext cx="11375407" cy="1234281"/>
          </a:xfrm>
          <a:prstGeom prst="rect">
            <a:avLst/>
          </a:prstGeom>
        </p:spPr>
      </p:pic>
      <p:sp>
        <p:nvSpPr>
          <p:cNvPr id="3" name="TextBox 2">
            <a:extLst>
              <a:ext uri="{FF2B5EF4-FFF2-40B4-BE49-F238E27FC236}">
                <a16:creationId xmlns:a16="http://schemas.microsoft.com/office/drawing/2014/main" id="{543EAF51-D984-8930-8906-9D4EFB5E4364}"/>
              </a:ext>
            </a:extLst>
          </p:cNvPr>
          <p:cNvSpPr txBox="1"/>
          <p:nvPr/>
        </p:nvSpPr>
        <p:spPr>
          <a:xfrm>
            <a:off x="1879288" y="4200345"/>
            <a:ext cx="8296918" cy="923330"/>
          </a:xfrm>
          <a:prstGeom prst="rect">
            <a:avLst/>
          </a:prstGeom>
          <a:noFill/>
          <a:ln w="28575">
            <a:solidFill>
              <a:schemeClr val="accent1"/>
            </a:solidFill>
          </a:ln>
        </p:spPr>
        <p:txBody>
          <a:bodyPr wrap="square" rtlCol="0">
            <a:spAutoFit/>
          </a:bodyPr>
          <a:lstStyle/>
          <a:p>
            <a:r>
              <a:rPr lang="en-GB" b="1" i="0" dirty="0">
                <a:solidFill>
                  <a:srgbClr val="202124"/>
                </a:solidFill>
                <a:effectLst/>
                <a:latin typeface="Google Sans"/>
              </a:rPr>
              <a:t>Social harm</a:t>
            </a:r>
            <a:r>
              <a:rPr lang="en-GB" b="0" i="0" dirty="0">
                <a:solidFill>
                  <a:srgbClr val="202124"/>
                </a:solidFill>
                <a:effectLst/>
                <a:latin typeface="Google Sans"/>
              </a:rPr>
              <a:t>: Participation can involve social risks, public embarrassment, or stigma. </a:t>
            </a:r>
          </a:p>
          <a:p>
            <a:r>
              <a:rPr lang="en-GB" b="1" i="0" dirty="0">
                <a:solidFill>
                  <a:srgbClr val="202124"/>
                </a:solidFill>
                <a:effectLst/>
                <a:latin typeface="Google Sans"/>
              </a:rPr>
              <a:t>Physical harm</a:t>
            </a:r>
            <a:r>
              <a:rPr lang="en-GB" b="0" i="0" dirty="0">
                <a:solidFill>
                  <a:srgbClr val="202124"/>
                </a:solidFill>
                <a:effectLst/>
                <a:latin typeface="Google Sans"/>
              </a:rPr>
              <a:t>: Pain or injury can result from the study procedures. </a:t>
            </a:r>
          </a:p>
          <a:p>
            <a:r>
              <a:rPr lang="en-GB" b="1" i="0" dirty="0">
                <a:solidFill>
                  <a:srgbClr val="202124"/>
                </a:solidFill>
                <a:effectLst/>
                <a:latin typeface="Google Sans"/>
              </a:rPr>
              <a:t>Legal harm</a:t>
            </a:r>
            <a:r>
              <a:rPr lang="en-GB" b="0" i="0" dirty="0">
                <a:solidFill>
                  <a:srgbClr val="202124"/>
                </a:solidFill>
                <a:effectLst/>
                <a:latin typeface="Google Sans"/>
              </a:rPr>
              <a:t>: Reporting sensitive data could lead to legal risks or a breach of privacy.</a:t>
            </a:r>
            <a:endParaRPr lang="en-GB" dirty="0"/>
          </a:p>
        </p:txBody>
      </p:sp>
    </p:spTree>
    <p:extLst>
      <p:ext uri="{BB962C8B-B14F-4D97-AF65-F5344CB8AC3E}">
        <p14:creationId xmlns:p14="http://schemas.microsoft.com/office/powerpoint/2010/main" val="22418431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a:xfrm>
            <a:off x="700148" y="4662010"/>
            <a:ext cx="5952442" cy="1693899"/>
          </a:xfrm>
        </p:spPr>
        <p:txBody>
          <a:bodyPr>
            <a:normAutofit/>
          </a:bodyPr>
          <a:lstStyle/>
          <a:p>
            <a:pPr algn="ctr">
              <a:lnSpc>
                <a:spcPct val="90000"/>
              </a:lnSpc>
            </a:pPr>
            <a:br>
              <a:rPr lang="en-GB" sz="2300" dirty="0"/>
            </a:br>
            <a:br>
              <a:rPr lang="en-GB" sz="2300" dirty="0"/>
            </a:br>
            <a:br>
              <a:rPr lang="en-GB" sz="2300" dirty="0"/>
            </a:br>
            <a:br>
              <a:rPr lang="en-GB" sz="2300" dirty="0"/>
            </a:br>
            <a:endParaRPr lang="en-GB" sz="2300" dirty="0"/>
          </a:p>
        </p:txBody>
      </p:sp>
      <p:pic>
        <p:nvPicPr>
          <p:cNvPr id="4" name="Picture 3">
            <a:extLst>
              <a:ext uri="{FF2B5EF4-FFF2-40B4-BE49-F238E27FC236}">
                <a16:creationId xmlns:a16="http://schemas.microsoft.com/office/drawing/2014/main" id="{65418C00-EEC1-34FA-A73F-996EE1EE1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701" y="375898"/>
            <a:ext cx="11636747" cy="1250949"/>
          </a:xfrm>
          <a:prstGeom prst="rect">
            <a:avLst/>
          </a:prstGeom>
        </p:spPr>
      </p:pic>
      <p:sp>
        <p:nvSpPr>
          <p:cNvPr id="6" name="TextBox 5">
            <a:extLst>
              <a:ext uri="{FF2B5EF4-FFF2-40B4-BE49-F238E27FC236}">
                <a16:creationId xmlns:a16="http://schemas.microsoft.com/office/drawing/2014/main" id="{DB992BA1-6E3C-60E2-E0FD-CE8EC81A9903}"/>
              </a:ext>
            </a:extLst>
          </p:cNvPr>
          <p:cNvSpPr txBox="1"/>
          <p:nvPr/>
        </p:nvSpPr>
        <p:spPr>
          <a:xfrm>
            <a:off x="1171970" y="2192932"/>
            <a:ext cx="9790207" cy="4072726"/>
          </a:xfrm>
          <a:prstGeom prst="rect">
            <a:avLst/>
          </a:prstGeom>
          <a:ln w="28575">
            <a:solidFill>
              <a:srgbClr val="0070C0"/>
            </a:solidFill>
          </a:ln>
        </p:spPr>
        <p:txBody>
          <a:bodyPr rtlCol="0" anchor="ctr">
            <a:noAutofit/>
          </a:bodyPr>
          <a:lstStyle/>
          <a:p>
            <a:pPr>
              <a:spcAft>
                <a:spcPts val="600"/>
              </a:spcAft>
            </a:pPr>
            <a:r>
              <a:rPr lang="en-GB" sz="2000" dirty="0">
                <a:solidFill>
                  <a:schemeClr val="accent2"/>
                </a:solidFill>
                <a:latin typeface="Calibri" panose="020F0502020204030204" pitchFamily="34" charset="0"/>
                <a:cs typeface="Calibri" panose="020F0502020204030204" pitchFamily="34" charset="0"/>
              </a:rPr>
              <a:t>Allegations</a:t>
            </a:r>
            <a:r>
              <a:rPr lang="en-GB" sz="2000" dirty="0">
                <a:latin typeface="Calibri" panose="020F0502020204030204" pitchFamily="34" charset="0"/>
                <a:cs typeface="Calibri" panose="020F0502020204030204" pitchFamily="34" charset="0"/>
              </a:rPr>
              <a:t> while conducting interviews (linked to safeguarding)</a:t>
            </a:r>
          </a:p>
          <a:p>
            <a:pPr>
              <a:spcAft>
                <a:spcPts val="600"/>
              </a:spcAft>
            </a:pPr>
            <a:r>
              <a:rPr lang="en-GB" sz="2000" dirty="0">
                <a:solidFill>
                  <a:schemeClr val="accent2"/>
                </a:solidFill>
                <a:latin typeface="Calibri" panose="020F0502020204030204" pitchFamily="34" charset="0"/>
                <a:cs typeface="Calibri" panose="020F0502020204030204" pitchFamily="34" charset="0"/>
              </a:rPr>
              <a:t>Accusations</a:t>
            </a:r>
            <a:r>
              <a:rPr lang="en-GB" sz="2000" dirty="0">
                <a:latin typeface="Calibri" panose="020F0502020204030204" pitchFamily="34" charset="0"/>
                <a:cs typeface="Calibri" panose="020F0502020204030204" pitchFamily="34" charset="0"/>
              </a:rPr>
              <a:t> of fabrication or falsification of data</a:t>
            </a:r>
          </a:p>
          <a:p>
            <a:pPr>
              <a:spcAft>
                <a:spcPts val="600"/>
              </a:spcAft>
            </a:pPr>
            <a:r>
              <a:rPr lang="en-GB" sz="2000" i="0" dirty="0">
                <a:effectLst/>
                <a:latin typeface="Calibri" panose="020F0502020204030204" pitchFamily="34" charset="0"/>
                <a:cs typeface="Calibri" panose="020F0502020204030204" pitchFamily="34" charset="0"/>
              </a:rPr>
              <a:t>Concerns of </a:t>
            </a:r>
            <a:r>
              <a:rPr lang="en-GB" sz="2000" i="0" dirty="0">
                <a:solidFill>
                  <a:schemeClr val="accent2"/>
                </a:solidFill>
                <a:effectLst/>
                <a:latin typeface="Calibri" panose="020F0502020204030204" pitchFamily="34" charset="0"/>
                <a:cs typeface="Calibri" panose="020F0502020204030204" pitchFamily="34" charset="0"/>
              </a:rPr>
              <a:t>coercion </a:t>
            </a:r>
            <a:endParaRPr lang="en-GB" sz="2000" dirty="0">
              <a:latin typeface="Calibri" panose="020F0502020204030204" pitchFamily="34" charset="0"/>
              <a:cs typeface="Calibri" panose="020F0502020204030204" pitchFamily="34" charset="0"/>
            </a:endParaRPr>
          </a:p>
          <a:p>
            <a:pPr>
              <a:spcAft>
                <a:spcPts val="600"/>
              </a:spcAft>
            </a:pPr>
            <a:r>
              <a:rPr lang="en-GB" sz="2000" i="0" dirty="0">
                <a:effectLst/>
                <a:latin typeface="Calibri" panose="020F0502020204030204" pitchFamily="34" charset="0"/>
                <a:cs typeface="Calibri" panose="020F0502020204030204" pitchFamily="34" charset="0"/>
              </a:rPr>
              <a:t>Participants may wish to </a:t>
            </a:r>
            <a:r>
              <a:rPr lang="en-GB" sz="2000" i="0" dirty="0">
                <a:solidFill>
                  <a:schemeClr val="accent2"/>
                </a:solidFill>
                <a:effectLst/>
                <a:latin typeface="Calibri" panose="020F0502020204030204" pitchFamily="34" charset="0"/>
                <a:cs typeface="Calibri" panose="020F0502020204030204" pitchFamily="34" charset="0"/>
              </a:rPr>
              <a:t>withdraw</a:t>
            </a:r>
            <a:endParaRPr lang="en-GB" sz="2000" dirty="0">
              <a:latin typeface="Calibri" panose="020F0502020204030204" pitchFamily="34" charset="0"/>
              <a:cs typeface="Calibri" panose="020F0502020204030204" pitchFamily="34" charset="0"/>
            </a:endParaRPr>
          </a:p>
          <a:p>
            <a:pPr>
              <a:spcAft>
                <a:spcPts val="600"/>
              </a:spcAft>
            </a:pPr>
            <a:r>
              <a:rPr lang="en-GB" sz="2000" i="0" dirty="0">
                <a:effectLst/>
                <a:latin typeface="Calibri" panose="020F0502020204030204" pitchFamily="34" charset="0"/>
                <a:cs typeface="Calibri" panose="020F0502020204030204" pitchFamily="34" charset="0"/>
              </a:rPr>
              <a:t>A possible </a:t>
            </a:r>
            <a:r>
              <a:rPr lang="en-GB" sz="2000" i="0" dirty="0">
                <a:solidFill>
                  <a:schemeClr val="accent2"/>
                </a:solidFill>
                <a:effectLst/>
                <a:latin typeface="Calibri" panose="020F0502020204030204" pitchFamily="34" charset="0"/>
                <a:cs typeface="Calibri" panose="020F0502020204030204" pitchFamily="34" charset="0"/>
              </a:rPr>
              <a:t>conflict of interest </a:t>
            </a:r>
            <a:r>
              <a:rPr lang="en-GB" sz="2000" i="0" dirty="0">
                <a:effectLst/>
                <a:latin typeface="Calibri" panose="020F0502020204030204" pitchFamily="34" charset="0"/>
                <a:cs typeface="Calibri" panose="020F0502020204030204" pitchFamily="34" charset="0"/>
              </a:rPr>
              <a:t>between the researcher and participants</a:t>
            </a:r>
          </a:p>
          <a:p>
            <a:pPr>
              <a:spcAft>
                <a:spcPts val="600"/>
              </a:spcAft>
            </a:pPr>
            <a:r>
              <a:rPr lang="en-GB" sz="2000" i="0" dirty="0">
                <a:effectLst/>
                <a:latin typeface="Calibri" panose="020F0502020204030204" pitchFamily="34" charset="0"/>
                <a:cs typeface="Calibri" panose="020F0502020204030204" pitchFamily="34" charset="0"/>
              </a:rPr>
              <a:t>A </a:t>
            </a:r>
            <a:r>
              <a:rPr lang="en-GB" sz="2000" i="0" dirty="0">
                <a:solidFill>
                  <a:schemeClr val="accent2"/>
                </a:solidFill>
                <a:effectLst/>
                <a:latin typeface="Calibri" panose="020F0502020204030204" pitchFamily="34" charset="0"/>
                <a:cs typeface="Calibri" panose="020F0502020204030204" pitchFamily="34" charset="0"/>
              </a:rPr>
              <a:t>confidentiality breach </a:t>
            </a:r>
            <a:r>
              <a:rPr lang="en-GB" sz="2000" i="0" dirty="0">
                <a:effectLst/>
                <a:latin typeface="Calibri" panose="020F0502020204030204" pitchFamily="34" charset="0"/>
                <a:cs typeface="Calibri" panose="020F0502020204030204" pitchFamily="34" charset="0"/>
              </a:rPr>
              <a:t>due to data being released accidentally</a:t>
            </a:r>
            <a:endParaRPr lang="en-GB" sz="2000" dirty="0">
              <a:latin typeface="Calibri" panose="020F0502020204030204" pitchFamily="34" charset="0"/>
              <a:cs typeface="Calibri" panose="020F0502020204030204" pitchFamily="34" charset="0"/>
            </a:endParaRPr>
          </a:p>
          <a:p>
            <a:pPr>
              <a:spcAft>
                <a:spcPts val="600"/>
              </a:spcAft>
            </a:pPr>
            <a:r>
              <a:rPr lang="en-GB" sz="2000" i="0" dirty="0">
                <a:effectLst/>
                <a:latin typeface="Calibri" panose="020F0502020204030204" pitchFamily="34" charset="0"/>
                <a:cs typeface="Calibri" panose="020F0502020204030204" pitchFamily="34" charset="0"/>
              </a:rPr>
              <a:t>Risks relating to the possibility of </a:t>
            </a:r>
            <a:r>
              <a:rPr lang="en-GB" sz="2000" i="0" dirty="0">
                <a:solidFill>
                  <a:schemeClr val="accent2"/>
                </a:solidFill>
                <a:effectLst/>
                <a:latin typeface="Calibri" panose="020F0502020204030204" pitchFamily="34" charset="0"/>
                <a:cs typeface="Calibri" panose="020F0502020204030204" pitchFamily="34" charset="0"/>
              </a:rPr>
              <a:t>unexpected negative emotions</a:t>
            </a:r>
            <a:r>
              <a:rPr lang="en-GB" sz="2000" i="0" dirty="0">
                <a:effectLst/>
                <a:latin typeface="Calibri" panose="020F0502020204030204" pitchFamily="34" charset="0"/>
                <a:cs typeface="Calibri" panose="020F0502020204030204" pitchFamily="34" charset="0"/>
              </a:rPr>
              <a:t> of the interviewees e.g.:</a:t>
            </a:r>
          </a:p>
          <a:p>
            <a:pPr marL="457200" indent="-457200">
              <a:spcAft>
                <a:spcPts val="600"/>
              </a:spcAft>
              <a:buFont typeface="Arial" panose="020B0604020202020204" pitchFamily="34" charset="0"/>
              <a:buChar char="•"/>
            </a:pPr>
            <a:r>
              <a:rPr lang="en-GB" sz="2000" i="0" dirty="0">
                <a:effectLst/>
                <a:latin typeface="Calibri" panose="020F0502020204030204" pitchFamily="34" charset="0"/>
                <a:cs typeface="Calibri" panose="020F0502020204030204" pitchFamily="34" charset="0"/>
              </a:rPr>
              <a:t>an uncomfortable interview place </a:t>
            </a:r>
          </a:p>
          <a:p>
            <a:pPr marL="457200" indent="-457200">
              <a:spcAft>
                <a:spcPts val="600"/>
              </a:spcAft>
              <a:buFont typeface="Arial" panose="020B0604020202020204" pitchFamily="34" charset="0"/>
              <a:buChar char="•"/>
            </a:pPr>
            <a:r>
              <a:rPr lang="en-GB" sz="2000" i="0" dirty="0">
                <a:effectLst/>
                <a:latin typeface="Calibri" panose="020F0502020204030204" pitchFamily="34" charset="0"/>
                <a:cs typeface="Calibri" panose="020F0502020204030204" pitchFamily="34" charset="0"/>
              </a:rPr>
              <a:t>anxiety for unintentional disclosure in reference to the participants</a:t>
            </a:r>
          </a:p>
          <a:p>
            <a:pPr marL="457200" indent="-457200">
              <a:spcAft>
                <a:spcPts val="600"/>
              </a:spcAft>
              <a:buFont typeface="Arial" panose="020B0604020202020204" pitchFamily="34" charset="0"/>
              <a:buChar char="•"/>
            </a:pPr>
            <a:r>
              <a:rPr lang="en-GB" sz="2000" i="0" dirty="0">
                <a:effectLst/>
                <a:latin typeface="Calibri" panose="020F0502020204030204" pitchFamily="34" charset="0"/>
                <a:cs typeface="Calibri" panose="020F0502020204030204" pitchFamily="34" charset="0"/>
              </a:rPr>
              <a:t>unintentional inappropriateness of conduct</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43526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a:xfrm>
            <a:off x="700148" y="4662010"/>
            <a:ext cx="5952442" cy="1693899"/>
          </a:xfrm>
        </p:spPr>
        <p:txBody>
          <a:bodyPr>
            <a:normAutofit/>
          </a:bodyPr>
          <a:lstStyle/>
          <a:p>
            <a:pPr algn="ctr">
              <a:lnSpc>
                <a:spcPct val="90000"/>
              </a:lnSpc>
            </a:pPr>
            <a:br>
              <a:rPr lang="en-GB" sz="2300"/>
            </a:br>
            <a:br>
              <a:rPr lang="en-GB" sz="2300"/>
            </a:br>
            <a:br>
              <a:rPr lang="en-GB" sz="2300"/>
            </a:br>
            <a:br>
              <a:rPr lang="en-GB" sz="2300"/>
            </a:br>
            <a:endParaRPr lang="en-GB" sz="2300"/>
          </a:p>
        </p:txBody>
      </p:sp>
      <p:pic>
        <p:nvPicPr>
          <p:cNvPr id="8" name="Picture 7">
            <a:extLst>
              <a:ext uri="{FF2B5EF4-FFF2-40B4-BE49-F238E27FC236}">
                <a16:creationId xmlns:a16="http://schemas.microsoft.com/office/drawing/2014/main" id="{A7FE8083-B326-979D-782A-CEDABFBE2A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023" y="1396370"/>
            <a:ext cx="11711018" cy="1128047"/>
          </a:xfrm>
          <a:prstGeom prst="rect">
            <a:avLst/>
          </a:prstGeom>
        </p:spPr>
      </p:pic>
    </p:spTree>
    <p:extLst>
      <p:ext uri="{BB962C8B-B14F-4D97-AF65-F5344CB8AC3E}">
        <p14:creationId xmlns:p14="http://schemas.microsoft.com/office/powerpoint/2010/main" val="38370917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7FE8083-B326-979D-782A-CEDABFBE2A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385" y="502090"/>
            <a:ext cx="11708562" cy="1141585"/>
          </a:xfrm>
          <a:prstGeom prst="rect">
            <a:avLst/>
          </a:prstGeom>
        </p:spPr>
      </p:pic>
      <p:sp>
        <p:nvSpPr>
          <p:cNvPr id="6" name="TextBox 5">
            <a:extLst>
              <a:ext uri="{FF2B5EF4-FFF2-40B4-BE49-F238E27FC236}">
                <a16:creationId xmlns:a16="http://schemas.microsoft.com/office/drawing/2014/main" id="{DB992BA1-6E3C-60E2-E0FD-CE8EC81A9903}"/>
              </a:ext>
            </a:extLst>
          </p:cNvPr>
          <p:cNvSpPr txBox="1"/>
          <p:nvPr/>
        </p:nvSpPr>
        <p:spPr>
          <a:xfrm>
            <a:off x="1509040" y="1929777"/>
            <a:ext cx="9194489" cy="4347606"/>
          </a:xfrm>
          <a:prstGeom prst="rect">
            <a:avLst/>
          </a:prstGeom>
          <a:ln w="28575">
            <a:solidFill>
              <a:srgbClr val="AF38D0"/>
            </a:solidFill>
          </a:ln>
        </p:spPr>
        <p:txBody>
          <a:bodyPr rtlCol="0" anchor="ctr">
            <a:normAutofit/>
          </a:bodyPr>
          <a:lstStyle/>
          <a:p>
            <a:pPr>
              <a:spcAft>
                <a:spcPts val="600"/>
              </a:spcAft>
            </a:pPr>
            <a:r>
              <a:rPr lang="en-GB" sz="2000" b="1" dirty="0"/>
              <a:t>Reputational damage</a:t>
            </a:r>
            <a:r>
              <a:rPr lang="en-GB" sz="2000" dirty="0"/>
              <a:t> </a:t>
            </a:r>
          </a:p>
          <a:p>
            <a:pPr>
              <a:spcAft>
                <a:spcPts val="600"/>
              </a:spcAft>
            </a:pPr>
            <a:r>
              <a:rPr lang="en-GB" sz="2000" dirty="0"/>
              <a:t>i.e. a p</a:t>
            </a:r>
            <a:r>
              <a:rPr lang="en-GB" sz="2000" i="0" dirty="0">
                <a:effectLst/>
              </a:rPr>
              <a:t>otential complaint against the researcher for causing emotional distress or embarrassment that could cause reputational damage to the university</a:t>
            </a:r>
          </a:p>
          <a:p>
            <a:pPr>
              <a:spcAft>
                <a:spcPts val="600"/>
              </a:spcAft>
            </a:pPr>
            <a:r>
              <a:rPr lang="en-GB" sz="2000" dirty="0"/>
              <a:t>e.g.</a:t>
            </a:r>
            <a:endParaRPr lang="en-GB" sz="2000" i="0" dirty="0">
              <a:effectLst/>
            </a:endParaRPr>
          </a:p>
          <a:p>
            <a:pPr>
              <a:spcAft>
                <a:spcPts val="600"/>
              </a:spcAft>
            </a:pPr>
            <a:r>
              <a:rPr lang="en-GB" sz="2000" dirty="0"/>
              <a:t>* </a:t>
            </a:r>
            <a:r>
              <a:rPr lang="en-GB" sz="2000" i="0" dirty="0">
                <a:effectLst/>
              </a:rPr>
              <a:t>loss of data</a:t>
            </a:r>
          </a:p>
          <a:p>
            <a:pPr>
              <a:spcAft>
                <a:spcPts val="600"/>
              </a:spcAft>
            </a:pPr>
            <a:r>
              <a:rPr lang="en-GB" sz="2000" dirty="0">
                <a:solidFill>
                  <a:srgbClr val="040C28"/>
                </a:solidFill>
              </a:rPr>
              <a:t>* n</a:t>
            </a:r>
            <a:r>
              <a:rPr lang="en-GB" sz="2000" i="0" dirty="0">
                <a:solidFill>
                  <a:srgbClr val="040C28"/>
                </a:solidFill>
                <a:effectLst/>
              </a:rPr>
              <a:t>on-compliance with relevant legislation</a:t>
            </a:r>
          </a:p>
          <a:p>
            <a:pPr>
              <a:spcAft>
                <a:spcPts val="600"/>
              </a:spcAft>
            </a:pPr>
            <a:r>
              <a:rPr lang="en-GB" sz="2000" dirty="0">
                <a:solidFill>
                  <a:srgbClr val="2D2D2D"/>
                </a:solidFill>
              </a:rPr>
              <a:t>* d</a:t>
            </a:r>
            <a:r>
              <a:rPr lang="en-GB" sz="2000" i="0" dirty="0">
                <a:solidFill>
                  <a:srgbClr val="2D2D2D"/>
                </a:solidFill>
                <a:effectLst/>
              </a:rPr>
              <a:t>iscrimination</a:t>
            </a:r>
          </a:p>
          <a:p>
            <a:pPr>
              <a:spcAft>
                <a:spcPts val="600"/>
              </a:spcAft>
            </a:pPr>
            <a:r>
              <a:rPr lang="en-GB" sz="2000" dirty="0">
                <a:solidFill>
                  <a:srgbClr val="2D2D2D"/>
                </a:solidFill>
              </a:rPr>
              <a:t>* w</a:t>
            </a:r>
            <a:r>
              <a:rPr lang="en-GB" sz="2000" i="0" dirty="0">
                <a:solidFill>
                  <a:srgbClr val="2D2D2D"/>
                </a:solidFill>
                <a:effectLst/>
              </a:rPr>
              <a:t>orkplace health and safety</a:t>
            </a:r>
          </a:p>
          <a:p>
            <a:pPr>
              <a:spcAft>
                <a:spcPts val="600"/>
              </a:spcAft>
            </a:pPr>
            <a:r>
              <a:rPr lang="en-GB" sz="2000" i="0" dirty="0">
                <a:solidFill>
                  <a:srgbClr val="2D2D2D"/>
                </a:solidFill>
                <a:effectLst/>
              </a:rPr>
              <a:t>* inappropriate use of social media</a:t>
            </a:r>
            <a:endParaRPr lang="en-GB" sz="2000" dirty="0"/>
          </a:p>
        </p:txBody>
      </p:sp>
      <p:sp>
        <p:nvSpPr>
          <p:cNvPr id="4" name="Title 3">
            <a:extLst>
              <a:ext uri="{FF2B5EF4-FFF2-40B4-BE49-F238E27FC236}">
                <a16:creationId xmlns:a16="http://schemas.microsoft.com/office/drawing/2014/main" id="{09558DFF-6CEA-627B-9CB6-B4DD4D05D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76456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82019B0-2E4F-E30C-D34C-D57E28A896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508" y="521396"/>
            <a:ext cx="11931088" cy="1066182"/>
          </a:xfrm>
        </p:spPr>
      </p:pic>
      <p:sp>
        <p:nvSpPr>
          <p:cNvPr id="2" name="TextBox 1">
            <a:extLst>
              <a:ext uri="{FF2B5EF4-FFF2-40B4-BE49-F238E27FC236}">
                <a16:creationId xmlns:a16="http://schemas.microsoft.com/office/drawing/2014/main" id="{7E2224B7-530C-4CDA-9F3C-EFB308049799}"/>
              </a:ext>
            </a:extLst>
          </p:cNvPr>
          <p:cNvSpPr txBox="1"/>
          <p:nvPr/>
        </p:nvSpPr>
        <p:spPr>
          <a:xfrm>
            <a:off x="314151" y="2440270"/>
            <a:ext cx="11690856" cy="3970318"/>
          </a:xfrm>
          <a:prstGeom prst="rect">
            <a:avLst/>
          </a:prstGeom>
          <a:noFill/>
          <a:ln w="38100">
            <a:solidFill>
              <a:schemeClr val="accent6"/>
            </a:solidFill>
          </a:ln>
        </p:spPr>
        <p:txBody>
          <a:bodyPr wrap="square" rtlCol="0">
            <a:spAutoFit/>
          </a:bodyPr>
          <a:lstStyle/>
          <a:p>
            <a:pPr algn="l">
              <a:buFont typeface="Arial" panose="020B0604020202020204" pitchFamily="34" charset="0"/>
              <a:buChar char="•"/>
            </a:pPr>
            <a:r>
              <a:rPr lang="en-GB" b="0" i="0" dirty="0">
                <a:solidFill>
                  <a:srgbClr val="212529"/>
                </a:solidFill>
                <a:effectLst/>
                <a:latin typeface="freight-sans-pro"/>
              </a:rPr>
              <a:t> The release of chemicals or organisms into the environment.</a:t>
            </a:r>
          </a:p>
          <a:p>
            <a:pPr algn="l">
              <a:buFont typeface="Arial" panose="020B0604020202020204" pitchFamily="34" charset="0"/>
              <a:buChar char="•"/>
            </a:pPr>
            <a:r>
              <a:rPr lang="en-GB" b="0" i="0" dirty="0">
                <a:solidFill>
                  <a:srgbClr val="212529"/>
                </a:solidFill>
                <a:effectLst/>
                <a:latin typeface="freight-sans-pro"/>
              </a:rPr>
              <a:t> The removal or damage of resources from the environment, especially where these resources are unique or form an important element of the environmental system. </a:t>
            </a:r>
          </a:p>
          <a:p>
            <a:pPr algn="l">
              <a:buFont typeface="Arial" panose="020B0604020202020204" pitchFamily="34" charset="0"/>
              <a:buChar char="•"/>
            </a:pPr>
            <a:r>
              <a:rPr lang="en-GB" dirty="0">
                <a:solidFill>
                  <a:srgbClr val="212529"/>
                </a:solidFill>
                <a:latin typeface="freight-sans-pro"/>
              </a:rPr>
              <a:t> </a:t>
            </a:r>
            <a:r>
              <a:rPr lang="en-GB" b="0" i="0" dirty="0">
                <a:solidFill>
                  <a:srgbClr val="212529"/>
                </a:solidFill>
                <a:effectLst/>
                <a:latin typeface="freight-sans-pro"/>
              </a:rPr>
              <a:t>The permanent leaving of detrimental or uncommon materials in an environment.</a:t>
            </a:r>
          </a:p>
          <a:p>
            <a:pPr algn="l">
              <a:buFont typeface="Arial" panose="020B0604020202020204" pitchFamily="34" charset="0"/>
              <a:buChar char="•"/>
            </a:pPr>
            <a:r>
              <a:rPr lang="en-GB" b="0" i="0" dirty="0">
                <a:solidFill>
                  <a:srgbClr val="212529"/>
                </a:solidFill>
                <a:effectLst/>
                <a:latin typeface="freight-sans-pro"/>
              </a:rPr>
              <a:t> Actions that impact on the workings of ecosystems.</a:t>
            </a:r>
          </a:p>
          <a:p>
            <a:pPr algn="l">
              <a:buFont typeface="Arial" panose="020B0604020202020204" pitchFamily="34" charset="0"/>
              <a:buChar char="•"/>
            </a:pPr>
            <a:r>
              <a:rPr lang="en-GB" b="0" i="0" dirty="0">
                <a:solidFill>
                  <a:srgbClr val="212529"/>
                </a:solidFill>
                <a:effectLst/>
                <a:latin typeface="freight-sans-pro"/>
              </a:rPr>
              <a:t> Actions that impact on the wellbeing or livelihoods of people, including the potential bringing of uncommon diseases with researchers into protected communities.</a:t>
            </a:r>
          </a:p>
          <a:p>
            <a:pPr algn="l">
              <a:buFont typeface="Arial" panose="020B0604020202020204" pitchFamily="34" charset="0"/>
              <a:buChar char="•"/>
            </a:pPr>
            <a:r>
              <a:rPr lang="en-GB" b="0" i="0" dirty="0">
                <a:solidFill>
                  <a:srgbClr val="212529"/>
                </a:solidFill>
                <a:effectLst/>
                <a:latin typeface="freight-sans-pro"/>
              </a:rPr>
              <a:t> Aesthetic damage, including visual, noise, and odour pollution.</a:t>
            </a:r>
          </a:p>
          <a:p>
            <a:pPr algn="l">
              <a:buFont typeface="Arial" panose="020B0604020202020204" pitchFamily="34" charset="0"/>
              <a:buChar char="•"/>
            </a:pPr>
            <a:r>
              <a:rPr lang="en-GB" b="0" i="0" dirty="0">
                <a:solidFill>
                  <a:srgbClr val="212529"/>
                </a:solidFill>
                <a:effectLst/>
                <a:latin typeface="freight-sans-pro"/>
              </a:rPr>
              <a:t> Actions that enhance indirect risks by others, for example the disclosure of the location of rare resources, nesting sites, or growing locations.</a:t>
            </a:r>
          </a:p>
          <a:p>
            <a:pPr algn="l">
              <a:buFont typeface="Arial" panose="020B0604020202020204" pitchFamily="34" charset="0"/>
              <a:buChar char="•"/>
            </a:pPr>
            <a:r>
              <a:rPr lang="en-GB" b="0" i="0" dirty="0">
                <a:solidFill>
                  <a:srgbClr val="212529"/>
                </a:solidFill>
                <a:effectLst/>
                <a:latin typeface="freight-sans-pro"/>
              </a:rPr>
              <a:t> Actions that impact on future environmental research, including oversampling, permanently changing an environmental system, and causing a deterioration in relationships with organisations or communities.</a:t>
            </a:r>
          </a:p>
          <a:p>
            <a:pPr algn="l">
              <a:buFont typeface="Arial" panose="020B0604020202020204" pitchFamily="34" charset="0"/>
              <a:buChar char="•"/>
            </a:pPr>
            <a:r>
              <a:rPr lang="en-GB" b="0" i="0" dirty="0">
                <a:solidFill>
                  <a:srgbClr val="212529"/>
                </a:solidFill>
                <a:effectLst/>
                <a:latin typeface="freight-sans-pro"/>
              </a:rPr>
              <a:t> Actions that have the potential to raise public concerns, even when those concerns are unjustified, for example, the obvious carrying of chemicals through public spaces.</a:t>
            </a:r>
          </a:p>
        </p:txBody>
      </p:sp>
    </p:spTree>
    <p:extLst>
      <p:ext uri="{BB962C8B-B14F-4D97-AF65-F5344CB8AC3E}">
        <p14:creationId xmlns:p14="http://schemas.microsoft.com/office/powerpoint/2010/main" val="1952518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42811-94AD-6FCA-D566-5465D15CCB14}"/>
              </a:ext>
            </a:extLst>
          </p:cNvPr>
          <p:cNvSpPr>
            <a:spLocks noGrp="1"/>
          </p:cNvSpPr>
          <p:nvPr>
            <p:ph type="title"/>
          </p:nvPr>
        </p:nvSpPr>
        <p:spPr>
          <a:xfrm>
            <a:off x="1278324" y="1378226"/>
            <a:ext cx="3363687" cy="2708744"/>
          </a:xfrm>
        </p:spPr>
        <p:txBody>
          <a:bodyPr vert="horz" lIns="91440" tIns="45720" rIns="91440" bIns="45720" rtlCol="0" anchor="b">
            <a:normAutofit/>
          </a:bodyPr>
          <a:lstStyle/>
          <a:p>
            <a:pPr algn="ctr">
              <a:lnSpc>
                <a:spcPct val="90000"/>
              </a:lnSpc>
            </a:pPr>
            <a:br>
              <a:rPr lang="en-US" sz="3700"/>
            </a:br>
            <a:br>
              <a:rPr lang="en-US" sz="3700"/>
            </a:br>
            <a:br>
              <a:rPr lang="en-US" sz="3700"/>
            </a:br>
            <a:br>
              <a:rPr lang="en-US" sz="3700"/>
            </a:br>
            <a:endParaRPr lang="en-US" sz="3700"/>
          </a:p>
        </p:txBody>
      </p:sp>
      <p:sp>
        <p:nvSpPr>
          <p:cNvPr id="25" name="Content Placeholder 24">
            <a:extLst>
              <a:ext uri="{FF2B5EF4-FFF2-40B4-BE49-F238E27FC236}">
                <a16:creationId xmlns:a16="http://schemas.microsoft.com/office/drawing/2014/main" id="{B323291C-3C63-BC42-C5D0-3F2823D9C4E1}"/>
              </a:ext>
            </a:extLst>
          </p:cNvPr>
          <p:cNvSpPr>
            <a:spLocks noGrp="1"/>
          </p:cNvSpPr>
          <p:nvPr>
            <p:ph idx="1"/>
          </p:nvPr>
        </p:nvSpPr>
        <p:spPr>
          <a:xfrm>
            <a:off x="2113680" y="3639270"/>
            <a:ext cx="7525620" cy="1320973"/>
          </a:xfrm>
          <a:ln w="28575">
            <a:solidFill>
              <a:srgbClr val="FF99FF"/>
            </a:solidFill>
          </a:ln>
        </p:spPr>
        <p:txBody>
          <a:bodyPr vert="horz" lIns="91440" tIns="45720" rIns="91440" bIns="45720" rtlCol="0" anchor="t">
            <a:noAutofit/>
          </a:bodyPr>
          <a:lstStyle/>
          <a:p>
            <a:pPr>
              <a:spcAft>
                <a:spcPts val="600"/>
              </a:spcAft>
            </a:pPr>
            <a:r>
              <a:rPr lang="en-GB" sz="2400" i="0" dirty="0">
                <a:effectLst/>
                <a:cs typeface="Calibri" panose="020F0502020204030204" pitchFamily="34" charset="0"/>
              </a:rPr>
              <a:t>Use of paper </a:t>
            </a:r>
          </a:p>
          <a:p>
            <a:pPr>
              <a:spcAft>
                <a:spcPts val="600"/>
              </a:spcAft>
            </a:pPr>
            <a:r>
              <a:rPr lang="en-GB" sz="2400" i="0" dirty="0">
                <a:effectLst/>
                <a:cs typeface="Calibri" panose="020F0502020204030204" pitchFamily="34" charset="0"/>
              </a:rPr>
              <a:t>Travel to meetings (e.g. interviews) - carbon footprint </a:t>
            </a:r>
            <a:endParaRPr lang="en-US" sz="2400" dirty="0">
              <a:cs typeface="Calibri" panose="020F0502020204030204" pitchFamily="34" charset="0"/>
            </a:endParaRPr>
          </a:p>
        </p:txBody>
      </p:sp>
      <p:pic>
        <p:nvPicPr>
          <p:cNvPr id="3" name="Content Placeholder 4">
            <a:extLst>
              <a:ext uri="{FF2B5EF4-FFF2-40B4-BE49-F238E27FC236}">
                <a16:creationId xmlns:a16="http://schemas.microsoft.com/office/drawing/2014/main" id="{F45C7B17-7C00-9BA7-B4FC-92BA282EB4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255" y="755030"/>
            <a:ext cx="11681489" cy="1051331"/>
          </a:xfrm>
          <a:prstGeom prst="rect">
            <a:avLst/>
          </a:prstGeom>
        </p:spPr>
      </p:pic>
    </p:spTree>
    <p:extLst>
      <p:ext uri="{BB962C8B-B14F-4D97-AF65-F5344CB8AC3E}">
        <p14:creationId xmlns:p14="http://schemas.microsoft.com/office/powerpoint/2010/main" val="120879139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words&#10;&#10;Description automatically generated">
            <a:extLst>
              <a:ext uri="{FF2B5EF4-FFF2-40B4-BE49-F238E27FC236}">
                <a16:creationId xmlns:a16="http://schemas.microsoft.com/office/drawing/2014/main" id="{0046AD4A-CFC3-FE28-3745-CBB5AAED9F88}"/>
              </a:ext>
            </a:extLst>
          </p:cNvPr>
          <p:cNvPicPr>
            <a:picLocks noChangeAspect="1"/>
          </p:cNvPicPr>
          <p:nvPr/>
        </p:nvPicPr>
        <p:blipFill rotWithShape="1">
          <a:blip r:embed="rId2">
            <a:extLst>
              <a:ext uri="{28A0092B-C50C-407E-A947-70E740481C1C}">
                <a14:useLocalDpi xmlns:a14="http://schemas.microsoft.com/office/drawing/2010/main" val="0"/>
              </a:ext>
            </a:extLst>
          </a:blip>
          <a:srcRect l="8079" r="24298" b="1"/>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2F9560-AC4F-919E-92B5-3682E6B3431B}"/>
              </a:ext>
            </a:extLst>
          </p:cNvPr>
          <p:cNvSpPr>
            <a:spLocks noGrp="1"/>
          </p:cNvSpPr>
          <p:nvPr>
            <p:ph type="ctrTitle"/>
          </p:nvPr>
        </p:nvSpPr>
        <p:spPr>
          <a:xfrm>
            <a:off x="477980" y="1122363"/>
            <a:ext cx="5855501" cy="3204134"/>
          </a:xfrm>
        </p:spPr>
        <p:txBody>
          <a:bodyPr anchor="b">
            <a:normAutofit/>
          </a:bodyPr>
          <a:lstStyle/>
          <a:p>
            <a:pPr algn="l"/>
            <a:r>
              <a:rPr lang="en-GB" sz="4800" dirty="0"/>
              <a:t>Section J: </a:t>
            </a:r>
            <a:r>
              <a:rPr lang="en-GB" sz="4800" dirty="0">
                <a:effectLst/>
                <a:ea typeface="Times New Roman" panose="02020603050405020304" pitchFamily="18" charset="0"/>
              </a:rPr>
              <a:t>Data Protection and Storage</a:t>
            </a:r>
            <a:br>
              <a:rPr lang="en-GB" sz="4800" dirty="0">
                <a:effectLst/>
                <a:latin typeface="Times New Roman" panose="02020603050405020304" pitchFamily="18" charset="0"/>
                <a:ea typeface="Times New Roman" panose="02020603050405020304" pitchFamily="18" charset="0"/>
              </a:rPr>
            </a:br>
            <a:endParaRPr lang="en-GB" sz="4800" dirty="0"/>
          </a:p>
        </p:txBody>
      </p:sp>
      <p:sp>
        <p:nvSpPr>
          <p:cNvPr id="4" name="Subtitle 3">
            <a:extLst>
              <a:ext uri="{FF2B5EF4-FFF2-40B4-BE49-F238E27FC236}">
                <a16:creationId xmlns:a16="http://schemas.microsoft.com/office/drawing/2014/main" id="{8F726126-DFAD-D242-AFA5-32707AC7C337}"/>
              </a:ext>
            </a:extLst>
          </p:cNvPr>
          <p:cNvSpPr>
            <a:spLocks noGrp="1"/>
          </p:cNvSpPr>
          <p:nvPr>
            <p:ph type="subTitle" idx="1"/>
          </p:nvPr>
        </p:nvSpPr>
        <p:spPr>
          <a:xfrm>
            <a:off x="477980" y="4872922"/>
            <a:ext cx="4023359" cy="1208141"/>
          </a:xfrm>
        </p:spPr>
        <p:txBody>
          <a:bodyPr>
            <a:normAutofit/>
          </a:bodyPr>
          <a:lstStyle/>
          <a:p>
            <a:pPr algn="l"/>
            <a:endParaRPr lang="en-GB" sz="2000"/>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567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4CAD8-2623-C2CC-20B0-28BFB2DB63F7}"/>
              </a:ext>
            </a:extLst>
          </p:cNvPr>
          <p:cNvSpPr>
            <a:spLocks noGrp="1"/>
          </p:cNvSpPr>
          <p:nvPr>
            <p:ph type="title"/>
          </p:nvPr>
        </p:nvSpPr>
        <p:spPr>
          <a:xfrm>
            <a:off x="1038891" y="2084011"/>
            <a:ext cx="3558592" cy="2708744"/>
          </a:xfrm>
        </p:spPr>
        <p:txBody>
          <a:bodyPr vert="horz" lIns="91440" tIns="45720" rIns="91440" bIns="45720" rtlCol="0" anchor="b">
            <a:normAutofit/>
          </a:bodyPr>
          <a:lstStyle/>
          <a:p>
            <a:r>
              <a:rPr lang="en-GB" sz="1800" b="0" dirty="0">
                <a:effectLst/>
                <a:latin typeface="Calibri" panose="020F0502020204030204" pitchFamily="34" charset="0"/>
                <a:cs typeface="Calibri" panose="020F0502020204030204" pitchFamily="34" charset="0"/>
              </a:rPr>
              <a:t>‘Personal data’</a:t>
            </a:r>
            <a:r>
              <a:rPr lang="en-GB" sz="1800" b="0" dirty="0">
                <a:latin typeface="Calibri" panose="020F0502020204030204" pitchFamily="34" charset="0"/>
                <a:cs typeface="Calibri" panose="020F0502020204030204" pitchFamily="34" charset="0"/>
              </a:rPr>
              <a:t> </a:t>
            </a:r>
            <a:r>
              <a:rPr lang="en-GB" sz="1800" b="0" dirty="0">
                <a:effectLst/>
                <a:latin typeface="Calibri" panose="020F0502020204030204" pitchFamily="34" charset="0"/>
                <a:cs typeface="Calibri" panose="020F0502020204030204" pitchFamily="34" charset="0"/>
              </a:rPr>
              <a:t>includes audio/video data of interview participants.</a:t>
            </a:r>
            <a:br>
              <a:rPr lang="en-GB" sz="1800" b="0" dirty="0">
                <a:effectLst/>
                <a:latin typeface="Calibri" panose="020F0502020204030204" pitchFamily="34" charset="0"/>
                <a:cs typeface="Calibri" panose="020F0502020204030204" pitchFamily="34" charset="0"/>
              </a:rPr>
            </a:br>
            <a:br>
              <a:rPr lang="en-GB" sz="1800" b="0" dirty="0">
                <a:effectLst/>
                <a:latin typeface="Calibri" panose="020F0502020204030204" pitchFamily="34" charset="0"/>
                <a:cs typeface="Calibri" panose="020F0502020204030204" pitchFamily="34" charset="0"/>
              </a:rPr>
            </a:br>
            <a:br>
              <a:rPr lang="en-GB" sz="1800" b="0" dirty="0">
                <a:effectLst/>
                <a:latin typeface="Calibri" panose="020F0502020204030204" pitchFamily="34" charset="0"/>
                <a:cs typeface="Calibri" panose="020F0502020204030204" pitchFamily="34" charset="0"/>
              </a:rPr>
            </a:br>
            <a:r>
              <a:rPr lang="en-GB" sz="1800" b="0" dirty="0">
                <a:effectLst/>
                <a:latin typeface="Calibri" panose="020F0502020204030204" pitchFamily="34" charset="0"/>
                <a:cs typeface="Calibri" panose="020F0502020204030204" pitchFamily="34" charset="0"/>
              </a:rPr>
              <a:t>“to one or more factors specific to the physical…identity of that natural person”</a:t>
            </a:r>
            <a:br>
              <a:rPr lang="en-GB" sz="1800" dirty="0">
                <a:effectLst/>
                <a:latin typeface="Arial" panose="020B0604020202020204" pitchFamily="34" charset="0"/>
              </a:rPr>
            </a:br>
            <a:endParaRPr lang="en-US" dirty="0"/>
          </a:p>
        </p:txBody>
      </p:sp>
      <p:pic>
        <p:nvPicPr>
          <p:cNvPr id="5" name="Content Placeholder 4" descr="A screenshot of a computer&#10;&#10;Description automatically generated">
            <a:extLst>
              <a:ext uri="{FF2B5EF4-FFF2-40B4-BE49-F238E27FC236}">
                <a16:creationId xmlns:a16="http://schemas.microsoft.com/office/drawing/2014/main" id="{A283C77E-EA5D-9BB8-AEBB-2C92899F55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47011" y="556590"/>
            <a:ext cx="5968491" cy="5520855"/>
          </a:xfrm>
          <a:prstGeom prst="rect">
            <a:avLst/>
          </a:prstGeom>
        </p:spPr>
      </p:pic>
      <p:sp>
        <p:nvSpPr>
          <p:cNvPr id="6" name="TextBox 5">
            <a:extLst>
              <a:ext uri="{FF2B5EF4-FFF2-40B4-BE49-F238E27FC236}">
                <a16:creationId xmlns:a16="http://schemas.microsoft.com/office/drawing/2014/main" id="{31023356-7180-BA40-C027-7E79EBF02DF2}"/>
              </a:ext>
            </a:extLst>
          </p:cNvPr>
          <p:cNvSpPr txBox="1"/>
          <p:nvPr/>
        </p:nvSpPr>
        <p:spPr>
          <a:xfrm>
            <a:off x="6019333" y="1969045"/>
            <a:ext cx="3932480" cy="1172452"/>
          </a:xfrm>
          <a:prstGeom prst="rect">
            <a:avLst/>
          </a:prstGeom>
          <a:noFill/>
          <a:ln w="38100">
            <a:solidFill>
              <a:schemeClr val="accent1"/>
            </a:solidFill>
          </a:ln>
        </p:spPr>
        <p:txBody>
          <a:bodyPr wrap="square" rtlCol="0">
            <a:spAutoFit/>
          </a:bodyPr>
          <a:lstStyle/>
          <a:p>
            <a:endParaRPr lang="en-GB" dirty="0"/>
          </a:p>
        </p:txBody>
      </p:sp>
    </p:spTree>
    <p:extLst>
      <p:ext uri="{BB962C8B-B14F-4D97-AF65-F5344CB8AC3E}">
        <p14:creationId xmlns:p14="http://schemas.microsoft.com/office/powerpoint/2010/main" val="316465055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4CAD8-2623-C2CC-20B0-28BFB2DB63F7}"/>
              </a:ext>
            </a:extLst>
          </p:cNvPr>
          <p:cNvSpPr>
            <a:spLocks noGrp="1"/>
          </p:cNvSpPr>
          <p:nvPr>
            <p:ph type="title"/>
          </p:nvPr>
        </p:nvSpPr>
        <p:spPr>
          <a:xfrm>
            <a:off x="1038891" y="2084011"/>
            <a:ext cx="3558592" cy="2708744"/>
          </a:xfrm>
        </p:spPr>
        <p:txBody>
          <a:bodyPr vert="horz" lIns="91440" tIns="45720" rIns="91440" bIns="45720" rtlCol="0" anchor="b">
            <a:normAutofit/>
          </a:bodyPr>
          <a:lstStyle/>
          <a:p>
            <a:r>
              <a:rPr lang="en-GB" sz="1800" b="0" dirty="0">
                <a:effectLst/>
                <a:latin typeface="Calibri" panose="020F0502020204030204" pitchFamily="34" charset="0"/>
                <a:cs typeface="Calibri" panose="020F0502020204030204" pitchFamily="34" charset="0"/>
              </a:rPr>
              <a:t>‘Personal data’</a:t>
            </a:r>
            <a:r>
              <a:rPr lang="en-GB" sz="1800" b="0" dirty="0">
                <a:latin typeface="Calibri" panose="020F0502020204030204" pitchFamily="34" charset="0"/>
                <a:cs typeface="Calibri" panose="020F0502020204030204" pitchFamily="34" charset="0"/>
              </a:rPr>
              <a:t> </a:t>
            </a:r>
            <a:r>
              <a:rPr lang="en-GB" sz="1800" b="0" dirty="0">
                <a:effectLst/>
                <a:latin typeface="Calibri" panose="020F0502020204030204" pitchFamily="34" charset="0"/>
                <a:cs typeface="Calibri" panose="020F0502020204030204" pitchFamily="34" charset="0"/>
              </a:rPr>
              <a:t>includes audio/video data of interview participants.</a:t>
            </a:r>
            <a:br>
              <a:rPr lang="en-GB" sz="1800" b="0" dirty="0">
                <a:effectLst/>
                <a:latin typeface="Calibri" panose="020F0502020204030204" pitchFamily="34" charset="0"/>
                <a:cs typeface="Calibri" panose="020F0502020204030204" pitchFamily="34" charset="0"/>
              </a:rPr>
            </a:br>
            <a:br>
              <a:rPr lang="en-GB" sz="1800" b="0" dirty="0">
                <a:effectLst/>
                <a:latin typeface="Calibri" panose="020F0502020204030204" pitchFamily="34" charset="0"/>
                <a:cs typeface="Calibri" panose="020F0502020204030204" pitchFamily="34" charset="0"/>
              </a:rPr>
            </a:br>
            <a:br>
              <a:rPr lang="en-GB" sz="1800" b="0" dirty="0">
                <a:effectLst/>
                <a:latin typeface="Calibri" panose="020F0502020204030204" pitchFamily="34" charset="0"/>
                <a:cs typeface="Calibri" panose="020F0502020204030204" pitchFamily="34" charset="0"/>
              </a:rPr>
            </a:br>
            <a:r>
              <a:rPr lang="en-GB" sz="1800" b="0" dirty="0">
                <a:effectLst/>
                <a:latin typeface="Calibri" panose="020F0502020204030204" pitchFamily="34" charset="0"/>
                <a:cs typeface="Calibri" panose="020F0502020204030204" pitchFamily="34" charset="0"/>
              </a:rPr>
              <a:t>“to one or more factors specific to the physical…identity of that natural person”</a:t>
            </a:r>
            <a:br>
              <a:rPr lang="en-GB" sz="1800" dirty="0">
                <a:effectLst/>
                <a:latin typeface="Arial" panose="020B0604020202020204" pitchFamily="34" charset="0"/>
              </a:rPr>
            </a:br>
            <a:endParaRPr lang="en-US" dirty="0"/>
          </a:p>
        </p:txBody>
      </p:sp>
      <p:pic>
        <p:nvPicPr>
          <p:cNvPr id="5" name="Content Placeholder 4" descr="A screenshot of a computer&#10;&#10;Description automatically generated">
            <a:extLst>
              <a:ext uri="{FF2B5EF4-FFF2-40B4-BE49-F238E27FC236}">
                <a16:creationId xmlns:a16="http://schemas.microsoft.com/office/drawing/2014/main" id="{A283C77E-EA5D-9BB8-AEBB-2C92899F55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01577" y="556590"/>
            <a:ext cx="5968491" cy="5520855"/>
          </a:xfrm>
          <a:prstGeom prst="rect">
            <a:avLst/>
          </a:prstGeom>
        </p:spPr>
      </p:pic>
      <p:sp>
        <p:nvSpPr>
          <p:cNvPr id="3" name="TextBox 2">
            <a:extLst>
              <a:ext uri="{FF2B5EF4-FFF2-40B4-BE49-F238E27FC236}">
                <a16:creationId xmlns:a16="http://schemas.microsoft.com/office/drawing/2014/main" id="{952F8FBF-290F-C459-2BAD-99C614D33163}"/>
              </a:ext>
            </a:extLst>
          </p:cNvPr>
          <p:cNvSpPr txBox="1"/>
          <p:nvPr/>
        </p:nvSpPr>
        <p:spPr>
          <a:xfrm>
            <a:off x="5514449" y="2984422"/>
            <a:ext cx="6142749" cy="392687"/>
          </a:xfrm>
          <a:prstGeom prst="rect">
            <a:avLst/>
          </a:prstGeom>
          <a:noFill/>
          <a:ln w="38100">
            <a:solidFill>
              <a:schemeClr val="accent2"/>
            </a:solidFill>
          </a:ln>
        </p:spPr>
        <p:txBody>
          <a:bodyPr wrap="square" rtlCol="0">
            <a:spAutoFit/>
          </a:bodyPr>
          <a:lstStyle/>
          <a:p>
            <a:endParaRPr lang="en-GB" dirty="0"/>
          </a:p>
        </p:txBody>
      </p:sp>
      <p:sp>
        <p:nvSpPr>
          <p:cNvPr id="4" name="Speech Bubble: Rectangle with Corners Rounded 3">
            <a:extLst>
              <a:ext uri="{FF2B5EF4-FFF2-40B4-BE49-F238E27FC236}">
                <a16:creationId xmlns:a16="http://schemas.microsoft.com/office/drawing/2014/main" id="{00C96286-4D51-0A7C-29F4-49438EE2AF2C}"/>
              </a:ext>
            </a:extLst>
          </p:cNvPr>
          <p:cNvSpPr/>
          <p:nvPr/>
        </p:nvSpPr>
        <p:spPr>
          <a:xfrm rot="10800000">
            <a:off x="10193036" y="2322463"/>
            <a:ext cx="1464162" cy="437565"/>
          </a:xfrm>
          <a:prstGeom prst="wedgeRoundRectCallout">
            <a:avLst>
              <a:gd name="adj1" fmla="val 451581"/>
              <a:gd name="adj2" fmla="val 242720"/>
              <a:gd name="adj3" fmla="val 16667"/>
            </a:avLst>
          </a:prstGeom>
          <a:noFill/>
          <a:ln w="2857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04124F47-7F10-6E37-0096-F640877FD8AD}"/>
              </a:ext>
            </a:extLst>
          </p:cNvPr>
          <p:cNvSpPr txBox="1"/>
          <p:nvPr/>
        </p:nvSpPr>
        <p:spPr>
          <a:xfrm>
            <a:off x="1991485" y="1312697"/>
            <a:ext cx="2328074" cy="369332"/>
          </a:xfrm>
          <a:prstGeom prst="rect">
            <a:avLst/>
          </a:prstGeom>
          <a:noFill/>
          <a:ln w="28575">
            <a:solidFill>
              <a:schemeClr val="accent6"/>
            </a:solidFill>
          </a:ln>
        </p:spPr>
        <p:txBody>
          <a:bodyPr wrap="square" rtlCol="0">
            <a:spAutoFit/>
          </a:bodyPr>
          <a:lstStyle/>
          <a:p>
            <a:r>
              <a:rPr lang="en-GB" dirty="0"/>
              <a:t>Tick either ‘yes’ or ‘no’</a:t>
            </a:r>
          </a:p>
        </p:txBody>
      </p:sp>
      <p:sp>
        <p:nvSpPr>
          <p:cNvPr id="8" name="Speech Bubble: Rectangle with Corners Rounded 7">
            <a:extLst>
              <a:ext uri="{FF2B5EF4-FFF2-40B4-BE49-F238E27FC236}">
                <a16:creationId xmlns:a16="http://schemas.microsoft.com/office/drawing/2014/main" id="{114D102A-F34E-7110-E42E-BA65977B340E}"/>
              </a:ext>
            </a:extLst>
          </p:cNvPr>
          <p:cNvSpPr/>
          <p:nvPr/>
        </p:nvSpPr>
        <p:spPr>
          <a:xfrm>
            <a:off x="6096000" y="3445831"/>
            <a:ext cx="5151681" cy="311344"/>
          </a:xfrm>
          <a:prstGeom prst="wedgeRoundRectCallout">
            <a:avLst>
              <a:gd name="adj1" fmla="val -81780"/>
              <a:gd name="adj2" fmla="val 402118"/>
              <a:gd name="adj3" fmla="val 16667"/>
            </a:avLst>
          </a:prstGeom>
          <a:noFill/>
          <a:ln w="2857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00C76EB-D739-B5D5-7C92-3697FEDE496C}"/>
              </a:ext>
            </a:extLst>
          </p:cNvPr>
          <p:cNvSpPr txBox="1"/>
          <p:nvPr/>
        </p:nvSpPr>
        <p:spPr>
          <a:xfrm>
            <a:off x="1918558" y="4871571"/>
            <a:ext cx="2597344" cy="646331"/>
          </a:xfrm>
          <a:prstGeom prst="rect">
            <a:avLst/>
          </a:prstGeom>
          <a:noFill/>
          <a:ln w="28575">
            <a:solidFill>
              <a:schemeClr val="accent6"/>
            </a:solidFill>
          </a:ln>
        </p:spPr>
        <p:txBody>
          <a:bodyPr wrap="square" rtlCol="0">
            <a:spAutoFit/>
          </a:bodyPr>
          <a:lstStyle/>
          <a:p>
            <a:r>
              <a:rPr lang="en-GB" dirty="0"/>
              <a:t>If, ‘yes’, you need to write something in this box.</a:t>
            </a:r>
          </a:p>
        </p:txBody>
      </p:sp>
    </p:spTree>
    <p:extLst>
      <p:ext uri="{BB962C8B-B14F-4D97-AF65-F5344CB8AC3E}">
        <p14:creationId xmlns:p14="http://schemas.microsoft.com/office/powerpoint/2010/main" val="3071945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1000"/>
                                        <p:tgtEl>
                                          <p:spTgt spid="7"/>
                                        </p:tgtEl>
                                      </p:cBhvr>
                                    </p:animEffect>
                                    <p:anim calcmode="lin" valueType="num">
                                      <p:cBhvr>
                                        <p:cTn id="19" dur="1000" fill="hold"/>
                                        <p:tgtEl>
                                          <p:spTgt spid="7"/>
                                        </p:tgtEl>
                                        <p:attrNameLst>
                                          <p:attrName>ppt_x</p:attrName>
                                        </p:attrNameLst>
                                      </p:cBhvr>
                                      <p:tavLst>
                                        <p:tav tm="0">
                                          <p:val>
                                            <p:strVal val="#ppt_x"/>
                                          </p:val>
                                        </p:tav>
                                        <p:tav tm="100000">
                                          <p:val>
                                            <p:strVal val="#ppt_x"/>
                                          </p:val>
                                        </p:tav>
                                      </p:tavLst>
                                    </p:anim>
                                    <p:anim calcmode="lin" valueType="num">
                                      <p:cBhvr>
                                        <p:cTn id="2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1000"/>
                                        <p:tgtEl>
                                          <p:spTgt spid="8"/>
                                        </p:tgtEl>
                                      </p:cBhvr>
                                    </p:animEffect>
                                    <p:anim calcmode="lin" valueType="num">
                                      <p:cBhvr>
                                        <p:cTn id="31" dur="1000" fill="hold"/>
                                        <p:tgtEl>
                                          <p:spTgt spid="8"/>
                                        </p:tgtEl>
                                        <p:attrNameLst>
                                          <p:attrName>ppt_x</p:attrName>
                                        </p:attrNameLst>
                                      </p:cBhvr>
                                      <p:tavLst>
                                        <p:tav tm="0">
                                          <p:val>
                                            <p:strVal val="#ppt_x"/>
                                          </p:val>
                                        </p:tav>
                                        <p:tav tm="100000">
                                          <p:val>
                                            <p:strVal val="#ppt_x"/>
                                          </p:val>
                                        </p:tav>
                                      </p:tavLst>
                                    </p:anim>
                                    <p:anim calcmode="lin" valueType="num">
                                      <p:cBhvr>
                                        <p:cTn id="3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60F19-2851-1A43-1AAB-4B75224337D6}"/>
              </a:ext>
            </a:extLst>
          </p:cNvPr>
          <p:cNvSpPr>
            <a:spLocks noGrp="1"/>
          </p:cNvSpPr>
          <p:nvPr>
            <p:ph type="title"/>
          </p:nvPr>
        </p:nvSpPr>
        <p:spPr>
          <a:xfrm>
            <a:off x="339263" y="5255012"/>
            <a:ext cx="11583294" cy="875980"/>
          </a:xfrm>
          <a:ln>
            <a:solidFill>
              <a:schemeClr val="accent4"/>
            </a:solidFill>
          </a:ln>
        </p:spPr>
        <p:txBody>
          <a:bodyPr vert="horz" lIns="91440" tIns="45720" rIns="91440" bIns="45720" rtlCol="0" anchor="ctr">
            <a:noAutofit/>
          </a:bodyPr>
          <a:lstStyle/>
          <a:p>
            <a:r>
              <a:rPr lang="en-US" sz="2800" b="0" dirty="0">
                <a:latin typeface="Calibri" panose="020F0502020204030204" pitchFamily="34" charset="0"/>
                <a:cs typeface="Calibri" panose="020F0502020204030204" pitchFamily="34" charset="0"/>
              </a:rPr>
              <a:t>NB - “</a:t>
            </a:r>
            <a:r>
              <a:rPr lang="en-US" sz="2800" b="1" dirty="0">
                <a:latin typeface="Calibri" panose="020F0502020204030204" pitchFamily="34" charset="0"/>
                <a:cs typeface="Calibri" panose="020F0502020204030204" pitchFamily="34" charset="0"/>
              </a:rPr>
              <a:t>collected data</a:t>
            </a:r>
            <a:r>
              <a:rPr lang="en-US" sz="2800" b="0" dirty="0">
                <a:latin typeface="Calibri" panose="020F0502020204030204" pitchFamily="34" charset="0"/>
                <a:cs typeface="Calibri" panose="020F0502020204030204" pitchFamily="34" charset="0"/>
              </a:rPr>
              <a:t>, </a:t>
            </a:r>
            <a:r>
              <a:rPr lang="en-US" sz="2800" b="1" dirty="0">
                <a:latin typeface="Calibri" panose="020F0502020204030204" pitchFamily="34" charset="0"/>
                <a:cs typeface="Calibri" panose="020F0502020204030204" pitchFamily="34" charset="0"/>
              </a:rPr>
              <a:t>drafts</a:t>
            </a:r>
            <a:r>
              <a:rPr lang="en-US" sz="2800" b="0" dirty="0">
                <a:latin typeface="Calibri" panose="020F0502020204030204" pitchFamily="34" charset="0"/>
                <a:cs typeface="Calibri" panose="020F0502020204030204" pitchFamily="34" charset="0"/>
              </a:rPr>
              <a:t> of the thesis, or materials for publication”</a:t>
            </a:r>
          </a:p>
        </p:txBody>
      </p:sp>
      <p:pic>
        <p:nvPicPr>
          <p:cNvPr id="5" name="Content Placeholder 4" descr="A questionnaire with black text&#10;&#10;Description automatically generated">
            <a:extLst>
              <a:ext uri="{FF2B5EF4-FFF2-40B4-BE49-F238E27FC236}">
                <a16:creationId xmlns:a16="http://schemas.microsoft.com/office/drawing/2014/main" id="{2F179802-BA37-4E0B-0E9D-F1458D2F07E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09550" y="528228"/>
            <a:ext cx="9219138" cy="4010325"/>
          </a:xfrm>
          <a:prstGeom prst="rect">
            <a:avLst/>
          </a:prstGeom>
        </p:spPr>
      </p:pic>
      <p:sp>
        <p:nvSpPr>
          <p:cNvPr id="6" name="TextBox 5">
            <a:extLst>
              <a:ext uri="{FF2B5EF4-FFF2-40B4-BE49-F238E27FC236}">
                <a16:creationId xmlns:a16="http://schemas.microsoft.com/office/drawing/2014/main" id="{17F98D98-1C54-35E3-EED6-ED28EF58CE23}"/>
              </a:ext>
            </a:extLst>
          </p:cNvPr>
          <p:cNvSpPr txBox="1"/>
          <p:nvPr/>
        </p:nvSpPr>
        <p:spPr>
          <a:xfrm>
            <a:off x="10389379" y="648303"/>
            <a:ext cx="1380910" cy="923330"/>
          </a:xfrm>
          <a:prstGeom prst="rect">
            <a:avLst/>
          </a:prstGeom>
          <a:noFill/>
          <a:ln>
            <a:solidFill>
              <a:schemeClr val="accent4"/>
            </a:solidFill>
          </a:ln>
        </p:spPr>
        <p:txBody>
          <a:bodyPr wrap="square" rtlCol="0">
            <a:spAutoFit/>
          </a:bodyPr>
          <a:lstStyle/>
          <a:p>
            <a:r>
              <a:rPr lang="en-GB" dirty="0">
                <a:latin typeface="Calibri" panose="020F0502020204030204" pitchFamily="34" charset="0"/>
                <a:cs typeface="Calibri" panose="020F0502020204030204" pitchFamily="34" charset="0"/>
              </a:rPr>
              <a:t>Paper copies of consent forms?</a:t>
            </a:r>
          </a:p>
        </p:txBody>
      </p:sp>
      <p:cxnSp>
        <p:nvCxnSpPr>
          <p:cNvPr id="8" name="Straight Arrow Connector 7">
            <a:extLst>
              <a:ext uri="{FF2B5EF4-FFF2-40B4-BE49-F238E27FC236}">
                <a16:creationId xmlns:a16="http://schemas.microsoft.com/office/drawing/2014/main" id="{3BAA6A49-5831-5C68-CD55-78E42685DD93}"/>
              </a:ext>
            </a:extLst>
          </p:cNvPr>
          <p:cNvCxnSpPr>
            <a:cxnSpLocks/>
          </p:cNvCxnSpPr>
          <p:nvPr/>
        </p:nvCxnSpPr>
        <p:spPr>
          <a:xfrm flipH="1" flipV="1">
            <a:off x="4308339" y="1901728"/>
            <a:ext cx="6118159" cy="112196"/>
          </a:xfrm>
          <a:prstGeom prst="straightConnector1">
            <a:avLst/>
          </a:prstGeom>
          <a:ln w="127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DCC263F0-95EB-00A9-1E21-D61592182E67}"/>
              </a:ext>
            </a:extLst>
          </p:cNvPr>
          <p:cNvSpPr txBox="1"/>
          <p:nvPr/>
        </p:nvSpPr>
        <p:spPr>
          <a:xfrm>
            <a:off x="10426498" y="1727997"/>
            <a:ext cx="1243428" cy="646331"/>
          </a:xfrm>
          <a:prstGeom prst="rect">
            <a:avLst/>
          </a:prstGeom>
          <a:noFill/>
          <a:ln>
            <a:solidFill>
              <a:schemeClr val="accent2"/>
            </a:solidFill>
          </a:ln>
        </p:spPr>
        <p:txBody>
          <a:bodyPr wrap="square" rtlCol="0">
            <a:spAutoFit/>
          </a:bodyPr>
          <a:lstStyle/>
          <a:p>
            <a:r>
              <a:rPr lang="en-GB" dirty="0">
                <a:latin typeface="Calibri" panose="020F0502020204030204" pitchFamily="34" charset="0"/>
                <a:cs typeface="Calibri" panose="020F0502020204030204" pitchFamily="34" charset="0"/>
              </a:rPr>
              <a:t>On campus computer?</a:t>
            </a:r>
          </a:p>
        </p:txBody>
      </p:sp>
      <p:cxnSp>
        <p:nvCxnSpPr>
          <p:cNvPr id="13" name="Straight Arrow Connector 12">
            <a:extLst>
              <a:ext uri="{FF2B5EF4-FFF2-40B4-BE49-F238E27FC236}">
                <a16:creationId xmlns:a16="http://schemas.microsoft.com/office/drawing/2014/main" id="{62C71B8E-B14C-DB41-CD4F-B8D36AD1802E}"/>
              </a:ext>
            </a:extLst>
          </p:cNvPr>
          <p:cNvCxnSpPr>
            <a:cxnSpLocks/>
            <a:stCxn id="6" idx="1"/>
          </p:cNvCxnSpPr>
          <p:nvPr/>
        </p:nvCxnSpPr>
        <p:spPr>
          <a:xfrm flipH="1">
            <a:off x="5284447" y="1109968"/>
            <a:ext cx="5104932" cy="337365"/>
          </a:xfrm>
          <a:prstGeom prst="straightConnector1">
            <a:avLst/>
          </a:prstGeom>
          <a:ln w="1270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8E360885-FCF5-38E8-AD9E-553F749E358B}"/>
              </a:ext>
            </a:extLst>
          </p:cNvPr>
          <p:cNvSpPr txBox="1"/>
          <p:nvPr/>
        </p:nvSpPr>
        <p:spPr>
          <a:xfrm>
            <a:off x="10296582" y="2859253"/>
            <a:ext cx="1380909" cy="646331"/>
          </a:xfrm>
          <a:prstGeom prst="rect">
            <a:avLst/>
          </a:prstGeom>
          <a:noFill/>
          <a:ln>
            <a:solidFill>
              <a:schemeClr val="accent5"/>
            </a:solidFill>
          </a:ln>
        </p:spPr>
        <p:txBody>
          <a:bodyPr wrap="square" rtlCol="0">
            <a:spAutoFit/>
          </a:bodyPr>
          <a:lstStyle/>
          <a:p>
            <a:r>
              <a:rPr lang="en-GB" dirty="0">
                <a:latin typeface="Calibri" panose="020F0502020204030204" pitchFamily="34" charset="0"/>
                <a:cs typeface="Calibri" panose="020F0502020204030204" pitchFamily="34" charset="0"/>
              </a:rPr>
              <a:t>Home PC? or laptop???</a:t>
            </a:r>
          </a:p>
        </p:txBody>
      </p:sp>
      <p:sp>
        <p:nvSpPr>
          <p:cNvPr id="23" name="Right Brace 22">
            <a:extLst>
              <a:ext uri="{FF2B5EF4-FFF2-40B4-BE49-F238E27FC236}">
                <a16:creationId xmlns:a16="http://schemas.microsoft.com/office/drawing/2014/main" id="{94CA1297-E022-7E93-ED06-DDB58116B59A}"/>
              </a:ext>
            </a:extLst>
          </p:cNvPr>
          <p:cNvSpPr/>
          <p:nvPr/>
        </p:nvSpPr>
        <p:spPr>
          <a:xfrm>
            <a:off x="9313579" y="3136789"/>
            <a:ext cx="364638" cy="737335"/>
          </a:xfrm>
          <a:prstGeom prst="rightBrace">
            <a:avLst>
              <a:gd name="adj1" fmla="val 11410"/>
              <a:gd name="adj2" fmla="val 50761"/>
            </a:avLst>
          </a:prstGeom>
          <a:ln w="28575">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6A05A3A8-38CB-C47E-947E-DC1DA7203715}"/>
              </a:ext>
            </a:extLst>
          </p:cNvPr>
          <p:cNvCxnSpPr>
            <a:cxnSpLocks/>
          </p:cNvCxnSpPr>
          <p:nvPr/>
        </p:nvCxnSpPr>
        <p:spPr>
          <a:xfrm flipH="1">
            <a:off x="8771270" y="2989905"/>
            <a:ext cx="1557666" cy="51959"/>
          </a:xfrm>
          <a:prstGeom prst="straightConnector1">
            <a:avLst/>
          </a:prstGeom>
          <a:ln w="12700">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AE77DC7-076C-7A80-E43B-753281C34AA8}"/>
              </a:ext>
            </a:extLst>
          </p:cNvPr>
          <p:cNvSpPr txBox="1"/>
          <p:nvPr/>
        </p:nvSpPr>
        <p:spPr>
          <a:xfrm>
            <a:off x="10296582" y="3865163"/>
            <a:ext cx="1141833" cy="400110"/>
          </a:xfrm>
          <a:prstGeom prst="rect">
            <a:avLst/>
          </a:prstGeom>
          <a:noFill/>
          <a:ln>
            <a:solidFill>
              <a:schemeClr val="accent1"/>
            </a:solidFill>
          </a:ln>
        </p:spPr>
        <p:txBody>
          <a:bodyPr wrap="square" rtlCol="0">
            <a:spAutoFit/>
          </a:bodyPr>
          <a:lstStyle/>
          <a:p>
            <a:r>
              <a:rPr lang="en-GB" sz="2000" dirty="0">
                <a:latin typeface="Calibri" panose="020F0502020204030204" pitchFamily="34" charset="0"/>
                <a:cs typeface="Calibri" panose="020F0502020204030204" pitchFamily="34" charset="0"/>
              </a:rPr>
              <a:t>Storage?</a:t>
            </a:r>
          </a:p>
        </p:txBody>
      </p:sp>
      <p:sp>
        <p:nvSpPr>
          <p:cNvPr id="28" name="Right Brace 27">
            <a:extLst>
              <a:ext uri="{FF2B5EF4-FFF2-40B4-BE49-F238E27FC236}">
                <a16:creationId xmlns:a16="http://schemas.microsoft.com/office/drawing/2014/main" id="{80167F9F-B44A-DCE5-A112-089A591949D5}"/>
              </a:ext>
            </a:extLst>
          </p:cNvPr>
          <p:cNvSpPr/>
          <p:nvPr/>
        </p:nvSpPr>
        <p:spPr>
          <a:xfrm>
            <a:off x="8347286" y="2675299"/>
            <a:ext cx="364638" cy="737335"/>
          </a:xfrm>
          <a:prstGeom prst="rightBrace">
            <a:avLst>
              <a:gd name="adj1" fmla="val 11410"/>
              <a:gd name="adj2" fmla="val 50761"/>
            </a:avLst>
          </a:prstGeom>
          <a:ln w="28575">
            <a:solidFill>
              <a:schemeClr val="accent5"/>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31" name="Straight Arrow Connector 30">
            <a:extLst>
              <a:ext uri="{FF2B5EF4-FFF2-40B4-BE49-F238E27FC236}">
                <a16:creationId xmlns:a16="http://schemas.microsoft.com/office/drawing/2014/main" id="{7AA23D27-F1E9-CBD3-8B44-A813B5E6B787}"/>
              </a:ext>
            </a:extLst>
          </p:cNvPr>
          <p:cNvCxnSpPr>
            <a:stCxn id="27" idx="1"/>
          </p:cNvCxnSpPr>
          <p:nvPr/>
        </p:nvCxnSpPr>
        <p:spPr>
          <a:xfrm flipH="1" flipV="1">
            <a:off x="9704982" y="3584199"/>
            <a:ext cx="591600" cy="481019"/>
          </a:xfrm>
          <a:prstGeom prst="straightConnector1">
            <a:avLst/>
          </a:prstGeom>
          <a:ln w="127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459083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BF6E5687-C236-CB43-DA7D-F1B102349E5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2889" y="1438028"/>
            <a:ext cx="11486221" cy="1530967"/>
          </a:xfrm>
        </p:spPr>
      </p:pic>
      <p:sp>
        <p:nvSpPr>
          <p:cNvPr id="6" name="TextBox 5">
            <a:extLst>
              <a:ext uri="{FF2B5EF4-FFF2-40B4-BE49-F238E27FC236}">
                <a16:creationId xmlns:a16="http://schemas.microsoft.com/office/drawing/2014/main" id="{A7A3CC82-51C8-92C5-2B06-AFB95BA3F9CC}"/>
              </a:ext>
            </a:extLst>
          </p:cNvPr>
          <p:cNvSpPr txBox="1"/>
          <p:nvPr/>
        </p:nvSpPr>
        <p:spPr>
          <a:xfrm>
            <a:off x="1037816" y="1488516"/>
            <a:ext cx="2137340" cy="424431"/>
          </a:xfrm>
          <a:prstGeom prst="rect">
            <a:avLst/>
          </a:prstGeom>
          <a:noFill/>
          <a:ln w="28575">
            <a:solidFill>
              <a:srgbClr val="FF0000"/>
            </a:solidFill>
          </a:ln>
        </p:spPr>
        <p:txBody>
          <a:bodyPr wrap="square" rtlCol="0">
            <a:spAutoFit/>
          </a:bodyPr>
          <a:lstStyle/>
          <a:p>
            <a:endParaRPr lang="en-GB" dirty="0"/>
          </a:p>
        </p:txBody>
      </p:sp>
      <p:sp>
        <p:nvSpPr>
          <p:cNvPr id="7" name="TextBox 6">
            <a:extLst>
              <a:ext uri="{FF2B5EF4-FFF2-40B4-BE49-F238E27FC236}">
                <a16:creationId xmlns:a16="http://schemas.microsoft.com/office/drawing/2014/main" id="{2761CCEE-7D52-053C-4D59-5309D5D33776}"/>
              </a:ext>
            </a:extLst>
          </p:cNvPr>
          <p:cNvSpPr txBox="1"/>
          <p:nvPr/>
        </p:nvSpPr>
        <p:spPr>
          <a:xfrm>
            <a:off x="1671725" y="3764186"/>
            <a:ext cx="8762533" cy="2246769"/>
          </a:xfrm>
          <a:prstGeom prst="rect">
            <a:avLst/>
          </a:prstGeom>
          <a:noFill/>
          <a:ln w="28575">
            <a:solidFill>
              <a:schemeClr val="accent5"/>
            </a:solidFill>
          </a:ln>
        </p:spPr>
        <p:txBody>
          <a:bodyPr wrap="square" rtlCol="0">
            <a:spAutoFit/>
          </a:bodyPr>
          <a:lstStyle/>
          <a:p>
            <a:r>
              <a:rPr lang="en-GB" sz="2000" dirty="0"/>
              <a:t>Think about:</a:t>
            </a:r>
          </a:p>
          <a:p>
            <a:r>
              <a:rPr lang="en-GB" sz="2000" b="0" i="0" dirty="0">
                <a:effectLst/>
                <a:latin typeface="apercu-regular-pro"/>
              </a:rPr>
              <a:t>* Secure storage of paper – consent forms and/or any paper-based data collection</a:t>
            </a:r>
          </a:p>
          <a:p>
            <a:r>
              <a:rPr lang="en-GB" sz="2000" dirty="0">
                <a:latin typeface="apercu-regular-pro"/>
              </a:rPr>
              <a:t>* Security of data being kept on USB sticks/hard drives</a:t>
            </a:r>
            <a:endParaRPr lang="en-GB" sz="2000" b="0" i="0" dirty="0">
              <a:effectLst/>
              <a:latin typeface="apercu-regular-pro"/>
            </a:endParaRPr>
          </a:p>
          <a:p>
            <a:r>
              <a:rPr lang="en-GB" sz="2000" b="0" i="0" dirty="0">
                <a:effectLst/>
                <a:latin typeface="apercu-regular-pro"/>
              </a:rPr>
              <a:t>* Password protection for electronic data</a:t>
            </a:r>
          </a:p>
          <a:p>
            <a:r>
              <a:rPr lang="en-GB" sz="2000" dirty="0">
                <a:latin typeface="apercu-regular-pro"/>
              </a:rPr>
              <a:t>* Arrangements for the backing up of data and the security of it</a:t>
            </a:r>
            <a:endParaRPr lang="en-GB" sz="2000" b="0" i="0" dirty="0">
              <a:effectLst/>
              <a:latin typeface="apercu-regular-pro"/>
            </a:endParaRPr>
          </a:p>
          <a:p>
            <a:r>
              <a:rPr lang="en-GB" sz="2000" dirty="0">
                <a:latin typeface="apercu-regular-pro"/>
              </a:rPr>
              <a:t>* M</a:t>
            </a:r>
            <a:r>
              <a:rPr lang="en-GB" sz="2000" b="0" i="0" dirty="0">
                <a:effectLst/>
                <a:latin typeface="apercu-regular-pro"/>
              </a:rPr>
              <a:t>ethods of data destruction – how? </a:t>
            </a:r>
            <a:r>
              <a:rPr lang="en-GB" sz="2000" dirty="0">
                <a:latin typeface="apercu-regular-pro"/>
              </a:rPr>
              <a:t>w</a:t>
            </a:r>
            <a:r>
              <a:rPr lang="en-GB" sz="2000" b="0" i="0" dirty="0">
                <a:effectLst/>
                <a:latin typeface="apercu-regular-pro"/>
              </a:rPr>
              <a:t>hen?</a:t>
            </a:r>
          </a:p>
          <a:p>
            <a:r>
              <a:rPr lang="en-GB" sz="2000" dirty="0">
                <a:latin typeface="apercu-regular-pro"/>
              </a:rPr>
              <a:t>* Use of UWTSD systems, e.g. Microsoft Office (Teams, Stream, OneDrive)</a:t>
            </a:r>
            <a:endParaRPr lang="en-GB" sz="2000" dirty="0"/>
          </a:p>
        </p:txBody>
      </p:sp>
    </p:spTree>
    <p:extLst>
      <p:ext uri="{BB962C8B-B14F-4D97-AF65-F5344CB8AC3E}">
        <p14:creationId xmlns:p14="http://schemas.microsoft.com/office/powerpoint/2010/main" val="164127473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269A0-EDBC-E3E2-C92B-4C53448EC9EE}"/>
              </a:ext>
            </a:extLst>
          </p:cNvPr>
          <p:cNvSpPr>
            <a:spLocks noGrp="1"/>
          </p:cNvSpPr>
          <p:nvPr>
            <p:ph type="title"/>
          </p:nvPr>
        </p:nvSpPr>
        <p:spPr>
          <a:xfrm>
            <a:off x="406244" y="196831"/>
            <a:ext cx="10515600" cy="1325563"/>
          </a:xfrm>
        </p:spPr>
        <p:txBody>
          <a:bodyPr/>
          <a:lstStyle/>
          <a:p>
            <a:r>
              <a:rPr lang="en-GB" dirty="0"/>
              <a:t>Yes or No?</a:t>
            </a:r>
          </a:p>
        </p:txBody>
      </p:sp>
      <p:pic>
        <p:nvPicPr>
          <p:cNvPr id="5" name="Content Placeholder 4" descr="A questionnaire with black text&#10;&#10;Description automatically generated">
            <a:extLst>
              <a:ext uri="{FF2B5EF4-FFF2-40B4-BE49-F238E27FC236}">
                <a16:creationId xmlns:a16="http://schemas.microsoft.com/office/drawing/2014/main" id="{E173139C-280A-F22B-9296-6B131EFC3FC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41378" y="1444468"/>
            <a:ext cx="10416545" cy="5048407"/>
          </a:xfrm>
        </p:spPr>
      </p:pic>
    </p:spTree>
    <p:extLst>
      <p:ext uri="{BB962C8B-B14F-4D97-AF65-F5344CB8AC3E}">
        <p14:creationId xmlns:p14="http://schemas.microsoft.com/office/powerpoint/2010/main" val="9217253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DC2A1545-A25A-0900-4320-5DB16A6EB89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0330" y="1027906"/>
            <a:ext cx="10415447" cy="4755814"/>
          </a:xfrm>
        </p:spPr>
      </p:pic>
    </p:spTree>
    <p:extLst>
      <p:ext uri="{BB962C8B-B14F-4D97-AF65-F5344CB8AC3E}">
        <p14:creationId xmlns:p14="http://schemas.microsoft.com/office/powerpoint/2010/main" val="119876193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90D4A-B55B-73A7-FB58-632008A20498}"/>
              </a:ext>
            </a:extLst>
          </p:cNvPr>
          <p:cNvSpPr>
            <a:spLocks noGrp="1"/>
          </p:cNvSpPr>
          <p:nvPr>
            <p:ph type="title"/>
          </p:nvPr>
        </p:nvSpPr>
        <p:spPr/>
        <p:txBody>
          <a:bodyPr/>
          <a:lstStyle/>
          <a:p>
            <a:r>
              <a:rPr lang="en-GB" dirty="0"/>
              <a:t>Module Questionnaire</a:t>
            </a:r>
          </a:p>
        </p:txBody>
      </p:sp>
      <p:pic>
        <p:nvPicPr>
          <p:cNvPr id="5" name="Content Placeholder 4" descr="A screenshot of a computer&#10;&#10;Description automatically generated">
            <a:extLst>
              <a:ext uri="{FF2B5EF4-FFF2-40B4-BE49-F238E27FC236}">
                <a16:creationId xmlns:a16="http://schemas.microsoft.com/office/drawing/2014/main" id="{A88D49A0-8017-BD85-A40E-69A3FE1EF6E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3063" y="1522694"/>
            <a:ext cx="6469203" cy="3554481"/>
          </a:xfrm>
        </p:spPr>
      </p:pic>
      <p:pic>
        <p:nvPicPr>
          <p:cNvPr id="7" name="Picture 6" descr="A screenshot of a computer&#10;&#10;Description automatically generated">
            <a:extLst>
              <a:ext uri="{FF2B5EF4-FFF2-40B4-BE49-F238E27FC236}">
                <a16:creationId xmlns:a16="http://schemas.microsoft.com/office/drawing/2014/main" id="{D26605A2-023E-D997-E45B-FA01F3C93D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9822" y="2911494"/>
            <a:ext cx="4471233" cy="3581381"/>
          </a:xfrm>
          <a:prstGeom prst="rect">
            <a:avLst/>
          </a:prstGeom>
        </p:spPr>
      </p:pic>
      <p:sp>
        <p:nvSpPr>
          <p:cNvPr id="8" name="Speech Bubble: Oval 7">
            <a:extLst>
              <a:ext uri="{FF2B5EF4-FFF2-40B4-BE49-F238E27FC236}">
                <a16:creationId xmlns:a16="http://schemas.microsoft.com/office/drawing/2014/main" id="{98491413-047F-840A-39AC-84369FED5FBA}"/>
              </a:ext>
            </a:extLst>
          </p:cNvPr>
          <p:cNvSpPr/>
          <p:nvPr/>
        </p:nvSpPr>
        <p:spPr>
          <a:xfrm>
            <a:off x="7062758" y="604516"/>
            <a:ext cx="2546857" cy="1447333"/>
          </a:xfrm>
          <a:prstGeom prst="wedgeEllipseCallout">
            <a:avLst>
              <a:gd name="adj1" fmla="val -64225"/>
              <a:gd name="adj2" fmla="val 3924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000" dirty="0"/>
              <a:t>Click here!</a:t>
            </a:r>
          </a:p>
        </p:txBody>
      </p:sp>
    </p:spTree>
    <p:extLst>
      <p:ext uri="{BB962C8B-B14F-4D97-AF65-F5344CB8AC3E}">
        <p14:creationId xmlns:p14="http://schemas.microsoft.com/office/powerpoint/2010/main" val="410507068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olourful holiday decor">
            <a:extLst>
              <a:ext uri="{FF2B5EF4-FFF2-40B4-BE49-F238E27FC236}">
                <a16:creationId xmlns:a16="http://schemas.microsoft.com/office/drawing/2014/main" id="{7BAC26F1-03A6-575E-793B-433CD8C8E235}"/>
              </a:ext>
            </a:extLst>
          </p:cNvPr>
          <p:cNvPicPr>
            <a:picLocks noChangeAspect="1"/>
          </p:cNvPicPr>
          <p:nvPr/>
        </p:nvPicPr>
        <p:blipFill rotWithShape="1">
          <a:blip r:embed="rId2"/>
          <a:srcRect t="16417" b="8583"/>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3" name="Content Placeholder 2">
            <a:extLst>
              <a:ext uri="{FF2B5EF4-FFF2-40B4-BE49-F238E27FC236}">
                <a16:creationId xmlns:a16="http://schemas.microsoft.com/office/drawing/2014/main" id="{FE2CB1B4-22EF-AFAA-75E9-32F5C14E9B2D}"/>
              </a:ext>
            </a:extLst>
          </p:cNvPr>
          <p:cNvSpPr>
            <a:spLocks noGrp="1"/>
          </p:cNvSpPr>
          <p:nvPr>
            <p:ph idx="1"/>
          </p:nvPr>
        </p:nvSpPr>
        <p:spPr>
          <a:xfrm>
            <a:off x="5598597" y="3932482"/>
            <a:ext cx="5834209" cy="2294415"/>
          </a:xfrm>
        </p:spPr>
        <p:txBody>
          <a:bodyPr>
            <a:normAutofit fontScale="62500" lnSpcReduction="20000"/>
          </a:bodyPr>
          <a:lstStyle/>
          <a:p>
            <a:pPr marL="0" indent="0" algn="ctr">
              <a:buNone/>
            </a:pPr>
            <a:r>
              <a:rPr lang="en-GB" sz="7100" dirty="0" err="1"/>
              <a:t>Nadolig</a:t>
            </a:r>
            <a:r>
              <a:rPr lang="en-GB" sz="7100" dirty="0"/>
              <a:t> </a:t>
            </a:r>
            <a:r>
              <a:rPr lang="en-GB" sz="7100" dirty="0" err="1"/>
              <a:t>Llawen</a:t>
            </a:r>
            <a:r>
              <a:rPr lang="en-GB" sz="7100" dirty="0"/>
              <a:t> a </a:t>
            </a:r>
          </a:p>
          <a:p>
            <a:pPr marL="0" indent="0" algn="ctr">
              <a:buNone/>
            </a:pPr>
            <a:r>
              <a:rPr lang="en-GB" sz="7100" dirty="0" err="1"/>
              <a:t>Blwyddyn</a:t>
            </a:r>
            <a:r>
              <a:rPr lang="en-GB" sz="7100" dirty="0"/>
              <a:t> Newydd </a:t>
            </a:r>
            <a:r>
              <a:rPr lang="en-GB" sz="7100" dirty="0" err="1"/>
              <a:t>Dda</a:t>
            </a:r>
            <a:endParaRPr lang="en-GB" sz="7100" dirty="0"/>
          </a:p>
          <a:p>
            <a:pPr marL="0" indent="0">
              <a:buNone/>
            </a:pPr>
            <a:endParaRPr lang="en-GB" sz="3000" dirty="0"/>
          </a:p>
          <a:p>
            <a:pPr marL="0" indent="0">
              <a:buNone/>
            </a:pPr>
            <a:endParaRPr lang="en-GB" sz="3000" dirty="0"/>
          </a:p>
          <a:p>
            <a:pPr marL="0" indent="0" algn="ctr">
              <a:buNone/>
            </a:pPr>
            <a:r>
              <a:rPr lang="en-GB" sz="3000" dirty="0"/>
              <a:t>Merry Christmas and Happy New Year</a:t>
            </a:r>
          </a:p>
          <a:p>
            <a:pPr marL="0" indent="0">
              <a:buNone/>
            </a:pPr>
            <a:endParaRPr lang="en-GB" sz="2000" dirty="0"/>
          </a:p>
          <a:p>
            <a:pPr marL="0" indent="0">
              <a:buNone/>
            </a:pPr>
            <a:endParaRPr lang="en-GB" sz="2000" dirty="0"/>
          </a:p>
          <a:p>
            <a:endParaRPr lang="en-GB" sz="2000" dirty="0"/>
          </a:p>
        </p:txBody>
      </p:sp>
    </p:spTree>
    <p:extLst>
      <p:ext uri="{BB962C8B-B14F-4D97-AF65-F5344CB8AC3E}">
        <p14:creationId xmlns:p14="http://schemas.microsoft.com/office/powerpoint/2010/main" val="40264473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371</TotalTime>
  <Words>2593</Words>
  <Application>Microsoft Office PowerPoint</Application>
  <PresentationFormat>Widescreen</PresentationFormat>
  <Paragraphs>267</Paragraphs>
  <Slides>61</Slides>
  <Notes>22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61</vt:i4>
      </vt:variant>
    </vt:vector>
  </HeadingPairs>
  <TitlesOfParts>
    <vt:vector size="73" baseType="lpstr">
      <vt:lpstr>apercu-regular-pro</vt:lpstr>
      <vt:lpstr>freight-sans-pro</vt:lpstr>
      <vt:lpstr>Google Sans</vt:lpstr>
      <vt:lpstr>Söhne</vt:lpstr>
      <vt:lpstr>Arial</vt:lpstr>
      <vt:lpstr>Calibri</vt:lpstr>
      <vt:lpstr>Calibri Light</vt:lpstr>
      <vt:lpstr>Courier New</vt:lpstr>
      <vt:lpstr>Segoe UI</vt:lpstr>
      <vt:lpstr>Times New Roman</vt:lpstr>
      <vt:lpstr>Wingdings</vt:lpstr>
      <vt:lpstr>Office Theme</vt:lpstr>
      <vt:lpstr>ECDE7018</vt:lpstr>
      <vt:lpstr>Where do ethical considerations fit into this assignment?</vt:lpstr>
      <vt:lpstr>PowerPoint Presentation</vt:lpstr>
      <vt:lpstr>PowerPoint Presentation</vt:lpstr>
      <vt:lpstr>PowerPoint Presentation</vt:lpstr>
      <vt:lpstr>Ethics Committee and the Ethical Approval Process</vt:lpstr>
      <vt:lpstr>Do I need ethical approval? </vt:lpstr>
      <vt:lpstr>What does this mean for you?</vt:lpstr>
      <vt:lpstr>ECDE7021</vt:lpstr>
      <vt:lpstr>Ethics Form</vt:lpstr>
      <vt:lpstr>Completing the Ethics Form</vt:lpstr>
      <vt:lpstr>PowerPoint Presentation</vt:lpstr>
      <vt:lpstr>Task</vt:lpstr>
      <vt:lpstr>Section I: Feedback, Consent and Confidentiality</vt:lpstr>
      <vt:lpstr>PowerPoint Presentation</vt:lpstr>
      <vt:lpstr>Behaving Ethically: Anonymity and Confidentiality</vt:lpstr>
      <vt:lpstr>Anonymity and Confidentiality</vt:lpstr>
      <vt:lpstr>Confidentiality / Anonymity</vt:lpstr>
      <vt:lpstr>Confidentiality </vt:lpstr>
      <vt:lpstr>Anonymity</vt:lpstr>
      <vt:lpstr>Anonymisation of data</vt:lpstr>
      <vt:lpstr>How can you anonymise data?</vt:lpstr>
      <vt:lpstr>Behaving Ethically: Consent and Assent</vt:lpstr>
      <vt:lpstr>You will need to consider:</vt:lpstr>
      <vt:lpstr>Consent versus assent</vt:lpstr>
      <vt:lpstr>Voluntary informed consent</vt:lpstr>
      <vt:lpstr>Voluntary informed consent</vt:lpstr>
      <vt:lpstr>Assent</vt:lpstr>
      <vt:lpstr>You will need to consider:</vt:lpstr>
      <vt:lpstr>PowerPoint Presentation</vt:lpstr>
      <vt:lpstr>Information Sheets</vt:lpstr>
      <vt:lpstr>PowerPoint Presentation</vt:lpstr>
      <vt:lpstr>You will need to consider:</vt:lpstr>
      <vt:lpstr>Behaving Ethically: Right to Withdraw</vt:lpstr>
      <vt:lpstr>Right to Withdraw</vt:lpstr>
      <vt:lpstr>Right to Withdraw</vt:lpstr>
      <vt:lpstr>Ideas for ongoing assent (children) </vt:lpstr>
      <vt:lpstr>Example</vt:lpstr>
      <vt:lpstr>De-briefing and Feedback</vt:lpstr>
      <vt:lpstr>De-briefing and Feedback</vt:lpstr>
      <vt:lpstr>Informed consent</vt:lpstr>
      <vt:lpstr>Confidentiality / Anonymity</vt:lpstr>
      <vt:lpstr>Section H: Anticipated Risks</vt:lpstr>
      <vt:lpstr>PowerPoint Presentation</vt:lpstr>
      <vt:lpstr>PowerPoint Presentation</vt:lpstr>
      <vt:lpstr>PowerPoint Presentation</vt:lpstr>
      <vt:lpstr>    </vt:lpstr>
      <vt:lpstr>    </vt:lpstr>
      <vt:lpstr>    </vt:lpstr>
      <vt:lpstr>PowerPoint Presentation</vt:lpstr>
      <vt:lpstr>PowerPoint Presentation</vt:lpstr>
      <vt:lpstr>    </vt:lpstr>
      <vt:lpstr>Section J: Data Protection and Storage </vt:lpstr>
      <vt:lpstr>‘Personal data’ includes audio/video data of interview participants.   “to one or more factors specific to the physical…identity of that natural person” </vt:lpstr>
      <vt:lpstr>‘Personal data’ includes audio/video data of interview participants.   “to one or more factors specific to the physical…identity of that natural person” </vt:lpstr>
      <vt:lpstr>NB - “collected data, drafts of the thesis, or materials for publication”</vt:lpstr>
      <vt:lpstr>PowerPoint Presentation</vt:lpstr>
      <vt:lpstr>Yes or No?</vt:lpstr>
      <vt:lpstr>PowerPoint Presentation</vt:lpstr>
      <vt:lpstr>Module Questionnaire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34</cp:revision>
  <dcterms:created xsi:type="dcterms:W3CDTF">2023-12-04T09:09:31Z</dcterms:created>
  <dcterms:modified xsi:type="dcterms:W3CDTF">2024-12-04T15:31:06Z</dcterms:modified>
</cp:coreProperties>
</file>