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7" r:id="rId7"/>
    <p:sldId id="269"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5108C-4498-B285-A08C-99CA6C9CF37C}" v="2013" dt="2025-01-06T18:04:20.186"/>
    <p1510:client id="{63FF79FD-A6D0-767A-EE39-37A2ACF9F70F}" v="158" dt="2025-01-06T18:35:24.524"/>
    <p1510:client id="{D54E8F10-0684-6EC8-E223-6BA9E8E62B6D}" v="2" dt="2025-01-05T17:36:03.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032" autoAdjust="0"/>
    <p:restoredTop sz="94648"/>
  </p:normalViewPr>
  <p:slideViewPr>
    <p:cSldViewPr snapToGrid="0">
      <p:cViewPr varScale="1">
        <p:scale>
          <a:sx n="78" d="100"/>
          <a:sy n="78" d="100"/>
        </p:scale>
        <p:origin x="3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16d4cb78-b6f9-4532-80a8-600cd99b3ca7" providerId="ADAL" clId="{1B594D65-6157-A44D-B1F5-2A0CD608AC80}"/>
    <pc:docChg chg="undo custSel modSld">
      <pc:chgData name="Malachi Smith (2404141)" userId="16d4cb78-b6f9-4532-80a8-600cd99b3ca7" providerId="ADAL" clId="{1B594D65-6157-A44D-B1F5-2A0CD608AC80}" dt="2025-01-05T17:10:51.597" v="1273" actId="1076"/>
      <pc:docMkLst>
        <pc:docMk/>
      </pc:docMkLst>
      <pc:sldChg chg="modSp">
        <pc:chgData name="Malachi Smith (2404141)" userId="16d4cb78-b6f9-4532-80a8-600cd99b3ca7" providerId="ADAL" clId="{1B594D65-6157-A44D-B1F5-2A0CD608AC80}" dt="2025-01-05T17:10:51.597" v="1273" actId="1076"/>
        <pc:sldMkLst>
          <pc:docMk/>
          <pc:sldMk cId="1508888008" sldId="265"/>
        </pc:sldMkLst>
        <pc:spChg chg="mod">
          <ac:chgData name="Malachi Smith (2404141)" userId="16d4cb78-b6f9-4532-80a8-600cd99b3ca7" providerId="ADAL" clId="{1B594D65-6157-A44D-B1F5-2A0CD608AC80}" dt="2025-01-05T17:10:51.597" v="1273" actId="1076"/>
          <ac:spMkLst>
            <pc:docMk/>
            <pc:sldMk cId="1508888008" sldId="265"/>
            <ac:spMk id="3" creationId="{4B3CE8CB-E39C-4854-08FA-D5D9855B7BB6}"/>
          </ac:spMkLst>
        </pc:spChg>
      </pc:sldChg>
    </pc:docChg>
  </pc:docChgLst>
  <pc:docChgLst>
    <pc:chgData name="Malachi Smith (2404141)" userId="S::2404141@student.uwtsd.ac.uk::16d4cb78-b6f9-4532-80a8-600cd99b3ca7" providerId="AD" clId="Web-{D54E8F10-0684-6EC8-E223-6BA9E8E62B6D}"/>
    <pc:docChg chg="modSld">
      <pc:chgData name="Malachi Smith (2404141)" userId="S::2404141@student.uwtsd.ac.uk::16d4cb78-b6f9-4532-80a8-600cd99b3ca7" providerId="AD" clId="Web-{D54E8F10-0684-6EC8-E223-6BA9E8E62B6D}" dt="2025-01-05T17:35:45.557" v="0" actId="20577"/>
      <pc:docMkLst>
        <pc:docMk/>
      </pc:docMkLst>
      <pc:sldChg chg="modSp">
        <pc:chgData name="Malachi Smith (2404141)" userId="S::2404141@student.uwtsd.ac.uk::16d4cb78-b6f9-4532-80a8-600cd99b3ca7" providerId="AD" clId="Web-{D54E8F10-0684-6EC8-E223-6BA9E8E62B6D}" dt="2025-01-05T17:35:45.557" v="0" actId="20577"/>
        <pc:sldMkLst>
          <pc:docMk/>
          <pc:sldMk cId="1508888008" sldId="265"/>
        </pc:sldMkLst>
        <pc:spChg chg="mod">
          <ac:chgData name="Malachi Smith (2404141)" userId="S::2404141@student.uwtsd.ac.uk::16d4cb78-b6f9-4532-80a8-600cd99b3ca7" providerId="AD" clId="Web-{D54E8F10-0684-6EC8-E223-6BA9E8E62B6D}" dt="2025-01-05T17:35:45.557" v="0" actId="20577"/>
          <ac:spMkLst>
            <pc:docMk/>
            <pc:sldMk cId="1508888008" sldId="265"/>
            <ac:spMk id="3" creationId="{4B3CE8CB-E39C-4854-08FA-D5D9855B7BB6}"/>
          </ac:spMkLst>
        </pc:spChg>
      </pc:sldChg>
    </pc:docChg>
  </pc:docChgLst>
  <pc:docChgLst>
    <pc:chgData name="Malachi Smith (2404141)" userId="S::2404141@student.uwtsd.ac.uk::16d4cb78-b6f9-4532-80a8-600cd99b3ca7" providerId="AD" clId="Web-{63FF79FD-A6D0-767A-EE39-37A2ACF9F70F}"/>
    <pc:docChg chg="modSld">
      <pc:chgData name="Malachi Smith (2404141)" userId="S::2404141@student.uwtsd.ac.uk::16d4cb78-b6f9-4532-80a8-600cd99b3ca7" providerId="AD" clId="Web-{63FF79FD-A6D0-767A-EE39-37A2ACF9F70F}" dt="2025-01-06T18:35:23.556" v="153" actId="20577"/>
      <pc:docMkLst>
        <pc:docMk/>
      </pc:docMkLst>
      <pc:sldChg chg="modSp">
        <pc:chgData name="Malachi Smith (2404141)" userId="S::2404141@student.uwtsd.ac.uk::16d4cb78-b6f9-4532-80a8-600cd99b3ca7" providerId="AD" clId="Web-{63FF79FD-A6D0-767A-EE39-37A2ACF9F70F}" dt="2025-01-06T18:30:55.469" v="33" actId="20577"/>
        <pc:sldMkLst>
          <pc:docMk/>
          <pc:sldMk cId="2608089920" sldId="269"/>
        </pc:sldMkLst>
        <pc:spChg chg="mod">
          <ac:chgData name="Malachi Smith (2404141)" userId="S::2404141@student.uwtsd.ac.uk::16d4cb78-b6f9-4532-80a8-600cd99b3ca7" providerId="AD" clId="Web-{63FF79FD-A6D0-767A-EE39-37A2ACF9F70F}" dt="2025-01-06T18:30:55.469" v="33" actId="20577"/>
          <ac:spMkLst>
            <pc:docMk/>
            <pc:sldMk cId="2608089920" sldId="269"/>
            <ac:spMk id="3" creationId="{686BFF2B-2376-358B-4D98-9311C670A9BD}"/>
          </ac:spMkLst>
        </pc:spChg>
      </pc:sldChg>
      <pc:sldChg chg="addSp delSp modSp">
        <pc:chgData name="Malachi Smith (2404141)" userId="S::2404141@student.uwtsd.ac.uk::16d4cb78-b6f9-4532-80a8-600cd99b3ca7" providerId="AD" clId="Web-{63FF79FD-A6D0-767A-EE39-37A2ACF9F70F}" dt="2025-01-06T18:35:23.556" v="153" actId="20577"/>
        <pc:sldMkLst>
          <pc:docMk/>
          <pc:sldMk cId="2532640121" sldId="271"/>
        </pc:sldMkLst>
        <pc:spChg chg="mod">
          <ac:chgData name="Malachi Smith (2404141)" userId="S::2404141@student.uwtsd.ac.uk::16d4cb78-b6f9-4532-80a8-600cd99b3ca7" providerId="AD" clId="Web-{63FF79FD-A6D0-767A-EE39-37A2ACF9F70F}" dt="2025-01-06T18:35:23.556" v="153" actId="20577"/>
          <ac:spMkLst>
            <pc:docMk/>
            <pc:sldMk cId="2532640121" sldId="271"/>
            <ac:spMk id="3" creationId="{F217A3BE-B2E2-7C2E-A1F0-FD9CAAE7A194}"/>
          </ac:spMkLst>
        </pc:spChg>
        <pc:picChg chg="add mod">
          <ac:chgData name="Malachi Smith (2404141)" userId="S::2404141@student.uwtsd.ac.uk::16d4cb78-b6f9-4532-80a8-600cd99b3ca7" providerId="AD" clId="Web-{63FF79FD-A6D0-767A-EE39-37A2ACF9F70F}" dt="2025-01-06T18:32:47.207" v="38" actId="1076"/>
          <ac:picMkLst>
            <pc:docMk/>
            <pc:sldMk cId="2532640121" sldId="271"/>
            <ac:picMk id="4" creationId="{434AEF05-890C-F592-0563-7C5BD9327ACB}"/>
          </ac:picMkLst>
        </pc:picChg>
        <pc:picChg chg="del">
          <ac:chgData name="Malachi Smith (2404141)" userId="S::2404141@student.uwtsd.ac.uk::16d4cb78-b6f9-4532-80a8-600cd99b3ca7" providerId="AD" clId="Web-{63FF79FD-A6D0-767A-EE39-37A2ACF9F70F}" dt="2025-01-06T18:31:07.985" v="34"/>
          <ac:picMkLst>
            <pc:docMk/>
            <pc:sldMk cId="2532640121" sldId="271"/>
            <ac:picMk id="6" creationId="{BB366553-15A5-ABE8-9938-26260DF514A1}"/>
          </ac:picMkLst>
        </pc:picChg>
      </pc:sldChg>
    </pc:docChg>
  </pc:docChgLst>
  <pc:docChgLst>
    <pc:chgData name="Malachi Smith (2404141)" userId="S::2404141@student.uwtsd.ac.uk::16d4cb78-b6f9-4532-80a8-600cd99b3ca7" providerId="AD" clId="Web-{16F5108C-4498-B285-A08C-99CA6C9CF37C}"/>
    <pc:docChg chg="delSld modSld">
      <pc:chgData name="Malachi Smith (2404141)" userId="S::2404141@student.uwtsd.ac.uk::16d4cb78-b6f9-4532-80a8-600cd99b3ca7" providerId="AD" clId="Web-{16F5108C-4498-B285-A08C-99CA6C9CF37C}" dt="2025-01-06T18:04:20.186" v="2004" actId="1076"/>
      <pc:docMkLst>
        <pc:docMk/>
      </pc:docMkLst>
      <pc:sldChg chg="del">
        <pc:chgData name="Malachi Smith (2404141)" userId="S::2404141@student.uwtsd.ac.uk::16d4cb78-b6f9-4532-80a8-600cd99b3ca7" providerId="AD" clId="Web-{16F5108C-4498-B285-A08C-99CA6C9CF37C}" dt="2025-01-06T17:36:58.741" v="1706"/>
        <pc:sldMkLst>
          <pc:docMk/>
          <pc:sldMk cId="4212839866" sldId="262"/>
        </pc:sldMkLst>
      </pc:sldChg>
      <pc:sldChg chg="addSp delSp modSp">
        <pc:chgData name="Malachi Smith (2404141)" userId="S::2404141@student.uwtsd.ac.uk::16d4cb78-b6f9-4532-80a8-600cd99b3ca7" providerId="AD" clId="Web-{16F5108C-4498-B285-A08C-99CA6C9CF37C}" dt="2025-01-06T18:04:20.186" v="2004" actId="1076"/>
        <pc:sldMkLst>
          <pc:docMk/>
          <pc:sldMk cId="1508888008" sldId="265"/>
        </pc:sldMkLst>
        <pc:spChg chg="mod">
          <ac:chgData name="Malachi Smith (2404141)" userId="S::2404141@student.uwtsd.ac.uk::16d4cb78-b6f9-4532-80a8-600cd99b3ca7" providerId="AD" clId="Web-{16F5108C-4498-B285-A08C-99CA6C9CF37C}" dt="2025-01-06T17:30:09.997" v="1705" actId="20577"/>
          <ac:spMkLst>
            <pc:docMk/>
            <pc:sldMk cId="1508888008" sldId="265"/>
            <ac:spMk id="3" creationId="{4B3CE8CB-E39C-4854-08FA-D5D9855B7BB6}"/>
          </ac:spMkLst>
        </pc:spChg>
        <pc:spChg chg="add del mod">
          <ac:chgData name="Malachi Smith (2404141)" userId="S::2404141@student.uwtsd.ac.uk::16d4cb78-b6f9-4532-80a8-600cd99b3ca7" providerId="AD" clId="Web-{16F5108C-4498-B285-A08C-99CA6C9CF37C}" dt="2025-01-06T16:53:42.445" v="71"/>
          <ac:spMkLst>
            <pc:docMk/>
            <pc:sldMk cId="1508888008" sldId="265"/>
            <ac:spMk id="4" creationId="{3B87DCC0-37A6-3186-3187-A922BD18A3F2}"/>
          </ac:spMkLst>
        </pc:spChg>
        <pc:spChg chg="mod">
          <ac:chgData name="Malachi Smith (2404141)" userId="S::2404141@student.uwtsd.ac.uk::16d4cb78-b6f9-4532-80a8-600cd99b3ca7" providerId="AD" clId="Web-{16F5108C-4498-B285-A08C-99CA6C9CF37C}" dt="2025-01-06T18:04:09.420" v="2001" actId="20577"/>
          <ac:spMkLst>
            <pc:docMk/>
            <pc:sldMk cId="1508888008" sldId="265"/>
            <ac:spMk id="5" creationId="{D0B9AED8-EE83-C528-9483-050BD132B67C}"/>
          </ac:spMkLst>
        </pc:spChg>
        <pc:picChg chg="add mod">
          <ac:chgData name="Malachi Smith (2404141)" userId="S::2404141@student.uwtsd.ac.uk::16d4cb78-b6f9-4532-80a8-600cd99b3ca7" providerId="AD" clId="Web-{16F5108C-4498-B285-A08C-99CA6C9CF37C}" dt="2025-01-06T18:04:20.186" v="2004" actId="1076"/>
          <ac:picMkLst>
            <pc:docMk/>
            <pc:sldMk cId="1508888008" sldId="265"/>
            <ac:picMk id="6" creationId="{A87953CA-10BA-1C71-2ADB-94FCEB666277}"/>
          </ac:picMkLst>
        </pc:picChg>
      </pc:sldChg>
      <pc:sldChg chg="addSp delSp modSp">
        <pc:chgData name="Malachi Smith (2404141)" userId="S::2404141@student.uwtsd.ac.uk::16d4cb78-b6f9-4532-80a8-600cd99b3ca7" providerId="AD" clId="Web-{16F5108C-4498-B285-A08C-99CA6C9CF37C}" dt="2025-01-06T17:11:18.532" v="841" actId="20577"/>
        <pc:sldMkLst>
          <pc:docMk/>
          <pc:sldMk cId="3585438134" sldId="267"/>
        </pc:sldMkLst>
        <pc:spChg chg="mod">
          <ac:chgData name="Malachi Smith (2404141)" userId="S::2404141@student.uwtsd.ac.uk::16d4cb78-b6f9-4532-80a8-600cd99b3ca7" providerId="AD" clId="Web-{16F5108C-4498-B285-A08C-99CA6C9CF37C}" dt="2025-01-06T17:11:18.532" v="841" actId="20577"/>
          <ac:spMkLst>
            <pc:docMk/>
            <pc:sldMk cId="3585438134" sldId="267"/>
            <ac:spMk id="3" creationId="{4288B158-1E25-0C78-EB51-D4C5E82CE833}"/>
          </ac:spMkLst>
        </pc:spChg>
        <pc:spChg chg="del">
          <ac:chgData name="Malachi Smith (2404141)" userId="S::2404141@student.uwtsd.ac.uk::16d4cb78-b6f9-4532-80a8-600cd99b3ca7" providerId="AD" clId="Web-{16F5108C-4498-B285-A08C-99CA6C9CF37C}" dt="2025-01-06T16:57:43.779" v="75"/>
          <ac:spMkLst>
            <pc:docMk/>
            <pc:sldMk cId="3585438134" sldId="267"/>
            <ac:spMk id="5" creationId="{42C1A304-4514-B236-47AC-361AAF44473F}"/>
          </ac:spMkLst>
        </pc:spChg>
        <pc:picChg chg="add mod">
          <ac:chgData name="Malachi Smith (2404141)" userId="S::2404141@student.uwtsd.ac.uk::16d4cb78-b6f9-4532-80a8-600cd99b3ca7" providerId="AD" clId="Web-{16F5108C-4498-B285-A08C-99CA6C9CF37C}" dt="2025-01-06T16:57:42.857" v="74" actId="14100"/>
          <ac:picMkLst>
            <pc:docMk/>
            <pc:sldMk cId="3585438134" sldId="267"/>
            <ac:picMk id="4" creationId="{2C1677BA-ABFA-B4B7-B8AD-CD6571938C87}"/>
          </ac:picMkLst>
        </pc:picChg>
      </pc:sldChg>
      <pc:sldChg chg="addSp delSp modSp del">
        <pc:chgData name="Malachi Smith (2404141)" userId="S::2404141@student.uwtsd.ac.uk::16d4cb78-b6f9-4532-80a8-600cd99b3ca7" providerId="AD" clId="Web-{16F5108C-4498-B285-A08C-99CA6C9CF37C}" dt="2025-01-06T17:09:42.327" v="737"/>
        <pc:sldMkLst>
          <pc:docMk/>
          <pc:sldMk cId="3483427183" sldId="268"/>
        </pc:sldMkLst>
        <pc:spChg chg="mod">
          <ac:chgData name="Malachi Smith (2404141)" userId="S::2404141@student.uwtsd.ac.uk::16d4cb78-b6f9-4532-80a8-600cd99b3ca7" providerId="AD" clId="Web-{16F5108C-4498-B285-A08C-99CA6C9CF37C}" dt="2025-01-06T17:09:31.827" v="733" actId="20577"/>
          <ac:spMkLst>
            <pc:docMk/>
            <pc:sldMk cId="3483427183" sldId="268"/>
            <ac:spMk id="3" creationId="{9E50A850-A3CA-F73D-245A-F2C761064D1A}"/>
          </ac:spMkLst>
        </pc:spChg>
        <pc:spChg chg="del">
          <ac:chgData name="Malachi Smith (2404141)" userId="S::2404141@student.uwtsd.ac.uk::16d4cb78-b6f9-4532-80a8-600cd99b3ca7" providerId="AD" clId="Web-{16F5108C-4498-B285-A08C-99CA6C9CF37C}" dt="2025-01-06T17:03:28.740" v="462"/>
          <ac:spMkLst>
            <pc:docMk/>
            <pc:sldMk cId="3483427183" sldId="268"/>
            <ac:spMk id="5" creationId="{E53F39C9-0354-F4E2-B624-F414B40506EB}"/>
          </ac:spMkLst>
        </pc:spChg>
        <pc:picChg chg="add">
          <ac:chgData name="Malachi Smith (2404141)" userId="S::2404141@student.uwtsd.ac.uk::16d4cb78-b6f9-4532-80a8-600cd99b3ca7" providerId="AD" clId="Web-{16F5108C-4498-B285-A08C-99CA6C9CF37C}" dt="2025-01-06T17:03:29.287" v="463"/>
          <ac:picMkLst>
            <pc:docMk/>
            <pc:sldMk cId="3483427183" sldId="268"/>
            <ac:picMk id="6" creationId="{3232074B-06DE-8C66-6585-599572C7B57C}"/>
          </ac:picMkLst>
        </pc:picChg>
      </pc:sldChg>
      <pc:sldChg chg="addSp delSp modSp">
        <pc:chgData name="Malachi Smith (2404141)" userId="S::2404141@student.uwtsd.ac.uk::16d4cb78-b6f9-4532-80a8-600cd99b3ca7" providerId="AD" clId="Web-{16F5108C-4498-B285-A08C-99CA6C9CF37C}" dt="2025-01-06T17:23:46.550" v="1399" actId="1076"/>
        <pc:sldMkLst>
          <pc:docMk/>
          <pc:sldMk cId="2608089920" sldId="269"/>
        </pc:sldMkLst>
        <pc:spChg chg="mod">
          <ac:chgData name="Malachi Smith (2404141)" userId="S::2404141@student.uwtsd.ac.uk::16d4cb78-b6f9-4532-80a8-600cd99b3ca7" providerId="AD" clId="Web-{16F5108C-4498-B285-A08C-99CA6C9CF37C}" dt="2025-01-06T17:23:40.159" v="1397" actId="20577"/>
          <ac:spMkLst>
            <pc:docMk/>
            <pc:sldMk cId="2608089920" sldId="269"/>
            <ac:spMk id="3" creationId="{686BFF2B-2376-358B-4D98-9311C670A9BD}"/>
          </ac:spMkLst>
        </pc:spChg>
        <pc:spChg chg="del">
          <ac:chgData name="Malachi Smith (2404141)" userId="S::2404141@student.uwtsd.ac.uk::16d4cb78-b6f9-4532-80a8-600cd99b3ca7" providerId="AD" clId="Web-{16F5108C-4498-B285-A08C-99CA6C9CF37C}" dt="2025-01-06T17:22:13.642" v="1327"/>
          <ac:spMkLst>
            <pc:docMk/>
            <pc:sldMk cId="2608089920" sldId="269"/>
            <ac:spMk id="5" creationId="{A5EA30CE-434C-26B3-9E83-4980CEF91780}"/>
          </ac:spMkLst>
        </pc:spChg>
        <pc:picChg chg="add del mod">
          <ac:chgData name="Malachi Smith (2404141)" userId="S::2404141@student.uwtsd.ac.uk::16d4cb78-b6f9-4532-80a8-600cd99b3ca7" providerId="AD" clId="Web-{16F5108C-4498-B285-A08C-99CA6C9CF37C}" dt="2025-01-06T17:22:39.674" v="1332"/>
          <ac:picMkLst>
            <pc:docMk/>
            <pc:sldMk cId="2608089920" sldId="269"/>
            <ac:picMk id="4" creationId="{00B03501-1A82-10D1-EA48-B8B08662DF77}"/>
          </ac:picMkLst>
        </pc:picChg>
        <pc:picChg chg="add mod">
          <ac:chgData name="Malachi Smith (2404141)" userId="S::2404141@student.uwtsd.ac.uk::16d4cb78-b6f9-4532-80a8-600cd99b3ca7" providerId="AD" clId="Web-{16F5108C-4498-B285-A08C-99CA6C9CF37C}" dt="2025-01-06T17:23:46.550" v="1399" actId="1076"/>
          <ac:picMkLst>
            <pc:docMk/>
            <pc:sldMk cId="2608089920" sldId="269"/>
            <ac:picMk id="6" creationId="{A6B52A88-4F88-2169-A7D4-B64EFE761ABB}"/>
          </ac:picMkLst>
        </pc:picChg>
      </pc:sldChg>
      <pc:sldChg chg="addSp delSp modSp">
        <pc:chgData name="Malachi Smith (2404141)" userId="S::2404141@student.uwtsd.ac.uk::16d4cb78-b6f9-4532-80a8-600cd99b3ca7" providerId="AD" clId="Web-{16F5108C-4498-B285-A08C-99CA6C9CF37C}" dt="2025-01-06T18:03:45.591" v="1998" actId="20577"/>
        <pc:sldMkLst>
          <pc:docMk/>
          <pc:sldMk cId="2532640121" sldId="271"/>
        </pc:sldMkLst>
        <pc:spChg chg="mod">
          <ac:chgData name="Malachi Smith (2404141)" userId="S::2404141@student.uwtsd.ac.uk::16d4cb78-b6f9-4532-80a8-600cd99b3ca7" providerId="AD" clId="Web-{16F5108C-4498-B285-A08C-99CA6C9CF37C}" dt="2025-01-06T18:03:45.591" v="1998" actId="20577"/>
          <ac:spMkLst>
            <pc:docMk/>
            <pc:sldMk cId="2532640121" sldId="271"/>
            <ac:spMk id="3" creationId="{F217A3BE-B2E2-7C2E-A1F0-FD9CAAE7A194}"/>
          </ac:spMkLst>
        </pc:spChg>
        <pc:spChg chg="del">
          <ac:chgData name="Malachi Smith (2404141)" userId="S::2404141@student.uwtsd.ac.uk::16d4cb78-b6f9-4532-80a8-600cd99b3ca7" providerId="AD" clId="Web-{16F5108C-4498-B285-A08C-99CA6C9CF37C}" dt="2025-01-06T17:51:40.980" v="1711"/>
          <ac:spMkLst>
            <pc:docMk/>
            <pc:sldMk cId="2532640121" sldId="271"/>
            <ac:spMk id="5" creationId="{5C934438-1A21-EFBD-7D10-20CF878ECC69}"/>
          </ac:spMkLst>
        </pc:spChg>
        <pc:picChg chg="add del mod">
          <ac:chgData name="Malachi Smith (2404141)" userId="S::2404141@student.uwtsd.ac.uk::16d4cb78-b6f9-4532-80a8-600cd99b3ca7" providerId="AD" clId="Web-{16F5108C-4498-B285-A08C-99CA6C9CF37C}" dt="2025-01-06T17:51:18.042" v="1708"/>
          <ac:picMkLst>
            <pc:docMk/>
            <pc:sldMk cId="2532640121" sldId="271"/>
            <ac:picMk id="4" creationId="{5E3EB753-4520-599A-EF5C-82DB60EF5419}"/>
          </ac:picMkLst>
        </pc:picChg>
        <pc:picChg chg="add del mod">
          <ac:chgData name="Malachi Smith (2404141)" userId="S::2404141@student.uwtsd.ac.uk::16d4cb78-b6f9-4532-80a8-600cd99b3ca7" providerId="AD" clId="Web-{16F5108C-4498-B285-A08C-99CA6C9CF37C}" dt="2025-01-06T17:53:41.202" v="1718" actId="688"/>
          <ac:picMkLst>
            <pc:docMk/>
            <pc:sldMk cId="2532640121" sldId="271"/>
            <ac:picMk id="6" creationId="{BB366553-15A5-ABE8-9938-26260DF514A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otebook and camera on a table&#10;&#10;Description automatically generated">
            <a:extLst>
              <a:ext uri="{FF2B5EF4-FFF2-40B4-BE49-F238E27FC236}">
                <a16:creationId xmlns:a16="http://schemas.microsoft.com/office/drawing/2014/main" id="{4CE4DA38-02F6-0BFB-1BE3-46A206F3654F}"/>
              </a:ext>
            </a:extLst>
          </p:cNvPr>
          <p:cNvPicPr>
            <a:picLocks noChangeAspect="1"/>
          </p:cNvPicPr>
          <p:nvPr/>
        </p:nvPicPr>
        <p:blipFill>
          <a:blip r:embed="rId2">
            <a:alphaModFix amt="50000"/>
          </a:blip>
          <a:srcRect t="31009" b="12741"/>
          <a:stretch/>
        </p:blipFill>
        <p:spPr>
          <a:xfrm>
            <a:off x="20" y="1"/>
            <a:ext cx="12191980" cy="6857999"/>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2"/>
            <a:ext cx="9144000" cy="2900518"/>
          </a:xfrm>
        </p:spPr>
        <p:txBody>
          <a:bodyPr lIns="72000" tIns="144000" rIns="72000" bIns="72000">
            <a:normAutofit/>
          </a:bodyPr>
          <a:lstStyle/>
          <a:p>
            <a:r>
              <a:rPr lang="en-GB" dirty="0">
                <a:solidFill>
                  <a:srgbClr val="FFFFFF"/>
                </a:solidFill>
                <a:latin typeface="Futura" pitchFamily="50" charset="0"/>
              </a:rPr>
              <a:t>PROJECT CYCLE-</a:t>
            </a:r>
            <a:br>
              <a:rPr lang="en-GB" dirty="0">
                <a:solidFill>
                  <a:srgbClr val="FFFFFF"/>
                </a:solidFill>
                <a:latin typeface="Futura" pitchFamily="50" charset="0"/>
              </a:rPr>
            </a:br>
            <a:r>
              <a:rPr lang="en-GB" dirty="0">
                <a:solidFill>
                  <a:srgbClr val="FFFFFF"/>
                </a:solidFill>
                <a:latin typeface="Futura" pitchFamily="50" charset="0"/>
              </a:rPr>
              <a:t>Planning</a:t>
            </a:r>
            <a:r>
              <a:rPr lang="en-GB">
                <a:solidFill>
                  <a:srgbClr val="FFFFFF"/>
                </a:solidFill>
                <a:latin typeface="Futura" pitchFamily="50" charset="0"/>
              </a:rPr>
              <a:t>/Documenting</a:t>
            </a:r>
            <a:endParaRPr lang="en-GB" dirty="0">
              <a:solidFill>
                <a:srgbClr val="FFFFFF"/>
              </a:solidFill>
              <a:latin typeface="Futura" pitchFamily="50" charset="0"/>
            </a:endParaRPr>
          </a:p>
        </p:txBody>
      </p:sp>
    </p:spTree>
    <p:extLst>
      <p:ext uri="{BB962C8B-B14F-4D97-AF65-F5344CB8AC3E}">
        <p14:creationId xmlns:p14="http://schemas.microsoft.com/office/powerpoint/2010/main" val="12341697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and documenting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200" dirty="0"/>
              <a:t>You need to plan a shoot so that you will be able to productively take photos with meaning and organisation.</a:t>
            </a:r>
          </a:p>
          <a:p>
            <a:pPr marL="0" indent="0">
              <a:buNone/>
            </a:pPr>
            <a:r>
              <a:rPr lang="en-GB" sz="1200" dirty="0"/>
              <a:t>You have to have an idea or goal for a photo shoot to be able plan for the photoshoot accordingly, this helps you be able to choose everything when planning your photoshoot.</a:t>
            </a:r>
            <a:endParaRPr lang="en-US" sz="1200" dirty="0"/>
          </a:p>
          <a:p>
            <a:pPr marL="0" indent="0">
              <a:buNone/>
            </a:pPr>
            <a:r>
              <a:rPr lang="en-GB" sz="1200" dirty="0"/>
              <a:t>When you decide what photo, you want to make, if that’s with inspiration, an idea, or a feeling, you’ll need to make sure you have the right kit for what you need. You’ll need your camera, and for it to work, so make sure to charge it, this is so you can take the photos. Depending on what you are aiming for you could need, lenses, lights, tri pods etc. If you have more than just yourself in the photoshoot, you’ll need to talk to who is going to be in your photoshoot and plan times so that you and they show up. Make sure to not do any photos in private areas without permission or plan in advance and talk to whoever owns where you want to take your photos.</a:t>
            </a:r>
            <a:endParaRPr lang="en-US" sz="1200"/>
          </a:p>
          <a:p>
            <a:pPr marL="0" indent="0">
              <a:buNone/>
            </a:pPr>
            <a:endParaRPr lang="en-GB" sz="1200" dirty="0"/>
          </a:p>
          <a:p>
            <a:pPr marL="0" indent="0">
              <a:buNone/>
            </a:pPr>
            <a:r>
              <a:rPr lang="en-GB" sz="1200" dirty="0"/>
              <a:t>This student describes how they want their image to look as well as share inspiration for what they want their image to look like. This heavily influences what their final outcome will look like because it helps with being able to plan props, lighting and the overall feel of what the image is going to be like.</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131865"/>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 Student plan example</a:t>
            </a:r>
          </a:p>
        </p:txBody>
      </p:sp>
      <p:pic>
        <p:nvPicPr>
          <p:cNvPr id="6" name="Picture 5" descr="A screenshot of a photo of a person and a child&#10;&#10;Description automatically generated">
            <a:extLst>
              <a:ext uri="{FF2B5EF4-FFF2-40B4-BE49-F238E27FC236}">
                <a16:creationId xmlns:a16="http://schemas.microsoft.com/office/drawing/2014/main" id="{A87953CA-10BA-1C71-2ADB-94FCEB666277}"/>
              </a:ext>
            </a:extLst>
          </p:cNvPr>
          <p:cNvPicPr>
            <a:picLocks noChangeAspect="1"/>
          </p:cNvPicPr>
          <p:nvPr/>
        </p:nvPicPr>
        <p:blipFill>
          <a:blip r:embed="rId2"/>
          <a:stretch>
            <a:fillRect/>
          </a:stretch>
        </p:blipFill>
        <p:spPr>
          <a:xfrm>
            <a:off x="6162526" y="1748144"/>
            <a:ext cx="5374738" cy="3994485"/>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400" dirty="0"/>
              <a:t>This image is most likely planned and </a:t>
            </a:r>
            <a:r>
              <a:rPr lang="en-GB" sz="1400" dirty="0">
                <a:ea typeface="+mn-lt"/>
                <a:cs typeface="+mn-lt"/>
              </a:rPr>
              <a:t>orchestrated</a:t>
            </a:r>
            <a:r>
              <a:rPr lang="en-GB" sz="1400" dirty="0"/>
              <a:t> photoshoot that has used a studio setting. This is seen from the purposely placed props within the set. They used models as well as different kit to create the lighting they would have had to schedule the time for the photo shoot to be able to use the space as well as be able to get all the people needed for the shoot to happen.</a:t>
            </a:r>
            <a:endParaRPr lang="en-US"/>
          </a:p>
          <a:p>
            <a:pPr marL="0" indent="0">
              <a:buNone/>
            </a:pPr>
            <a:r>
              <a:rPr lang="en-GB" sz="1400" dirty="0"/>
              <a:t>The lighting would have been chosen before the images were taken so that they can capture the photo as they need, but the setting could have been changed during the shoot so that they can fully adapt from the differences to the panning that they might have not seen.</a:t>
            </a:r>
          </a:p>
          <a:p>
            <a:pPr marL="0" indent="0">
              <a:buNone/>
            </a:pPr>
            <a:r>
              <a:rPr lang="en-GB" sz="1400" dirty="0"/>
              <a:t>I doubt any research would have needed to be done for this shoot as with the topic that it is about, they were probably already passionate about the meaning within the image, as it would have been the goal of the photoshoot. Although some research could have been done to be able to get the right props for the background, and the costumes/ makeup that was used. The location of the photoshoot, being a set would have to be prepped and ready for the models, lighting set up and have whoever owns the location aware that it is being used.</a:t>
            </a:r>
            <a:endParaRPr lang="en-GB" dirty="0"/>
          </a:p>
        </p:txBody>
      </p:sp>
      <p:pic>
        <p:nvPicPr>
          <p:cNvPr id="4" name="Picture 3" descr="A person putting on a person&amp;#39;s face&#10;&#10;Description automatically generated">
            <a:extLst>
              <a:ext uri="{FF2B5EF4-FFF2-40B4-BE49-F238E27FC236}">
                <a16:creationId xmlns:a16="http://schemas.microsoft.com/office/drawing/2014/main" id="{2C1677BA-ABFA-B4B7-B8AD-CD6571938C87}"/>
              </a:ext>
            </a:extLst>
          </p:cNvPr>
          <p:cNvPicPr>
            <a:picLocks noChangeAspect="1"/>
          </p:cNvPicPr>
          <p:nvPr/>
        </p:nvPicPr>
        <p:blipFill>
          <a:blip r:embed="rId2"/>
          <a:stretch>
            <a:fillRect/>
          </a:stretch>
        </p:blipFill>
        <p:spPr>
          <a:xfrm>
            <a:off x="5922818" y="928342"/>
            <a:ext cx="5987143" cy="4001810"/>
          </a:xfrm>
          <a:prstGeom prst="rect">
            <a:avLst/>
          </a:prstGeom>
        </p:spPr>
      </p:pic>
    </p:spTree>
    <p:extLst>
      <p:ext uri="{BB962C8B-B14F-4D97-AF65-F5344CB8AC3E}">
        <p14:creationId xmlns:p14="http://schemas.microsoft.com/office/powerpoint/2010/main" val="3585438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your next roll of film</a:t>
            </a: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400" dirty="0"/>
              <a:t>For my photoshoot I will aim to just take different pictures of things that catch my eye, whether that be </a:t>
            </a:r>
            <a:r>
              <a:rPr lang="en-GB" sz="1400" dirty="0">
                <a:ea typeface="+mn-lt"/>
                <a:cs typeface="+mn-lt"/>
              </a:rPr>
              <a:t>architecture</a:t>
            </a:r>
            <a:r>
              <a:rPr lang="en-GB" sz="1400" dirty="0"/>
              <a:t> or patterns that I see, or just a portrait so that I can get a range of different light setting so that I can figure out how to fully use the iso setting on a manual film camera as well as be able to focus on different objects and scenes properly.</a:t>
            </a:r>
            <a:endParaRPr lang="en-US" dirty="0"/>
          </a:p>
          <a:p>
            <a:pPr marL="0" indent="0">
              <a:buNone/>
            </a:pPr>
            <a:r>
              <a:rPr lang="en-GB" sz="1400" dirty="0"/>
              <a:t>The kit being used is a film camera, I won't be needing any lighting or tripods because I am not planning on taking any studio like images, just of the moment found photos. Location will be Swansea somewhere, it's not important for the photoshoot as I'm focusing on how the image is being constructed rather than what is in it.</a:t>
            </a:r>
          </a:p>
          <a:p>
            <a:pPr marL="0" indent="0">
              <a:buNone/>
            </a:pPr>
            <a:r>
              <a:rPr lang="en-GB" sz="1400" dirty="0"/>
              <a:t>I will mainly need to prepare by loading my film camera, otherwise no photos will be able to be taken.</a:t>
            </a:r>
          </a:p>
        </p:txBody>
      </p:sp>
      <p:pic>
        <p:nvPicPr>
          <p:cNvPr id="6" name="Picture 5" descr="Remember taking photos with a film camera? It's making a comeback - The  Globe and Mail">
            <a:extLst>
              <a:ext uri="{FF2B5EF4-FFF2-40B4-BE49-F238E27FC236}">
                <a16:creationId xmlns:a16="http://schemas.microsoft.com/office/drawing/2014/main" id="{A6B52A88-4F88-2169-A7D4-B64EFE761ABB}"/>
              </a:ext>
            </a:extLst>
          </p:cNvPr>
          <p:cNvPicPr>
            <a:picLocks noChangeAspect="1"/>
          </p:cNvPicPr>
          <p:nvPr/>
        </p:nvPicPr>
        <p:blipFill>
          <a:blip r:embed="rId2"/>
          <a:stretch>
            <a:fillRect/>
          </a:stretch>
        </p:blipFill>
        <p:spPr>
          <a:xfrm>
            <a:off x="6431478" y="1515093"/>
            <a:ext cx="4836225" cy="3229097"/>
          </a:xfrm>
          <a:prstGeom prst="rect">
            <a:avLst/>
          </a:prstGeom>
        </p:spPr>
      </p:pic>
    </p:spTree>
    <p:extLst>
      <p:ext uri="{BB962C8B-B14F-4D97-AF65-F5344CB8AC3E}">
        <p14:creationId xmlns:p14="http://schemas.microsoft.com/office/powerpoint/2010/main" val="260808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Documenting your roll of film</a:t>
            </a: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400" dirty="0"/>
              <a:t>The panning that I had made even if not strict did influence the final images, by having a wider range of images and environments and lightings. I did achieve my aim of being able to learn how to use a film camera with most if not all of my images being the correct brightness as well as being in focus. Without thinking about a plan, which was to take photos of things that I think would work for a photo, I would not have been alert to the different compositions that I could make with the environments around me. I would not have any photos.</a:t>
            </a:r>
          </a:p>
          <a:p>
            <a:pPr marL="0" indent="0">
              <a:buNone/>
            </a:pPr>
            <a:r>
              <a:rPr lang="en-GB" sz="1400" dirty="0"/>
              <a:t>This is all I documented from the photoshoot; it was originally a video of water trickling to the water below it. I though it captured the essence of the environment that I was in. This was taken on my phone separately from the film.</a:t>
            </a:r>
          </a:p>
        </p:txBody>
      </p:sp>
      <p:pic>
        <p:nvPicPr>
          <p:cNvPr id="4" name="Picture 3" descr="A moss covered rock wall with leaves on it&#10;&#10;Description automatically generated">
            <a:extLst>
              <a:ext uri="{FF2B5EF4-FFF2-40B4-BE49-F238E27FC236}">
                <a16:creationId xmlns:a16="http://schemas.microsoft.com/office/drawing/2014/main" id="{434AEF05-890C-F592-0563-7C5BD9327ACB}"/>
              </a:ext>
            </a:extLst>
          </p:cNvPr>
          <p:cNvPicPr>
            <a:picLocks noChangeAspect="1"/>
          </p:cNvPicPr>
          <p:nvPr/>
        </p:nvPicPr>
        <p:blipFill>
          <a:blip r:embed="rId2"/>
          <a:stretch>
            <a:fillRect/>
          </a:stretch>
        </p:blipFill>
        <p:spPr>
          <a:xfrm>
            <a:off x="6503996" y="1416769"/>
            <a:ext cx="5071333" cy="3528020"/>
          </a:xfrm>
          <a:prstGeom prst="rect">
            <a:avLst/>
          </a:prstGeom>
        </p:spPr>
      </p:pic>
    </p:spTree>
    <p:extLst>
      <p:ext uri="{BB962C8B-B14F-4D97-AF65-F5344CB8AC3E}">
        <p14:creationId xmlns:p14="http://schemas.microsoft.com/office/powerpoint/2010/main" val="2532640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EDC7D3C3-8CA9-4501-B593-F4B12700FE08}">
  <ds:schemaRefs>
    <ds:schemaRef ds:uri="http://schemas.microsoft.com/sharepoint/v3/contenttype/forms"/>
  </ds:schemaRefs>
</ds:datastoreItem>
</file>

<file path=customXml/itemProps2.xml><?xml version="1.0" encoding="utf-8"?>
<ds:datastoreItem xmlns:ds="http://schemas.openxmlformats.org/officeDocument/2006/customXml" ds:itemID="{A69CC7B2-E0E7-4067-BE85-B38791FDA403}">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7977E20-9FAA-420A-9195-E4D37CE74BCC}">
  <ds:schemaRefs>
    <ds:schemaRef ds:uri="http://schemas.microsoft.com/office/2006/metadata/properties"/>
    <ds:schemaRef ds:uri="http://www.w3.org/2000/xmlns/"/>
    <ds:schemaRef ds:uri="0085e1a2-9cbf-4b92-866b-21f3c89040b6"/>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774</TotalTime>
  <Words>338</Words>
  <Application>Microsoft Office PowerPoint</Application>
  <PresentationFormat>Widescreen</PresentationFormat>
  <Paragraphs>54</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PROJECT CYCLE- Planning/Documenting</vt:lpstr>
      <vt:lpstr>Planning and documenting</vt:lpstr>
      <vt:lpstr>How did they do this?</vt:lpstr>
      <vt:lpstr>Planning your next roll of film</vt:lpstr>
      <vt:lpstr>Documenting your roll of film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CYCLE- Planning/Documenting</dc:title>
  <dc:creator>Joe Coleman (0750363)</dc:creator>
  <cp:lastModifiedBy>Malachi Smith (2404141)</cp:lastModifiedBy>
  <cp:revision>329</cp:revision>
  <dcterms:created xsi:type="dcterms:W3CDTF">2024-09-17T10:29:53Z</dcterms:created>
  <dcterms:modified xsi:type="dcterms:W3CDTF">2025-01-06T18:36:25Z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