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26657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10965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95363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23447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78241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20156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227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72026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9257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57349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49003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DE0229-3F0E-4675-8613-00163B78EACB}" type="datetimeFigureOut">
              <a:rPr lang="en-GB" smtClean="0"/>
              <a:pPr/>
              <a:t>29/11/2013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A4F02-4FC4-4C0F-9EF0-9E52CFD885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24521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72933" y="1340768"/>
            <a:ext cx="8189550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Slope management </a:t>
            </a:r>
          </a:p>
          <a:p>
            <a:pPr algn="ctr"/>
            <a:r>
              <a:rPr lang="en-US" sz="7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in </a:t>
            </a:r>
          </a:p>
          <a:p>
            <a:pPr algn="ctr"/>
            <a:r>
              <a:rPr lang="en-US" sz="7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developing countries</a:t>
            </a:r>
            <a:endParaRPr lang="en-US" sz="7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154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9552" y="404664"/>
            <a:ext cx="79928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 smtClean="0"/>
              <a:t>Thailand Slope Management</a:t>
            </a:r>
          </a:p>
          <a:p>
            <a:pPr algn="ctr"/>
            <a:r>
              <a:rPr lang="en-GB" u="sng" dirty="0" smtClean="0"/>
              <a:t>Ways </a:t>
            </a:r>
            <a:r>
              <a:rPr lang="en-GB" u="sng" dirty="0" smtClean="0"/>
              <a:t>to manage slopes in developing countries</a:t>
            </a:r>
          </a:p>
          <a:p>
            <a:endParaRPr lang="en-GB" u="sng" dirty="0" smtClean="0"/>
          </a:p>
          <a:p>
            <a:r>
              <a:rPr lang="en-GB" u="sng" dirty="0" smtClean="0"/>
              <a:t>Soil erosion: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Begins with rain drops hitting the soil surface at 14 mph loosening the soil particles.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Water increases and begins to flow down the slope carrying the soil particles.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steeper the slope the faster the water.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Bare soil should be protected by from direct rain drop impact by mulching which anchors the soil.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65% of coverage reduces soil erosion by 90%, reduces surface run off by interception.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 smtClean="0"/>
              <a:t>Observe the surrounding areas:</a:t>
            </a:r>
          </a:p>
          <a:p>
            <a:endParaRPr lang="en-GB" u="sng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Look at topography: the ridges, vales and swales.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Look at the water the way it flows and the colour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Muddy water after rain is not good it proves water logged soil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Not always good to plant crops on flat land as that’s where soil is deposited</a:t>
            </a:r>
          </a:p>
        </p:txBody>
      </p:sp>
    </p:spTree>
    <p:extLst>
      <p:ext uri="{BB962C8B-B14F-4D97-AF65-F5344CB8AC3E}">
        <p14:creationId xmlns:p14="http://schemas.microsoft.com/office/powerpoint/2010/main" xmlns="" val="254744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404664"/>
            <a:ext cx="792088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/>
              <a:t>Protecting natural forests:</a:t>
            </a:r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If canopy density drops below 70%, soil erosion increases and the water shed becomes out of natural balance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canopy of the trees will act as interception to rain fall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Leaf litter on the ground will absorb rain drop impact and slows down infiltration of water.</a:t>
            </a:r>
          </a:p>
          <a:p>
            <a:endParaRPr lang="en-GB" dirty="0"/>
          </a:p>
          <a:p>
            <a:r>
              <a:rPr lang="en-GB" u="sng" dirty="0" smtClean="0"/>
              <a:t>Soil erosion on slopes: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Setting marker or erosion pins in the soil helps detect slow sheet erosion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After heavy rainfall markers can be checked to identify the level of soil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 prevent sheet erosion plant ground cover vegetation to hold the soil in place, improve structure which adds organic matter.</a:t>
            </a:r>
          </a:p>
          <a:p>
            <a:endParaRPr lang="en-GB" dirty="0"/>
          </a:p>
          <a:p>
            <a:r>
              <a:rPr lang="en-GB" u="sng" dirty="0" smtClean="0"/>
              <a:t>Check damns: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These slow the movement of water in channels when rills enlarge and become gullies.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These can be natural collections of debris, they can made using local bamboo, which are woven into a fence like net which is anchored in the gully using bamboo poles.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294876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548680"/>
            <a:ext cx="81369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Check damns continued: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Soil or sediment accumulates and eventually fills in the gully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 smtClean="0"/>
              <a:t>Terracing: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Terracing slows down the water flow reducing soil erosion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terraces divert water away from the gully to flow across the slopes giving water more time to soak into the soil increasing moisture storage on the farm.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harvesting water in the upper levels of the farm would permit gravity flow watering systems of the lower terraces.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8110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379</Words>
  <Application>Microsoft Office PowerPoint</Application>
  <PresentationFormat>On-screen Show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Slide 1</vt:lpstr>
      <vt:lpstr>Slide 2</vt:lpstr>
      <vt:lpstr>Slide 3</vt:lpstr>
      <vt:lpstr>Slide 4</vt:lpstr>
    </vt:vector>
  </TitlesOfParts>
  <Company>Swansea Metropolitan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Crow Shane</dc:creator>
  <cp:lastModifiedBy>fad-ch</cp:lastModifiedBy>
  <cp:revision>5</cp:revision>
  <dcterms:created xsi:type="dcterms:W3CDTF">2013-11-29T11:32:41Z</dcterms:created>
  <dcterms:modified xsi:type="dcterms:W3CDTF">2013-11-29T12:19:31Z</dcterms:modified>
</cp:coreProperties>
</file>