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9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208818-6BEC-E8EA-36B6-4BAFF4EC2791}" v="62" dt="2024-12-01T09:51:32.180"/>
    <p1510:client id="{F0D02DEE-B59B-6F3D-0521-564BA7D496BD}" v="1078" dt="2024-11-30T23:12:55.2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dem Demir Rahmieva (2332416)" userId="7afe194e-02cf-43c3-9025-a75fa10b5fd6" providerId="ADAL" clId="{C732B432-8B64-AE45-9839-C6F50F9ABCEA}"/>
    <pc:docChg chg="undo custSel addSld delSld modSld sldOrd">
      <pc:chgData name="Didem Demir Rahmieva (2332416)" userId="7afe194e-02cf-43c3-9025-a75fa10b5fd6" providerId="ADAL" clId="{C732B432-8B64-AE45-9839-C6F50F9ABCEA}" dt="2024-12-01T09:47:34.451" v="24" actId="20577"/>
      <pc:docMkLst>
        <pc:docMk/>
      </pc:docMkLst>
      <pc:sldChg chg="modSp del">
        <pc:chgData name="Didem Demir Rahmieva (2332416)" userId="7afe194e-02cf-43c3-9025-a75fa10b5fd6" providerId="ADAL" clId="{C732B432-8B64-AE45-9839-C6F50F9ABCEA}" dt="2024-12-01T09:46:20.408" v="8" actId="2696"/>
        <pc:sldMkLst>
          <pc:docMk/>
          <pc:sldMk cId="109857222" sldId="256"/>
        </pc:sldMkLst>
        <pc:spChg chg="mod">
          <ac:chgData name="Didem Demir Rahmieva (2332416)" userId="7afe194e-02cf-43c3-9025-a75fa10b5fd6" providerId="ADAL" clId="{C732B432-8B64-AE45-9839-C6F50F9ABCEA}" dt="2024-11-30T23:21:16.282" v="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ord modNotesTx">
        <pc:chgData name="Didem Demir Rahmieva (2332416)" userId="7afe194e-02cf-43c3-9025-a75fa10b5fd6" providerId="ADAL" clId="{C732B432-8B64-AE45-9839-C6F50F9ABCEA}" dt="2024-12-01T09:47:34.451" v="24" actId="20577"/>
        <pc:sldMkLst>
          <pc:docMk/>
          <pc:sldMk cId="3920578952" sldId="259"/>
        </pc:sldMkLst>
        <pc:spChg chg="del">
          <ac:chgData name="Didem Demir Rahmieva (2332416)" userId="7afe194e-02cf-43c3-9025-a75fa10b5fd6" providerId="ADAL" clId="{C732B432-8B64-AE45-9839-C6F50F9ABCEA}" dt="2024-12-01T09:47:07.720" v="14" actId="21"/>
          <ac:spMkLst>
            <pc:docMk/>
            <pc:sldMk cId="3920578952" sldId="259"/>
            <ac:spMk id="2" creationId="{A7905FEC-84CB-D2D6-79BB-43B596166071}"/>
          </ac:spMkLst>
        </pc:spChg>
        <pc:spChg chg="add del">
          <ac:chgData name="Didem Demir Rahmieva (2332416)" userId="7afe194e-02cf-43c3-9025-a75fa10b5fd6" providerId="ADAL" clId="{C732B432-8B64-AE45-9839-C6F50F9ABCEA}" dt="2024-12-01T09:47:03.633" v="13" actId="931"/>
          <ac:spMkLst>
            <pc:docMk/>
            <pc:sldMk cId="3920578952" sldId="259"/>
            <ac:spMk id="3" creationId="{1AD134A1-9BF3-EF2C-1AE0-2C3D19518E35}"/>
          </ac:spMkLst>
        </pc:spChg>
        <pc:graphicFrameChg chg="add del mod ord modGraphic">
          <ac:chgData name="Didem Demir Rahmieva (2332416)" userId="7afe194e-02cf-43c3-9025-a75fa10b5fd6" providerId="ADAL" clId="{C732B432-8B64-AE45-9839-C6F50F9ABCEA}" dt="2024-12-01T09:47:00.507" v="12" actId="3680"/>
          <ac:graphicFrameMkLst>
            <pc:docMk/>
            <pc:sldMk cId="3920578952" sldId="259"/>
            <ac:graphicFrameMk id="4" creationId="{F0EB99CA-AEAC-0126-A6A4-B377B1D4627B}"/>
          </ac:graphicFrameMkLst>
        </pc:graphicFrameChg>
        <pc:picChg chg="add mod ord">
          <ac:chgData name="Didem Demir Rahmieva (2332416)" userId="7afe194e-02cf-43c3-9025-a75fa10b5fd6" providerId="ADAL" clId="{C732B432-8B64-AE45-9839-C6F50F9ABCEA}" dt="2024-12-01T09:47:13.593" v="18" actId="14100"/>
          <ac:picMkLst>
            <pc:docMk/>
            <pc:sldMk cId="3920578952" sldId="259"/>
            <ac:picMk id="5" creationId="{B4F2CCBA-EE8B-F74B-2679-19AD500AE3F6}"/>
          </ac:picMkLst>
        </pc:picChg>
      </pc:sldChg>
    </pc:docChg>
  </pc:docChgLst>
  <pc:docChgLst>
    <pc:chgData clId="Web-{F0D02DEE-B59B-6F3D-0521-564BA7D496BD}"/>
    <pc:docChg chg="modSld">
      <pc:chgData name="" userId="" providerId="" clId="Web-{F0D02DEE-B59B-6F3D-0521-564BA7D496BD}" dt="2024-11-30T22:23:08.067" v="1"/>
      <pc:docMkLst>
        <pc:docMk/>
      </pc:docMkLst>
      <pc:sldChg chg="delSp modSp">
        <pc:chgData name="" userId="" providerId="" clId="Web-{F0D02DEE-B59B-6F3D-0521-564BA7D496BD}" dt="2024-11-30T22:23:08.067" v="1"/>
        <pc:sldMkLst>
          <pc:docMk/>
          <pc:sldMk cId="109857222" sldId="256"/>
        </pc:sldMkLst>
        <pc:spChg chg="del mod">
          <ac:chgData name="" userId="" providerId="" clId="Web-{F0D02DEE-B59B-6F3D-0521-564BA7D496BD}" dt="2024-11-30T22:23:08.067" v="1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Didem Demir Rahmieva (2332416)" userId="S::2332416@student.uwtsd.ac.uk::7afe194e-02cf-43c3-9025-a75fa10b5fd6" providerId="AD" clId="Web-{64208818-6BEC-E8EA-36B6-4BAFF4EC2791}"/>
    <pc:docChg chg="modSld">
      <pc:chgData name="Didem Demir Rahmieva (2332416)" userId="S::2332416@student.uwtsd.ac.uk::7afe194e-02cf-43c3-9025-a75fa10b5fd6" providerId="AD" clId="Web-{64208818-6BEC-E8EA-36B6-4BAFF4EC2791}" dt="2024-12-01T09:51:30.961" v="35" actId="20577"/>
      <pc:docMkLst>
        <pc:docMk/>
      </pc:docMkLst>
      <pc:sldChg chg="addSp delSp modSp">
        <pc:chgData name="Didem Demir Rahmieva (2332416)" userId="S::2332416@student.uwtsd.ac.uk::7afe194e-02cf-43c3-9025-a75fa10b5fd6" providerId="AD" clId="Web-{64208818-6BEC-E8EA-36B6-4BAFF4EC2791}" dt="2024-12-01T09:51:30.961" v="35" actId="20577"/>
        <pc:sldMkLst>
          <pc:docMk/>
          <pc:sldMk cId="3920578952" sldId="259"/>
        </pc:sldMkLst>
        <pc:spChg chg="add mod">
          <ac:chgData name="Didem Demir Rahmieva (2332416)" userId="S::2332416@student.uwtsd.ac.uk::7afe194e-02cf-43c3-9025-a75fa10b5fd6" providerId="AD" clId="Web-{64208818-6BEC-E8EA-36B6-4BAFF4EC2791}" dt="2024-12-01T09:51:21.148" v="32" actId="20577"/>
          <ac:spMkLst>
            <pc:docMk/>
            <pc:sldMk cId="3920578952" sldId="259"/>
            <ac:spMk id="2" creationId="{6381CCEA-A8A5-0C99-DF92-64A988482409}"/>
          </ac:spMkLst>
        </pc:spChg>
        <pc:spChg chg="add mod">
          <ac:chgData name="Didem Demir Rahmieva (2332416)" userId="S::2332416@student.uwtsd.ac.uk::7afe194e-02cf-43c3-9025-a75fa10b5fd6" providerId="AD" clId="Web-{64208818-6BEC-E8EA-36B6-4BAFF4EC2791}" dt="2024-12-01T09:51:30.961" v="35" actId="20577"/>
          <ac:spMkLst>
            <pc:docMk/>
            <pc:sldMk cId="3920578952" sldId="259"/>
            <ac:spMk id="3" creationId="{A22AB10D-EBA2-34DD-68F4-F19447F31FD5}"/>
          </ac:spMkLst>
        </pc:spChg>
        <pc:spChg chg="add del">
          <ac:chgData name="Didem Demir Rahmieva (2332416)" userId="S::2332416@student.uwtsd.ac.uk::7afe194e-02cf-43c3-9025-a75fa10b5fd6" providerId="AD" clId="Web-{64208818-6BEC-E8EA-36B6-4BAFF4EC2791}" dt="2024-12-01T09:51:08.585" v="29"/>
          <ac:spMkLst>
            <pc:docMk/>
            <pc:sldMk cId="3920578952" sldId="259"/>
            <ac:spMk id="4" creationId="{5D2EA74E-B931-76E1-71B5-CE712BF0F93F}"/>
          </ac:spMkLst>
        </pc:spChg>
      </pc:sldChg>
    </pc:docChg>
  </pc:docChgLst>
  <pc:docChgLst>
    <pc:chgData name="Didem Demir Rahmieva (2332416)" userId="S::2332416@student.uwtsd.ac.uk::7afe194e-02cf-43c3-9025-a75fa10b5fd6" providerId="AD" clId="Web-{F0D02DEE-B59B-6F3D-0521-564BA7D496BD}"/>
    <pc:docChg chg="addSld modSld">
      <pc:chgData name="Didem Demir Rahmieva (2332416)" userId="S::2332416@student.uwtsd.ac.uk::7afe194e-02cf-43c3-9025-a75fa10b5fd6" providerId="AD" clId="Web-{F0D02DEE-B59B-6F3D-0521-564BA7D496BD}" dt="2024-11-30T23:12:55.285" v="869" actId="1076"/>
      <pc:docMkLst>
        <pc:docMk/>
      </pc:docMkLst>
      <pc:sldChg chg="addSp delSp modSp mod setBg setClrOvrMap">
        <pc:chgData name="Didem Demir Rahmieva (2332416)" userId="S::2332416@student.uwtsd.ac.uk::7afe194e-02cf-43c3-9025-a75fa10b5fd6" providerId="AD" clId="Web-{F0D02DEE-B59B-6F3D-0521-564BA7D496BD}" dt="2024-11-30T23:12:01.604" v="866" actId="20577"/>
        <pc:sldMkLst>
          <pc:docMk/>
          <pc:sldMk cId="109857222" sldId="256"/>
        </pc:sldMkLst>
        <pc:spChg chg="mod">
          <ac:chgData name="Didem Demir Rahmieva (2332416)" userId="S::2332416@student.uwtsd.ac.uk::7afe194e-02cf-43c3-9025-a75fa10b5fd6" providerId="AD" clId="Web-{F0D02DEE-B59B-6F3D-0521-564BA7D496BD}" dt="2024-11-30T23:12:01.604" v="866" actId="20577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7" creationId="{489B7BFD-8F45-4093-AD9C-91B15B0503D9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9.784" v="521"/>
          <ac:spMkLst>
            <pc:docMk/>
            <pc:sldMk cId="109857222" sldId="256"/>
            <ac:spMk id="11" creationId="{EE04B5EB-F158-4507-90DD-BD23620C7CC9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3:04.408" v="518"/>
          <ac:spMkLst>
            <pc:docMk/>
            <pc:sldMk cId="109857222" sldId="256"/>
            <ac:spMk id="13" creationId="{498F8FF6-43B4-494A-AF8F-123A4983EDF7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15" creationId="{2B06059C-C357-4011-82B9-9C0106301384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17" creationId="{5AFEC601-A132-47EE-B0C2-B38ACD9FCE6F}"/>
          </ac:spMkLst>
        </pc:spChg>
        <pc:spChg chg="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19" creationId="{279CAF82-0ECF-42BE-8F37-F71941E5D410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21" creationId="{218E095B-4870-4AD5-9C41-C16D59523501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30" creationId="{033BC44A-0661-43B4-9C14-FD5963C226AE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32" creationId="{BE8CB2F0-2F5A-4EBD-B214-E0309C31F578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34" creationId="{FFD3887D-244B-4EC4-9208-E304984C5D0F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1.987" v="519"/>
          <ac:spMkLst>
            <pc:docMk/>
            <pc:sldMk cId="109857222" sldId="256"/>
            <ac:spMk id="36" creationId="{97224C31-855E-4593-8A58-5B2B0CC4F537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9.784" v="521"/>
          <ac:spMkLst>
            <pc:docMk/>
            <pc:sldMk cId="109857222" sldId="256"/>
            <ac:spMk id="38" creationId="{934F1179-B481-4F9E-BCA3-AFB972070F83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19.784" v="521"/>
          <ac:spMkLst>
            <pc:docMk/>
            <pc:sldMk cId="109857222" sldId="256"/>
            <ac:spMk id="39" creationId="{827DC2C4-B485-428A-BF4A-472D2967F47F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3:19.799" v="522"/>
          <ac:spMkLst>
            <pc:docMk/>
            <pc:sldMk cId="109857222" sldId="256"/>
            <ac:spMk id="41" creationId="{66B332A4-D438-4773-A77F-5ED49A448D9D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3:19.799" v="522"/>
          <ac:spMkLst>
            <pc:docMk/>
            <pc:sldMk cId="109857222" sldId="256"/>
            <ac:spMk id="42" creationId="{DF9AD32D-FF05-44F4-BD4D-9CEE89B71EB9}"/>
          </ac:spMkLst>
        </pc:spChg>
      </pc:sldChg>
      <pc:sldChg chg="addSp delSp modSp new mod setBg setClrOvrMap">
        <pc:chgData name="Didem Demir Rahmieva (2332416)" userId="S::2332416@student.uwtsd.ac.uk::7afe194e-02cf-43c3-9025-a75fa10b5fd6" providerId="AD" clId="Web-{F0D02DEE-B59B-6F3D-0521-564BA7D496BD}" dt="2024-11-30T23:12:55.285" v="869" actId="1076"/>
        <pc:sldMkLst>
          <pc:docMk/>
          <pc:sldMk cId="2009453440" sldId="257"/>
        </pc:sldMkLst>
        <pc:spChg chg="mod">
          <ac:chgData name="Didem Demir Rahmieva (2332416)" userId="S::2332416@student.uwtsd.ac.uk::7afe194e-02cf-43c3-9025-a75fa10b5fd6" providerId="AD" clId="Web-{F0D02DEE-B59B-6F3D-0521-564BA7D496BD}" dt="2024-11-30T23:12:45.207" v="867" actId="20577"/>
          <ac:spMkLst>
            <pc:docMk/>
            <pc:sldMk cId="2009453440" sldId="257"/>
            <ac:spMk id="2" creationId="{C796747C-D751-69D6-88E9-80A1AD25EE71}"/>
          </ac:spMkLst>
        </pc:spChg>
        <pc:spChg chg="del mod">
          <ac:chgData name="Didem Demir Rahmieva (2332416)" userId="S::2332416@student.uwtsd.ac.uk::7afe194e-02cf-43c3-9025-a75fa10b5fd6" providerId="AD" clId="Web-{F0D02DEE-B59B-6F3D-0521-564BA7D496BD}" dt="2024-11-30T22:26:28.918" v="83"/>
          <ac:spMkLst>
            <pc:docMk/>
            <pc:sldMk cId="2009453440" sldId="257"/>
            <ac:spMk id="3" creationId="{68A7D7FC-E438-A697-350D-5E44DB7266E6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31.925" v="524"/>
          <ac:spMkLst>
            <pc:docMk/>
            <pc:sldMk cId="2009453440" sldId="257"/>
            <ac:spMk id="7" creationId="{66B332A4-D438-4773-A77F-5ED49A448D9D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51.191" v="526"/>
          <ac:spMkLst>
            <pc:docMk/>
            <pc:sldMk cId="2009453440" sldId="257"/>
            <ac:spMk id="8" creationId="{DCD9C319-51C4-4B3F-AEB3-47BB3616FF6F}"/>
          </ac:spMkLst>
        </pc:spChg>
        <pc:spChg chg="add del">
          <ac:chgData name="Didem Demir Rahmieva (2332416)" userId="S::2332416@student.uwtsd.ac.uk::7afe194e-02cf-43c3-9025-a75fa10b5fd6" providerId="AD" clId="Web-{F0D02DEE-B59B-6F3D-0521-564BA7D496BD}" dt="2024-11-30T22:43:31.925" v="524"/>
          <ac:spMkLst>
            <pc:docMk/>
            <pc:sldMk cId="2009453440" sldId="257"/>
            <ac:spMk id="9" creationId="{DF9AD32D-FF05-44F4-BD4D-9CEE89B71EB9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3:51.191" v="527"/>
          <ac:spMkLst>
            <pc:docMk/>
            <pc:sldMk cId="2009453440" sldId="257"/>
            <ac:spMk id="10" creationId="{66B332A4-D438-4773-A77F-5ED49A448D9D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3:51.191" v="527"/>
          <ac:spMkLst>
            <pc:docMk/>
            <pc:sldMk cId="2009453440" sldId="257"/>
            <ac:spMk id="11" creationId="{DF9AD32D-FF05-44F4-BD4D-9CEE89B71EB9}"/>
          </ac:spMkLst>
        </pc:spChg>
        <pc:picChg chg="add del">
          <ac:chgData name="Didem Demir Rahmieva (2332416)" userId="S::2332416@student.uwtsd.ac.uk::7afe194e-02cf-43c3-9025-a75fa10b5fd6" providerId="AD" clId="Web-{F0D02DEE-B59B-6F3D-0521-564BA7D496BD}" dt="2024-11-30T22:43:51.191" v="526"/>
          <ac:picMkLst>
            <pc:docMk/>
            <pc:sldMk cId="2009453440" sldId="257"/>
            <ac:picMk id="4" creationId="{3FC29B44-D822-EEB8-85D3-1136E30C09C1}"/>
          </ac:picMkLst>
        </pc:picChg>
        <pc:picChg chg="add mod modCrop">
          <ac:chgData name="Didem Demir Rahmieva (2332416)" userId="S::2332416@student.uwtsd.ac.uk::7afe194e-02cf-43c3-9025-a75fa10b5fd6" providerId="AD" clId="Web-{F0D02DEE-B59B-6F3D-0521-564BA7D496BD}" dt="2024-11-30T23:03:43.350" v="843" actId="14100"/>
          <ac:picMkLst>
            <pc:docMk/>
            <pc:sldMk cId="2009453440" sldId="257"/>
            <ac:picMk id="5" creationId="{02FB7EAE-C752-5424-A091-426F7E662EC8}"/>
          </ac:picMkLst>
        </pc:picChg>
        <pc:picChg chg="add mod modCrop">
          <ac:chgData name="Didem Demir Rahmieva (2332416)" userId="S::2332416@student.uwtsd.ac.uk::7afe194e-02cf-43c3-9025-a75fa10b5fd6" providerId="AD" clId="Web-{F0D02DEE-B59B-6F3D-0521-564BA7D496BD}" dt="2024-11-30T23:05:52.560" v="852" actId="1076"/>
          <ac:picMkLst>
            <pc:docMk/>
            <pc:sldMk cId="2009453440" sldId="257"/>
            <ac:picMk id="6" creationId="{D9C47E1F-FE93-3750-9B40-5841DFEDEFE5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3:06:54.718" v="855" actId="1076"/>
          <ac:picMkLst>
            <pc:docMk/>
            <pc:sldMk cId="2009453440" sldId="257"/>
            <ac:picMk id="12" creationId="{85FD4443-5CA3-B633-F0C2-99015554E0B9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3:12:55.285" v="869" actId="1076"/>
          <ac:picMkLst>
            <pc:docMk/>
            <pc:sldMk cId="2009453440" sldId="257"/>
            <ac:picMk id="13" creationId="{64CE1B34-497E-93DA-FC86-2ECF424B8EB9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3:10:46.211" v="865" actId="1076"/>
          <ac:picMkLst>
            <pc:docMk/>
            <pc:sldMk cId="2009453440" sldId="257"/>
            <ac:picMk id="14" creationId="{36C04136-E4BF-0127-3185-2A0A2FA3C8FA}"/>
          </ac:picMkLst>
        </pc:picChg>
      </pc:sldChg>
      <pc:sldChg chg="addSp delSp modSp new mod setBg">
        <pc:chgData name="Didem Demir Rahmieva (2332416)" userId="S::2332416@student.uwtsd.ac.uk::7afe194e-02cf-43c3-9025-a75fa10b5fd6" providerId="AD" clId="Web-{F0D02DEE-B59B-6F3D-0521-564BA7D496BD}" dt="2024-11-30T22:57:08.395" v="814" actId="1076"/>
        <pc:sldMkLst>
          <pc:docMk/>
          <pc:sldMk cId="2476078152" sldId="258"/>
        </pc:sldMkLst>
        <pc:spChg chg="mod">
          <ac:chgData name="Didem Demir Rahmieva (2332416)" userId="S::2332416@student.uwtsd.ac.uk::7afe194e-02cf-43c3-9025-a75fa10b5fd6" providerId="AD" clId="Web-{F0D02DEE-B59B-6F3D-0521-564BA7D496BD}" dt="2024-11-30T22:42:49.768" v="517"/>
          <ac:spMkLst>
            <pc:docMk/>
            <pc:sldMk cId="2476078152" sldId="258"/>
            <ac:spMk id="2" creationId="{6E19896C-3802-5980-FD97-C8AD9FB3E42B}"/>
          </ac:spMkLst>
        </pc:spChg>
        <pc:spChg chg="del">
          <ac:chgData name="Didem Demir Rahmieva (2332416)" userId="S::2332416@student.uwtsd.ac.uk::7afe194e-02cf-43c3-9025-a75fa10b5fd6" providerId="AD" clId="Web-{F0D02DEE-B59B-6F3D-0521-564BA7D496BD}" dt="2024-11-30T22:42:35.220" v="516"/>
          <ac:spMkLst>
            <pc:docMk/>
            <pc:sldMk cId="2476078152" sldId="258"/>
            <ac:spMk id="3" creationId="{10454868-0A16-912D-EFBA-FF081D3D8068}"/>
          </ac:spMkLst>
        </pc:spChg>
        <pc:spChg chg="add mod">
          <ac:chgData name="Didem Demir Rahmieva (2332416)" userId="S::2332416@student.uwtsd.ac.uk::7afe194e-02cf-43c3-9025-a75fa10b5fd6" providerId="AD" clId="Web-{F0D02DEE-B59B-6F3D-0521-564BA7D496BD}" dt="2024-11-30T22:47:50.092" v="607" actId="20577"/>
          <ac:spMkLst>
            <pc:docMk/>
            <pc:sldMk cId="2476078152" sldId="258"/>
            <ac:spMk id="6" creationId="{066EE4DE-2876-2CC3-F988-7319ACFEFA53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2:49.768" v="517"/>
          <ac:spMkLst>
            <pc:docMk/>
            <pc:sldMk cId="2476078152" sldId="258"/>
            <ac:spMk id="9" creationId="{6753252F-4873-4F63-801D-CC719279A7D5}"/>
          </ac:spMkLst>
        </pc:spChg>
        <pc:spChg chg="add mod">
          <ac:chgData name="Didem Demir Rahmieva (2332416)" userId="S::2332416@student.uwtsd.ac.uk::7afe194e-02cf-43c3-9025-a75fa10b5fd6" providerId="AD" clId="Web-{F0D02DEE-B59B-6F3D-0521-564BA7D496BD}" dt="2024-11-30T22:50:44.114" v="694" actId="20577"/>
          <ac:spMkLst>
            <pc:docMk/>
            <pc:sldMk cId="2476078152" sldId="258"/>
            <ac:spMk id="10" creationId="{64A22D2E-7DE2-69B3-A09F-7F4E177A85B3}"/>
          </ac:spMkLst>
        </pc:spChg>
        <pc:spChg chg="add">
          <ac:chgData name="Didem Demir Rahmieva (2332416)" userId="S::2332416@student.uwtsd.ac.uk::7afe194e-02cf-43c3-9025-a75fa10b5fd6" providerId="AD" clId="Web-{F0D02DEE-B59B-6F3D-0521-564BA7D496BD}" dt="2024-11-30T22:42:49.768" v="517"/>
          <ac:spMkLst>
            <pc:docMk/>
            <pc:sldMk cId="2476078152" sldId="258"/>
            <ac:spMk id="11" creationId="{047C8CCB-F95D-4249-92DD-651249D3535A}"/>
          </ac:spMkLst>
        </pc:spChg>
        <pc:spChg chg="add mod">
          <ac:chgData name="Didem Demir Rahmieva (2332416)" userId="S::2332416@student.uwtsd.ac.uk::7afe194e-02cf-43c3-9025-a75fa10b5fd6" providerId="AD" clId="Web-{F0D02DEE-B59B-6F3D-0521-564BA7D496BD}" dt="2024-11-30T22:54:24.028" v="802" actId="20577"/>
          <ac:spMkLst>
            <pc:docMk/>
            <pc:sldMk cId="2476078152" sldId="258"/>
            <ac:spMk id="13" creationId="{340D27EC-FCA8-CFAC-9F2D-48CDF734B8B3}"/>
          </ac:spMkLst>
        </pc:spChg>
        <pc:picChg chg="add mod ord">
          <ac:chgData name="Didem Demir Rahmieva (2332416)" userId="S::2332416@student.uwtsd.ac.uk::7afe194e-02cf-43c3-9025-a75fa10b5fd6" providerId="AD" clId="Web-{F0D02DEE-B59B-6F3D-0521-564BA7D496BD}" dt="2024-11-30T22:42:49.768" v="517"/>
          <ac:picMkLst>
            <pc:docMk/>
            <pc:sldMk cId="2476078152" sldId="258"/>
            <ac:picMk id="4" creationId="{11E57B5C-2046-0D33-D12B-FBE8BFBF5035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2:55:45.938" v="805" actId="14100"/>
          <ac:picMkLst>
            <pc:docMk/>
            <pc:sldMk cId="2476078152" sldId="258"/>
            <ac:picMk id="14" creationId="{BEBC593F-C7D8-3961-8787-D9AEED035331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2:56:32.378" v="810" actId="14100"/>
          <ac:picMkLst>
            <pc:docMk/>
            <pc:sldMk cId="2476078152" sldId="258"/>
            <ac:picMk id="15" creationId="{62A07390-7A19-60AA-4032-04FE14CA707A}"/>
          </ac:picMkLst>
        </pc:picChg>
        <pc:picChg chg="add mod">
          <ac:chgData name="Didem Demir Rahmieva (2332416)" userId="S::2332416@student.uwtsd.ac.uk::7afe194e-02cf-43c3-9025-a75fa10b5fd6" providerId="AD" clId="Web-{F0D02DEE-B59B-6F3D-0521-564BA7D496BD}" dt="2024-11-30T22:57:08.395" v="814" actId="1076"/>
          <ac:picMkLst>
            <pc:docMk/>
            <pc:sldMk cId="2476078152" sldId="258"/>
            <ac:picMk id="16" creationId="{CE911A30-F47C-9192-1E22-023286956015}"/>
          </ac:picMkLst>
        </pc:picChg>
        <pc:cxnChg chg="add">
          <ac:chgData name="Didem Demir Rahmieva (2332416)" userId="S::2332416@student.uwtsd.ac.uk::7afe194e-02cf-43c3-9025-a75fa10b5fd6" providerId="AD" clId="Web-{F0D02DEE-B59B-6F3D-0521-564BA7D496BD}" dt="2024-11-30T22:44:30.864" v="528"/>
          <ac:cxnSpMkLst>
            <pc:docMk/>
            <pc:sldMk cId="2476078152" sldId="258"/>
            <ac:cxnSpMk id="5" creationId="{9D9E5861-FFC0-0656-67B6-71D92D122E24}"/>
          </ac:cxnSpMkLst>
        </pc:cxnChg>
        <pc:cxnChg chg="add del">
          <ac:chgData name="Didem Demir Rahmieva (2332416)" userId="S::2332416@student.uwtsd.ac.uk::7afe194e-02cf-43c3-9025-a75fa10b5fd6" providerId="AD" clId="Web-{F0D02DEE-B59B-6F3D-0521-564BA7D496BD}" dt="2024-11-30T22:48:14.468" v="609"/>
          <ac:cxnSpMkLst>
            <pc:docMk/>
            <pc:sldMk cId="2476078152" sldId="258"/>
            <ac:cxnSpMk id="7" creationId="{84AA6307-E596-DD2A-BC30-8A062B9145A2}"/>
          </ac:cxnSpMkLst>
        </pc:cxnChg>
        <pc:cxnChg chg="add">
          <ac:chgData name="Didem Demir Rahmieva (2332416)" userId="S::2332416@student.uwtsd.ac.uk::7afe194e-02cf-43c3-9025-a75fa10b5fd6" providerId="AD" clId="Web-{F0D02DEE-B59B-6F3D-0521-564BA7D496BD}" dt="2024-11-30T22:48:14.500" v="610"/>
          <ac:cxnSpMkLst>
            <pc:docMk/>
            <pc:sldMk cId="2476078152" sldId="258"/>
            <ac:cxnSpMk id="8" creationId="{0FFF5695-1163-882C-0AD1-DC11139DEB1E}"/>
          </ac:cxnSpMkLst>
        </pc:cxnChg>
        <pc:cxnChg chg="add mod">
          <ac:chgData name="Didem Demir Rahmieva (2332416)" userId="S::2332416@student.uwtsd.ac.uk::7afe194e-02cf-43c3-9025-a75fa10b5fd6" providerId="AD" clId="Web-{F0D02DEE-B59B-6F3D-0521-564BA7D496BD}" dt="2024-11-30T22:51:38.960" v="697" actId="14100"/>
          <ac:cxnSpMkLst>
            <pc:docMk/>
            <pc:sldMk cId="2476078152" sldId="258"/>
            <ac:cxnSpMk id="12" creationId="{058A1EE4-BF37-49EA-D3CE-EDD183EF9EA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54E85-3C07-E14B-8757-BB8E8BE666A6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DBD78-92F5-9C48-8B82-2B41ED60A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793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DBD78-92F5-9C48-8B82-2B41ED60A18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23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F2CCBA-EE8B-F74B-2679-19AD500AE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07" y="206744"/>
            <a:ext cx="10307674" cy="665125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81CCEA-A8A5-0C99-DF92-64A988482409}"/>
              </a:ext>
            </a:extLst>
          </p:cNvPr>
          <p:cNvSpPr txBox="1"/>
          <p:nvPr/>
        </p:nvSpPr>
        <p:spPr>
          <a:xfrm>
            <a:off x="4424828" y="4916581"/>
            <a:ext cx="299059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Didem </a:t>
            </a:r>
            <a:r>
              <a:rPr lang="en-US" sz="2000" b="1" err="1"/>
              <a:t>Rahmieva</a:t>
            </a:r>
            <a:endParaRPr lang="en-US" sz="20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2AB10D-EBA2-34DD-68F4-F19447F31FD5}"/>
              </a:ext>
            </a:extLst>
          </p:cNvPr>
          <p:cNvSpPr txBox="1"/>
          <p:nvPr/>
        </p:nvSpPr>
        <p:spPr>
          <a:xfrm>
            <a:off x="4623734" y="5275907"/>
            <a:ext cx="34778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2332416</a:t>
            </a:r>
          </a:p>
        </p:txBody>
      </p:sp>
    </p:spTree>
    <p:extLst>
      <p:ext uri="{BB962C8B-B14F-4D97-AF65-F5344CB8AC3E}">
        <p14:creationId xmlns:p14="http://schemas.microsoft.com/office/powerpoint/2010/main" val="3920578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6747C-D751-69D6-88E9-80A1AD25E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157803"/>
            <a:ext cx="7080738" cy="517524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S- Safe- Ensure personal information and passwords are kept private.</a:t>
            </a: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M- Meet- Never meet with an online friend in person, even if you think you know that person well.</a:t>
            </a: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A- Accept- Do not accept  emails, instant messages and friend request from people you do not know.</a:t>
            </a:r>
            <a:br>
              <a:rPr lang="en-US" sz="2000">
                <a:latin typeface="Berlin Sans FB"/>
              </a:rPr>
            </a:b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 </a:t>
            </a: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R- Reliable- Not all of the information or people  online are reliable. There is a lot of false information</a:t>
            </a: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r>
              <a:rPr lang="en-US" sz="2000">
                <a:solidFill>
                  <a:schemeClr val="bg1">
                    <a:lumMod val="95000"/>
                    <a:lumOff val="5000"/>
                  </a:schemeClr>
                </a:solidFill>
                <a:latin typeface="Berlin Sans FB"/>
              </a:rPr>
              <a:t>T- Tell- Tell a trusted adult if anything online makes you feel uncomfortable.</a:t>
            </a:r>
            <a:br>
              <a:rPr lang="en-US" sz="2000">
                <a:latin typeface="Berlin Sans FB"/>
              </a:rPr>
            </a:br>
            <a:br>
              <a:rPr lang="en-US" sz="2000">
                <a:latin typeface="Berlin Sans FB"/>
              </a:rPr>
            </a:br>
            <a:endParaRPr lang="en-US" sz="18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Picture 4" descr="Lock icon, cartoon style stock vector. Illustration of locker - 103916826">
            <a:extLst>
              <a:ext uri="{FF2B5EF4-FFF2-40B4-BE49-F238E27FC236}">
                <a16:creationId xmlns:a16="http://schemas.microsoft.com/office/drawing/2014/main" id="{02FB7EAE-C752-5424-A091-426F7E662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" t="-9822" r="458" b="9375"/>
          <a:stretch/>
        </p:blipFill>
        <p:spPr>
          <a:xfrm>
            <a:off x="7436603" y="1155589"/>
            <a:ext cx="831782" cy="891811"/>
          </a:xfrm>
          <a:prstGeom prst="rect">
            <a:avLst/>
          </a:prstGeom>
        </p:spPr>
      </p:pic>
      <p:pic>
        <p:nvPicPr>
          <p:cNvPr id="6" name="Picture 5" descr="Image result for no hand shaking cartoon images">
            <a:extLst>
              <a:ext uri="{FF2B5EF4-FFF2-40B4-BE49-F238E27FC236}">
                <a16:creationId xmlns:a16="http://schemas.microsoft.com/office/drawing/2014/main" id="{D9C47E1F-FE93-3750-9B40-5841DFEDEF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" t="-6905" r="408" b="6370"/>
          <a:stretch/>
        </p:blipFill>
        <p:spPr>
          <a:xfrm>
            <a:off x="8420261" y="2312960"/>
            <a:ext cx="969676" cy="901871"/>
          </a:xfrm>
          <a:prstGeom prst="rect">
            <a:avLst/>
          </a:prstGeom>
        </p:spPr>
      </p:pic>
      <p:pic>
        <p:nvPicPr>
          <p:cNvPr id="12" name="Picture 11" descr="Do Not Accept Take Symbol Admit Vector, Take, Symbol, Admit PNG and ...">
            <a:extLst>
              <a:ext uri="{FF2B5EF4-FFF2-40B4-BE49-F238E27FC236}">
                <a16:creationId xmlns:a16="http://schemas.microsoft.com/office/drawing/2014/main" id="{85FD4443-5CA3-B633-F0C2-99015554E0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3180" y="3426417"/>
            <a:ext cx="909234" cy="896319"/>
          </a:xfrm>
          <a:prstGeom prst="rect">
            <a:avLst/>
          </a:prstGeom>
        </p:spPr>
      </p:pic>
      <p:pic>
        <p:nvPicPr>
          <p:cNvPr id="13" name="Picture 12" descr="Image result for false information name or age cartoon images">
            <a:extLst>
              <a:ext uri="{FF2B5EF4-FFF2-40B4-BE49-F238E27FC236}">
                <a16:creationId xmlns:a16="http://schemas.microsoft.com/office/drawing/2014/main" id="{64CE1B34-497E-93DA-FC86-2ECF424B8E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5741" y="4653285"/>
            <a:ext cx="1107807" cy="689837"/>
          </a:xfrm>
          <a:prstGeom prst="rect">
            <a:avLst/>
          </a:prstGeom>
        </p:spPr>
      </p:pic>
      <p:pic>
        <p:nvPicPr>
          <p:cNvPr id="14" name="Picture 13" descr="report abuse sign - NBC SVG">
            <a:extLst>
              <a:ext uri="{FF2B5EF4-FFF2-40B4-BE49-F238E27FC236}">
                <a16:creationId xmlns:a16="http://schemas.microsoft.com/office/drawing/2014/main" id="{36C04136-E4BF-0127-3185-2A0A2FA3C8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9146" y="5828654"/>
            <a:ext cx="999643" cy="986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453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34C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9896C-3802-5980-FD97-C8AD9FB3E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Basic digital safety </a:t>
            </a:r>
            <a:b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Image result for cartoon laptop picture">
            <a:extLst>
              <a:ext uri="{FF2B5EF4-FFF2-40B4-BE49-F238E27FC236}">
                <a16:creationId xmlns:a16="http://schemas.microsoft.com/office/drawing/2014/main" id="{11E57B5C-2046-0D33-D12B-FBE8BFBF5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0060" y="961812"/>
            <a:ext cx="5865279" cy="4930987"/>
          </a:xfrm>
          <a:prstGeom prst="rect">
            <a:avLst/>
          </a:prstGeom>
        </p:spPr>
      </p:pic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9D9E5861-FFC0-0656-67B6-71D92D122E24}"/>
              </a:ext>
            </a:extLst>
          </p:cNvPr>
          <p:cNvCxnSpPr/>
          <p:nvPr/>
        </p:nvCxnSpPr>
        <p:spPr>
          <a:xfrm>
            <a:off x="8655090" y="3369096"/>
            <a:ext cx="580878" cy="464702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66EE4DE-2876-2CC3-F988-7319ACFEFA53}"/>
              </a:ext>
            </a:extLst>
          </p:cNvPr>
          <p:cNvSpPr txBox="1"/>
          <p:nvPr/>
        </p:nvSpPr>
        <p:spPr>
          <a:xfrm>
            <a:off x="9235825" y="3013998"/>
            <a:ext cx="264627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0000"/>
                </a:solidFill>
                <a:latin typeface="Modern No. 20"/>
              </a:rPr>
              <a:t>KEEP IT PRIVATE </a:t>
            </a:r>
          </a:p>
          <a:p>
            <a:r>
              <a:rPr lang="en-US"/>
              <a:t>Always remember to keep your passwords private and make them difficult for other people to guess.</a:t>
            </a:r>
          </a:p>
        </p:txBody>
      </p:sp>
      <p:cxnSp>
        <p:nvCxnSpPr>
          <p:cNvPr id="8" name="Connector: Curved 7">
            <a:extLst>
              <a:ext uri="{FF2B5EF4-FFF2-40B4-BE49-F238E27FC236}">
                <a16:creationId xmlns:a16="http://schemas.microsoft.com/office/drawing/2014/main" id="{0FFF5695-1163-882C-0AD1-DC11139DEB1E}"/>
              </a:ext>
            </a:extLst>
          </p:cNvPr>
          <p:cNvCxnSpPr/>
          <p:nvPr/>
        </p:nvCxnSpPr>
        <p:spPr>
          <a:xfrm>
            <a:off x="5426754" y="1203678"/>
            <a:ext cx="1020066" cy="734447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4A22D2E-7DE2-69B3-A09F-7F4E177A85B3}"/>
              </a:ext>
            </a:extLst>
          </p:cNvPr>
          <p:cNvSpPr txBox="1"/>
          <p:nvPr/>
        </p:nvSpPr>
        <p:spPr>
          <a:xfrm>
            <a:off x="2203344" y="204013"/>
            <a:ext cx="323352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  <a:latin typeface="Gill Sans MT"/>
              </a:rPr>
              <a:t>BE CAREFUL WHAT YOU           SHARE ONLINE</a:t>
            </a:r>
          </a:p>
          <a:p>
            <a:r>
              <a:rPr lang="en-US"/>
              <a:t>Never post personal information online, like your address or telephone number.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058A1EE4-BF37-49EA-D3CE-EDD183EF9EA7}"/>
              </a:ext>
            </a:extLst>
          </p:cNvPr>
          <p:cNvCxnSpPr/>
          <p:nvPr/>
        </p:nvCxnSpPr>
        <p:spPr>
          <a:xfrm flipV="1">
            <a:off x="4039967" y="2896988"/>
            <a:ext cx="1409246" cy="1723158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40D27EC-FCA8-CFAC-9F2D-48CDF734B8B3}"/>
              </a:ext>
            </a:extLst>
          </p:cNvPr>
          <p:cNvSpPr txBox="1"/>
          <p:nvPr/>
        </p:nvSpPr>
        <p:spPr>
          <a:xfrm>
            <a:off x="2346153" y="5016670"/>
            <a:ext cx="374956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  <a:latin typeface="Gill Sans MT"/>
              </a:rPr>
              <a:t>BE CAREFUL WHO YOU CHAT TO</a:t>
            </a:r>
          </a:p>
          <a:p>
            <a:r>
              <a:rPr lang="en-US"/>
              <a:t>Remember that not everyone online is who they say they are. Never go alone to meet someone you have met online. Always take an adult</a:t>
            </a:r>
          </a:p>
        </p:txBody>
      </p:sp>
      <p:pic>
        <p:nvPicPr>
          <p:cNvPr id="14" name="Picture 13" descr="Image result for digital safety cartoon images">
            <a:extLst>
              <a:ext uri="{FF2B5EF4-FFF2-40B4-BE49-F238E27FC236}">
                <a16:creationId xmlns:a16="http://schemas.microsoft.com/office/drawing/2014/main" id="{BEBC593F-C7D8-3961-8787-D9AEED0353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6739" y="215686"/>
            <a:ext cx="2032862" cy="1376766"/>
          </a:xfrm>
          <a:prstGeom prst="rect">
            <a:avLst/>
          </a:prstGeom>
        </p:spPr>
      </p:pic>
      <p:pic>
        <p:nvPicPr>
          <p:cNvPr id="15" name="Picture 14" descr="Image result for digital safety cartoon images">
            <a:extLst>
              <a:ext uri="{FF2B5EF4-FFF2-40B4-BE49-F238E27FC236}">
                <a16:creationId xmlns:a16="http://schemas.microsoft.com/office/drawing/2014/main" id="{62A07390-7A19-60AA-4032-04FE14CA7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7044" y="1687376"/>
            <a:ext cx="1748726" cy="1468471"/>
          </a:xfrm>
          <a:prstGeom prst="rect">
            <a:avLst/>
          </a:prstGeom>
        </p:spPr>
      </p:pic>
      <p:pic>
        <p:nvPicPr>
          <p:cNvPr id="16" name="Picture 15" descr="Image result for digital safety cartoon images">
            <a:extLst>
              <a:ext uri="{FF2B5EF4-FFF2-40B4-BE49-F238E27FC236}">
                <a16:creationId xmlns:a16="http://schemas.microsoft.com/office/drawing/2014/main" id="{CE911A30-F47C-9192-1E22-0232869560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9120" y="5010311"/>
            <a:ext cx="1480573" cy="164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078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S- Safe- Ensure personal information and passwords are kept private.   M- Meet- Never meet with an online friend in person, even if you think you know that person well.   A- Accept- Do not accept  emails, instant messages and friend request from people you do not know.    R- Reliable- Not all of the information or people  online are reliable. There is a lot of false information   T- Tell- Tell a trusted adult if anything online makes you feel uncomfortable.  </vt:lpstr>
      <vt:lpstr>Basic digital safety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 Didem Rahmieva Lecturer Name: Nishi Ramsurrum  Course Name: Ditgital Skills (LCLM 4002) Session: October 2024</dc:title>
  <dc:creator/>
  <cp:revision>1</cp:revision>
  <dcterms:created xsi:type="dcterms:W3CDTF">2024-11-30T22:22:36Z</dcterms:created>
  <dcterms:modified xsi:type="dcterms:W3CDTF">2024-12-01T09:51:33Z</dcterms:modified>
</cp:coreProperties>
</file>