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60" r:id="rId3"/>
    <p:sldId id="257" r:id="rId4"/>
    <p:sldId id="258" r:id="rId5"/>
    <p:sldId id="259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4757E-B3C2-4921-9283-8F6CBB6D65D6}" type="datetimeFigureOut">
              <a:rPr lang="en-GB" smtClean="0"/>
              <a:t>15/01/2020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4C2CF-BEEC-4C4A-B41A-1436B6B1AF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7261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4757E-B3C2-4921-9283-8F6CBB6D65D6}" type="datetimeFigureOut">
              <a:rPr lang="en-GB" smtClean="0"/>
              <a:t>15/01/2020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4C2CF-BEEC-4C4A-B41A-1436B6B1AF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41681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4757E-B3C2-4921-9283-8F6CBB6D65D6}" type="datetimeFigureOut">
              <a:rPr lang="en-GB" smtClean="0"/>
              <a:t>15/01/2020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4C2CF-BEEC-4C4A-B41A-1436B6B1AF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5876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4757E-B3C2-4921-9283-8F6CBB6D65D6}" type="datetimeFigureOut">
              <a:rPr lang="en-GB" smtClean="0"/>
              <a:t>15/01/2020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4C2CF-BEEC-4C4A-B41A-1436B6B1AF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506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4757E-B3C2-4921-9283-8F6CBB6D65D6}" type="datetimeFigureOut">
              <a:rPr lang="en-GB" smtClean="0"/>
              <a:t>15/01/2020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4C2CF-BEEC-4C4A-B41A-1436B6B1AF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9417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4757E-B3C2-4921-9283-8F6CBB6D65D6}" type="datetimeFigureOut">
              <a:rPr lang="en-GB" smtClean="0"/>
              <a:t>15/01/2020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4C2CF-BEEC-4C4A-B41A-1436B6B1AF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6128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4757E-B3C2-4921-9283-8F6CBB6D65D6}" type="datetimeFigureOut">
              <a:rPr lang="en-GB" smtClean="0"/>
              <a:t>15/01/2020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4C2CF-BEEC-4C4A-B41A-1436B6B1AF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28783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4757E-B3C2-4921-9283-8F6CBB6D65D6}" type="datetimeFigureOut">
              <a:rPr lang="en-GB" smtClean="0"/>
              <a:t>15/01/2020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4C2CF-BEEC-4C4A-B41A-1436B6B1AF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1380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4757E-B3C2-4921-9283-8F6CBB6D65D6}" type="datetimeFigureOut">
              <a:rPr lang="en-GB" smtClean="0"/>
              <a:t>15/01/2020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4C2CF-BEEC-4C4A-B41A-1436B6B1AF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3639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4757E-B3C2-4921-9283-8F6CBB6D65D6}" type="datetimeFigureOut">
              <a:rPr lang="en-GB" smtClean="0"/>
              <a:t>15/01/2020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4C2CF-BEEC-4C4A-B41A-1436B6B1AF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925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4757E-B3C2-4921-9283-8F6CBB6D65D6}" type="datetimeFigureOut">
              <a:rPr lang="en-GB" smtClean="0"/>
              <a:t>15/01/2020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4C2CF-BEEC-4C4A-B41A-1436B6B1AF62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155056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4757E-B3C2-4921-9283-8F6CBB6D65D6}" type="datetimeFigureOut">
              <a:rPr lang="en-GB" smtClean="0"/>
              <a:t>15/01/2020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4C2CF-BEEC-4C4A-B41A-1436B6B1AF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95051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4757E-B3C2-4921-9283-8F6CBB6D65D6}" type="datetimeFigureOut">
              <a:rPr lang="en-GB" smtClean="0"/>
              <a:t>15/01/2020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4C2CF-BEEC-4C4A-B41A-1436B6B1AF62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918972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4757E-B3C2-4921-9283-8F6CBB6D65D6}" type="datetimeFigureOut">
              <a:rPr lang="en-GB" smtClean="0"/>
              <a:t>15/01/2020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4C2CF-BEEC-4C4A-B41A-1436B6B1AF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22907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4757E-B3C2-4921-9283-8F6CBB6D65D6}" type="datetimeFigureOut">
              <a:rPr lang="en-GB" smtClean="0"/>
              <a:t>15/01/2020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4C2CF-BEEC-4C4A-B41A-1436B6B1AF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37205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4757E-B3C2-4921-9283-8F6CBB6D65D6}" type="datetimeFigureOut">
              <a:rPr lang="en-GB" smtClean="0"/>
              <a:t>15/01/2020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4C2CF-BEEC-4C4A-B41A-1436B6B1AF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4572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14757E-B3C2-4921-9283-8F6CBB6D65D6}" type="datetimeFigureOut">
              <a:rPr lang="en-GB" smtClean="0"/>
              <a:t>15/01/2020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B14C2CF-BEEC-4C4A-B41A-1436B6B1AF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886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light&#10;&#10;Description automatically generated">
            <a:extLst>
              <a:ext uri="{FF2B5EF4-FFF2-40B4-BE49-F238E27FC236}">
                <a16:creationId xmlns:a16="http://schemas.microsoft.com/office/drawing/2014/main" id="{61080D51-329C-4611-9E7E-B2CC777B1260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9037" y="3429000"/>
            <a:ext cx="2641631" cy="3233825"/>
          </a:xfrm>
          <a:prstGeom prst="rect">
            <a:avLst/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EE0D1DE7-5A47-487B-972F-F6FAF7FA4F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406331" y="4135150"/>
            <a:ext cx="7766936" cy="1646302"/>
          </a:xfrm>
        </p:spPr>
        <p:txBody>
          <a:bodyPr/>
          <a:lstStyle/>
          <a:p>
            <a:r>
              <a:rPr lang="en-GB" dirty="0"/>
              <a:t>Beth wyt ti’n hoffi?</a:t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>What do you like?</a:t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7914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3BFD53-253F-41A5-8ABE-DB9D899C38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4787" y="1059766"/>
            <a:ext cx="8596668" cy="1320800"/>
          </a:xfrm>
        </p:spPr>
        <p:txBody>
          <a:bodyPr>
            <a:noAutofit/>
          </a:bodyPr>
          <a:lstStyle/>
          <a:p>
            <a:r>
              <a:rPr lang="en-GB" sz="6600" dirty="0">
                <a:latin typeface="Calibri" panose="020F0502020204030204" pitchFamily="34" charset="0"/>
              </a:rPr>
              <a:t>Dw i’n hoffi.. </a:t>
            </a:r>
            <a:br>
              <a:rPr lang="en-GB" sz="6600" dirty="0">
                <a:latin typeface="Calibri" panose="020F0502020204030204" pitchFamily="34" charset="0"/>
              </a:rPr>
            </a:br>
            <a:r>
              <a:rPr lang="en-GB" sz="6600" dirty="0">
                <a:latin typeface="Calibri" panose="020F0502020204030204" pitchFamily="34" charset="0"/>
              </a:rPr>
              <a:t/>
            </a:r>
            <a:br>
              <a:rPr lang="en-GB" sz="6600" dirty="0">
                <a:latin typeface="Calibri" panose="020F0502020204030204" pitchFamily="34" charset="0"/>
              </a:rPr>
            </a:br>
            <a:r>
              <a:rPr lang="en-GB" sz="6600" dirty="0">
                <a:latin typeface="Calibri" panose="020F0502020204030204" pitchFamily="34" charset="0"/>
              </a:rPr>
              <a:t>I like.. </a:t>
            </a:r>
          </a:p>
        </p:txBody>
      </p:sp>
      <p:pic>
        <p:nvPicPr>
          <p:cNvPr id="4" name="Picture 3" descr="A picture containing light&#10;&#10;Description automatically generated">
            <a:extLst>
              <a:ext uri="{FF2B5EF4-FFF2-40B4-BE49-F238E27FC236}">
                <a16:creationId xmlns:a16="http://schemas.microsoft.com/office/drawing/2014/main" id="{BBF4D00E-4BCE-437D-8FE6-EDD15D8C9053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2371" y="3310688"/>
            <a:ext cx="2641631" cy="3233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101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4440FB-DB2C-4F78-A5A7-7054513063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68510" y="553330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en-GB" sz="6700" dirty="0">
                <a:latin typeface="Calibri" panose="020F0502020204030204" pitchFamily="34" charset="0"/>
              </a:rPr>
              <a:t>Dw i’n hoffi mud. </a:t>
            </a: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> </a:t>
            </a:r>
          </a:p>
        </p:txBody>
      </p:sp>
      <p:pic>
        <p:nvPicPr>
          <p:cNvPr id="9" name="Picture 8" descr="A picture containing drawing, clock&#10;&#10;Description automatically generated">
            <a:extLst>
              <a:ext uri="{FF2B5EF4-FFF2-40B4-BE49-F238E27FC236}">
                <a16:creationId xmlns:a16="http://schemas.microsoft.com/office/drawing/2014/main" id="{92E5E656-B02D-439A-8C44-99C70048E6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8510" y="2729424"/>
            <a:ext cx="5680783" cy="3191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943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2D53DF-1D41-4984-B42B-100F26672B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5901" y="609600"/>
            <a:ext cx="8596668" cy="1320800"/>
          </a:xfrm>
        </p:spPr>
        <p:txBody>
          <a:bodyPr>
            <a:normAutofit/>
          </a:bodyPr>
          <a:lstStyle/>
          <a:p>
            <a:r>
              <a:rPr lang="en-GB" sz="6000" dirty="0">
                <a:latin typeface="Calibri" panose="020F0502020204030204" pitchFamily="34" charset="0"/>
              </a:rPr>
              <a:t>Dw i’n hoffi building.  </a:t>
            </a:r>
          </a:p>
        </p:txBody>
      </p:sp>
      <p:pic>
        <p:nvPicPr>
          <p:cNvPr id="9" name="Content Placeholder 8" descr="A picture containing toy, doll, indoor, wearing&#10;&#10;Description automatically generated">
            <a:extLst>
              <a:ext uri="{FF2B5EF4-FFF2-40B4-BE49-F238E27FC236}">
                <a16:creationId xmlns:a16="http://schemas.microsoft.com/office/drawing/2014/main" id="{A35B5842-787F-468B-A4D0-0D7B56F2A6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0133" y="2335540"/>
            <a:ext cx="2585073" cy="3912860"/>
          </a:xfrm>
        </p:spPr>
      </p:pic>
    </p:spTree>
    <p:extLst>
      <p:ext uri="{BB962C8B-B14F-4D97-AF65-F5344CB8AC3E}">
        <p14:creationId xmlns:p14="http://schemas.microsoft.com/office/powerpoint/2010/main" val="1951481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1241B5-8C12-47D4-B2C4-CF1558B726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47404" y="390204"/>
            <a:ext cx="6414053" cy="1646302"/>
          </a:xfrm>
        </p:spPr>
        <p:txBody>
          <a:bodyPr/>
          <a:lstStyle/>
          <a:p>
            <a:r>
              <a:rPr lang="en-GB" sz="6000" dirty="0">
                <a:latin typeface="Calibri" panose="020F0502020204030204" pitchFamily="34" charset="0"/>
              </a:rPr>
              <a:t>Dw i’n hoffi helping.  </a:t>
            </a:r>
          </a:p>
        </p:txBody>
      </p:sp>
      <p:pic>
        <p:nvPicPr>
          <p:cNvPr id="9" name="Picture 8" descr="A close up of a toy&#10;&#10;Description automatically generated">
            <a:extLst>
              <a:ext uri="{FF2B5EF4-FFF2-40B4-BE49-F238E27FC236}">
                <a16:creationId xmlns:a16="http://schemas.microsoft.com/office/drawing/2014/main" id="{B7C4441A-619E-4910-8EF4-5D19562643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531" y="2619602"/>
            <a:ext cx="5145801" cy="3422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499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245</TotalTime>
  <Words>24</Words>
  <Application>Microsoft Office PowerPoint</Application>
  <PresentationFormat>Widescreen</PresentationFormat>
  <Paragraphs>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Trebuchet MS</vt:lpstr>
      <vt:lpstr>Wingdings 3</vt:lpstr>
      <vt:lpstr>Facet</vt:lpstr>
      <vt:lpstr>Beth wyt ti’n hoffi?  What do you like?  </vt:lpstr>
      <vt:lpstr>Dw i’n hoffi..   I like.. </vt:lpstr>
      <vt:lpstr>Dw i’n hoffi mud.    </vt:lpstr>
      <vt:lpstr>Dw i’n hoffi building.  </vt:lpstr>
      <vt:lpstr>Dw i’n hoffi helping.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Dw i’n hoffi.. I like..</dc:title>
  <dc:creator>charlotte winstone</dc:creator>
  <cp:lastModifiedBy>Laura Emanuel</cp:lastModifiedBy>
  <cp:revision>7</cp:revision>
  <dcterms:created xsi:type="dcterms:W3CDTF">2020-01-06T16:59:29Z</dcterms:created>
  <dcterms:modified xsi:type="dcterms:W3CDTF">2020-01-15T15:10:32Z</dcterms:modified>
</cp:coreProperties>
</file>