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3" autoAdjust="0"/>
    <p:restoredTop sz="94660"/>
  </p:normalViewPr>
  <p:slideViewPr>
    <p:cSldViewPr snapToGrid="0">
      <p:cViewPr varScale="1">
        <p:scale>
          <a:sx n="87" d="100"/>
          <a:sy n="87" d="100"/>
        </p:scale>
        <p:origin x="80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D0770EF2-A333-48DA-A068-429DDF865449}"/>
    <pc:docChg chg="custSel addSld modSld">
      <pc:chgData name="Jenifer Prince Devaraj" userId="c3fb109c-09d1-42a6-93f4-69472d709861" providerId="ADAL" clId="{D0770EF2-A333-48DA-A068-429DDF865449}" dt="2025-03-31T12:45:32.167" v="886" actId="20577"/>
      <pc:docMkLst>
        <pc:docMk/>
      </pc:docMkLst>
      <pc:sldChg chg="delSp modSp add mod">
        <pc:chgData name="Jenifer Prince Devaraj" userId="c3fb109c-09d1-42a6-93f4-69472d709861" providerId="ADAL" clId="{D0770EF2-A333-48DA-A068-429DDF865449}" dt="2025-03-31T12:44:20.038" v="770" actId="12"/>
        <pc:sldMkLst>
          <pc:docMk/>
          <pc:sldMk cId="3405454543" sldId="263"/>
        </pc:sldMkLst>
        <pc:spChg chg="mod">
          <ac:chgData name="Jenifer Prince Devaraj" userId="c3fb109c-09d1-42a6-93f4-69472d709861" providerId="ADAL" clId="{D0770EF2-A333-48DA-A068-429DDF865449}" dt="2025-03-31T12:44:20.038" v="770" actId="12"/>
          <ac:spMkLst>
            <pc:docMk/>
            <pc:sldMk cId="3405454543" sldId="263"/>
            <ac:spMk id="3" creationId="{E565886E-45A3-4A81-8E5F-A405872D3A0E}"/>
          </ac:spMkLst>
        </pc:spChg>
        <pc:picChg chg="del">
          <ac:chgData name="Jenifer Prince Devaraj" userId="c3fb109c-09d1-42a6-93f4-69472d709861" providerId="ADAL" clId="{D0770EF2-A333-48DA-A068-429DDF865449}" dt="2025-03-31T12:30:35.609" v="1" actId="478"/>
          <ac:picMkLst>
            <pc:docMk/>
            <pc:sldMk cId="3405454543" sldId="263"/>
            <ac:picMk id="4" creationId="{723BF0F1-3A2C-4F82-8D27-50DF5F990E5C}"/>
          </ac:picMkLst>
        </pc:picChg>
      </pc:sldChg>
      <pc:sldChg chg="addSp modSp add mod">
        <pc:chgData name="Jenifer Prince Devaraj" userId="c3fb109c-09d1-42a6-93f4-69472d709861" providerId="ADAL" clId="{D0770EF2-A333-48DA-A068-429DDF865449}" dt="2025-03-31T12:44:27.159" v="773" actId="20577"/>
        <pc:sldMkLst>
          <pc:docMk/>
          <pc:sldMk cId="1492739515" sldId="264"/>
        </pc:sldMkLst>
        <pc:spChg chg="mod">
          <ac:chgData name="Jenifer Prince Devaraj" userId="c3fb109c-09d1-42a6-93f4-69472d709861" providerId="ADAL" clId="{D0770EF2-A333-48DA-A068-429DDF865449}" dt="2025-03-31T12:44:27.159" v="773" actId="20577"/>
          <ac:spMkLst>
            <pc:docMk/>
            <pc:sldMk cId="1492739515" sldId="264"/>
            <ac:spMk id="3" creationId="{E565886E-45A3-4A81-8E5F-A405872D3A0E}"/>
          </ac:spMkLst>
        </pc:spChg>
        <pc:picChg chg="add mod">
          <ac:chgData name="Jenifer Prince Devaraj" userId="c3fb109c-09d1-42a6-93f4-69472d709861" providerId="ADAL" clId="{D0770EF2-A333-48DA-A068-429DDF865449}" dt="2025-03-31T12:37:19.393" v="584" actId="1076"/>
          <ac:picMkLst>
            <pc:docMk/>
            <pc:sldMk cId="1492739515" sldId="264"/>
            <ac:picMk id="4" creationId="{E73DE6CB-C66C-4822-B135-554BDD89277F}"/>
          </ac:picMkLst>
        </pc:picChg>
      </pc:sldChg>
      <pc:sldChg chg="addSp delSp modSp add mod">
        <pc:chgData name="Jenifer Prince Devaraj" userId="c3fb109c-09d1-42a6-93f4-69472d709861" providerId="ADAL" clId="{D0770EF2-A333-48DA-A068-429DDF865449}" dt="2025-03-31T12:44:32.908" v="776" actId="20577"/>
        <pc:sldMkLst>
          <pc:docMk/>
          <pc:sldMk cId="952135438" sldId="265"/>
        </pc:sldMkLst>
        <pc:spChg chg="mod">
          <ac:chgData name="Jenifer Prince Devaraj" userId="c3fb109c-09d1-42a6-93f4-69472d709861" providerId="ADAL" clId="{D0770EF2-A333-48DA-A068-429DDF865449}" dt="2025-03-31T12:44:32.908" v="776" actId="20577"/>
          <ac:spMkLst>
            <pc:docMk/>
            <pc:sldMk cId="952135438" sldId="265"/>
            <ac:spMk id="3" creationId="{E565886E-45A3-4A81-8E5F-A405872D3A0E}"/>
          </ac:spMkLst>
        </pc:spChg>
        <pc:picChg chg="del">
          <ac:chgData name="Jenifer Prince Devaraj" userId="c3fb109c-09d1-42a6-93f4-69472d709861" providerId="ADAL" clId="{D0770EF2-A333-48DA-A068-429DDF865449}" dt="2025-03-31T12:37:40.898" v="619" actId="478"/>
          <ac:picMkLst>
            <pc:docMk/>
            <pc:sldMk cId="952135438" sldId="265"/>
            <ac:picMk id="4" creationId="{E73DE6CB-C66C-4822-B135-554BDD89277F}"/>
          </ac:picMkLst>
        </pc:picChg>
        <pc:picChg chg="add mod">
          <ac:chgData name="Jenifer Prince Devaraj" userId="c3fb109c-09d1-42a6-93f4-69472d709861" providerId="ADAL" clId="{D0770EF2-A333-48DA-A068-429DDF865449}" dt="2025-03-31T12:41:34.060" v="649" actId="1076"/>
          <ac:picMkLst>
            <pc:docMk/>
            <pc:sldMk cId="952135438" sldId="265"/>
            <ac:picMk id="5" creationId="{63CD6871-88B6-4A2E-A485-99B83B68BB60}"/>
          </ac:picMkLst>
        </pc:picChg>
        <pc:picChg chg="add mod">
          <ac:chgData name="Jenifer Prince Devaraj" userId="c3fb109c-09d1-42a6-93f4-69472d709861" providerId="ADAL" clId="{D0770EF2-A333-48DA-A068-429DDF865449}" dt="2025-03-31T12:42:15.820" v="653" actId="14100"/>
          <ac:picMkLst>
            <pc:docMk/>
            <pc:sldMk cId="952135438" sldId="265"/>
            <ac:picMk id="7" creationId="{BBEBECF6-1466-4CE2-AE82-5857C6271158}"/>
          </ac:picMkLst>
        </pc:picChg>
      </pc:sldChg>
      <pc:sldChg chg="addSp delSp modSp add mod">
        <pc:chgData name="Jenifer Prince Devaraj" userId="c3fb109c-09d1-42a6-93f4-69472d709861" providerId="ADAL" clId="{D0770EF2-A333-48DA-A068-429DDF865449}" dt="2025-03-31T12:44:49.654" v="779" actId="20577"/>
        <pc:sldMkLst>
          <pc:docMk/>
          <pc:sldMk cId="1945649754" sldId="266"/>
        </pc:sldMkLst>
        <pc:spChg chg="mod">
          <ac:chgData name="Jenifer Prince Devaraj" userId="c3fb109c-09d1-42a6-93f4-69472d709861" providerId="ADAL" clId="{D0770EF2-A333-48DA-A068-429DDF865449}" dt="2025-03-31T12:44:49.654" v="779" actId="20577"/>
          <ac:spMkLst>
            <pc:docMk/>
            <pc:sldMk cId="1945649754" sldId="266"/>
            <ac:spMk id="3" creationId="{E565886E-45A3-4A81-8E5F-A405872D3A0E}"/>
          </ac:spMkLst>
        </pc:spChg>
        <pc:picChg chg="add mod">
          <ac:chgData name="Jenifer Prince Devaraj" userId="c3fb109c-09d1-42a6-93f4-69472d709861" providerId="ADAL" clId="{D0770EF2-A333-48DA-A068-429DDF865449}" dt="2025-03-31T12:43:45.228" v="768" actId="1076"/>
          <ac:picMkLst>
            <pc:docMk/>
            <pc:sldMk cId="1945649754" sldId="266"/>
            <ac:picMk id="4" creationId="{C2086A9F-B1AF-4776-89BB-C9D81BD99F4A}"/>
          </ac:picMkLst>
        </pc:picChg>
        <pc:picChg chg="del">
          <ac:chgData name="Jenifer Prince Devaraj" userId="c3fb109c-09d1-42a6-93f4-69472d709861" providerId="ADAL" clId="{D0770EF2-A333-48DA-A068-429DDF865449}" dt="2025-03-31T12:42:22.107" v="655" actId="478"/>
          <ac:picMkLst>
            <pc:docMk/>
            <pc:sldMk cId="1945649754" sldId="266"/>
            <ac:picMk id="5" creationId="{63CD6871-88B6-4A2E-A485-99B83B68BB60}"/>
          </ac:picMkLst>
        </pc:picChg>
        <pc:picChg chg="del">
          <ac:chgData name="Jenifer Prince Devaraj" userId="c3fb109c-09d1-42a6-93f4-69472d709861" providerId="ADAL" clId="{D0770EF2-A333-48DA-A068-429DDF865449}" dt="2025-03-31T12:42:23.610" v="656" actId="478"/>
          <ac:picMkLst>
            <pc:docMk/>
            <pc:sldMk cId="1945649754" sldId="266"/>
            <ac:picMk id="7" creationId="{BBEBECF6-1466-4CE2-AE82-5857C6271158}"/>
          </ac:picMkLst>
        </pc:picChg>
      </pc:sldChg>
      <pc:sldChg chg="delSp modSp add mod">
        <pc:chgData name="Jenifer Prince Devaraj" userId="c3fb109c-09d1-42a6-93f4-69472d709861" providerId="ADAL" clId="{D0770EF2-A333-48DA-A068-429DDF865449}" dt="2025-03-31T12:45:32.167" v="886" actId="20577"/>
        <pc:sldMkLst>
          <pc:docMk/>
          <pc:sldMk cId="3921445667" sldId="267"/>
        </pc:sldMkLst>
        <pc:spChg chg="mod">
          <ac:chgData name="Jenifer Prince Devaraj" userId="c3fb109c-09d1-42a6-93f4-69472d709861" providerId="ADAL" clId="{D0770EF2-A333-48DA-A068-429DDF865449}" dt="2025-03-31T12:45:32.167" v="886" actId="20577"/>
          <ac:spMkLst>
            <pc:docMk/>
            <pc:sldMk cId="3921445667" sldId="267"/>
            <ac:spMk id="3" creationId="{E565886E-45A3-4A81-8E5F-A405872D3A0E}"/>
          </ac:spMkLst>
        </pc:spChg>
        <pc:picChg chg="del">
          <ac:chgData name="Jenifer Prince Devaraj" userId="c3fb109c-09d1-42a6-93f4-69472d709861" providerId="ADAL" clId="{D0770EF2-A333-48DA-A068-429DDF865449}" dt="2025-03-31T12:45:13.177" v="834" actId="478"/>
          <ac:picMkLst>
            <pc:docMk/>
            <pc:sldMk cId="3921445667" sldId="267"/>
            <ac:picMk id="4" creationId="{C2086A9F-B1AF-4776-89BB-C9D81BD99F4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9BBF8-433D-48C3-9AF1-04450B3E0C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A4A2B0-DCD1-4497-9363-BE7DA531AA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B45BF-788E-48C4-B813-1060C892E9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F3EEF-E9C3-4471-A348-D6174723C57D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2A6F3-C29D-4166-8851-3C0894411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FD780F-7D0B-4500-B266-50324F032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6AAC-6D02-48D7-B258-744476E6E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3465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E53C3-96BF-4647-B6E4-5FA9225FB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2F853F-D2FA-49F8-956D-DF17A6DDA2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86EB7-50BF-4BF0-8CE9-D802E0FFA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F3EEF-E9C3-4471-A348-D6174723C57D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E12E2A-D20D-4C1F-883E-F0CA50923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17A914-B74C-4EBC-B6D1-D13A2E90D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6AAC-6D02-48D7-B258-744476E6E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148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A9588-874E-45EE-93A7-19F62106D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25C7F3-E159-4527-800A-72746917DF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7FE4-FCE9-4470-9D04-FADDBA7700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F3EEF-E9C3-4471-A348-D6174723C57D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783A1E-3CB0-4D81-8BEC-C3D6BA6EA0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7425C6-30FB-485F-8CD9-4CAFE7CFB7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6AAC-6D02-48D7-B258-744476E6E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241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A48DE-F009-41E7-9AA4-1D7ADAD5C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3EF71-7FDB-4862-954B-106B58BD43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22D11C-A9C9-469B-962D-CACB0ADC44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1997CB-FB3D-441E-998F-EB5371A4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F3EEF-E9C3-4471-A348-D6174723C57D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760EE9-4675-4425-B13B-7E06DF293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BAF33E-CE7A-4BC8-85AB-0BEA70AC9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6AAC-6D02-48D7-B258-744476E6E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8543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94EBD-093A-4431-A4AA-CCBFDE791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9A1F3B-A22F-4E91-95C0-5160DFF3E3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F64BD2-DB3F-4617-955D-DB44EA587A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98480D-B68D-45A6-AEED-7F78FC0953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F87F55-31FC-4B48-BF40-9361EDD173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662DD4-C2B3-46BE-8A17-16915A76E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F3EEF-E9C3-4471-A348-D6174723C57D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67B7A1-7931-451B-91F8-47F2DFBA8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6B197E-D770-452C-BC3F-61937501E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6AAC-6D02-48D7-B258-744476E6E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283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095A1-5252-4BD2-9EED-8A18592A9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06FB28-33DC-49EB-B988-47A5BC997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F3EEF-E9C3-4471-A348-D6174723C57D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15D340-F480-49B9-85EE-07D6A8DC36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E52CEF-757F-4610-B96A-89A907EBC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6AAC-6D02-48D7-B258-744476E6E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822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39C0F4-04C9-4D49-8C81-C844AD242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F3EEF-E9C3-4471-A348-D6174723C57D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5F8EEFF-759D-47C5-BFA4-6A948F64FC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116954-3C06-4811-A199-80F6505E3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6AAC-6D02-48D7-B258-744476E6E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894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0229F-E700-467B-86C2-F6D1E217E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5A0AB-4955-4628-9404-9DF9CB1577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063B65-8EF2-414D-ACD6-7061E448BD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738B5-A82D-485E-BA58-8C0442C07D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F3EEF-E9C3-4471-A348-D6174723C57D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81FEE1-1CBC-483A-8385-14416E50E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D01CCC-03D0-441F-A4B5-98ADBD898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6AAC-6D02-48D7-B258-744476E6E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2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A9B9A-085F-4A40-95FC-EC0E2C64D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F9DED0-B57B-4812-82BE-F828F9E532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E63AB1-6DF6-42B7-B64B-CA36AE4610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EAD42D-D902-4861-8173-82466D13E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F3EEF-E9C3-4471-A348-D6174723C57D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17B98D-0793-4C6B-B744-081E381E8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4E2A3F-9E02-4331-8781-74316D9EC1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6AAC-6D02-48D7-B258-744476E6E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741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C757B-62F8-4DB6-B4B6-EF67ECDA1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F558A0-3588-4B71-B8B0-64F232A896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F14CD0-43CF-4D96-9FB4-75738F7F0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F3EEF-E9C3-4471-A348-D6174723C57D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E69F3E-8D06-4E35-9FFF-3FC278523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5924E9-34F8-44A3-9B4B-CF14A4953F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6AAC-6D02-48D7-B258-744476E6E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609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592B2D-B6AB-409A-87E7-59BD9F961E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B44D15-3DAC-4F00-9EF0-214E456EB3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483EF7-182A-4E83-BF43-5D451EA0C8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F3EEF-E9C3-4471-A348-D6174723C57D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3723BA-DF2A-450D-9976-BEBB85084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7BC96B-9747-43F2-89C9-1F66B186A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6AAC-6D02-48D7-B258-744476E6E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194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632134-29FA-426E-84FC-0261C93F6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9E0681-E312-48FA-8AF2-5911319B84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00270F-615C-4322-B157-9CF816AE6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8F3EEF-E9C3-4471-A348-D6174723C57D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B4788E-3638-49C7-B66F-8CB3C08099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1256B-71DD-4A74-B053-F7406665E6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FF6AAC-6D02-48D7-B258-744476E6E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246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00F1B-0883-48E1-91E9-27BBBA46B4E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5886E-45A3-4A81-8E5F-A405872D3A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330" y="124644"/>
            <a:ext cx="9144000" cy="1655762"/>
          </a:xfrm>
        </p:spPr>
        <p:txBody>
          <a:bodyPr/>
          <a:lstStyle/>
          <a:p>
            <a:r>
              <a:rPr lang="en-GB" dirty="0"/>
              <a:t>New Project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EF6D5D-D53A-4BFC-87D2-BBDAE54ABF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2496" y="782687"/>
            <a:ext cx="8614984" cy="5454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8031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565886E-45A3-4A81-8E5F-A405872D3A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24077" y="141948"/>
            <a:ext cx="9144000" cy="1655762"/>
          </a:xfrm>
        </p:spPr>
        <p:txBody>
          <a:bodyPr/>
          <a:lstStyle/>
          <a:p>
            <a:r>
              <a:rPr lang="en-GB" dirty="0"/>
              <a:t>Project Name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3F736E-0A56-4897-95FF-B6F4E6A5FB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8743" y="667401"/>
            <a:ext cx="9209180" cy="5523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5613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565886E-45A3-4A81-8E5F-A405872D3A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24077" y="141948"/>
            <a:ext cx="9144000" cy="1655762"/>
          </a:xfrm>
        </p:spPr>
        <p:txBody>
          <a:bodyPr/>
          <a:lstStyle/>
          <a:p>
            <a:r>
              <a:rPr lang="en-GB" dirty="0"/>
              <a:t>Project Type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2623BE-1AA3-40B8-8033-D9F68C2510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4077" y="736887"/>
            <a:ext cx="9363724" cy="5769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3549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565886E-45A3-4A81-8E5F-A405872D3A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24077" y="141948"/>
            <a:ext cx="9144000" cy="1655762"/>
          </a:xfrm>
        </p:spPr>
        <p:txBody>
          <a:bodyPr/>
          <a:lstStyle/>
          <a:p>
            <a:r>
              <a:rPr lang="en-GB" dirty="0"/>
              <a:t>Add Sources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A2A5F5-1822-48D2-8F49-B79ED0FCF4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9167" y="865432"/>
            <a:ext cx="9144000" cy="5919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107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565886E-45A3-4A81-8E5F-A405872D3A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24077" y="141948"/>
            <a:ext cx="9144000" cy="1655762"/>
          </a:xfrm>
        </p:spPr>
        <p:txBody>
          <a:bodyPr/>
          <a:lstStyle/>
          <a:p>
            <a:r>
              <a:rPr lang="en-GB" dirty="0"/>
              <a:t>Add Constraints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194591-EF0D-4800-B85A-2589FF4685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3923" y="889238"/>
            <a:ext cx="8708058" cy="549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6083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565886E-45A3-4A81-8E5F-A405872D3A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24077" y="141948"/>
            <a:ext cx="9144000" cy="1655762"/>
          </a:xfrm>
        </p:spPr>
        <p:txBody>
          <a:bodyPr/>
          <a:lstStyle/>
          <a:p>
            <a:r>
              <a:rPr lang="en-GB" dirty="0"/>
              <a:t>Default Part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B9327E-2B8C-4242-9424-350913C0AF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694" y="515859"/>
            <a:ext cx="9906048" cy="627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0717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565886E-45A3-4A81-8E5F-A405872D3A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24077" y="141948"/>
            <a:ext cx="9144000" cy="1655762"/>
          </a:xfrm>
        </p:spPr>
        <p:txBody>
          <a:bodyPr/>
          <a:lstStyle/>
          <a:p>
            <a:r>
              <a:rPr lang="en-GB" dirty="0"/>
              <a:t>Project Summary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3BF0F1-3A2C-4F82-8D27-50DF5F990E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8240" y="565779"/>
            <a:ext cx="9655201" cy="6150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50763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565886E-45A3-4A81-8E5F-A405872D3A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5405" y="814122"/>
            <a:ext cx="9144000" cy="5483731"/>
          </a:xfrm>
        </p:spPr>
        <p:txBody>
          <a:bodyPr>
            <a:normAutofit fontScale="92500" lnSpcReduction="20000"/>
          </a:bodyPr>
          <a:lstStyle/>
          <a:p>
            <a:r>
              <a:rPr lang="en-GB" sz="3000" b="1" dirty="0"/>
              <a:t>Further Steps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Type the Half Adder, Full Adder, Braun/ Wallace Program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Set The Braun/ Wallace Program as Main Program(Top Level)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Run Simulation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Run Synthesis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Set the XDC file or Assign the Pins for </a:t>
            </a:r>
            <a:r>
              <a:rPr lang="en-GB" dirty="0" err="1"/>
              <a:t>Basys</a:t>
            </a:r>
            <a:r>
              <a:rPr lang="en-GB" dirty="0"/>
              <a:t> 3 by referring to the data sheet( check the following slide)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Save the XDC file (make sure you add up the timing constraints too)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Run the Synthesis again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Run Implementation 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Generate Bit stream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Open Hardware Manager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Synchronise with </a:t>
            </a:r>
            <a:r>
              <a:rPr lang="en-GB" dirty="0" err="1"/>
              <a:t>Basys</a:t>
            </a:r>
            <a:r>
              <a:rPr lang="en-GB" dirty="0"/>
              <a:t> 3 Kit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Program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dirty="0"/>
              <a:t>See the results in the Kit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54545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565886E-45A3-4A81-8E5F-A405872D3A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3294" y="493174"/>
            <a:ext cx="9144000" cy="5483731"/>
          </a:xfrm>
        </p:spPr>
        <p:txBody>
          <a:bodyPr>
            <a:normAutofit/>
          </a:bodyPr>
          <a:lstStyle/>
          <a:p>
            <a:r>
              <a:rPr lang="en-GB" sz="3000" b="1" dirty="0"/>
              <a:t>5. Assign the Pins by checking this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3DE6CB-C66C-4822-B135-554BDD8927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8038" y="1075334"/>
            <a:ext cx="4708681" cy="5475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7395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565886E-45A3-4A81-8E5F-A405872D3A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3294" y="493174"/>
            <a:ext cx="9144000" cy="5483731"/>
          </a:xfrm>
        </p:spPr>
        <p:txBody>
          <a:bodyPr>
            <a:normAutofit/>
          </a:bodyPr>
          <a:lstStyle/>
          <a:p>
            <a:r>
              <a:rPr lang="en-GB" sz="3000" b="1" dirty="0"/>
              <a:t>6. Assign the Pins by clicking the I/O Ports in schematic in Synthesis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CD6871-88B6-4A2E-A485-99B83B68BB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987" y="1271486"/>
            <a:ext cx="7839547" cy="48330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BEBECF6-1466-4CE2-AE82-5857C62711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987" y="6104684"/>
            <a:ext cx="7839546" cy="550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1354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565886E-45A3-4A81-8E5F-A405872D3A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3294" y="493174"/>
            <a:ext cx="9144000" cy="5483731"/>
          </a:xfrm>
        </p:spPr>
        <p:txBody>
          <a:bodyPr>
            <a:normAutofit/>
          </a:bodyPr>
          <a:lstStyle/>
          <a:p>
            <a:r>
              <a:rPr lang="en-GB" sz="3000" b="1" dirty="0"/>
              <a:t>6. You can View the given pins in the XDC file here: Give the Timing constraints as well</a:t>
            </a:r>
          </a:p>
          <a:p>
            <a:endParaRPr lang="en-GB" sz="3000" b="1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086A9F-B1AF-4776-89BB-C9D81BD99F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3703" y="1472596"/>
            <a:ext cx="7478476" cy="5162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6497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565886E-45A3-4A81-8E5F-A405872D3A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3294" y="493174"/>
            <a:ext cx="9144000" cy="5483731"/>
          </a:xfrm>
        </p:spPr>
        <p:txBody>
          <a:bodyPr>
            <a:normAutofit/>
          </a:bodyPr>
          <a:lstStyle/>
          <a:p>
            <a:r>
              <a:rPr lang="en-GB" sz="3000" b="1" dirty="0"/>
              <a:t>7. Run Implementation and follow all other steps …. Given above to verify the outputs </a:t>
            </a:r>
            <a:r>
              <a:rPr lang="en-GB" sz="3000" b="1"/>
              <a:t>using Hardware</a:t>
            </a:r>
            <a:endParaRPr lang="en-GB" sz="3000" b="1" dirty="0"/>
          </a:p>
          <a:p>
            <a:endParaRPr lang="en-GB" sz="3000" b="1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14456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169</Words>
  <Application>Microsoft Office PowerPoint</Application>
  <PresentationFormat>Widescreen</PresentationFormat>
  <Paragraphs>37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Jenifer Prince Devaraj</dc:creator>
  <cp:lastModifiedBy>Jenifer Prince Devaraj</cp:lastModifiedBy>
  <cp:revision>1</cp:revision>
  <dcterms:created xsi:type="dcterms:W3CDTF">2025-03-31T12:24:34Z</dcterms:created>
  <dcterms:modified xsi:type="dcterms:W3CDTF">2025-03-31T12:45:33Z</dcterms:modified>
</cp:coreProperties>
</file>