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89561E-A075-4542-9161-0AE8747B3617}" v="521" dt="2026-10-11T15:16:18.6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cey hopkins" userId="bc76806b652d1df0" providerId="Windows Live" clId="Web-{F889561E-A075-4542-9161-0AE8747B3617}"/>
    <pc:docChg chg="modSld">
      <pc:chgData name="stacey hopkins" userId="bc76806b652d1df0" providerId="Windows Live" clId="Web-{F889561E-A075-4542-9161-0AE8747B3617}" dt="2026-10-11T15:15:52.556" v="731"/>
      <pc:docMkLst>
        <pc:docMk/>
      </pc:docMkLst>
      <pc:sldChg chg="modSp">
        <pc:chgData name="stacey hopkins" userId="bc76806b652d1df0" providerId="Windows Live" clId="Web-{F889561E-A075-4542-9161-0AE8747B3617}" dt="2026-10-11T13:33:49.131" v="2" actId="20577"/>
        <pc:sldMkLst>
          <pc:docMk/>
          <pc:sldMk cId="109857222" sldId="256"/>
        </pc:sldMkLst>
        <pc:spChg chg="mod">
          <ac:chgData name="stacey hopkins" userId="bc76806b652d1df0" providerId="Windows Live" clId="Web-{F889561E-A075-4542-9161-0AE8747B3617}" dt="2026-10-11T13:33:49.131" v="2" actId="20577"/>
          <ac:spMkLst>
            <pc:docMk/>
            <pc:sldMk cId="109857222" sldId="256"/>
            <ac:spMk id="18" creationId="{DC62B9D3-F955-D381-5F04-7023CAD08D0E}"/>
          </ac:spMkLst>
        </pc:spChg>
      </pc:sldChg>
      <pc:sldChg chg="modSp">
        <pc:chgData name="stacey hopkins" userId="bc76806b652d1df0" providerId="Windows Live" clId="Web-{F889561E-A075-4542-9161-0AE8747B3617}" dt="2026-10-11T14:56:46.581" v="151" actId="20577"/>
        <pc:sldMkLst>
          <pc:docMk/>
          <pc:sldMk cId="136937974" sldId="257"/>
        </pc:sldMkLst>
        <pc:spChg chg="mod">
          <ac:chgData name="stacey hopkins" userId="bc76806b652d1df0" providerId="Windows Live" clId="Web-{F889561E-A075-4542-9161-0AE8747B3617}" dt="2026-10-11T14:56:46.581" v="151" actId="20577"/>
          <ac:spMkLst>
            <pc:docMk/>
            <pc:sldMk cId="136937974" sldId="257"/>
            <ac:spMk id="23" creationId="{BA97B2AC-14E5-2123-AA28-56BCA5FAF21F}"/>
          </ac:spMkLst>
        </pc:spChg>
      </pc:sldChg>
      <pc:sldChg chg="modSp">
        <pc:chgData name="stacey hopkins" userId="bc76806b652d1df0" providerId="Windows Live" clId="Web-{F889561E-A075-4542-9161-0AE8747B3617}" dt="2026-10-11T14:58:47.713" v="152" actId="20577"/>
        <pc:sldMkLst>
          <pc:docMk/>
          <pc:sldMk cId="3337985208" sldId="258"/>
        </pc:sldMkLst>
        <pc:spChg chg="mod">
          <ac:chgData name="stacey hopkins" userId="bc76806b652d1df0" providerId="Windows Live" clId="Web-{F889561E-A075-4542-9161-0AE8747B3617}" dt="2026-10-11T14:58:47.713" v="152" actId="20577"/>
          <ac:spMkLst>
            <pc:docMk/>
            <pc:sldMk cId="3337985208" sldId="258"/>
            <ac:spMk id="13" creationId="{975BCF07-6756-9B41-7578-1502518AD6CB}"/>
          </ac:spMkLst>
        </pc:spChg>
      </pc:sldChg>
      <pc:sldChg chg="modSp">
        <pc:chgData name="stacey hopkins" userId="bc76806b652d1df0" providerId="Windows Live" clId="Web-{F889561E-A075-4542-9161-0AE8747B3617}" dt="2026-10-11T15:05:22.893" v="358" actId="20577"/>
        <pc:sldMkLst>
          <pc:docMk/>
          <pc:sldMk cId="218878102" sldId="259"/>
        </pc:sldMkLst>
        <pc:graphicFrameChg chg="modGraphic">
          <ac:chgData name="stacey hopkins" userId="bc76806b652d1df0" providerId="Windows Live" clId="Web-{F889561E-A075-4542-9161-0AE8747B3617}" dt="2026-10-11T15:05:22.893" v="358" actId="20577"/>
          <ac:graphicFrameMkLst>
            <pc:docMk/>
            <pc:sldMk cId="218878102" sldId="259"/>
            <ac:graphicFrameMk id="13" creationId="{BD69010B-7040-1181-2C6C-E4999FA22CB4}"/>
          </ac:graphicFrameMkLst>
        </pc:graphicFrameChg>
      </pc:sldChg>
      <pc:sldChg chg="modSp">
        <pc:chgData name="stacey hopkins" userId="bc76806b652d1df0" providerId="Windows Live" clId="Web-{F889561E-A075-4542-9161-0AE8747B3617}" dt="2026-10-11T15:10:11.817" v="396" actId="14100"/>
        <pc:sldMkLst>
          <pc:docMk/>
          <pc:sldMk cId="1907109576" sldId="260"/>
        </pc:sldMkLst>
        <pc:spChg chg="mod">
          <ac:chgData name="stacey hopkins" userId="bc76806b652d1df0" providerId="Windows Live" clId="Web-{F889561E-A075-4542-9161-0AE8747B3617}" dt="2026-10-11T15:06:43.601" v="366" actId="20577"/>
          <ac:spMkLst>
            <pc:docMk/>
            <pc:sldMk cId="1907109576" sldId="260"/>
            <ac:spMk id="7" creationId="{834AB66C-7CC9-82B5-A133-393CD0741153}"/>
          </ac:spMkLst>
        </pc:spChg>
        <pc:spChg chg="mod">
          <ac:chgData name="stacey hopkins" userId="bc76806b652d1df0" providerId="Windows Live" clId="Web-{F889561E-A075-4542-9161-0AE8747B3617}" dt="2026-10-11T15:10:11.817" v="396" actId="14100"/>
          <ac:spMkLst>
            <pc:docMk/>
            <pc:sldMk cId="1907109576" sldId="260"/>
            <ac:spMk id="11" creationId="{9054197D-F661-2C21-365D-801CEBFA5595}"/>
          </ac:spMkLst>
        </pc:spChg>
        <pc:spChg chg="mod">
          <ac:chgData name="stacey hopkins" userId="bc76806b652d1df0" providerId="Windows Live" clId="Web-{F889561E-A075-4542-9161-0AE8747B3617}" dt="2026-10-11T15:08:19.013" v="383" actId="14100"/>
          <ac:spMkLst>
            <pc:docMk/>
            <pc:sldMk cId="1907109576" sldId="260"/>
            <ac:spMk id="17" creationId="{70AA57D7-AA1C-C2B2-3F37-EE2C8514DEA5}"/>
          </ac:spMkLst>
        </pc:spChg>
        <pc:picChg chg="mod">
          <ac:chgData name="stacey hopkins" userId="bc76806b652d1df0" providerId="Windows Live" clId="Web-{F889561E-A075-4542-9161-0AE8747B3617}" dt="2026-10-11T15:08:58.187" v="390" actId="1076"/>
          <ac:picMkLst>
            <pc:docMk/>
            <pc:sldMk cId="1907109576" sldId="260"/>
            <ac:picMk id="5" creationId="{EDEA08F9-CE84-FC43-F8E1-0C1504C4281B}"/>
          </ac:picMkLst>
        </pc:picChg>
      </pc:sldChg>
      <pc:sldChg chg="delSp modSp mod modClrScheme chgLayout">
        <pc:chgData name="stacey hopkins" userId="bc76806b652d1df0" providerId="Windows Live" clId="Web-{F889561E-A075-4542-9161-0AE8747B3617}" dt="2026-10-11T13:39:46.100" v="33" actId="20577"/>
        <pc:sldMkLst>
          <pc:docMk/>
          <pc:sldMk cId="65816520" sldId="261"/>
        </pc:sldMkLst>
        <pc:spChg chg="mod">
          <ac:chgData name="stacey hopkins" userId="bc76806b652d1df0" providerId="Windows Live" clId="Web-{F889561E-A075-4542-9161-0AE8747B3617}" dt="2026-10-11T13:38:35.397" v="26"/>
          <ac:spMkLst>
            <pc:docMk/>
            <pc:sldMk cId="65816520" sldId="261"/>
            <ac:spMk id="2" creationId="{0B7B86D5-6808-0022-D110-A0EAFA2E7F99}"/>
          </ac:spMkLst>
        </pc:spChg>
        <pc:spChg chg="mod">
          <ac:chgData name="stacey hopkins" userId="bc76806b652d1df0" providerId="Windows Live" clId="Web-{F889561E-A075-4542-9161-0AE8747B3617}" dt="2026-10-11T13:38:35.397" v="26"/>
          <ac:spMkLst>
            <pc:docMk/>
            <pc:sldMk cId="65816520" sldId="261"/>
            <ac:spMk id="3" creationId="{E44B421A-C3F5-0D19-18A5-5B4F55ECA714}"/>
          </ac:spMkLst>
        </pc:spChg>
        <pc:spChg chg="mod">
          <ac:chgData name="stacey hopkins" userId="bc76806b652d1df0" providerId="Windows Live" clId="Web-{F889561E-A075-4542-9161-0AE8747B3617}" dt="2026-10-11T13:38:35.397" v="26"/>
          <ac:spMkLst>
            <pc:docMk/>
            <pc:sldMk cId="65816520" sldId="261"/>
            <ac:spMk id="4" creationId="{4EF524EC-CE25-9234-9A66-81E015CE3B1D}"/>
          </ac:spMkLst>
        </pc:spChg>
        <pc:spChg chg="mod">
          <ac:chgData name="stacey hopkins" userId="bc76806b652d1df0" providerId="Windows Live" clId="Web-{F889561E-A075-4542-9161-0AE8747B3617}" dt="2026-10-11T13:39:46.100" v="33" actId="20577"/>
          <ac:spMkLst>
            <pc:docMk/>
            <pc:sldMk cId="65816520" sldId="261"/>
            <ac:spMk id="9" creationId="{DAB9A623-ED90-86C0-CBA8-ED0D525C1299}"/>
          </ac:spMkLst>
        </pc:spChg>
        <pc:spChg chg="del mod">
          <ac:chgData name="stacey hopkins" userId="bc76806b652d1df0" providerId="Windows Live" clId="Web-{F889561E-A075-4542-9161-0AE8747B3617}" dt="2026-10-11T13:34:09.835" v="4"/>
          <ac:spMkLst>
            <pc:docMk/>
            <pc:sldMk cId="65816520" sldId="261"/>
            <ac:spMk id="12" creationId="{BE944EBF-2747-377F-FF55-BA4FDB5C4D7D}"/>
          </ac:spMkLst>
        </pc:spChg>
        <pc:graphicFrameChg chg="mod modGraphic">
          <ac:chgData name="stacey hopkins" userId="bc76806b652d1df0" providerId="Windows Live" clId="Web-{F889561E-A075-4542-9161-0AE8747B3617}" dt="2026-10-11T13:38:35.397" v="26"/>
          <ac:graphicFrameMkLst>
            <pc:docMk/>
            <pc:sldMk cId="65816520" sldId="261"/>
            <ac:graphicFrameMk id="19" creationId="{0DCFB5DF-FBC2-A8FF-2484-54AE67039659}"/>
          </ac:graphicFrameMkLst>
        </pc:graphicFrameChg>
      </pc:sldChg>
      <pc:sldChg chg="modSp">
        <pc:chgData name="stacey hopkins" userId="bc76806b652d1df0" providerId="Windows Live" clId="Web-{F889561E-A075-4542-9161-0AE8747B3617}" dt="2026-10-11T15:15:52.556" v="731"/>
        <pc:sldMkLst>
          <pc:docMk/>
          <pc:sldMk cId="431385359" sldId="262"/>
        </pc:sldMkLst>
        <pc:spChg chg="mod">
          <ac:chgData name="stacey hopkins" userId="bc76806b652d1df0" providerId="Windows Live" clId="Web-{F889561E-A075-4542-9161-0AE8747B3617}" dt="2026-10-11T15:15:39.430" v="725" actId="20577"/>
          <ac:spMkLst>
            <pc:docMk/>
            <pc:sldMk cId="431385359" sldId="262"/>
            <ac:spMk id="8" creationId="{C42F3F67-962E-85FF-6906-E1532F2FA55D}"/>
          </ac:spMkLst>
        </pc:spChg>
        <pc:graphicFrameChg chg="mod modGraphic">
          <ac:chgData name="stacey hopkins" userId="bc76806b652d1df0" providerId="Windows Live" clId="Web-{F889561E-A075-4542-9161-0AE8747B3617}" dt="2026-10-11T15:15:52.556" v="731"/>
          <ac:graphicFrameMkLst>
            <pc:docMk/>
            <pc:sldMk cId="431385359" sldId="262"/>
            <ac:graphicFrameMk id="5" creationId="{6C0189D2-C3EB-F102-BDB9-F572D6289128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919CC6-E105-48A8-A802-4B113AEC9DAF}" type="doc">
      <dgm:prSet loTypeId="urn:microsoft.com/office/officeart/2005/8/layout/default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788E1DA5-AA75-4AFD-B32A-FAC71189C357}">
      <dgm:prSet/>
      <dgm:spPr/>
      <dgm:t>
        <a:bodyPr/>
        <a:lstStyle/>
        <a:p>
          <a:r>
            <a:rPr lang="en-GB" b="1"/>
            <a:t>Root problem</a:t>
          </a:r>
          <a:r>
            <a:rPr lang="en-GB"/>
            <a:t> Sales have stopped Growing </a:t>
          </a:r>
          <a:endParaRPr lang="en-US"/>
        </a:p>
      </dgm:t>
    </dgm:pt>
    <dgm:pt modelId="{8F64829B-CCDB-46E8-A2E7-8B2D06969C0E}" type="parTrans" cxnId="{37D066F4-3141-4259-80E7-5A90F8FC9CC0}">
      <dgm:prSet/>
      <dgm:spPr/>
      <dgm:t>
        <a:bodyPr/>
        <a:lstStyle/>
        <a:p>
          <a:endParaRPr lang="en-US"/>
        </a:p>
      </dgm:t>
    </dgm:pt>
    <dgm:pt modelId="{461CC41A-A34F-4BBD-AFEB-86320B114D50}" type="sibTrans" cxnId="{37D066F4-3141-4259-80E7-5A90F8FC9CC0}">
      <dgm:prSet/>
      <dgm:spPr/>
      <dgm:t>
        <a:bodyPr/>
        <a:lstStyle/>
        <a:p>
          <a:endParaRPr lang="en-US"/>
        </a:p>
      </dgm:t>
    </dgm:pt>
    <dgm:pt modelId="{F4C3026D-507F-45C6-94A9-43216BB34848}">
      <dgm:prSet/>
      <dgm:spPr/>
      <dgm:t>
        <a:bodyPr/>
        <a:lstStyle/>
        <a:p>
          <a:pPr rtl="0"/>
          <a:r>
            <a:rPr lang="en-GB" dirty="0"/>
            <a:t>Sales </a:t>
          </a:r>
          <a:r>
            <a:rPr lang="en-GB">
              <a:latin typeface="Neue Haas Grotesk Text Pro"/>
            </a:rPr>
            <a:t>between 2023 and 2025 remained around 25% below 2019 levels</a:t>
          </a:r>
          <a:endParaRPr lang="en-US"/>
        </a:p>
      </dgm:t>
    </dgm:pt>
    <dgm:pt modelId="{DF066459-1CB7-4B20-8554-AAA0BB21C85F}" type="parTrans" cxnId="{D07E2D43-B5C2-4196-A718-88C5AF4CEC0D}">
      <dgm:prSet/>
      <dgm:spPr/>
      <dgm:t>
        <a:bodyPr/>
        <a:lstStyle/>
        <a:p>
          <a:endParaRPr lang="en-US"/>
        </a:p>
      </dgm:t>
    </dgm:pt>
    <dgm:pt modelId="{56365A35-7F92-434F-A099-E27F97539399}" type="sibTrans" cxnId="{D07E2D43-B5C2-4196-A718-88C5AF4CEC0D}">
      <dgm:prSet/>
      <dgm:spPr/>
      <dgm:t>
        <a:bodyPr/>
        <a:lstStyle/>
        <a:p>
          <a:endParaRPr lang="en-US"/>
        </a:p>
      </dgm:t>
    </dgm:pt>
    <dgm:pt modelId="{801EBA23-D0C0-4FAC-90B3-DFF327BFC345}">
      <dgm:prSet/>
      <dgm:spPr/>
      <dgm:t>
        <a:bodyPr/>
        <a:lstStyle/>
        <a:p>
          <a:r>
            <a:rPr lang="en-GB"/>
            <a:t>Changes since Covid-19 has impacted customers</a:t>
          </a:r>
          <a:endParaRPr lang="en-US"/>
        </a:p>
      </dgm:t>
    </dgm:pt>
    <dgm:pt modelId="{6A0101BE-2FF5-4F23-A1FD-9D6EA1603DAB}" type="parTrans" cxnId="{8A3A9139-43C0-452D-B00A-F25D53BA6687}">
      <dgm:prSet/>
      <dgm:spPr/>
      <dgm:t>
        <a:bodyPr/>
        <a:lstStyle/>
        <a:p>
          <a:endParaRPr lang="en-US"/>
        </a:p>
      </dgm:t>
    </dgm:pt>
    <dgm:pt modelId="{7E7F12D1-8E24-4FDA-91C3-35D0C9481CED}" type="sibTrans" cxnId="{8A3A9139-43C0-452D-B00A-F25D53BA6687}">
      <dgm:prSet/>
      <dgm:spPr/>
      <dgm:t>
        <a:bodyPr/>
        <a:lstStyle/>
        <a:p>
          <a:endParaRPr lang="en-US"/>
        </a:p>
      </dgm:t>
    </dgm:pt>
    <dgm:pt modelId="{565DC3CA-15E9-43C8-A6B0-D92E5DCE13B6}">
      <dgm:prSet/>
      <dgm:spPr/>
      <dgm:t>
        <a:bodyPr/>
        <a:lstStyle/>
        <a:p>
          <a:r>
            <a:rPr lang="en-GB"/>
            <a:t>Competition  from other businesses</a:t>
          </a:r>
          <a:endParaRPr lang="en-US"/>
        </a:p>
      </dgm:t>
    </dgm:pt>
    <dgm:pt modelId="{0ACB3170-0E95-41C6-B524-5D10356ADECA}" type="parTrans" cxnId="{72A82006-0194-4695-A438-FA606202A1E4}">
      <dgm:prSet/>
      <dgm:spPr/>
      <dgm:t>
        <a:bodyPr/>
        <a:lstStyle/>
        <a:p>
          <a:endParaRPr lang="en-US"/>
        </a:p>
      </dgm:t>
    </dgm:pt>
    <dgm:pt modelId="{EE4EF4F9-EC01-4D66-83E3-A5EB51575B94}" type="sibTrans" cxnId="{72A82006-0194-4695-A438-FA606202A1E4}">
      <dgm:prSet/>
      <dgm:spPr/>
      <dgm:t>
        <a:bodyPr/>
        <a:lstStyle/>
        <a:p>
          <a:endParaRPr lang="en-US"/>
        </a:p>
      </dgm:t>
    </dgm:pt>
    <dgm:pt modelId="{85AC127B-25DF-45AE-9B46-F4F3FC333AD1}">
      <dgm:prSet/>
      <dgm:spPr/>
      <dgm:t>
        <a:bodyPr/>
        <a:lstStyle/>
        <a:p>
          <a:r>
            <a:rPr lang="en-GB"/>
            <a:t>Economic pressures affecting customers spending</a:t>
          </a:r>
          <a:endParaRPr lang="en-US"/>
        </a:p>
      </dgm:t>
    </dgm:pt>
    <dgm:pt modelId="{7A106BA0-74D2-4552-8347-70B61D4A13BB}" type="parTrans" cxnId="{C160943F-5915-4CEE-A5BA-3ED0E4F6742A}">
      <dgm:prSet/>
      <dgm:spPr/>
      <dgm:t>
        <a:bodyPr/>
        <a:lstStyle/>
        <a:p>
          <a:endParaRPr lang="en-US"/>
        </a:p>
      </dgm:t>
    </dgm:pt>
    <dgm:pt modelId="{2A2DFE7C-1761-4F94-93B2-313EDB8A18DE}" type="sibTrans" cxnId="{C160943F-5915-4CEE-A5BA-3ED0E4F6742A}">
      <dgm:prSet/>
      <dgm:spPr/>
      <dgm:t>
        <a:bodyPr/>
        <a:lstStyle/>
        <a:p>
          <a:endParaRPr lang="en-US"/>
        </a:p>
      </dgm:t>
    </dgm:pt>
    <dgm:pt modelId="{2D5AF05C-086C-4927-847E-C2C89EB2DDB3}">
      <dgm:prSet/>
      <dgm:spPr/>
      <dgm:t>
        <a:bodyPr/>
        <a:lstStyle/>
        <a:p>
          <a:r>
            <a:rPr lang="en-GB"/>
            <a:t>A mix of Internal and External problems</a:t>
          </a:r>
          <a:endParaRPr lang="en-US"/>
        </a:p>
      </dgm:t>
    </dgm:pt>
    <dgm:pt modelId="{F4A8D371-9BA4-4F4C-A86B-5CBF19DF72BF}" type="parTrans" cxnId="{202BFFC1-5027-4AAC-A7E2-5F5D05C2AE20}">
      <dgm:prSet/>
      <dgm:spPr/>
      <dgm:t>
        <a:bodyPr/>
        <a:lstStyle/>
        <a:p>
          <a:endParaRPr lang="en-US"/>
        </a:p>
      </dgm:t>
    </dgm:pt>
    <dgm:pt modelId="{A48E024C-7C2A-44F3-845E-43546AD8A36F}" type="sibTrans" cxnId="{202BFFC1-5027-4AAC-A7E2-5F5D05C2AE20}">
      <dgm:prSet/>
      <dgm:spPr/>
      <dgm:t>
        <a:bodyPr/>
        <a:lstStyle/>
        <a:p>
          <a:endParaRPr lang="en-US"/>
        </a:p>
      </dgm:t>
    </dgm:pt>
    <dgm:pt modelId="{C845161B-7D81-4BDB-BFBC-2DB65C92FFBE}">
      <dgm:prSet/>
      <dgm:spPr/>
      <dgm:t>
        <a:bodyPr/>
        <a:lstStyle/>
        <a:p>
          <a:r>
            <a:rPr lang="en-GB"/>
            <a:t>The control varies depending on the problem</a:t>
          </a:r>
          <a:endParaRPr lang="en-US"/>
        </a:p>
      </dgm:t>
    </dgm:pt>
    <dgm:pt modelId="{581580A9-CE8F-4028-99CF-E7E239DF5954}" type="parTrans" cxnId="{3051626F-2B1C-405D-8D99-60B8952E6722}">
      <dgm:prSet/>
      <dgm:spPr/>
      <dgm:t>
        <a:bodyPr/>
        <a:lstStyle/>
        <a:p>
          <a:endParaRPr lang="en-US"/>
        </a:p>
      </dgm:t>
    </dgm:pt>
    <dgm:pt modelId="{25713319-C057-4C46-AE8D-DBB880E3A42B}" type="sibTrans" cxnId="{3051626F-2B1C-405D-8D99-60B8952E6722}">
      <dgm:prSet/>
      <dgm:spPr/>
      <dgm:t>
        <a:bodyPr/>
        <a:lstStyle/>
        <a:p>
          <a:endParaRPr lang="en-US"/>
        </a:p>
      </dgm:t>
    </dgm:pt>
    <dgm:pt modelId="{2E4563AB-8863-4A1B-AE9B-F431C17B310E}">
      <dgm:prSet phldrT="[Text]" phldr="0"/>
      <dgm:spPr/>
      <dgm:t>
        <a:bodyPr/>
        <a:lstStyle/>
        <a:p>
          <a:pPr rtl="0"/>
          <a:r>
            <a:rPr lang="en-GB" dirty="0">
              <a:latin typeface="Neue Haas Grotesk Text Pro"/>
            </a:rPr>
            <a:t>External are from covid 19,fewer visitors to retail park, rising cost</a:t>
          </a:r>
        </a:p>
      </dgm:t>
    </dgm:pt>
    <dgm:pt modelId="{5DEB2807-21E9-4170-B2A6-C9E25AC798B5}" type="parTrans" cxnId="{FC3FA6FB-A29B-48FD-9E3D-AE7EB711A02A}">
      <dgm:prSet/>
      <dgm:spPr/>
    </dgm:pt>
    <dgm:pt modelId="{0BB67D9A-8CB5-45A2-B1D4-BCB5EABF90A3}" type="sibTrans" cxnId="{FC3FA6FB-A29B-48FD-9E3D-AE7EB711A02A}">
      <dgm:prSet/>
      <dgm:spPr/>
    </dgm:pt>
    <dgm:pt modelId="{F5FB119E-A8FE-4139-BBEC-59830958BB65}">
      <dgm:prSet phldrT="[Text]" phldr="0"/>
      <dgm:spPr/>
      <dgm:t>
        <a:bodyPr/>
        <a:lstStyle/>
        <a:p>
          <a:pPr rtl="0"/>
          <a:r>
            <a:rPr lang="en-GB" dirty="0">
              <a:latin typeface="Neue Haas Grotesk Text Pro"/>
            </a:rPr>
            <a:t>Internal are include marketing, online ordering, if prices of products meet the customer needs</a:t>
          </a:r>
        </a:p>
      </dgm:t>
    </dgm:pt>
    <dgm:pt modelId="{A4C84A50-4F8F-4604-A6B2-44E5B6660A95}" type="parTrans" cxnId="{DF164512-D6CA-41AD-B448-F9C4E1DB34DC}">
      <dgm:prSet/>
      <dgm:spPr/>
    </dgm:pt>
    <dgm:pt modelId="{D8F3CC6E-18E2-495E-BC8B-9E1E135F2E75}" type="sibTrans" cxnId="{DF164512-D6CA-41AD-B448-F9C4E1DB34DC}">
      <dgm:prSet/>
      <dgm:spPr/>
    </dgm:pt>
    <dgm:pt modelId="{C1D454C9-6C16-4809-B7B1-291C8BF06038}" type="pres">
      <dgm:prSet presAssocID="{75919CC6-E105-48A8-A802-4B113AEC9DAF}" presName="diagram" presStyleCnt="0">
        <dgm:presLayoutVars>
          <dgm:dir/>
          <dgm:resizeHandles val="exact"/>
        </dgm:presLayoutVars>
      </dgm:prSet>
      <dgm:spPr/>
    </dgm:pt>
    <dgm:pt modelId="{5324F5E4-0941-4DAE-A881-F6B15D3624BB}" type="pres">
      <dgm:prSet presAssocID="{788E1DA5-AA75-4AFD-B32A-FAC71189C357}" presName="node" presStyleLbl="node1" presStyleIdx="0" presStyleCnt="9">
        <dgm:presLayoutVars>
          <dgm:bulletEnabled val="1"/>
        </dgm:presLayoutVars>
      </dgm:prSet>
      <dgm:spPr/>
    </dgm:pt>
    <dgm:pt modelId="{EA591FAA-2B2D-478B-9628-89BFBA8119EC}" type="pres">
      <dgm:prSet presAssocID="{461CC41A-A34F-4BBD-AFEB-86320B114D50}" presName="sibTrans" presStyleCnt="0"/>
      <dgm:spPr/>
    </dgm:pt>
    <dgm:pt modelId="{376241AF-5E5F-4317-8F2A-A0980C370BBB}" type="pres">
      <dgm:prSet presAssocID="{F4C3026D-507F-45C6-94A9-43216BB34848}" presName="node" presStyleLbl="node1" presStyleIdx="1" presStyleCnt="9">
        <dgm:presLayoutVars>
          <dgm:bulletEnabled val="1"/>
        </dgm:presLayoutVars>
      </dgm:prSet>
      <dgm:spPr/>
    </dgm:pt>
    <dgm:pt modelId="{EB713922-BDE2-47FE-908E-D5FE14027A99}" type="pres">
      <dgm:prSet presAssocID="{56365A35-7F92-434F-A099-E27F97539399}" presName="sibTrans" presStyleCnt="0"/>
      <dgm:spPr/>
    </dgm:pt>
    <dgm:pt modelId="{9DA9A8E9-364C-45C5-8305-0191A75C5A26}" type="pres">
      <dgm:prSet presAssocID="{801EBA23-D0C0-4FAC-90B3-DFF327BFC345}" presName="node" presStyleLbl="node1" presStyleIdx="2" presStyleCnt="9">
        <dgm:presLayoutVars>
          <dgm:bulletEnabled val="1"/>
        </dgm:presLayoutVars>
      </dgm:prSet>
      <dgm:spPr/>
    </dgm:pt>
    <dgm:pt modelId="{8E5D75B2-5C95-44B1-950E-DA6C208EA2EC}" type="pres">
      <dgm:prSet presAssocID="{7E7F12D1-8E24-4FDA-91C3-35D0C9481CED}" presName="sibTrans" presStyleCnt="0"/>
      <dgm:spPr/>
    </dgm:pt>
    <dgm:pt modelId="{59FF3B8E-8204-4022-9C96-59EB7BC5DED2}" type="pres">
      <dgm:prSet presAssocID="{565DC3CA-15E9-43C8-A6B0-D92E5DCE13B6}" presName="node" presStyleLbl="node1" presStyleIdx="3" presStyleCnt="9">
        <dgm:presLayoutVars>
          <dgm:bulletEnabled val="1"/>
        </dgm:presLayoutVars>
      </dgm:prSet>
      <dgm:spPr/>
    </dgm:pt>
    <dgm:pt modelId="{520E7E5F-146B-465C-A2F7-7E214ACA9613}" type="pres">
      <dgm:prSet presAssocID="{EE4EF4F9-EC01-4D66-83E3-A5EB51575B94}" presName="sibTrans" presStyleCnt="0"/>
      <dgm:spPr/>
    </dgm:pt>
    <dgm:pt modelId="{F06CF3AD-3D6C-407B-A8FA-6FC2C517027D}" type="pres">
      <dgm:prSet presAssocID="{85AC127B-25DF-45AE-9B46-F4F3FC333AD1}" presName="node" presStyleLbl="node1" presStyleIdx="4" presStyleCnt="9">
        <dgm:presLayoutVars>
          <dgm:bulletEnabled val="1"/>
        </dgm:presLayoutVars>
      </dgm:prSet>
      <dgm:spPr/>
    </dgm:pt>
    <dgm:pt modelId="{85566AA1-C90D-4727-A93D-8DA6361A74D5}" type="pres">
      <dgm:prSet presAssocID="{2A2DFE7C-1761-4F94-93B2-313EDB8A18DE}" presName="sibTrans" presStyleCnt="0"/>
      <dgm:spPr/>
    </dgm:pt>
    <dgm:pt modelId="{165100E6-854A-4734-A2D2-441D770C5047}" type="pres">
      <dgm:prSet presAssocID="{2D5AF05C-086C-4927-847E-C2C89EB2DDB3}" presName="node" presStyleLbl="node1" presStyleIdx="5" presStyleCnt="9">
        <dgm:presLayoutVars>
          <dgm:bulletEnabled val="1"/>
        </dgm:presLayoutVars>
      </dgm:prSet>
      <dgm:spPr/>
    </dgm:pt>
    <dgm:pt modelId="{FFBC8440-3115-4F49-B167-261E68430783}" type="pres">
      <dgm:prSet presAssocID="{A48E024C-7C2A-44F3-845E-43546AD8A36F}" presName="sibTrans" presStyleCnt="0"/>
      <dgm:spPr/>
    </dgm:pt>
    <dgm:pt modelId="{A4B3A347-8D06-4D01-B6A6-89BFED4CFF95}" type="pres">
      <dgm:prSet presAssocID="{2E4563AB-8863-4A1B-AE9B-F431C17B310E}" presName="node" presStyleLbl="node1" presStyleIdx="6" presStyleCnt="9">
        <dgm:presLayoutVars>
          <dgm:bulletEnabled val="1"/>
        </dgm:presLayoutVars>
      </dgm:prSet>
      <dgm:spPr/>
    </dgm:pt>
    <dgm:pt modelId="{32FE5500-E19E-4A7C-B4FD-E6A700169CF8}" type="pres">
      <dgm:prSet presAssocID="{0BB67D9A-8CB5-45A2-B1D4-BCB5EABF90A3}" presName="sibTrans" presStyleCnt="0"/>
      <dgm:spPr/>
    </dgm:pt>
    <dgm:pt modelId="{8A646838-BBA3-42CF-8CCD-4FCDBEDC4D42}" type="pres">
      <dgm:prSet presAssocID="{F5FB119E-A8FE-4139-BBEC-59830958BB65}" presName="node" presStyleLbl="node1" presStyleIdx="7" presStyleCnt="9">
        <dgm:presLayoutVars>
          <dgm:bulletEnabled val="1"/>
        </dgm:presLayoutVars>
      </dgm:prSet>
      <dgm:spPr/>
    </dgm:pt>
    <dgm:pt modelId="{7C561DFC-0B0A-4A7B-BFC8-52C19857590C}" type="pres">
      <dgm:prSet presAssocID="{D8F3CC6E-18E2-495E-BC8B-9E1E135F2E75}" presName="sibTrans" presStyleCnt="0"/>
      <dgm:spPr/>
    </dgm:pt>
    <dgm:pt modelId="{9E2CB0C4-ED21-4A8D-98A7-B8222BA0A8C5}" type="pres">
      <dgm:prSet presAssocID="{C845161B-7D81-4BDB-BFBC-2DB65C92FFBE}" presName="node" presStyleLbl="node1" presStyleIdx="8" presStyleCnt="9">
        <dgm:presLayoutVars>
          <dgm:bulletEnabled val="1"/>
        </dgm:presLayoutVars>
      </dgm:prSet>
      <dgm:spPr/>
    </dgm:pt>
  </dgm:ptLst>
  <dgm:cxnLst>
    <dgm:cxn modelId="{72A82006-0194-4695-A438-FA606202A1E4}" srcId="{75919CC6-E105-48A8-A802-4B113AEC9DAF}" destId="{565DC3CA-15E9-43C8-A6B0-D92E5DCE13B6}" srcOrd="3" destOrd="0" parTransId="{0ACB3170-0E95-41C6-B524-5D10356ADECA}" sibTransId="{EE4EF4F9-EC01-4D66-83E3-A5EB51575B94}"/>
    <dgm:cxn modelId="{31165807-AA93-4E50-8FA2-E1FCAAE769C1}" type="presOf" srcId="{788E1DA5-AA75-4AFD-B32A-FAC71189C357}" destId="{5324F5E4-0941-4DAE-A881-F6B15D3624BB}" srcOrd="0" destOrd="0" presId="urn:microsoft.com/office/officeart/2005/8/layout/default"/>
    <dgm:cxn modelId="{DF164512-D6CA-41AD-B448-F9C4E1DB34DC}" srcId="{75919CC6-E105-48A8-A802-4B113AEC9DAF}" destId="{F5FB119E-A8FE-4139-BBEC-59830958BB65}" srcOrd="7" destOrd="0" parTransId="{A4C84A50-4F8F-4604-A6B2-44E5B6660A95}" sibTransId="{D8F3CC6E-18E2-495E-BC8B-9E1E135F2E75}"/>
    <dgm:cxn modelId="{A5F80A28-769D-4A0E-8226-CD8F98E0BFDC}" type="presOf" srcId="{C845161B-7D81-4BDB-BFBC-2DB65C92FFBE}" destId="{9E2CB0C4-ED21-4A8D-98A7-B8222BA0A8C5}" srcOrd="0" destOrd="0" presId="urn:microsoft.com/office/officeart/2005/8/layout/default"/>
    <dgm:cxn modelId="{57962A36-2FB6-4050-BE64-0A68F9B7703C}" type="presOf" srcId="{2E4563AB-8863-4A1B-AE9B-F431C17B310E}" destId="{A4B3A347-8D06-4D01-B6A6-89BFED4CFF95}" srcOrd="0" destOrd="0" presId="urn:microsoft.com/office/officeart/2005/8/layout/default"/>
    <dgm:cxn modelId="{8A3A9139-43C0-452D-B00A-F25D53BA6687}" srcId="{75919CC6-E105-48A8-A802-4B113AEC9DAF}" destId="{801EBA23-D0C0-4FAC-90B3-DFF327BFC345}" srcOrd="2" destOrd="0" parTransId="{6A0101BE-2FF5-4F23-A1FD-9D6EA1603DAB}" sibTransId="{7E7F12D1-8E24-4FDA-91C3-35D0C9481CED}"/>
    <dgm:cxn modelId="{C160943F-5915-4CEE-A5BA-3ED0E4F6742A}" srcId="{75919CC6-E105-48A8-A802-4B113AEC9DAF}" destId="{85AC127B-25DF-45AE-9B46-F4F3FC333AD1}" srcOrd="4" destOrd="0" parTransId="{7A106BA0-74D2-4552-8347-70B61D4A13BB}" sibTransId="{2A2DFE7C-1761-4F94-93B2-313EDB8A18DE}"/>
    <dgm:cxn modelId="{D07E2D43-B5C2-4196-A718-88C5AF4CEC0D}" srcId="{75919CC6-E105-48A8-A802-4B113AEC9DAF}" destId="{F4C3026D-507F-45C6-94A9-43216BB34848}" srcOrd="1" destOrd="0" parTransId="{DF066459-1CB7-4B20-8554-AAA0BB21C85F}" sibTransId="{56365A35-7F92-434F-A099-E27F97539399}"/>
    <dgm:cxn modelId="{3051626F-2B1C-405D-8D99-60B8952E6722}" srcId="{75919CC6-E105-48A8-A802-4B113AEC9DAF}" destId="{C845161B-7D81-4BDB-BFBC-2DB65C92FFBE}" srcOrd="8" destOrd="0" parTransId="{581580A9-CE8F-4028-99CF-E7E239DF5954}" sibTransId="{25713319-C057-4C46-AE8D-DBB880E3A42B}"/>
    <dgm:cxn modelId="{B0669981-9497-4695-8FBB-50B219DE6AEE}" type="presOf" srcId="{565DC3CA-15E9-43C8-A6B0-D92E5DCE13B6}" destId="{59FF3B8E-8204-4022-9C96-59EB7BC5DED2}" srcOrd="0" destOrd="0" presId="urn:microsoft.com/office/officeart/2005/8/layout/default"/>
    <dgm:cxn modelId="{CCCD26A5-7E11-40D4-90BF-46F37AF28F79}" type="presOf" srcId="{801EBA23-D0C0-4FAC-90B3-DFF327BFC345}" destId="{9DA9A8E9-364C-45C5-8305-0191A75C5A26}" srcOrd="0" destOrd="0" presId="urn:microsoft.com/office/officeart/2005/8/layout/default"/>
    <dgm:cxn modelId="{33D58DAA-FB78-4EC2-BBA6-A07F47292265}" type="presOf" srcId="{75919CC6-E105-48A8-A802-4B113AEC9DAF}" destId="{C1D454C9-6C16-4809-B7B1-291C8BF06038}" srcOrd="0" destOrd="0" presId="urn:microsoft.com/office/officeart/2005/8/layout/default"/>
    <dgm:cxn modelId="{F56579AC-3F04-458F-9A1A-8BEC841A7A0C}" type="presOf" srcId="{2D5AF05C-086C-4927-847E-C2C89EB2DDB3}" destId="{165100E6-854A-4734-A2D2-441D770C5047}" srcOrd="0" destOrd="0" presId="urn:microsoft.com/office/officeart/2005/8/layout/default"/>
    <dgm:cxn modelId="{76A3AEAC-6C71-42B2-AEC5-E94B10D1000E}" type="presOf" srcId="{85AC127B-25DF-45AE-9B46-F4F3FC333AD1}" destId="{F06CF3AD-3D6C-407B-A8FA-6FC2C517027D}" srcOrd="0" destOrd="0" presId="urn:microsoft.com/office/officeart/2005/8/layout/default"/>
    <dgm:cxn modelId="{F323D2B4-6E65-4C82-85BC-24467A3963A1}" type="presOf" srcId="{F4C3026D-507F-45C6-94A9-43216BB34848}" destId="{376241AF-5E5F-4317-8F2A-A0980C370BBB}" srcOrd="0" destOrd="0" presId="urn:microsoft.com/office/officeart/2005/8/layout/default"/>
    <dgm:cxn modelId="{202BFFC1-5027-4AAC-A7E2-5F5D05C2AE20}" srcId="{75919CC6-E105-48A8-A802-4B113AEC9DAF}" destId="{2D5AF05C-086C-4927-847E-C2C89EB2DDB3}" srcOrd="5" destOrd="0" parTransId="{F4A8D371-9BA4-4F4C-A86B-5CBF19DF72BF}" sibTransId="{A48E024C-7C2A-44F3-845E-43546AD8A36F}"/>
    <dgm:cxn modelId="{204F15E2-0965-4174-B071-9A825C66BB62}" type="presOf" srcId="{F5FB119E-A8FE-4139-BBEC-59830958BB65}" destId="{8A646838-BBA3-42CF-8CCD-4FCDBEDC4D42}" srcOrd="0" destOrd="0" presId="urn:microsoft.com/office/officeart/2005/8/layout/default"/>
    <dgm:cxn modelId="{37D066F4-3141-4259-80E7-5A90F8FC9CC0}" srcId="{75919CC6-E105-48A8-A802-4B113AEC9DAF}" destId="{788E1DA5-AA75-4AFD-B32A-FAC71189C357}" srcOrd="0" destOrd="0" parTransId="{8F64829B-CCDB-46E8-A2E7-8B2D06969C0E}" sibTransId="{461CC41A-A34F-4BBD-AFEB-86320B114D50}"/>
    <dgm:cxn modelId="{FC3FA6FB-A29B-48FD-9E3D-AE7EB711A02A}" srcId="{75919CC6-E105-48A8-A802-4B113AEC9DAF}" destId="{2E4563AB-8863-4A1B-AE9B-F431C17B310E}" srcOrd="6" destOrd="0" parTransId="{5DEB2807-21E9-4170-B2A6-C9E25AC798B5}" sibTransId="{0BB67D9A-8CB5-45A2-B1D4-BCB5EABF90A3}"/>
    <dgm:cxn modelId="{0D2F708A-9D9F-459C-86CA-14E5A4F1BB5E}" type="presParOf" srcId="{C1D454C9-6C16-4809-B7B1-291C8BF06038}" destId="{5324F5E4-0941-4DAE-A881-F6B15D3624BB}" srcOrd="0" destOrd="0" presId="urn:microsoft.com/office/officeart/2005/8/layout/default"/>
    <dgm:cxn modelId="{92652852-2CC7-407F-89CC-CC5FFD1DD1FE}" type="presParOf" srcId="{C1D454C9-6C16-4809-B7B1-291C8BF06038}" destId="{EA591FAA-2B2D-478B-9628-89BFBA8119EC}" srcOrd="1" destOrd="0" presId="urn:microsoft.com/office/officeart/2005/8/layout/default"/>
    <dgm:cxn modelId="{A18A2005-2E3F-4261-9091-2339936A8CD1}" type="presParOf" srcId="{C1D454C9-6C16-4809-B7B1-291C8BF06038}" destId="{376241AF-5E5F-4317-8F2A-A0980C370BBB}" srcOrd="2" destOrd="0" presId="urn:microsoft.com/office/officeart/2005/8/layout/default"/>
    <dgm:cxn modelId="{AF4382FA-A706-47F1-8E90-41D28FFB702A}" type="presParOf" srcId="{C1D454C9-6C16-4809-B7B1-291C8BF06038}" destId="{EB713922-BDE2-47FE-908E-D5FE14027A99}" srcOrd="3" destOrd="0" presId="urn:microsoft.com/office/officeart/2005/8/layout/default"/>
    <dgm:cxn modelId="{1DE5AFCF-D3A1-431F-B2D8-CB8345FC986D}" type="presParOf" srcId="{C1D454C9-6C16-4809-B7B1-291C8BF06038}" destId="{9DA9A8E9-364C-45C5-8305-0191A75C5A26}" srcOrd="4" destOrd="0" presId="urn:microsoft.com/office/officeart/2005/8/layout/default"/>
    <dgm:cxn modelId="{3CB1C63F-B7E4-4A05-9B9F-3FD450B814FB}" type="presParOf" srcId="{C1D454C9-6C16-4809-B7B1-291C8BF06038}" destId="{8E5D75B2-5C95-44B1-950E-DA6C208EA2EC}" srcOrd="5" destOrd="0" presId="urn:microsoft.com/office/officeart/2005/8/layout/default"/>
    <dgm:cxn modelId="{12ED1796-F6C9-4CF8-8A15-616EEA6A61A5}" type="presParOf" srcId="{C1D454C9-6C16-4809-B7B1-291C8BF06038}" destId="{59FF3B8E-8204-4022-9C96-59EB7BC5DED2}" srcOrd="6" destOrd="0" presId="urn:microsoft.com/office/officeart/2005/8/layout/default"/>
    <dgm:cxn modelId="{94EB48AA-D8D3-4AC9-AB4A-78A4114AF5A5}" type="presParOf" srcId="{C1D454C9-6C16-4809-B7B1-291C8BF06038}" destId="{520E7E5F-146B-465C-A2F7-7E214ACA9613}" srcOrd="7" destOrd="0" presId="urn:microsoft.com/office/officeart/2005/8/layout/default"/>
    <dgm:cxn modelId="{BC7F1EAA-6048-4BA3-AF46-1CE35B69D167}" type="presParOf" srcId="{C1D454C9-6C16-4809-B7B1-291C8BF06038}" destId="{F06CF3AD-3D6C-407B-A8FA-6FC2C517027D}" srcOrd="8" destOrd="0" presId="urn:microsoft.com/office/officeart/2005/8/layout/default"/>
    <dgm:cxn modelId="{3AD5B651-C4BE-4AAE-AC17-EE2CECF66BA3}" type="presParOf" srcId="{C1D454C9-6C16-4809-B7B1-291C8BF06038}" destId="{85566AA1-C90D-4727-A93D-8DA6361A74D5}" srcOrd="9" destOrd="0" presId="urn:microsoft.com/office/officeart/2005/8/layout/default"/>
    <dgm:cxn modelId="{1D912C0A-A23F-4568-8F36-62474C19C254}" type="presParOf" srcId="{C1D454C9-6C16-4809-B7B1-291C8BF06038}" destId="{165100E6-854A-4734-A2D2-441D770C5047}" srcOrd="10" destOrd="0" presId="urn:microsoft.com/office/officeart/2005/8/layout/default"/>
    <dgm:cxn modelId="{B7E93D8C-C139-4747-B369-02A1A7EB625F}" type="presParOf" srcId="{C1D454C9-6C16-4809-B7B1-291C8BF06038}" destId="{FFBC8440-3115-4F49-B167-261E68430783}" srcOrd="11" destOrd="0" presId="urn:microsoft.com/office/officeart/2005/8/layout/default"/>
    <dgm:cxn modelId="{BEAE1852-0464-4B1C-ABC9-A37CA27E7E1D}" type="presParOf" srcId="{C1D454C9-6C16-4809-B7B1-291C8BF06038}" destId="{A4B3A347-8D06-4D01-B6A6-89BFED4CFF95}" srcOrd="12" destOrd="0" presId="urn:microsoft.com/office/officeart/2005/8/layout/default"/>
    <dgm:cxn modelId="{84E06010-E686-45D3-82E1-4BA90FC938E3}" type="presParOf" srcId="{C1D454C9-6C16-4809-B7B1-291C8BF06038}" destId="{32FE5500-E19E-4A7C-B4FD-E6A700169CF8}" srcOrd="13" destOrd="0" presId="urn:microsoft.com/office/officeart/2005/8/layout/default"/>
    <dgm:cxn modelId="{69076589-AA94-4D31-BAE3-F7CA86B8666E}" type="presParOf" srcId="{C1D454C9-6C16-4809-B7B1-291C8BF06038}" destId="{8A646838-BBA3-42CF-8CCD-4FCDBEDC4D42}" srcOrd="14" destOrd="0" presId="urn:microsoft.com/office/officeart/2005/8/layout/default"/>
    <dgm:cxn modelId="{991BD3ED-F5DC-4832-AC37-8103822BCF7F}" type="presParOf" srcId="{C1D454C9-6C16-4809-B7B1-291C8BF06038}" destId="{7C561DFC-0B0A-4A7B-BFC8-52C19857590C}" srcOrd="15" destOrd="0" presId="urn:microsoft.com/office/officeart/2005/8/layout/default"/>
    <dgm:cxn modelId="{1291FE29-C701-420F-ABA1-B30617F058F0}" type="presParOf" srcId="{C1D454C9-6C16-4809-B7B1-291C8BF06038}" destId="{9E2CB0C4-ED21-4A8D-98A7-B8222BA0A8C5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603711-C7F2-4F06-AD8A-5A5B8490A641}" type="doc">
      <dgm:prSet loTypeId="urn:microsoft.com/office/officeart/2005/8/layout/cycle2" loCatId="cycle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474C9FA-B21E-4860-AF2E-9D5C9CB779E0}">
      <dgm:prSet/>
      <dgm:spPr/>
      <dgm:t>
        <a:bodyPr/>
        <a:lstStyle/>
        <a:p>
          <a:r>
            <a:rPr lang="en-US" b="1"/>
            <a:t>BENEFITS</a:t>
          </a:r>
          <a:endParaRPr lang="en-US"/>
        </a:p>
      </dgm:t>
    </dgm:pt>
    <dgm:pt modelId="{98ABF1EE-5A55-4735-A8A8-0280B4C6B061}" type="parTrans" cxnId="{4E44212B-B370-45CF-9198-55D2F20B013F}">
      <dgm:prSet/>
      <dgm:spPr/>
      <dgm:t>
        <a:bodyPr/>
        <a:lstStyle/>
        <a:p>
          <a:endParaRPr lang="en-US"/>
        </a:p>
      </dgm:t>
    </dgm:pt>
    <dgm:pt modelId="{7C5249CA-03EB-44D7-A546-8CFF557E9A9B}" type="sibTrans" cxnId="{4E44212B-B370-45CF-9198-55D2F20B013F}">
      <dgm:prSet/>
      <dgm:spPr/>
      <dgm:t>
        <a:bodyPr/>
        <a:lstStyle/>
        <a:p>
          <a:endParaRPr lang="en-US"/>
        </a:p>
      </dgm:t>
    </dgm:pt>
    <dgm:pt modelId="{1387691B-41D9-4CB8-9D01-538683C72BAC}">
      <dgm:prSet/>
      <dgm:spPr/>
      <dgm:t>
        <a:bodyPr/>
        <a:lstStyle/>
        <a:p>
          <a:r>
            <a:rPr lang="en-US"/>
            <a:t>Easy and simple to understand</a:t>
          </a:r>
        </a:p>
      </dgm:t>
    </dgm:pt>
    <dgm:pt modelId="{7A2B50F2-0294-420E-9E9C-6C18D1557249}" type="parTrans" cxnId="{E58331AF-99A0-4E2A-932D-D6D817881751}">
      <dgm:prSet/>
      <dgm:spPr/>
      <dgm:t>
        <a:bodyPr/>
        <a:lstStyle/>
        <a:p>
          <a:endParaRPr lang="en-US"/>
        </a:p>
      </dgm:t>
    </dgm:pt>
    <dgm:pt modelId="{6286DB91-06DA-4959-9EC0-D34A047B956B}" type="sibTrans" cxnId="{E58331AF-99A0-4E2A-932D-D6D817881751}">
      <dgm:prSet/>
      <dgm:spPr/>
      <dgm:t>
        <a:bodyPr/>
        <a:lstStyle/>
        <a:p>
          <a:endParaRPr lang="en-US"/>
        </a:p>
      </dgm:t>
    </dgm:pt>
    <dgm:pt modelId="{2F355A46-74E7-446A-AD36-E20CD5DFE1F5}">
      <dgm:prSet/>
      <dgm:spPr/>
      <dgm:t>
        <a:bodyPr/>
        <a:lstStyle/>
        <a:p>
          <a:r>
            <a:rPr lang="en-US"/>
            <a:t>Provides a strong way to examining external environment</a:t>
          </a:r>
        </a:p>
      </dgm:t>
    </dgm:pt>
    <dgm:pt modelId="{5413033F-AC89-44A2-84C3-D7A199ECB248}" type="parTrans" cxnId="{36D7C003-DA32-492E-BB25-740C5F56598F}">
      <dgm:prSet/>
      <dgm:spPr/>
      <dgm:t>
        <a:bodyPr/>
        <a:lstStyle/>
        <a:p>
          <a:endParaRPr lang="en-US"/>
        </a:p>
      </dgm:t>
    </dgm:pt>
    <dgm:pt modelId="{EDB7AE05-671E-498B-B794-DF956473653F}" type="sibTrans" cxnId="{36D7C003-DA32-492E-BB25-740C5F56598F}">
      <dgm:prSet/>
      <dgm:spPr/>
      <dgm:t>
        <a:bodyPr/>
        <a:lstStyle/>
        <a:p>
          <a:endParaRPr lang="en-US"/>
        </a:p>
      </dgm:t>
    </dgm:pt>
    <dgm:pt modelId="{864240C4-1B91-4856-950E-3A403C760C42}">
      <dgm:prSet/>
      <dgm:spPr/>
      <dgm:t>
        <a:bodyPr/>
        <a:lstStyle/>
        <a:p>
          <a:r>
            <a:rPr lang="en-US"/>
            <a:t>Encourages strategic thinking</a:t>
          </a:r>
        </a:p>
      </dgm:t>
    </dgm:pt>
    <dgm:pt modelId="{1A300DD3-BD76-424F-A835-D8A74F0B10CB}" type="parTrans" cxnId="{455E75D3-0CAD-42FF-96D2-C2A8C38A5144}">
      <dgm:prSet/>
      <dgm:spPr/>
      <dgm:t>
        <a:bodyPr/>
        <a:lstStyle/>
        <a:p>
          <a:endParaRPr lang="en-US"/>
        </a:p>
      </dgm:t>
    </dgm:pt>
    <dgm:pt modelId="{E5030C18-6DA8-4769-8D65-C67ABB692C6E}" type="sibTrans" cxnId="{455E75D3-0CAD-42FF-96D2-C2A8C38A5144}">
      <dgm:prSet/>
      <dgm:spPr/>
      <dgm:t>
        <a:bodyPr/>
        <a:lstStyle/>
        <a:p>
          <a:endParaRPr lang="en-US"/>
        </a:p>
      </dgm:t>
    </dgm:pt>
    <dgm:pt modelId="{77965637-99D3-4F9A-AAE6-1283BED5F52E}">
      <dgm:prSet/>
      <dgm:spPr/>
      <dgm:t>
        <a:bodyPr/>
        <a:lstStyle/>
        <a:p>
          <a:r>
            <a:rPr lang="en-US"/>
            <a:t>Threats and opportunities can be identified</a:t>
          </a:r>
        </a:p>
      </dgm:t>
    </dgm:pt>
    <dgm:pt modelId="{42F29625-91FB-4439-A856-248E3AC50310}" type="parTrans" cxnId="{363BB9A7-758E-4B7A-AEFB-EA5FF184F2B6}">
      <dgm:prSet/>
      <dgm:spPr/>
      <dgm:t>
        <a:bodyPr/>
        <a:lstStyle/>
        <a:p>
          <a:endParaRPr lang="en-US"/>
        </a:p>
      </dgm:t>
    </dgm:pt>
    <dgm:pt modelId="{F8B8FC74-6465-4F71-BC1B-27FC4318F4A1}" type="sibTrans" cxnId="{363BB9A7-758E-4B7A-AEFB-EA5FF184F2B6}">
      <dgm:prSet/>
      <dgm:spPr/>
      <dgm:t>
        <a:bodyPr/>
        <a:lstStyle/>
        <a:p>
          <a:endParaRPr lang="en-US"/>
        </a:p>
      </dgm:t>
    </dgm:pt>
    <dgm:pt modelId="{9A8E16D8-45E5-4AA7-B28B-93F820B9BDAC}">
      <dgm:prSet/>
      <dgm:spPr/>
      <dgm:t>
        <a:bodyPr/>
        <a:lstStyle/>
        <a:p>
          <a:r>
            <a:rPr lang="en-US"/>
            <a:t>Can help businesses see future changes</a:t>
          </a:r>
        </a:p>
      </dgm:t>
    </dgm:pt>
    <dgm:pt modelId="{16FBF3D0-104F-4651-BF65-F178160E93AE}" type="parTrans" cxnId="{E4FF9756-7F41-49A3-AB40-317EC71D18BD}">
      <dgm:prSet/>
      <dgm:spPr/>
      <dgm:t>
        <a:bodyPr/>
        <a:lstStyle/>
        <a:p>
          <a:endParaRPr lang="en-US"/>
        </a:p>
      </dgm:t>
    </dgm:pt>
    <dgm:pt modelId="{5D72D5B4-103A-4BDC-B26F-6329CD6A9DB6}" type="sibTrans" cxnId="{E4FF9756-7F41-49A3-AB40-317EC71D18BD}">
      <dgm:prSet/>
      <dgm:spPr/>
      <dgm:t>
        <a:bodyPr/>
        <a:lstStyle/>
        <a:p>
          <a:endParaRPr lang="en-US"/>
        </a:p>
      </dgm:t>
    </dgm:pt>
    <dgm:pt modelId="{4623B224-3F1E-49D8-8123-B27986621232}">
      <dgm:prSet/>
      <dgm:spPr/>
      <dgm:t>
        <a:bodyPr/>
        <a:lstStyle/>
        <a:p>
          <a:r>
            <a:rPr lang="en-US" b="1"/>
            <a:t>CRITICISMS/LIMITATIONS</a:t>
          </a:r>
        </a:p>
      </dgm:t>
    </dgm:pt>
    <dgm:pt modelId="{66FDBB07-AE73-454C-B7F3-8DE542B9F96E}" type="parTrans" cxnId="{D39A9079-3282-42A3-9F9A-D93BB63FB22D}">
      <dgm:prSet/>
      <dgm:spPr/>
      <dgm:t>
        <a:bodyPr/>
        <a:lstStyle/>
        <a:p>
          <a:endParaRPr lang="en-US"/>
        </a:p>
      </dgm:t>
    </dgm:pt>
    <dgm:pt modelId="{6B2171A3-019C-4396-98BC-2EDBD98A0949}" type="sibTrans" cxnId="{D39A9079-3282-42A3-9F9A-D93BB63FB22D}">
      <dgm:prSet/>
      <dgm:spPr/>
      <dgm:t>
        <a:bodyPr/>
        <a:lstStyle/>
        <a:p>
          <a:endParaRPr lang="en-US"/>
        </a:p>
      </dgm:t>
    </dgm:pt>
    <dgm:pt modelId="{27F299F1-0351-4C56-8690-E9BD9F0D35C7}">
      <dgm:prSet/>
      <dgm:spPr/>
      <dgm:t>
        <a:bodyPr/>
        <a:lstStyle/>
        <a:p>
          <a:r>
            <a:rPr lang="en-US"/>
            <a:t>Can produce </a:t>
          </a:r>
          <a:r>
            <a:rPr lang="en-US">
              <a:latin typeface="Neue Haas Grotesk Text Pro"/>
            </a:rPr>
            <a:t>too</a:t>
          </a:r>
          <a:r>
            <a:rPr lang="en-US"/>
            <a:t> much information</a:t>
          </a:r>
        </a:p>
      </dgm:t>
    </dgm:pt>
    <dgm:pt modelId="{7D48ED48-4AAC-4E08-BD58-1303BDCEA8F7}" type="parTrans" cxnId="{B4B4473B-EB68-4F4E-8CA2-AE3FBA5A89E9}">
      <dgm:prSet/>
      <dgm:spPr/>
      <dgm:t>
        <a:bodyPr/>
        <a:lstStyle/>
        <a:p>
          <a:endParaRPr lang="en-US"/>
        </a:p>
      </dgm:t>
    </dgm:pt>
    <dgm:pt modelId="{27EFC39B-FF9D-4EF3-A05B-A2153FD62FA7}" type="sibTrans" cxnId="{B4B4473B-EB68-4F4E-8CA2-AE3FBA5A89E9}">
      <dgm:prSet/>
      <dgm:spPr/>
      <dgm:t>
        <a:bodyPr/>
        <a:lstStyle/>
        <a:p>
          <a:endParaRPr lang="en-US"/>
        </a:p>
      </dgm:t>
    </dgm:pt>
    <dgm:pt modelId="{50AE7FA5-19D8-418F-98BF-BC5971481F4B}">
      <dgm:prSet/>
      <dgm:spPr/>
      <dgm:t>
        <a:bodyPr/>
        <a:lstStyle/>
        <a:p>
          <a:r>
            <a:rPr lang="en-US"/>
            <a:t>Does not examine the internal strengths and weaknesses of businesses</a:t>
          </a:r>
        </a:p>
      </dgm:t>
    </dgm:pt>
    <dgm:pt modelId="{B27FFCE8-4242-41B5-BEF6-800ADFF2B047}" type="parTrans" cxnId="{9154874C-20C9-4A3F-ABED-06E5E90DDEFC}">
      <dgm:prSet/>
      <dgm:spPr/>
      <dgm:t>
        <a:bodyPr/>
        <a:lstStyle/>
        <a:p>
          <a:endParaRPr lang="en-US"/>
        </a:p>
      </dgm:t>
    </dgm:pt>
    <dgm:pt modelId="{96977942-BFC6-4694-BFC4-45C4302C8AFC}" type="sibTrans" cxnId="{9154874C-20C9-4A3F-ABED-06E5E90DDEFC}">
      <dgm:prSet/>
      <dgm:spPr/>
      <dgm:t>
        <a:bodyPr/>
        <a:lstStyle/>
        <a:p>
          <a:endParaRPr lang="en-US"/>
        </a:p>
      </dgm:t>
    </dgm:pt>
    <dgm:pt modelId="{85587D54-B0D5-4FAA-B2BD-BFA9DC51043F}">
      <dgm:prSet/>
      <dgm:spPr/>
      <dgm:t>
        <a:bodyPr/>
        <a:lstStyle/>
        <a:p>
          <a:r>
            <a:rPr lang="en-US"/>
            <a:t>External factors can change quickly, making the analysis outdated</a:t>
          </a:r>
        </a:p>
      </dgm:t>
    </dgm:pt>
    <dgm:pt modelId="{649E7198-C5C8-42F7-BFF3-B8119B4814EB}" type="parTrans" cxnId="{4AEC2239-45FE-4EFA-9F90-451736FB2CBB}">
      <dgm:prSet/>
      <dgm:spPr/>
      <dgm:t>
        <a:bodyPr/>
        <a:lstStyle/>
        <a:p>
          <a:endParaRPr lang="en-US"/>
        </a:p>
      </dgm:t>
    </dgm:pt>
    <dgm:pt modelId="{6B2B5D24-B1FE-4A46-95D6-BC84CE9AEA5A}" type="sibTrans" cxnId="{4AEC2239-45FE-4EFA-9F90-451736FB2CBB}">
      <dgm:prSet/>
      <dgm:spPr/>
      <dgm:t>
        <a:bodyPr/>
        <a:lstStyle/>
        <a:p>
          <a:endParaRPr lang="en-US"/>
        </a:p>
      </dgm:t>
    </dgm:pt>
    <dgm:pt modelId="{DA0BB3F6-4014-4B2C-9DE4-B9B84D15DFA1}">
      <dgm:prSet/>
      <dgm:spPr/>
      <dgm:t>
        <a:bodyPr/>
        <a:lstStyle/>
        <a:p>
          <a:r>
            <a:rPr lang="en-US"/>
            <a:t>Does not explain what action a business could take</a:t>
          </a:r>
        </a:p>
      </dgm:t>
    </dgm:pt>
    <dgm:pt modelId="{907E38F3-04C8-4E01-8E07-C170803662AD}" type="parTrans" cxnId="{E01399C6-8D61-4769-8F34-C0510D4B1A49}">
      <dgm:prSet/>
      <dgm:spPr/>
      <dgm:t>
        <a:bodyPr/>
        <a:lstStyle/>
        <a:p>
          <a:endParaRPr lang="en-US"/>
        </a:p>
      </dgm:t>
    </dgm:pt>
    <dgm:pt modelId="{49F06005-93E0-4C08-9783-205225A1FF1E}" type="sibTrans" cxnId="{E01399C6-8D61-4769-8F34-C0510D4B1A49}">
      <dgm:prSet/>
      <dgm:spPr/>
      <dgm:t>
        <a:bodyPr/>
        <a:lstStyle/>
        <a:p>
          <a:endParaRPr lang="en-US"/>
        </a:p>
      </dgm:t>
    </dgm:pt>
    <dgm:pt modelId="{560D5F56-DFDC-4C4A-9F47-13DAEAEA9C5B}" type="pres">
      <dgm:prSet presAssocID="{DE603711-C7F2-4F06-AD8A-5A5B8490A641}" presName="cycle" presStyleCnt="0">
        <dgm:presLayoutVars>
          <dgm:dir/>
          <dgm:resizeHandles val="exact"/>
        </dgm:presLayoutVars>
      </dgm:prSet>
      <dgm:spPr/>
    </dgm:pt>
    <dgm:pt modelId="{8AD6A206-2168-42F9-91B1-8D30C33DE7B7}" type="pres">
      <dgm:prSet presAssocID="{2474C9FA-B21E-4860-AF2E-9D5C9CB779E0}" presName="node" presStyleLbl="node1" presStyleIdx="0" presStyleCnt="2">
        <dgm:presLayoutVars>
          <dgm:bulletEnabled val="1"/>
        </dgm:presLayoutVars>
      </dgm:prSet>
      <dgm:spPr/>
    </dgm:pt>
    <dgm:pt modelId="{03C3B771-7418-4374-9D5E-B8A8CCBF6F3D}" type="pres">
      <dgm:prSet presAssocID="{7C5249CA-03EB-44D7-A546-8CFF557E9A9B}" presName="sibTrans" presStyleLbl="sibTrans2D1" presStyleIdx="0" presStyleCnt="2"/>
      <dgm:spPr/>
    </dgm:pt>
    <dgm:pt modelId="{3025B454-70DF-4383-9959-A86211095892}" type="pres">
      <dgm:prSet presAssocID="{7C5249CA-03EB-44D7-A546-8CFF557E9A9B}" presName="connectorText" presStyleLbl="sibTrans2D1" presStyleIdx="0" presStyleCnt="2"/>
      <dgm:spPr/>
    </dgm:pt>
    <dgm:pt modelId="{54CBF315-FAF5-493D-8634-768CC498AECA}" type="pres">
      <dgm:prSet presAssocID="{4623B224-3F1E-49D8-8123-B27986621232}" presName="node" presStyleLbl="node1" presStyleIdx="1" presStyleCnt="2">
        <dgm:presLayoutVars>
          <dgm:bulletEnabled val="1"/>
        </dgm:presLayoutVars>
      </dgm:prSet>
      <dgm:spPr/>
    </dgm:pt>
    <dgm:pt modelId="{2EA542ED-5C5E-4878-8216-B43524C24BAB}" type="pres">
      <dgm:prSet presAssocID="{6B2171A3-019C-4396-98BC-2EDBD98A0949}" presName="sibTrans" presStyleLbl="sibTrans2D1" presStyleIdx="1" presStyleCnt="2"/>
      <dgm:spPr/>
    </dgm:pt>
    <dgm:pt modelId="{F32A3C9B-ABBF-433F-B4B6-3375AB293569}" type="pres">
      <dgm:prSet presAssocID="{6B2171A3-019C-4396-98BC-2EDBD98A0949}" presName="connectorText" presStyleLbl="sibTrans2D1" presStyleIdx="1" presStyleCnt="2"/>
      <dgm:spPr/>
    </dgm:pt>
  </dgm:ptLst>
  <dgm:cxnLst>
    <dgm:cxn modelId="{36D7C003-DA32-492E-BB25-740C5F56598F}" srcId="{2474C9FA-B21E-4860-AF2E-9D5C9CB779E0}" destId="{2F355A46-74E7-446A-AD36-E20CD5DFE1F5}" srcOrd="1" destOrd="0" parTransId="{5413033F-AC89-44A2-84C3-D7A199ECB248}" sibTransId="{EDB7AE05-671E-498B-B794-DF956473653F}"/>
    <dgm:cxn modelId="{E672090B-7DD4-4C47-B36A-DECE9C48AA7C}" type="presOf" srcId="{7C5249CA-03EB-44D7-A546-8CFF557E9A9B}" destId="{3025B454-70DF-4383-9959-A86211095892}" srcOrd="1" destOrd="0" presId="urn:microsoft.com/office/officeart/2005/8/layout/cycle2"/>
    <dgm:cxn modelId="{AE6FEA1E-EDFE-4047-BCA9-EDDC71529E13}" type="presOf" srcId="{1387691B-41D9-4CB8-9D01-538683C72BAC}" destId="{8AD6A206-2168-42F9-91B1-8D30C33DE7B7}" srcOrd="0" destOrd="1" presId="urn:microsoft.com/office/officeart/2005/8/layout/cycle2"/>
    <dgm:cxn modelId="{4E44212B-B370-45CF-9198-55D2F20B013F}" srcId="{DE603711-C7F2-4F06-AD8A-5A5B8490A641}" destId="{2474C9FA-B21E-4860-AF2E-9D5C9CB779E0}" srcOrd="0" destOrd="0" parTransId="{98ABF1EE-5A55-4735-A8A8-0280B4C6B061}" sibTransId="{7C5249CA-03EB-44D7-A546-8CFF557E9A9B}"/>
    <dgm:cxn modelId="{21511E2E-8FF7-41F6-B5F4-7E8F877E6EF8}" type="presOf" srcId="{77965637-99D3-4F9A-AAE6-1283BED5F52E}" destId="{8AD6A206-2168-42F9-91B1-8D30C33DE7B7}" srcOrd="0" destOrd="4" presId="urn:microsoft.com/office/officeart/2005/8/layout/cycle2"/>
    <dgm:cxn modelId="{53E7AD34-AAE2-4F80-B262-31BC8B0A8015}" type="presOf" srcId="{7C5249CA-03EB-44D7-A546-8CFF557E9A9B}" destId="{03C3B771-7418-4374-9D5E-B8A8CCBF6F3D}" srcOrd="0" destOrd="0" presId="urn:microsoft.com/office/officeart/2005/8/layout/cycle2"/>
    <dgm:cxn modelId="{4AEC2239-45FE-4EFA-9F90-451736FB2CBB}" srcId="{4623B224-3F1E-49D8-8123-B27986621232}" destId="{85587D54-B0D5-4FAA-B2BD-BFA9DC51043F}" srcOrd="2" destOrd="0" parTransId="{649E7198-C5C8-42F7-BFF3-B8119B4814EB}" sibTransId="{6B2B5D24-B1FE-4A46-95D6-BC84CE9AEA5A}"/>
    <dgm:cxn modelId="{B4B4473B-EB68-4F4E-8CA2-AE3FBA5A89E9}" srcId="{4623B224-3F1E-49D8-8123-B27986621232}" destId="{27F299F1-0351-4C56-8690-E9BD9F0D35C7}" srcOrd="0" destOrd="0" parTransId="{7D48ED48-4AAC-4E08-BD58-1303BDCEA8F7}" sibTransId="{27EFC39B-FF9D-4EF3-A05B-A2153FD62FA7}"/>
    <dgm:cxn modelId="{D5810F3C-E9EB-426F-90A3-DC9F883C8647}" type="presOf" srcId="{9A8E16D8-45E5-4AA7-B28B-93F820B9BDAC}" destId="{8AD6A206-2168-42F9-91B1-8D30C33DE7B7}" srcOrd="0" destOrd="5" presId="urn:microsoft.com/office/officeart/2005/8/layout/cycle2"/>
    <dgm:cxn modelId="{4A09B965-D976-4723-9290-71F721476BDF}" type="presOf" srcId="{864240C4-1B91-4856-950E-3A403C760C42}" destId="{8AD6A206-2168-42F9-91B1-8D30C33DE7B7}" srcOrd="0" destOrd="3" presId="urn:microsoft.com/office/officeart/2005/8/layout/cycle2"/>
    <dgm:cxn modelId="{9154874C-20C9-4A3F-ABED-06E5E90DDEFC}" srcId="{4623B224-3F1E-49D8-8123-B27986621232}" destId="{50AE7FA5-19D8-418F-98BF-BC5971481F4B}" srcOrd="1" destOrd="0" parTransId="{B27FFCE8-4242-41B5-BEF6-800ADFF2B047}" sibTransId="{96977942-BFC6-4694-BFC4-45C4302C8AFC}"/>
    <dgm:cxn modelId="{E4FF9756-7F41-49A3-AB40-317EC71D18BD}" srcId="{2474C9FA-B21E-4860-AF2E-9D5C9CB779E0}" destId="{9A8E16D8-45E5-4AA7-B28B-93F820B9BDAC}" srcOrd="4" destOrd="0" parTransId="{16FBF3D0-104F-4651-BF65-F178160E93AE}" sibTransId="{5D72D5B4-103A-4BDC-B26F-6329CD6A9DB6}"/>
    <dgm:cxn modelId="{013F3978-A99D-428F-91A7-34688083A611}" type="presOf" srcId="{4623B224-3F1E-49D8-8123-B27986621232}" destId="{54CBF315-FAF5-493D-8634-768CC498AECA}" srcOrd="0" destOrd="0" presId="urn:microsoft.com/office/officeart/2005/8/layout/cycle2"/>
    <dgm:cxn modelId="{D39A9079-3282-42A3-9F9A-D93BB63FB22D}" srcId="{DE603711-C7F2-4F06-AD8A-5A5B8490A641}" destId="{4623B224-3F1E-49D8-8123-B27986621232}" srcOrd="1" destOrd="0" parTransId="{66FDBB07-AE73-454C-B7F3-8DE542B9F96E}" sibTransId="{6B2171A3-019C-4396-98BC-2EDBD98A0949}"/>
    <dgm:cxn modelId="{F61F325A-7B8F-4A29-8B28-3B669D35243A}" type="presOf" srcId="{DE603711-C7F2-4F06-AD8A-5A5B8490A641}" destId="{560D5F56-DFDC-4C4A-9F47-13DAEAEA9C5B}" srcOrd="0" destOrd="0" presId="urn:microsoft.com/office/officeart/2005/8/layout/cycle2"/>
    <dgm:cxn modelId="{827BAE7A-BE00-4F21-9BAC-58276691C927}" type="presOf" srcId="{6B2171A3-019C-4396-98BC-2EDBD98A0949}" destId="{2EA542ED-5C5E-4878-8216-B43524C24BAB}" srcOrd="0" destOrd="0" presId="urn:microsoft.com/office/officeart/2005/8/layout/cycle2"/>
    <dgm:cxn modelId="{206E788C-A7F1-4569-A317-18D814FA70F6}" type="presOf" srcId="{27F299F1-0351-4C56-8690-E9BD9F0D35C7}" destId="{54CBF315-FAF5-493D-8634-768CC498AECA}" srcOrd="0" destOrd="1" presId="urn:microsoft.com/office/officeart/2005/8/layout/cycle2"/>
    <dgm:cxn modelId="{3C00BF95-33A9-4F13-A480-7796C93E478A}" type="presOf" srcId="{6B2171A3-019C-4396-98BC-2EDBD98A0949}" destId="{F32A3C9B-ABBF-433F-B4B6-3375AB293569}" srcOrd="1" destOrd="0" presId="urn:microsoft.com/office/officeart/2005/8/layout/cycle2"/>
    <dgm:cxn modelId="{363BB9A7-758E-4B7A-AEFB-EA5FF184F2B6}" srcId="{2474C9FA-B21E-4860-AF2E-9D5C9CB779E0}" destId="{77965637-99D3-4F9A-AAE6-1283BED5F52E}" srcOrd="3" destOrd="0" parTransId="{42F29625-91FB-4439-A856-248E3AC50310}" sibTransId="{F8B8FC74-6465-4F71-BC1B-27FC4318F4A1}"/>
    <dgm:cxn modelId="{4DC8CDA8-2153-4D1F-AD30-E7818235A3A3}" type="presOf" srcId="{2474C9FA-B21E-4860-AF2E-9D5C9CB779E0}" destId="{8AD6A206-2168-42F9-91B1-8D30C33DE7B7}" srcOrd="0" destOrd="0" presId="urn:microsoft.com/office/officeart/2005/8/layout/cycle2"/>
    <dgm:cxn modelId="{FC8B9BAE-6FF6-4E7D-AEFD-4FFD6801EDBE}" type="presOf" srcId="{50AE7FA5-19D8-418F-98BF-BC5971481F4B}" destId="{54CBF315-FAF5-493D-8634-768CC498AECA}" srcOrd="0" destOrd="2" presId="urn:microsoft.com/office/officeart/2005/8/layout/cycle2"/>
    <dgm:cxn modelId="{E58331AF-99A0-4E2A-932D-D6D817881751}" srcId="{2474C9FA-B21E-4860-AF2E-9D5C9CB779E0}" destId="{1387691B-41D9-4CB8-9D01-538683C72BAC}" srcOrd="0" destOrd="0" parTransId="{7A2B50F2-0294-420E-9E9C-6C18D1557249}" sibTransId="{6286DB91-06DA-4959-9EC0-D34A047B956B}"/>
    <dgm:cxn modelId="{FED62FB7-CDC5-4E04-B4CB-E5C7B0474461}" type="presOf" srcId="{85587D54-B0D5-4FAA-B2BD-BFA9DC51043F}" destId="{54CBF315-FAF5-493D-8634-768CC498AECA}" srcOrd="0" destOrd="3" presId="urn:microsoft.com/office/officeart/2005/8/layout/cycle2"/>
    <dgm:cxn modelId="{E01399C6-8D61-4769-8F34-C0510D4B1A49}" srcId="{4623B224-3F1E-49D8-8123-B27986621232}" destId="{DA0BB3F6-4014-4B2C-9DE4-B9B84D15DFA1}" srcOrd="3" destOrd="0" parTransId="{907E38F3-04C8-4E01-8E07-C170803662AD}" sibTransId="{49F06005-93E0-4C08-9783-205225A1FF1E}"/>
    <dgm:cxn modelId="{455E75D3-0CAD-42FF-96D2-C2A8C38A5144}" srcId="{2474C9FA-B21E-4860-AF2E-9D5C9CB779E0}" destId="{864240C4-1B91-4856-950E-3A403C760C42}" srcOrd="2" destOrd="0" parTransId="{1A300DD3-BD76-424F-A835-D8A74F0B10CB}" sibTransId="{E5030C18-6DA8-4769-8D65-C67ABB692C6E}"/>
    <dgm:cxn modelId="{112A16ED-6FBD-4E3D-AD29-48C20707091D}" type="presOf" srcId="{2F355A46-74E7-446A-AD36-E20CD5DFE1F5}" destId="{8AD6A206-2168-42F9-91B1-8D30C33DE7B7}" srcOrd="0" destOrd="2" presId="urn:microsoft.com/office/officeart/2005/8/layout/cycle2"/>
    <dgm:cxn modelId="{FAE0BBF3-0F4A-4A11-A08D-DAB85F2BAE44}" type="presOf" srcId="{DA0BB3F6-4014-4B2C-9DE4-B9B84D15DFA1}" destId="{54CBF315-FAF5-493D-8634-768CC498AECA}" srcOrd="0" destOrd="4" presId="urn:microsoft.com/office/officeart/2005/8/layout/cycle2"/>
    <dgm:cxn modelId="{F6F4434C-D4FE-4B23-BF02-1E93C9B8F5D1}" type="presParOf" srcId="{560D5F56-DFDC-4C4A-9F47-13DAEAEA9C5B}" destId="{8AD6A206-2168-42F9-91B1-8D30C33DE7B7}" srcOrd="0" destOrd="0" presId="urn:microsoft.com/office/officeart/2005/8/layout/cycle2"/>
    <dgm:cxn modelId="{12D1C9AF-3C90-4EA6-A5A7-7B0764DB75B1}" type="presParOf" srcId="{560D5F56-DFDC-4C4A-9F47-13DAEAEA9C5B}" destId="{03C3B771-7418-4374-9D5E-B8A8CCBF6F3D}" srcOrd="1" destOrd="0" presId="urn:microsoft.com/office/officeart/2005/8/layout/cycle2"/>
    <dgm:cxn modelId="{CA9C966F-A97E-44A5-9D92-8D7AB19C3A2B}" type="presParOf" srcId="{03C3B771-7418-4374-9D5E-B8A8CCBF6F3D}" destId="{3025B454-70DF-4383-9959-A86211095892}" srcOrd="0" destOrd="0" presId="urn:microsoft.com/office/officeart/2005/8/layout/cycle2"/>
    <dgm:cxn modelId="{757596B5-F00B-468C-9C2C-12750FED8CB9}" type="presParOf" srcId="{560D5F56-DFDC-4C4A-9F47-13DAEAEA9C5B}" destId="{54CBF315-FAF5-493D-8634-768CC498AECA}" srcOrd="2" destOrd="0" presId="urn:microsoft.com/office/officeart/2005/8/layout/cycle2"/>
    <dgm:cxn modelId="{EBDDEE68-A7E4-4D56-8C4D-F251718A8B11}" type="presParOf" srcId="{560D5F56-DFDC-4C4A-9F47-13DAEAEA9C5B}" destId="{2EA542ED-5C5E-4878-8216-B43524C24BAB}" srcOrd="3" destOrd="0" presId="urn:microsoft.com/office/officeart/2005/8/layout/cycle2"/>
    <dgm:cxn modelId="{FBBFA56F-51F5-4462-8417-1B53418C7729}" type="presParOf" srcId="{2EA542ED-5C5E-4878-8216-B43524C24BAB}" destId="{F32A3C9B-ABBF-433F-B4B6-3375AB29356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24F5E4-0941-4DAE-A881-F6B15D3624BB}">
      <dsp:nvSpPr>
        <dsp:cNvPr id="0" name=""/>
        <dsp:cNvSpPr/>
      </dsp:nvSpPr>
      <dsp:spPr>
        <a:xfrm>
          <a:off x="347356" y="1998"/>
          <a:ext cx="2150651" cy="129039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Root problem</a:t>
          </a:r>
          <a:r>
            <a:rPr lang="en-GB" sz="1600" kern="1200"/>
            <a:t> Sales have stopped Growing </a:t>
          </a:r>
          <a:endParaRPr lang="en-US" sz="1600" kern="1200"/>
        </a:p>
      </dsp:txBody>
      <dsp:txXfrm>
        <a:off x="347356" y="1998"/>
        <a:ext cx="2150651" cy="1290390"/>
      </dsp:txXfrm>
    </dsp:sp>
    <dsp:sp modelId="{376241AF-5E5F-4317-8F2A-A0980C370BBB}">
      <dsp:nvSpPr>
        <dsp:cNvPr id="0" name=""/>
        <dsp:cNvSpPr/>
      </dsp:nvSpPr>
      <dsp:spPr>
        <a:xfrm>
          <a:off x="2713072" y="1998"/>
          <a:ext cx="2150651" cy="129039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Sales </a:t>
          </a:r>
          <a:r>
            <a:rPr lang="en-GB" sz="1600" kern="1200">
              <a:latin typeface="Neue Haas Grotesk Text Pro"/>
            </a:rPr>
            <a:t>between 2023 and 2025 remained around 25% below 2019 levels</a:t>
          </a:r>
          <a:endParaRPr lang="en-US" sz="1600" kern="1200"/>
        </a:p>
      </dsp:txBody>
      <dsp:txXfrm>
        <a:off x="2713072" y="1998"/>
        <a:ext cx="2150651" cy="1290390"/>
      </dsp:txXfrm>
    </dsp:sp>
    <dsp:sp modelId="{9DA9A8E9-364C-45C5-8305-0191A75C5A26}">
      <dsp:nvSpPr>
        <dsp:cNvPr id="0" name=""/>
        <dsp:cNvSpPr/>
      </dsp:nvSpPr>
      <dsp:spPr>
        <a:xfrm>
          <a:off x="5078789" y="1998"/>
          <a:ext cx="2150651" cy="129039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Changes since Covid-19 has impacted customers</a:t>
          </a:r>
          <a:endParaRPr lang="en-US" sz="1600" kern="1200"/>
        </a:p>
      </dsp:txBody>
      <dsp:txXfrm>
        <a:off x="5078789" y="1998"/>
        <a:ext cx="2150651" cy="1290390"/>
      </dsp:txXfrm>
    </dsp:sp>
    <dsp:sp modelId="{59FF3B8E-8204-4022-9C96-59EB7BC5DED2}">
      <dsp:nvSpPr>
        <dsp:cNvPr id="0" name=""/>
        <dsp:cNvSpPr/>
      </dsp:nvSpPr>
      <dsp:spPr>
        <a:xfrm>
          <a:off x="7444505" y="1998"/>
          <a:ext cx="2150651" cy="129039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Competition  from other businesses</a:t>
          </a:r>
          <a:endParaRPr lang="en-US" sz="1600" kern="1200"/>
        </a:p>
      </dsp:txBody>
      <dsp:txXfrm>
        <a:off x="7444505" y="1998"/>
        <a:ext cx="2150651" cy="1290390"/>
      </dsp:txXfrm>
    </dsp:sp>
    <dsp:sp modelId="{F06CF3AD-3D6C-407B-A8FA-6FC2C517027D}">
      <dsp:nvSpPr>
        <dsp:cNvPr id="0" name=""/>
        <dsp:cNvSpPr/>
      </dsp:nvSpPr>
      <dsp:spPr>
        <a:xfrm>
          <a:off x="347356" y="1507454"/>
          <a:ext cx="2150651" cy="129039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Economic pressures affecting customers spending</a:t>
          </a:r>
          <a:endParaRPr lang="en-US" sz="1600" kern="1200"/>
        </a:p>
      </dsp:txBody>
      <dsp:txXfrm>
        <a:off x="347356" y="1507454"/>
        <a:ext cx="2150651" cy="1290390"/>
      </dsp:txXfrm>
    </dsp:sp>
    <dsp:sp modelId="{165100E6-854A-4734-A2D2-441D770C5047}">
      <dsp:nvSpPr>
        <dsp:cNvPr id="0" name=""/>
        <dsp:cNvSpPr/>
      </dsp:nvSpPr>
      <dsp:spPr>
        <a:xfrm>
          <a:off x="2713072" y="1507454"/>
          <a:ext cx="2150651" cy="129039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mix of Internal and External problems</a:t>
          </a:r>
          <a:endParaRPr lang="en-US" sz="1600" kern="1200"/>
        </a:p>
      </dsp:txBody>
      <dsp:txXfrm>
        <a:off x="2713072" y="1507454"/>
        <a:ext cx="2150651" cy="1290390"/>
      </dsp:txXfrm>
    </dsp:sp>
    <dsp:sp modelId="{A4B3A347-8D06-4D01-B6A6-89BFED4CFF95}">
      <dsp:nvSpPr>
        <dsp:cNvPr id="0" name=""/>
        <dsp:cNvSpPr/>
      </dsp:nvSpPr>
      <dsp:spPr>
        <a:xfrm>
          <a:off x="5078789" y="1507454"/>
          <a:ext cx="2150651" cy="129039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Neue Haas Grotesk Text Pro"/>
            </a:rPr>
            <a:t>External are from covid 19,fewer visitors to retail park, rising cost</a:t>
          </a:r>
        </a:p>
      </dsp:txBody>
      <dsp:txXfrm>
        <a:off x="5078789" y="1507454"/>
        <a:ext cx="2150651" cy="1290390"/>
      </dsp:txXfrm>
    </dsp:sp>
    <dsp:sp modelId="{8A646838-BBA3-42CF-8CCD-4FCDBEDC4D42}">
      <dsp:nvSpPr>
        <dsp:cNvPr id="0" name=""/>
        <dsp:cNvSpPr/>
      </dsp:nvSpPr>
      <dsp:spPr>
        <a:xfrm>
          <a:off x="7444505" y="1507454"/>
          <a:ext cx="2150651" cy="129039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Neue Haas Grotesk Text Pro"/>
            </a:rPr>
            <a:t>Internal are include marketing, online ordering, if prices of products meet the customer needs</a:t>
          </a:r>
        </a:p>
      </dsp:txBody>
      <dsp:txXfrm>
        <a:off x="7444505" y="1507454"/>
        <a:ext cx="2150651" cy="1290390"/>
      </dsp:txXfrm>
    </dsp:sp>
    <dsp:sp modelId="{9E2CB0C4-ED21-4A8D-98A7-B8222BA0A8C5}">
      <dsp:nvSpPr>
        <dsp:cNvPr id="0" name=""/>
        <dsp:cNvSpPr/>
      </dsp:nvSpPr>
      <dsp:spPr>
        <a:xfrm>
          <a:off x="3895930" y="3012910"/>
          <a:ext cx="2150651" cy="129039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control varies depending on the problem</a:t>
          </a:r>
          <a:endParaRPr lang="en-US" sz="1600" kern="1200"/>
        </a:p>
      </dsp:txBody>
      <dsp:txXfrm>
        <a:off x="3895930" y="3012910"/>
        <a:ext cx="2150651" cy="12903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D6A206-2168-42F9-91B1-8D30C33DE7B7}">
      <dsp:nvSpPr>
        <dsp:cNvPr id="0" name=""/>
        <dsp:cNvSpPr/>
      </dsp:nvSpPr>
      <dsp:spPr>
        <a:xfrm>
          <a:off x="1665" y="167081"/>
          <a:ext cx="3971137" cy="39711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BENEFITS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Easy and simple to understand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Provides a strong way to examining external environment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Encourages strategic thinking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Threats and opportunities can be identified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Can help businesses see future changes</a:t>
          </a:r>
        </a:p>
      </dsp:txBody>
      <dsp:txXfrm>
        <a:off x="583225" y="748641"/>
        <a:ext cx="2808017" cy="2808017"/>
      </dsp:txXfrm>
    </dsp:sp>
    <dsp:sp modelId="{03C3B771-7418-4374-9D5E-B8A8CCBF6F3D}">
      <dsp:nvSpPr>
        <dsp:cNvPr id="0" name=""/>
        <dsp:cNvSpPr/>
      </dsp:nvSpPr>
      <dsp:spPr>
        <a:xfrm>
          <a:off x="3663335" y="-394163"/>
          <a:ext cx="2475608" cy="13402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663335" y="-126111"/>
        <a:ext cx="2073530" cy="804155"/>
      </dsp:txXfrm>
    </dsp:sp>
    <dsp:sp modelId="{54CBF315-FAF5-493D-8634-768CC498AECA}">
      <dsp:nvSpPr>
        <dsp:cNvPr id="0" name=""/>
        <dsp:cNvSpPr/>
      </dsp:nvSpPr>
      <dsp:spPr>
        <a:xfrm>
          <a:off x="5969605" y="167081"/>
          <a:ext cx="3971137" cy="39711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CRITICISMS/LIMITATIONS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Can produce </a:t>
          </a:r>
          <a:r>
            <a:rPr lang="en-US" sz="1200" kern="1200">
              <a:latin typeface="Neue Haas Grotesk Text Pro"/>
            </a:rPr>
            <a:t>too</a:t>
          </a:r>
          <a:r>
            <a:rPr lang="en-US" sz="1200" kern="1200"/>
            <a:t> much information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Does not examine the internal strengths and weaknesses of businesses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External factors can change quickly, making the analysis outdated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Does not explain what action a business could take</a:t>
          </a:r>
        </a:p>
      </dsp:txBody>
      <dsp:txXfrm>
        <a:off x="6551165" y="748641"/>
        <a:ext cx="2808017" cy="2808017"/>
      </dsp:txXfrm>
    </dsp:sp>
    <dsp:sp modelId="{2EA542ED-5C5E-4878-8216-B43524C24BAB}">
      <dsp:nvSpPr>
        <dsp:cNvPr id="0" name=""/>
        <dsp:cNvSpPr/>
      </dsp:nvSpPr>
      <dsp:spPr>
        <a:xfrm rot="10800000">
          <a:off x="3803464" y="3359204"/>
          <a:ext cx="2475608" cy="13402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4205542" y="3627256"/>
        <a:ext cx="2073530" cy="804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359139-99F8-4B6E-8834-95F2B9D91EE4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517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1866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9FB602-DB7A-4B0E-854D-FB51F38BB0AA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723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271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576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97373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8FC9B1-6F61-4A8F-9F5E-715654075A93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US"/>
              <a:t>Click to edit Master text styles</a:t>
            </a:r>
          </a:p>
          <a:p>
            <a:pPr marL="228600" lvl="1" indent="-228600"/>
            <a:r>
              <a:rPr lang="en-US"/>
              <a:t>Second level</a:t>
            </a:r>
          </a:p>
          <a:p>
            <a:pPr marL="228600" lvl="2" indent="-228600"/>
            <a:r>
              <a:rPr lang="en-US"/>
              <a:t>Third level</a:t>
            </a:r>
          </a:p>
          <a:p>
            <a:pPr marL="228600" lvl="3" indent="-228600"/>
            <a:r>
              <a:rPr lang="en-US"/>
              <a:t>Fourth level</a:t>
            </a:r>
          </a:p>
          <a:p>
            <a:pPr marL="228600" lvl="4" indent="-228600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0632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132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6CB2F34-49A1-4C07-91D5-90BE967306D3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03810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4EE7FE5-A250-423F-B9E1-3EE5D07A8055}" type="datetimeFigureOut">
              <a:rPr lang="en-US" dirty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00541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48B2456C-66BE-435E-8059-3A9CD55F29F9}" type="datetimeFigureOut">
              <a:rPr lang="en-US" dirty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309367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17409D93-5111-4952-AC4F-FA1AE909A4B8}" type="datetimeFigureOut">
              <a:rPr lang="en-US" dirty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01515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43E10B2-AFF3-4A4A-BC83-5BB137C878CB}" type="datetimeFigureOut">
              <a:rPr lang="en-US" dirty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8659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C1935215-257D-4F50-AF56-70E3294947FA}" type="datetimeFigureOut">
              <a:rPr lang="en-US" dirty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/>
            <a:ahLst/>
            <a:cxnLst/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850021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2B0E3CDF-6E7C-4C67-B567-8606B07963A0}" type="datetimeFigureOut">
              <a:rPr lang="en-US" dirty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906878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5060FE60-4389-4D8B-84BB-900FC000024C}" type="datetimeFigureOut">
              <a:rPr lang="en-US" dirty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580297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6709B22-BFE8-4BFE-80D5-4133DC0C2AC6}" type="datetimeFigureOut">
              <a:rPr lang="en-US" dirty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333992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BFCE55E5-7E1C-4243-A685-91A6EB8BE97F}" type="datetimeFigureOut">
              <a:rPr lang="en-US" dirty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96548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AFD96D-C3CB-4F44-8CE3-582861660F11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13788906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332489-DC9C-40A3-89C4-AFC56B3B0CAB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969046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403F4C9-1C82-4616-8D26-0B0587291200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4201912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C42AE-61C6-458B-86C3-22D39A5E8956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867232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3D71BEE-9C65-4D84-970B-0B47E929926B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96845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AFCF02-D35E-46A4-B7A1-1A2B81F8D932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0176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A57AF51-4D04-4E0C-B33D-81940CAB4B0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5647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DABFCF2-BE01-43CB-85B3-49CC0FE55050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0942901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19A0F5-9D15-4E68-95BA-31AD4F5D84D0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9253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F288AF9F-2338-4040-A485-373B8EC8151E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7283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26" r:id="rId1"/>
    <p:sldLayoutId id="2147484027" r:id="rId2"/>
    <p:sldLayoutId id="2147484028" r:id="rId3"/>
    <p:sldLayoutId id="2147484029" r:id="rId4"/>
    <p:sldLayoutId id="2147484030" r:id="rId5"/>
    <p:sldLayoutId id="2147484031" r:id="rId6"/>
    <p:sldLayoutId id="2147484032" r:id="rId7"/>
    <p:sldLayoutId id="2147484033" r:id="rId8"/>
    <p:sldLayoutId id="2147484034" r:id="rId9"/>
    <p:sldLayoutId id="2147484035" r:id="rId10"/>
    <p:sldLayoutId id="2147484036" r:id="rId11"/>
    <p:sldLayoutId id="2147484037" r:id="rId12"/>
    <p:sldLayoutId id="2147484038" r:id="rId13"/>
    <p:sldLayoutId id="2147484039" r:id="rId14"/>
    <p:sldLayoutId id="2147484040" r:id="rId15"/>
    <p:sldLayoutId id="2147484041" r:id="rId16"/>
    <p:sldLayoutId id="2147484042" r:id="rId17"/>
    <p:sldLayoutId id="2147484043" r:id="rId18"/>
    <p:sldLayoutId id="2147484044" r:id="rId19"/>
    <p:sldLayoutId id="2147484045" r:id="rId20"/>
    <p:sldLayoutId id="2147484046" r:id="rId21"/>
    <p:sldLayoutId id="2147484047" r:id="rId22"/>
    <p:sldLayoutId id="2147484048" r:id="rId23"/>
    <p:sldLayoutId id="2147484049" r:id="rId24"/>
    <p:sldLayoutId id="2147484050" r:id="rId25"/>
    <p:sldLayoutId id="2147484051" r:id="rId26"/>
    <p:sldLayoutId id="2147484052" r:id="rId27"/>
  </p:sldLayoutIdLst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 userDrawn="1">
          <p15:clr>
            <a:srgbClr val="F26B43"/>
          </p15:clr>
        </p15:guide>
        <p15:guide id="4" orient="horz" pos="264" userDrawn="1">
          <p15:clr>
            <a:srgbClr val="F26B43"/>
          </p15:clr>
        </p15:guide>
        <p15:guide id="5" pos="7416" userDrawn="1">
          <p15:clr>
            <a:srgbClr val="F26B43"/>
          </p15:clr>
        </p15:guide>
        <p15:guide id="12" pos="4632" userDrawn="1">
          <p15:clr>
            <a:srgbClr val="F26B43"/>
          </p15:clr>
        </p15:guide>
        <p15:guide id="13" pos="5544" userDrawn="1">
          <p15:clr>
            <a:srgbClr val="F26B43"/>
          </p15:clr>
        </p15:guide>
        <p15:guide id="26" pos="2784" userDrawn="1">
          <p15:clr>
            <a:srgbClr val="F26B43"/>
          </p15:clr>
        </p15:guide>
        <p15:guide id="27" pos="3048" userDrawn="1">
          <p15:clr>
            <a:srgbClr val="F26B43"/>
          </p15:clr>
        </p15:guide>
        <p15:guide id="29" pos="3960" userDrawn="1">
          <p15:clr>
            <a:srgbClr val="F26B43"/>
          </p15:clr>
        </p15:guide>
        <p15:guide id="30" pos="1176" userDrawn="1">
          <p15:clr>
            <a:srgbClr val="F26B43"/>
          </p15:clr>
        </p15:guide>
        <p15:guide id="31" pos="912" userDrawn="1">
          <p15:clr>
            <a:srgbClr val="F26B43"/>
          </p15:clr>
        </p15:guide>
        <p15:guide id="32" pos="3696" userDrawn="1">
          <p15:clr>
            <a:srgbClr val="F26B43"/>
          </p15:clr>
        </p15:guide>
        <p15:guide id="33" pos="1848" userDrawn="1">
          <p15:clr>
            <a:srgbClr val="F26B43"/>
          </p15:clr>
        </p15:guide>
        <p15:guide id="34" pos="2112" userDrawn="1">
          <p15:clr>
            <a:srgbClr val="F26B43"/>
          </p15:clr>
        </p15:guide>
        <p15:guide id="36" pos="6528" userDrawn="1">
          <p15:clr>
            <a:srgbClr val="F26B43"/>
          </p15:clr>
        </p15:guide>
        <p15:guide id="37" pos="6744" userDrawn="1">
          <p15:clr>
            <a:srgbClr val="F26B43"/>
          </p15:clr>
        </p15:guide>
        <p15:guide id="42" orient="horz" pos="39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cw.tudelft.nl/courses/creative-problem-solving-and-decision-making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lmomonster.blogspot.com/2011/01/portos-bakery-cafe-downey.html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ps2020-wiki3.dee.isep.ipp.pt/doku.php?id=report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>
            <a:extLst>
              <a:ext uri="{FF2B5EF4-FFF2-40B4-BE49-F238E27FC236}">
                <a16:creationId xmlns:a16="http://schemas.microsoft.com/office/drawing/2014/main" id="{DC62B9D3-F955-D381-5F04-7023CAD08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kern="1200" spc="-110" baseline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Stacey Hopkins</a:t>
            </a:r>
            <a:br>
              <a:rPr lang="en-US" sz="2000" b="1" kern="1200" spc="-110" baseline="0" dirty="0"/>
            </a:br>
            <a:br>
              <a:rPr lang="en-US" sz="2000" b="1" kern="1200" spc="-110" baseline="0" dirty="0"/>
            </a:br>
            <a:r>
              <a:rPr lang="en-US" sz="2000" b="1" kern="1200" spc="-110" baseline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2543014</a:t>
            </a:r>
            <a:br>
              <a:rPr lang="en-US" sz="2000" b="1" kern="1200" spc="-110" baseline="0" dirty="0"/>
            </a:br>
            <a:br>
              <a:rPr lang="en-US" sz="2000" b="1" dirty="0"/>
            </a:br>
            <a:r>
              <a:rPr lang="en-US" sz="2000" b="1">
                <a:solidFill>
                  <a:schemeClr val="accent3"/>
                </a:solidFill>
              </a:rPr>
              <a:t>Bohdan Kavalov</a:t>
            </a:r>
            <a:endParaRPr lang="en-US" sz="2000">
              <a:solidFill>
                <a:schemeClr val="accent3"/>
              </a:solidFill>
            </a:endParaRPr>
          </a:p>
          <a:p>
            <a:br>
              <a:rPr lang="en-US" sz="2000" b="1" kern="1200" spc="-110" baseline="0" dirty="0"/>
            </a:br>
            <a:r>
              <a:rPr lang="en-US" sz="2000" b="1">
                <a:solidFill>
                  <a:schemeClr val="accent3"/>
                </a:solidFill>
              </a:rPr>
              <a:t>LCLM 4004  </a:t>
            </a:r>
            <a:br>
              <a:rPr lang="en-US" sz="2000" b="1" kern="1200" spc="-110" baseline="0" dirty="0"/>
            </a:br>
            <a:br>
              <a:rPr lang="en-US" sz="2000" b="1" kern="1200" spc="-110" baseline="0" dirty="0"/>
            </a:br>
            <a:r>
              <a:rPr lang="en-US" sz="2000" b="1" kern="1200" spc="-110" baseline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Problem Solving and Decision Making</a:t>
            </a:r>
            <a:br>
              <a:rPr lang="en-US" sz="2000" b="1" kern="1200" spc="-110" baseline="0" dirty="0"/>
            </a:br>
            <a:br>
              <a:rPr lang="en-US" sz="2000" b="1" kern="1200" spc="-110" baseline="0" dirty="0"/>
            </a:br>
            <a:endParaRPr lang="en-US" sz="2000" b="1">
              <a:solidFill>
                <a:schemeClr val="accent3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51132E-601F-1AC3-C30C-298AB3B3D3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071" b="13849"/>
          <a:stretch>
            <a:fillRect/>
          </a:stretch>
        </p:blipFill>
        <p:spPr>
          <a:xfrm>
            <a:off x="20" y="10"/>
            <a:ext cx="12191980" cy="2555741"/>
          </a:xfrm>
          <a:prstGeom prst="rect">
            <a:avLst/>
          </a:prstGeom>
          <a:noFill/>
        </p:spPr>
      </p:pic>
      <p:sp>
        <p:nvSpPr>
          <p:cNvPr id="19" name="Footer Placeholder 2">
            <a:extLst>
              <a:ext uri="{FF2B5EF4-FFF2-40B4-BE49-F238E27FC236}">
                <a16:creationId xmlns:a16="http://schemas.microsoft.com/office/drawing/2014/main" id="{BC8F094B-F824-42CA-E3B6-CCD5CAD56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 kern="1200" cap="all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2D03C8CF-0F35-56B7-E6DF-EB7A61D401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4787B28-412A-488F-A66C-CAD04E1C41C2}" type="datetime1">
              <a:rPr lang="en-US" smtClean="0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21" name="Slide Number Placeholder 4">
            <a:extLst>
              <a:ext uri="{FF2B5EF4-FFF2-40B4-BE49-F238E27FC236}">
                <a16:creationId xmlns:a16="http://schemas.microsoft.com/office/drawing/2014/main" id="{3441C410-36CF-35ED-3D29-EB38BA0E6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4A2E0-78C8-2691-8BC6-F01FACAE68B9}"/>
              </a:ext>
            </a:extLst>
          </p:cNvPr>
          <p:cNvSpPr txBox="1"/>
          <p:nvPr/>
        </p:nvSpPr>
        <p:spPr>
          <a:xfrm flipV="1">
            <a:off x="5524500" y="1028916"/>
            <a:ext cx="2743200" cy="2093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8F27B01F-CD2A-9999-F36B-65D7C7771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chemeClr val="accent6"/>
                </a:solidFill>
              </a:rPr>
              <a:t>Introduction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E94886-F497-ADC8-56F3-9BD3ADFD0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C46078-B946-395E-5D05-394CD90DC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6C2694E-177B-4B5A-910D-91E422D9A858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D9AFC8-A531-2169-08B2-B940B4CFD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0677F5-4A8A-4BF1-96BE-3BAE8FBAFE2E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BA97B2AC-14E5-2123-AA28-56BCA5FAF21F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Hi my name is Stacey Hopkins</a:t>
            </a:r>
          </a:p>
          <a:p>
            <a:r>
              <a:rPr lang="en-US" dirty="0"/>
              <a:t>In my presentation I will be providing an overview of </a:t>
            </a:r>
            <a:r>
              <a:rPr lang="en-US"/>
              <a:t>Basils Bakery and assess the problems that are affecting</a:t>
            </a:r>
            <a:r>
              <a:rPr lang="en-US" dirty="0"/>
              <a:t> the business and its sales.</a:t>
            </a:r>
          </a:p>
          <a:p>
            <a:r>
              <a:rPr lang="en-US"/>
              <a:t>"Today, I will discuss the problems facing Basil's Bakery. I </a:t>
            </a:r>
            <a:r>
              <a:rPr lang="en-US" dirty="0"/>
              <a:t>will use PESTEL to examine external factors and the </a:t>
            </a:r>
            <a:r>
              <a:rPr lang="en-US"/>
              <a:t>Cause-and-Effect model to explore </a:t>
            </a:r>
            <a:r>
              <a:rPr lang="en-US" err="1"/>
              <a:t>possib</a:t>
            </a:r>
            <a:r>
              <a:rPr lang="en-US" dirty="0"/>
              <a:t>le reasons for </a:t>
            </a:r>
            <a:r>
              <a:rPr lang="en-US"/>
              <a:t>its stagnating sales"</a:t>
            </a:r>
            <a:endParaRPr lang="en-US" dirty="0"/>
          </a:p>
        </p:txBody>
      </p:sp>
      <p:pic>
        <p:nvPicPr>
          <p:cNvPr id="30" name="Picture 29" descr="Breads on display">
            <a:extLst>
              <a:ext uri="{FF2B5EF4-FFF2-40B4-BE49-F238E27FC236}">
                <a16:creationId xmlns:a16="http://schemas.microsoft.com/office/drawing/2014/main" id="{E0504535-5CB8-19D1-74D9-C9022684D3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08" r="9" b="9"/>
          <a:stretch>
            <a:fillRect/>
          </a:stretch>
        </p:blipFill>
        <p:spPr>
          <a:xfrm>
            <a:off x="5878824" y="2486808"/>
            <a:ext cx="4924425" cy="317502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6937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4827B669-66B7-3792-E8E2-34DEB1F97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/>
          <a:p>
            <a:r>
              <a:rPr lang="en-US">
                <a:solidFill>
                  <a:schemeClr val="accent1"/>
                </a:solidFill>
              </a:rPr>
              <a:t>Overview of Basil’s Bakery</a:t>
            </a:r>
          </a:p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F3E86F-6345-E457-01B1-C76EEBD11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 kern="1200" cap="all" baseline="0">
                <a:effectLst/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EF7AD5-6F54-9B11-2334-EE3F83E502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70FFB4B-02D1-460C-8E91-A5660E71B1F4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4C26EC-310A-1AEC-623C-ACC78D872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0677F5-4A8A-4BF1-96BE-3BAE8FBAFE2E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975BCF07-6756-9B41-7578-1502518AD6C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85800"/>
            <a:r>
              <a:rPr lang="en-US" sz="1300"/>
              <a:t>Small independent bakery in </a:t>
            </a:r>
            <a:r>
              <a:rPr lang="en-US" sz="1300" b="1"/>
              <a:t>Coventry</a:t>
            </a:r>
          </a:p>
          <a:p>
            <a:pPr marL="685800"/>
            <a:r>
              <a:rPr lang="en-US" sz="1300"/>
              <a:t>Established in 2015</a:t>
            </a:r>
          </a:p>
          <a:p>
            <a:pPr marL="685800"/>
            <a:r>
              <a:rPr lang="en-US" sz="1300"/>
              <a:t>Makes cakes, pastries and bread</a:t>
            </a:r>
          </a:p>
          <a:p>
            <a:pPr marL="685800"/>
            <a:r>
              <a:rPr lang="en-US" sz="1300"/>
              <a:t>Good sales until 2019</a:t>
            </a:r>
          </a:p>
          <a:p>
            <a:pPr marL="685800"/>
            <a:r>
              <a:rPr lang="en-US" sz="1300"/>
              <a:t>Sales dropped during Covid-19 in 2020</a:t>
            </a:r>
          </a:p>
          <a:p>
            <a:pPr marL="685800"/>
            <a:r>
              <a:rPr lang="en-US" sz="1300"/>
              <a:t>Sales remain 25% or near to this percentage below 2019</a:t>
            </a:r>
          </a:p>
          <a:p>
            <a:pPr marL="685800"/>
            <a:r>
              <a:rPr lang="en-US" sz="1300"/>
              <a:t>Shop closures in retail park affected sales</a:t>
            </a:r>
          </a:p>
          <a:p>
            <a:pPr marL="685800"/>
            <a:r>
              <a:rPr lang="en-US" sz="1300"/>
              <a:t>More customers are working from home</a:t>
            </a:r>
          </a:p>
          <a:p>
            <a:pPr marL="685800"/>
            <a:r>
              <a:rPr lang="en-US" sz="1300"/>
              <a:t>Business costs and ingredient costs are rising</a:t>
            </a:r>
          </a:p>
          <a:p>
            <a:pPr marL="685800"/>
            <a:endParaRPr lang="en-US" sz="13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42FCE9-18D6-7E08-A58B-A23D5D8BB11D}"/>
              </a:ext>
            </a:extLst>
          </p:cNvPr>
          <p:cNvSpPr txBox="1"/>
          <p:nvPr/>
        </p:nvSpPr>
        <p:spPr>
          <a:xfrm>
            <a:off x="6286500" y="1675614"/>
            <a:ext cx="4967694" cy="5598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b="1" kern="1200" cap="all" spc="-110" baseline="0">
                <a:latin typeface="+mn-lt"/>
                <a:ea typeface="+mn-ea"/>
                <a:cs typeface="+mn-cs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82D815-8AEB-20CD-9BC3-2B83ED4C74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510"/>
          <a:stretch>
            <a:fillRect/>
          </a:stretch>
        </p:blipFill>
        <p:spPr>
          <a:xfrm>
            <a:off x="6279401" y="2285022"/>
            <a:ext cx="4982762" cy="39633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7985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EBD109C-896B-B276-FA5F-54FE9DCA7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Insight into the Problems Basil’s Bakery is Facing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8917C2-93B1-981D-588B-5AC7739A0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89AB66-E5AD-4A20-662F-0E6A7D521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135E34-6FF2-4269-A88B-3F7E9B0AE3A0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5FE722-4909-5A69-2DC9-41FE431F7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0677F5-4A8A-4BF1-96BE-3BAE8FBAFE2E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13" name="Content Placeholder 5">
            <a:extLst>
              <a:ext uri="{FF2B5EF4-FFF2-40B4-BE49-F238E27FC236}">
                <a16:creationId xmlns:a16="http://schemas.microsoft.com/office/drawing/2014/main" id="{BD69010B-7040-1181-2C6C-E4999FA22C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276382"/>
              </p:ext>
            </p:extLst>
          </p:nvPr>
        </p:nvGraphicFramePr>
        <p:xfrm>
          <a:off x="428625" y="2133600"/>
          <a:ext cx="9942513" cy="4305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878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8D95AE2-0F60-E6C5-56DC-4B85D4571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 vert="horz" lIns="91440" tIns="45720" rIns="91440" bIns="45720" rtlCol="0">
            <a:normAutofit/>
          </a:bodyPr>
          <a:lstStyle/>
          <a:p>
            <a:br>
              <a:rPr lang="en-US" sz="1400" b="0" kern="1200" spc="-110" baseline="0"/>
            </a:br>
            <a:br>
              <a:rPr lang="en-US" sz="1400" b="0" kern="1200" spc="-110" baseline="0"/>
            </a:br>
            <a:endParaRPr lang="en-US" sz="1400" b="0" kern="1200" spc="-110" baseline="0">
              <a:latin typeface="+mj-lt"/>
              <a:ea typeface="+mj-ea"/>
              <a:cs typeface="+mj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ABA81CB-9620-8A78-B6B5-4124C4F00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 kern="1200" cap="all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A98C7D-10AE-915F-2B30-72EED73315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0447E1C-40BF-4550-B981-FC63B505164C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C0D704-FCE6-A2EF-3D2E-E13245011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70AA57D7-AA1C-C2B2-3F37-EE2C8514DE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8951" y="388452"/>
            <a:ext cx="8497376" cy="1095293"/>
          </a:xfrm>
        </p:spPr>
        <p:txBody>
          <a:bodyPr>
            <a:noAutofit/>
          </a:bodyPr>
          <a:lstStyle/>
          <a:p>
            <a:r>
              <a:rPr lang="en-US" sz="2800" b="0">
                <a:solidFill>
                  <a:schemeClr val="accent1"/>
                </a:solidFill>
              </a:rPr>
              <a:t>What is PESTEL and why it is used </a:t>
            </a:r>
            <a:endParaRPr lang="en-US" sz="280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EA08F9-CE84-FC43-F8E1-0C1504C428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145" t="17889" r="3352" b="15249"/>
          <a:stretch>
            <a:fillRect/>
          </a:stretch>
        </p:blipFill>
        <p:spPr>
          <a:xfrm>
            <a:off x="308233" y="2229363"/>
            <a:ext cx="6280610" cy="347745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4AB66C-7CC9-82B5-A133-393CD0741153}"/>
              </a:ext>
            </a:extLst>
          </p:cNvPr>
          <p:cNvSpPr txBox="1"/>
          <p:nvPr/>
        </p:nvSpPr>
        <p:spPr>
          <a:xfrm>
            <a:off x="6286500" y="1675614"/>
            <a:ext cx="4967694" cy="5598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b="1" cap="all">
                <a:solidFill>
                  <a:schemeClr val="accent1"/>
                </a:solidFill>
              </a:rPr>
              <a:t>                              </a:t>
            </a:r>
            <a:r>
              <a:rPr lang="en-US" sz="1600" b="1" kern="1200" cap="all" baseline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PESTEL Framework</a:t>
            </a:r>
            <a:endParaRPr lang="en-US" sz="1600" b="1" kern="1200" cap="all" baseline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9054197D-F661-2C21-365D-801CEBFA5595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8319" y="2233536"/>
            <a:ext cx="4673844" cy="4014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>
              <a:lnSpc>
                <a:spcPct val="110000"/>
              </a:lnSpc>
            </a:pPr>
            <a:r>
              <a:rPr lang="en-US" sz="1200"/>
              <a:t>P – Political</a:t>
            </a:r>
            <a:endParaRPr lang="en-US"/>
          </a:p>
          <a:p>
            <a:pPr marL="285750">
              <a:lnSpc>
                <a:spcPct val="110000"/>
              </a:lnSpc>
            </a:pPr>
            <a:r>
              <a:rPr lang="en-US" sz="1200"/>
              <a:t>E – Economic</a:t>
            </a:r>
          </a:p>
          <a:p>
            <a:pPr marL="285750">
              <a:lnSpc>
                <a:spcPct val="110000"/>
              </a:lnSpc>
            </a:pPr>
            <a:r>
              <a:rPr lang="en-US" sz="1200"/>
              <a:t>S  - Social</a:t>
            </a:r>
          </a:p>
          <a:p>
            <a:pPr marL="285750">
              <a:lnSpc>
                <a:spcPct val="110000"/>
              </a:lnSpc>
            </a:pPr>
            <a:r>
              <a:rPr lang="en-US" sz="1200"/>
              <a:t>T – Technological</a:t>
            </a:r>
          </a:p>
          <a:p>
            <a:pPr marL="285750">
              <a:lnSpc>
                <a:spcPct val="110000"/>
              </a:lnSpc>
            </a:pPr>
            <a:r>
              <a:rPr lang="en-US" sz="1200"/>
              <a:t>E – Environmental</a:t>
            </a:r>
          </a:p>
          <a:p>
            <a:pPr marL="285750">
              <a:lnSpc>
                <a:spcPct val="110000"/>
              </a:lnSpc>
            </a:pPr>
            <a:r>
              <a:rPr lang="en-US" sz="1200"/>
              <a:t>L – Legal</a:t>
            </a:r>
          </a:p>
          <a:p>
            <a:pPr marL="285750">
              <a:lnSpc>
                <a:spcPct val="110000"/>
              </a:lnSpc>
            </a:pPr>
            <a:r>
              <a:rPr lang="en-US" sz="1200"/>
              <a:t>Helps businesses identify external threats and opportunities. </a:t>
            </a:r>
          </a:p>
          <a:p>
            <a:pPr marL="285750">
              <a:lnSpc>
                <a:spcPct val="110000"/>
              </a:lnSpc>
            </a:pPr>
            <a:r>
              <a:rPr lang="en-US" sz="1200"/>
              <a:t>PESTEL is also used  in strategic planning, making decisions and environmental  scanning.</a:t>
            </a:r>
          </a:p>
          <a:p>
            <a:pPr marL="285750">
              <a:lnSpc>
                <a:spcPct val="110000"/>
              </a:lnSpc>
            </a:pPr>
            <a:r>
              <a:rPr lang="en-US" sz="1200" dirty="0"/>
              <a:t>Helps businesses consider how external changes can affect their </a:t>
            </a:r>
            <a:r>
              <a:rPr lang="en-US" sz="1200" dirty="0" err="1"/>
              <a:t>Organisation</a:t>
            </a:r>
            <a:endParaRPr lang="en-US" sz="1200"/>
          </a:p>
          <a:p>
            <a:pPr algn="ctr">
              <a:lnSpc>
                <a:spcPct val="110000"/>
              </a:lnSpc>
            </a:pPr>
            <a:endParaRPr lang="en-US" sz="120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109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AB9A623-ED90-86C0-CBA8-ED0D525C1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0" kern="1200" spc="-110" baseline="0">
                <a:solidFill>
                  <a:schemeClr val="accent1"/>
                </a:solidFill>
              </a:rPr>
              <a:t>Benefits and criticisms of PESTEL</a:t>
            </a:r>
            <a:r>
              <a:rPr lang="en-US" sz="2800" b="0" kern="1200" spc="-110" baseline="0" dirty="0"/>
              <a:t> </a:t>
            </a:r>
            <a:br>
              <a:rPr lang="en-US" b="0" kern="1200" spc="-110" baseline="0" dirty="0"/>
            </a:br>
            <a:endParaRPr lang="en-US" b="0" kern="1200" spc="-110" baseline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B7B86D5-6808-0022-D110-A0EAFA2E7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 kern="1200" cap="all" baseline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4B421A-C3F5-0D19-18A5-5B4F55ECA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774337D-EB36-4076-AFA4-677CD0F9D8FC}" type="datetime1"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F524EC-CE25-9234-9A66-81E015CE3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9" name="Subtitle 2">
            <a:extLst>
              <a:ext uri="{FF2B5EF4-FFF2-40B4-BE49-F238E27FC236}">
                <a16:creationId xmlns:a16="http://schemas.microsoft.com/office/drawing/2014/main" id="{0DCFB5DF-FBC2-A8FF-2484-54AE670396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9593745"/>
              </p:ext>
            </p:extLst>
          </p:nvPr>
        </p:nvGraphicFramePr>
        <p:xfrm>
          <a:off x="429417" y="2133600"/>
          <a:ext cx="9942409" cy="4305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816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65C457B-FC75-D6DF-620F-7CEC74761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7D4408-5438-3805-A2D8-9F150E1F3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EB757-F8B2-4A77-93DE-FCC327FAA90E}" type="datetime1"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556E13-8F28-EA78-090C-811AE994E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pPr/>
              <a:t>7</a:t>
            </a:fld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C0189D2-C3EB-F102-BDB9-F572D62891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441794"/>
              </p:ext>
            </p:extLst>
          </p:nvPr>
        </p:nvGraphicFramePr>
        <p:xfrm>
          <a:off x="0" y="1453661"/>
          <a:ext cx="12195459" cy="56932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682796030"/>
                    </a:ext>
                  </a:extLst>
                </a:gridCol>
                <a:gridCol w="3864259">
                  <a:extLst>
                    <a:ext uri="{9D8B030D-6E8A-4147-A177-3AD203B41FA5}">
                      <a16:colId xmlns:a16="http://schemas.microsoft.com/office/drawing/2014/main" val="1528008845"/>
                    </a:ext>
                  </a:extLst>
                </a:gridCol>
                <a:gridCol w="4216400">
                  <a:extLst>
                    <a:ext uri="{9D8B030D-6E8A-4147-A177-3AD203B41FA5}">
                      <a16:colId xmlns:a16="http://schemas.microsoft.com/office/drawing/2014/main" val="1713566870"/>
                    </a:ext>
                  </a:extLst>
                </a:gridCol>
              </a:tblGrid>
              <a:tr h="532962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Pestel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SUB Factor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SUB Factor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4256961"/>
                  </a:ext>
                </a:extLst>
              </a:tr>
              <a:tr h="652607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accent3"/>
                          </a:solidFill>
                        </a:rPr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Government Business Policies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Government Rules/support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6766839"/>
                  </a:ext>
                </a:extLst>
              </a:tr>
              <a:tr h="576470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accent3"/>
                          </a:solidFill>
                        </a:rPr>
                        <a:t>Economic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Higher ingredient costs </a:t>
                      </a:r>
                      <a:r>
                        <a:rPr lang="en-GB" err="1"/>
                        <a:t>cou</a:t>
                      </a:r>
                      <a:r>
                        <a:rPr lang="en-GB" dirty="0"/>
                        <a:t>ld reduce profits or lead to higher pri</a:t>
                      </a:r>
                      <a:r>
                        <a:rPr lang="en-GB"/>
                        <a:t>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Customers Spending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6115783"/>
                  </a:ext>
                </a:extLst>
              </a:tr>
              <a:tr h="619977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accent3"/>
                          </a:solidFill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Preferences, changing shopping habits and fewer visitors to the retail park could reduce wal</a:t>
                      </a:r>
                      <a:r>
                        <a:rPr lang="en-GB"/>
                        <a:t>k in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Changing Shopping Habits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385695"/>
                  </a:ext>
                </a:extLst>
              </a:tr>
              <a:tr h="674361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accent3"/>
                          </a:solidFill>
                        </a:rPr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ordering/preordering could be worth investigating as </a:t>
                      </a:r>
                      <a:r>
                        <a:rPr lang="en-GB" dirty="0" err="1"/>
                        <a:t>away</a:t>
                      </a:r>
                      <a:r>
                        <a:rPr lang="en-GB" dirty="0"/>
                        <a:t> to reach more 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Use of technology by competitors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9207773"/>
                  </a:ext>
                </a:extLst>
              </a:tr>
              <a:tr h="587347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100" b="1" i="0" u="none" strike="noStrike" noProof="0">
                          <a:solidFill>
                            <a:schemeClr val="accent3"/>
                          </a:solidFill>
                          <a:latin typeface="Calibri"/>
                          <a:ea typeface="Calibri"/>
                          <a:cs typeface="Calibri"/>
                        </a:rPr>
                        <a:t>Environmental</a:t>
                      </a:r>
                      <a:r>
                        <a:rPr lang="en-GB" sz="2100" b="1" i="0" u="none" strike="noStrike" noProof="0" dirty="0">
                          <a:solidFill>
                            <a:schemeClr val="accent3"/>
                          </a:solidFill>
                          <a:latin typeface="Calibri"/>
                          <a:ea typeface="Calibri"/>
                          <a:cs typeface="Calibri"/>
                        </a:rPr>
                        <a:t>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Food Waste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Sustainable Packaging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6912140"/>
                  </a:ext>
                </a:extLst>
              </a:tr>
              <a:tr h="9027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>
                          <a:solidFill>
                            <a:schemeClr val="accent3"/>
                          </a:solidFill>
                          <a:latin typeface="Neue Haas Grotesk Text Pro"/>
                        </a:rPr>
                        <a:t>Legal Factors</a:t>
                      </a:r>
                      <a:endParaRPr lang="en-GB" sz="1800" b="0" i="0" u="none" strike="noStrike" noProof="0">
                        <a:solidFill>
                          <a:schemeClr val="accent3"/>
                        </a:solidFill>
                        <a:latin typeface="Neue Haas Grotesk Text Pro"/>
                      </a:endParaRP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Food Safety Regulations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Employment Legislation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525871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42F3F67-962E-85FF-6906-E1532F2FA55D}"/>
              </a:ext>
            </a:extLst>
          </p:cNvPr>
          <p:cNvSpPr txBox="1"/>
          <p:nvPr/>
        </p:nvSpPr>
        <p:spPr>
          <a:xfrm>
            <a:off x="3051768" y="6368142"/>
            <a:ext cx="68931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3"/>
                </a:solidFill>
              </a:rPr>
              <a:t>.</a:t>
            </a:r>
            <a:endParaRPr lang="en-US">
              <a:solidFill>
                <a:schemeClr val="accent3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B97078-9EAF-D500-644C-5E444BE2E1A3}"/>
              </a:ext>
            </a:extLst>
          </p:cNvPr>
          <p:cNvSpPr txBox="1"/>
          <p:nvPr/>
        </p:nvSpPr>
        <p:spPr>
          <a:xfrm>
            <a:off x="3918857" y="707571"/>
            <a:ext cx="56974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1"/>
                </a:solidFill>
                <a:ea typeface="+mn-lt"/>
                <a:cs typeface="+mn-lt"/>
              </a:rPr>
              <a:t>PESTEL Analysis – Basil’s Bakery</a:t>
            </a:r>
            <a:endParaRPr lang="en-US" sz="2400" b="1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385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C2783E-A5E8-2F47-683B-136780E94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4A5582-6455-5AD2-585E-2B11482C8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2AA1-600A-4235-A441-848BFBD10C54}" type="datetime1"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AE1464-3F4B-97F2-16EB-94122FB3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pPr/>
              <a:t>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04120B-9AB8-C217-3906-A98B8024A738}"/>
              </a:ext>
            </a:extLst>
          </p:cNvPr>
          <p:cNvSpPr txBox="1"/>
          <p:nvPr/>
        </p:nvSpPr>
        <p:spPr>
          <a:xfrm>
            <a:off x="3048000" y="681711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1"/>
                </a:solidFill>
              </a:rPr>
              <a:t>Critique of the Cause-and-Effect Model</a:t>
            </a: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AA23AC-3717-987D-551C-D8C55C8B1CC8}"/>
              </a:ext>
            </a:extLst>
          </p:cNvPr>
          <p:cNvSpPr txBox="1"/>
          <p:nvPr/>
        </p:nvSpPr>
        <p:spPr>
          <a:xfrm>
            <a:off x="4202" y="1257861"/>
            <a:ext cx="7841876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it is?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It is also called Fishbone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Identifies as the possible causes of specific problem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Organises causes to make the problem easier to analyse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/>
              <a:t>Why is it used?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Helps identify possible root causes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Helps brain storming and group discussions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Helps separate a problem from its possible causes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/>
              <a:t>Where/how is it used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In business, management and problem solving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732281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Film Burn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Film Burn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Film Burn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D87570FC-4836-4BB0-AAFD-165DAAA9EA26}" vid="{EE25A5E3-C8B7-4876-88F1-4A6AC5925EC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Film Burn</vt:lpstr>
      <vt:lpstr>Stacey Hopkins  2543014  Bohdan Kavalov  LCLM 4004    Problem Solving and Decision Making  </vt:lpstr>
      <vt:lpstr>Introduction</vt:lpstr>
      <vt:lpstr>Overview of Basil’s Bakery </vt:lpstr>
      <vt:lpstr>Insight into the Problems Basil’s Bakery is Facing</vt:lpstr>
      <vt:lpstr>  </vt:lpstr>
      <vt:lpstr>Benefits and criticisms of PESTEL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411</cp:revision>
  <dcterms:created xsi:type="dcterms:W3CDTF">2026-09-28T15:07:53Z</dcterms:created>
  <dcterms:modified xsi:type="dcterms:W3CDTF">2026-10-11T15:16:19Z</dcterms:modified>
</cp:coreProperties>
</file>