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Lst>
  <p:notesMasterIdLst>
    <p:notesMasterId r:id="rId17"/>
  </p:notesMasterIdLst>
  <p:sldIdLst>
    <p:sldId id="267" r:id="rId2"/>
    <p:sldId id="275" r:id="rId3"/>
    <p:sldId id="269" r:id="rId4"/>
    <p:sldId id="258" r:id="rId5"/>
    <p:sldId id="260" r:id="rId6"/>
    <p:sldId id="259" r:id="rId7"/>
    <p:sldId id="270" r:id="rId8"/>
    <p:sldId id="276" r:id="rId9"/>
    <p:sldId id="261" r:id="rId10"/>
    <p:sldId id="262" r:id="rId11"/>
    <p:sldId id="263" r:id="rId12"/>
    <p:sldId id="264" r:id="rId13"/>
    <p:sldId id="265" r:id="rId14"/>
    <p:sldId id="266" r:id="rId15"/>
    <p:sldId id="277"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1DC82B4-74CB-4F41-91C9-DE23300E36D7}" v="43" dt="2018-11-09T17:21:02.4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6" autoAdjust="0"/>
    <p:restoredTop sz="84972" autoAdjust="0"/>
  </p:normalViewPr>
  <p:slideViewPr>
    <p:cSldViewPr snapToGrid="0">
      <p:cViewPr varScale="1">
        <p:scale>
          <a:sx n="70" d="100"/>
          <a:sy n="70" d="100"/>
        </p:scale>
        <p:origin x="1094"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ullah Al Mamun" userId="7b5ef901-f473-404d-ae81-8f91a9a08898" providerId="ADAL" clId="{E1DC82B4-74CB-4F41-91C9-DE23300E36D7}"/>
    <pc:docChg chg="undo redo custSel delSld modSld">
      <pc:chgData name="Abdullah Al Mamun" userId="7b5ef901-f473-404d-ae81-8f91a9a08898" providerId="ADAL" clId="{E1DC82B4-74CB-4F41-91C9-DE23300E36D7}" dt="2018-11-09T17:22:36.416" v="363" actId="2696"/>
      <pc:docMkLst>
        <pc:docMk/>
      </pc:docMkLst>
      <pc:sldChg chg="addSp delSp modSp del">
        <pc:chgData name="Abdullah Al Mamun" userId="7b5ef901-f473-404d-ae81-8f91a9a08898" providerId="ADAL" clId="{E1DC82B4-74CB-4F41-91C9-DE23300E36D7}" dt="2018-11-09T15:10:50.568" v="24" actId="2696"/>
        <pc:sldMkLst>
          <pc:docMk/>
          <pc:sldMk cId="2792562824" sldId="256"/>
        </pc:sldMkLst>
        <pc:spChg chg="del mod">
          <ac:chgData name="Abdullah Al Mamun" userId="7b5ef901-f473-404d-ae81-8f91a9a08898" providerId="ADAL" clId="{E1DC82B4-74CB-4F41-91C9-DE23300E36D7}" dt="2018-11-09T15:09:24.235" v="11"/>
          <ac:spMkLst>
            <pc:docMk/>
            <pc:sldMk cId="2792562824" sldId="256"/>
            <ac:spMk id="2" creationId="{00000000-0000-0000-0000-000000000000}"/>
          </ac:spMkLst>
        </pc:spChg>
        <pc:spChg chg="add mod">
          <ac:chgData name="Abdullah Al Mamun" userId="7b5ef901-f473-404d-ae81-8f91a9a08898" providerId="ADAL" clId="{E1DC82B4-74CB-4F41-91C9-DE23300E36D7}" dt="2018-11-09T15:09:24.235" v="11"/>
          <ac:spMkLst>
            <pc:docMk/>
            <pc:sldMk cId="2792562824" sldId="256"/>
            <ac:spMk id="4" creationId="{E71385BB-7DC1-497E-A6D8-B2D60610E0F7}"/>
          </ac:spMkLst>
        </pc:spChg>
      </pc:sldChg>
      <pc:sldChg chg="addSp delSp modSp">
        <pc:chgData name="Abdullah Al Mamun" userId="7b5ef901-f473-404d-ae81-8f91a9a08898" providerId="ADAL" clId="{E1DC82B4-74CB-4F41-91C9-DE23300E36D7}" dt="2018-11-09T16:55:25.073" v="106" actId="1076"/>
        <pc:sldMkLst>
          <pc:docMk/>
          <pc:sldMk cId="121921015" sldId="258"/>
        </pc:sldMkLst>
        <pc:spChg chg="mod">
          <ac:chgData name="Abdullah Al Mamun" userId="7b5ef901-f473-404d-ae81-8f91a9a08898" providerId="ADAL" clId="{E1DC82B4-74CB-4F41-91C9-DE23300E36D7}" dt="2018-11-09T16:55:25.073" v="106" actId="1076"/>
          <ac:spMkLst>
            <pc:docMk/>
            <pc:sldMk cId="121921015" sldId="258"/>
            <ac:spMk id="2" creationId="{00000000-0000-0000-0000-000000000000}"/>
          </ac:spMkLst>
        </pc:spChg>
        <pc:spChg chg="del mod">
          <ac:chgData name="Abdullah Al Mamun" userId="7b5ef901-f473-404d-ae81-8f91a9a08898" providerId="ADAL" clId="{E1DC82B4-74CB-4F41-91C9-DE23300E36D7}" dt="2018-11-09T16:55:02.684" v="96" actId="478"/>
          <ac:spMkLst>
            <pc:docMk/>
            <pc:sldMk cId="121921015" sldId="258"/>
            <ac:spMk id="3" creationId="{00000000-0000-0000-0000-000000000000}"/>
          </ac:spMkLst>
        </pc:spChg>
        <pc:spChg chg="add del mod">
          <ac:chgData name="Abdullah Al Mamun" userId="7b5ef901-f473-404d-ae81-8f91a9a08898" providerId="ADAL" clId="{E1DC82B4-74CB-4F41-91C9-DE23300E36D7}" dt="2018-11-09T16:55:05.820" v="97" actId="478"/>
          <ac:spMkLst>
            <pc:docMk/>
            <pc:sldMk cId="121921015" sldId="258"/>
            <ac:spMk id="5" creationId="{19222B15-64C4-4B6D-A894-DCAA1560DB3E}"/>
          </ac:spMkLst>
        </pc:spChg>
        <pc:spChg chg="add">
          <ac:chgData name="Abdullah Al Mamun" userId="7b5ef901-f473-404d-ae81-8f91a9a08898" providerId="ADAL" clId="{E1DC82B4-74CB-4F41-91C9-DE23300E36D7}" dt="2018-11-09T16:55:07.434" v="98"/>
          <ac:spMkLst>
            <pc:docMk/>
            <pc:sldMk cId="121921015" sldId="258"/>
            <ac:spMk id="6" creationId="{93029EFF-948F-465D-824B-250B2DFF2B37}"/>
          </ac:spMkLst>
        </pc:spChg>
      </pc:sldChg>
      <pc:sldChg chg="addSp delSp modSp">
        <pc:chgData name="Abdullah Al Mamun" userId="7b5ef901-f473-404d-ae81-8f91a9a08898" providerId="ADAL" clId="{E1DC82B4-74CB-4F41-91C9-DE23300E36D7}" dt="2018-11-09T16:56:47.594" v="134" actId="20577"/>
        <pc:sldMkLst>
          <pc:docMk/>
          <pc:sldMk cId="4156309127" sldId="259"/>
        </pc:sldMkLst>
        <pc:spChg chg="mod">
          <ac:chgData name="Abdullah Al Mamun" userId="7b5ef901-f473-404d-ae81-8f91a9a08898" providerId="ADAL" clId="{E1DC82B4-74CB-4F41-91C9-DE23300E36D7}" dt="2018-11-09T16:56:47.594" v="134" actId="20577"/>
          <ac:spMkLst>
            <pc:docMk/>
            <pc:sldMk cId="4156309127" sldId="259"/>
            <ac:spMk id="2" creationId="{00000000-0000-0000-0000-000000000000}"/>
          </ac:spMkLst>
        </pc:spChg>
        <pc:spChg chg="del">
          <ac:chgData name="Abdullah Al Mamun" userId="7b5ef901-f473-404d-ae81-8f91a9a08898" providerId="ADAL" clId="{E1DC82B4-74CB-4F41-91C9-DE23300E36D7}" dt="2018-11-09T16:56:25.754" v="121" actId="478"/>
          <ac:spMkLst>
            <pc:docMk/>
            <pc:sldMk cId="4156309127" sldId="259"/>
            <ac:spMk id="3" creationId="{00000000-0000-0000-0000-000000000000}"/>
          </ac:spMkLst>
        </pc:spChg>
        <pc:spChg chg="add del mod">
          <ac:chgData name="Abdullah Al Mamun" userId="7b5ef901-f473-404d-ae81-8f91a9a08898" providerId="ADAL" clId="{E1DC82B4-74CB-4F41-91C9-DE23300E36D7}" dt="2018-11-09T16:56:27.243" v="122" actId="478"/>
          <ac:spMkLst>
            <pc:docMk/>
            <pc:sldMk cId="4156309127" sldId="259"/>
            <ac:spMk id="5" creationId="{E3335BF8-B07F-493C-8E08-2E4EB8EDF51E}"/>
          </ac:spMkLst>
        </pc:spChg>
        <pc:spChg chg="add">
          <ac:chgData name="Abdullah Al Mamun" userId="7b5ef901-f473-404d-ae81-8f91a9a08898" providerId="ADAL" clId="{E1DC82B4-74CB-4F41-91C9-DE23300E36D7}" dt="2018-11-09T16:56:28.136" v="123"/>
          <ac:spMkLst>
            <pc:docMk/>
            <pc:sldMk cId="4156309127" sldId="259"/>
            <ac:spMk id="6" creationId="{6EA65230-6A29-44A3-A52F-85D848B2185A}"/>
          </ac:spMkLst>
        </pc:spChg>
      </pc:sldChg>
      <pc:sldChg chg="addSp delSp modSp">
        <pc:chgData name="Abdullah Al Mamun" userId="7b5ef901-f473-404d-ae81-8f91a9a08898" providerId="ADAL" clId="{E1DC82B4-74CB-4F41-91C9-DE23300E36D7}" dt="2018-11-09T16:56:09.996" v="120" actId="113"/>
        <pc:sldMkLst>
          <pc:docMk/>
          <pc:sldMk cId="1508130932" sldId="260"/>
        </pc:sldMkLst>
        <pc:spChg chg="mod">
          <ac:chgData name="Abdullah Al Mamun" userId="7b5ef901-f473-404d-ae81-8f91a9a08898" providerId="ADAL" clId="{E1DC82B4-74CB-4F41-91C9-DE23300E36D7}" dt="2018-11-09T16:56:09.996" v="120" actId="113"/>
          <ac:spMkLst>
            <pc:docMk/>
            <pc:sldMk cId="1508130932" sldId="260"/>
            <ac:spMk id="2" creationId="{00000000-0000-0000-0000-000000000000}"/>
          </ac:spMkLst>
        </pc:spChg>
        <pc:spChg chg="del">
          <ac:chgData name="Abdullah Al Mamun" userId="7b5ef901-f473-404d-ae81-8f91a9a08898" providerId="ADAL" clId="{E1DC82B4-74CB-4F41-91C9-DE23300E36D7}" dt="2018-11-09T16:55:44.061" v="112" actId="478"/>
          <ac:spMkLst>
            <pc:docMk/>
            <pc:sldMk cId="1508130932" sldId="260"/>
            <ac:spMk id="3" creationId="{00000000-0000-0000-0000-000000000000}"/>
          </ac:spMkLst>
        </pc:spChg>
        <pc:spChg chg="add del mod">
          <ac:chgData name="Abdullah Al Mamun" userId="7b5ef901-f473-404d-ae81-8f91a9a08898" providerId="ADAL" clId="{E1DC82B4-74CB-4F41-91C9-DE23300E36D7}" dt="2018-11-09T16:55:46.163" v="113" actId="478"/>
          <ac:spMkLst>
            <pc:docMk/>
            <pc:sldMk cId="1508130932" sldId="260"/>
            <ac:spMk id="5" creationId="{DF11A3ED-9BD3-48B6-A798-1337D761AD45}"/>
          </ac:spMkLst>
        </pc:spChg>
        <pc:spChg chg="add">
          <ac:chgData name="Abdullah Al Mamun" userId="7b5ef901-f473-404d-ae81-8f91a9a08898" providerId="ADAL" clId="{E1DC82B4-74CB-4F41-91C9-DE23300E36D7}" dt="2018-11-09T16:55:50.224" v="114"/>
          <ac:spMkLst>
            <pc:docMk/>
            <pc:sldMk cId="1508130932" sldId="260"/>
            <ac:spMk id="6" creationId="{E6AAACAC-2CC0-43F7-B4F2-6EA28B712D14}"/>
          </ac:spMkLst>
        </pc:spChg>
      </pc:sldChg>
      <pc:sldChg chg="modSp">
        <pc:chgData name="Abdullah Al Mamun" userId="7b5ef901-f473-404d-ae81-8f91a9a08898" providerId="ADAL" clId="{E1DC82B4-74CB-4F41-91C9-DE23300E36D7}" dt="2018-11-09T17:15:47.444" v="246" actId="27636"/>
        <pc:sldMkLst>
          <pc:docMk/>
          <pc:sldMk cId="646800708" sldId="261"/>
        </pc:sldMkLst>
        <pc:spChg chg="mod">
          <ac:chgData name="Abdullah Al Mamun" userId="7b5ef901-f473-404d-ae81-8f91a9a08898" providerId="ADAL" clId="{E1DC82B4-74CB-4F41-91C9-DE23300E36D7}" dt="2018-11-09T17:15:47.444" v="246" actId="27636"/>
          <ac:spMkLst>
            <pc:docMk/>
            <pc:sldMk cId="646800708" sldId="261"/>
            <ac:spMk id="2" creationId="{00000000-0000-0000-0000-000000000000}"/>
          </ac:spMkLst>
        </pc:spChg>
        <pc:spChg chg="mod">
          <ac:chgData name="Abdullah Al Mamun" userId="7b5ef901-f473-404d-ae81-8f91a9a08898" providerId="ADAL" clId="{E1DC82B4-74CB-4F41-91C9-DE23300E36D7}" dt="2018-11-09T17:05:36.900" v="172" actId="27636"/>
          <ac:spMkLst>
            <pc:docMk/>
            <pc:sldMk cId="646800708" sldId="261"/>
            <ac:spMk id="3" creationId="{00000000-0000-0000-0000-000000000000}"/>
          </ac:spMkLst>
        </pc:spChg>
      </pc:sldChg>
      <pc:sldChg chg="modSp">
        <pc:chgData name="Abdullah Al Mamun" userId="7b5ef901-f473-404d-ae81-8f91a9a08898" providerId="ADAL" clId="{E1DC82B4-74CB-4F41-91C9-DE23300E36D7}" dt="2018-11-09T17:16:58.890" v="257" actId="1076"/>
        <pc:sldMkLst>
          <pc:docMk/>
          <pc:sldMk cId="3302288763" sldId="262"/>
        </pc:sldMkLst>
        <pc:spChg chg="mod">
          <ac:chgData name="Abdullah Al Mamun" userId="7b5ef901-f473-404d-ae81-8f91a9a08898" providerId="ADAL" clId="{E1DC82B4-74CB-4F41-91C9-DE23300E36D7}" dt="2018-11-09T17:16:58.890" v="257" actId="1076"/>
          <ac:spMkLst>
            <pc:docMk/>
            <pc:sldMk cId="3302288763" sldId="262"/>
            <ac:spMk id="2" creationId="{00000000-0000-0000-0000-000000000000}"/>
          </ac:spMkLst>
        </pc:spChg>
        <pc:spChg chg="mod">
          <ac:chgData name="Abdullah Al Mamun" userId="7b5ef901-f473-404d-ae81-8f91a9a08898" providerId="ADAL" clId="{E1DC82B4-74CB-4F41-91C9-DE23300E36D7}" dt="2018-11-09T17:05:30.926" v="169" actId="207"/>
          <ac:spMkLst>
            <pc:docMk/>
            <pc:sldMk cId="3302288763" sldId="262"/>
            <ac:spMk id="3" creationId="{00000000-0000-0000-0000-000000000000}"/>
          </ac:spMkLst>
        </pc:spChg>
      </pc:sldChg>
      <pc:sldChg chg="modSp">
        <pc:chgData name="Abdullah Al Mamun" userId="7b5ef901-f473-404d-ae81-8f91a9a08898" providerId="ADAL" clId="{E1DC82B4-74CB-4F41-91C9-DE23300E36D7}" dt="2018-11-09T17:17:36.090" v="259"/>
        <pc:sldMkLst>
          <pc:docMk/>
          <pc:sldMk cId="1422973804" sldId="263"/>
        </pc:sldMkLst>
        <pc:spChg chg="mod">
          <ac:chgData name="Abdullah Al Mamun" userId="7b5ef901-f473-404d-ae81-8f91a9a08898" providerId="ADAL" clId="{E1DC82B4-74CB-4F41-91C9-DE23300E36D7}" dt="2018-11-09T17:17:36.090" v="259"/>
          <ac:spMkLst>
            <pc:docMk/>
            <pc:sldMk cId="1422973804" sldId="263"/>
            <ac:spMk id="2" creationId="{00000000-0000-0000-0000-000000000000}"/>
          </ac:spMkLst>
        </pc:spChg>
        <pc:spChg chg="mod">
          <ac:chgData name="Abdullah Al Mamun" userId="7b5ef901-f473-404d-ae81-8f91a9a08898" providerId="ADAL" clId="{E1DC82B4-74CB-4F41-91C9-DE23300E36D7}" dt="2018-11-09T17:05:49.021" v="176" actId="207"/>
          <ac:spMkLst>
            <pc:docMk/>
            <pc:sldMk cId="1422973804" sldId="263"/>
            <ac:spMk id="3" creationId="{00000000-0000-0000-0000-000000000000}"/>
          </ac:spMkLst>
        </pc:spChg>
      </pc:sldChg>
      <pc:sldChg chg="modSp">
        <pc:chgData name="Abdullah Al Mamun" userId="7b5ef901-f473-404d-ae81-8f91a9a08898" providerId="ADAL" clId="{E1DC82B4-74CB-4F41-91C9-DE23300E36D7}" dt="2018-11-09T17:18:31.047" v="277" actId="14100"/>
        <pc:sldMkLst>
          <pc:docMk/>
          <pc:sldMk cId="1755504465" sldId="264"/>
        </pc:sldMkLst>
        <pc:spChg chg="mod">
          <ac:chgData name="Abdullah Al Mamun" userId="7b5ef901-f473-404d-ae81-8f91a9a08898" providerId="ADAL" clId="{E1DC82B4-74CB-4F41-91C9-DE23300E36D7}" dt="2018-11-09T17:18:31.047" v="277" actId="14100"/>
          <ac:spMkLst>
            <pc:docMk/>
            <pc:sldMk cId="1755504465" sldId="264"/>
            <ac:spMk id="2" creationId="{00000000-0000-0000-0000-000000000000}"/>
          </ac:spMkLst>
        </pc:spChg>
        <pc:spChg chg="mod">
          <ac:chgData name="Abdullah Al Mamun" userId="7b5ef901-f473-404d-ae81-8f91a9a08898" providerId="ADAL" clId="{E1DC82B4-74CB-4F41-91C9-DE23300E36D7}" dt="2018-11-09T17:18:23.727" v="275" actId="27636"/>
          <ac:spMkLst>
            <pc:docMk/>
            <pc:sldMk cId="1755504465" sldId="264"/>
            <ac:spMk id="3" creationId="{00000000-0000-0000-0000-000000000000}"/>
          </ac:spMkLst>
        </pc:spChg>
      </pc:sldChg>
      <pc:sldChg chg="modSp">
        <pc:chgData name="Abdullah Al Mamun" userId="7b5ef901-f473-404d-ae81-8f91a9a08898" providerId="ADAL" clId="{E1DC82B4-74CB-4F41-91C9-DE23300E36D7}" dt="2018-11-09T17:20:03.208" v="333" actId="20577"/>
        <pc:sldMkLst>
          <pc:docMk/>
          <pc:sldMk cId="3252801365" sldId="265"/>
        </pc:sldMkLst>
        <pc:spChg chg="mod">
          <ac:chgData name="Abdullah Al Mamun" userId="7b5ef901-f473-404d-ae81-8f91a9a08898" providerId="ADAL" clId="{E1DC82B4-74CB-4F41-91C9-DE23300E36D7}" dt="2018-11-09T17:20:03.208" v="333" actId="20577"/>
          <ac:spMkLst>
            <pc:docMk/>
            <pc:sldMk cId="3252801365" sldId="265"/>
            <ac:spMk id="2" creationId="{00000000-0000-0000-0000-000000000000}"/>
          </ac:spMkLst>
        </pc:spChg>
        <pc:spChg chg="mod">
          <ac:chgData name="Abdullah Al Mamun" userId="7b5ef901-f473-404d-ae81-8f91a9a08898" providerId="ADAL" clId="{E1DC82B4-74CB-4F41-91C9-DE23300E36D7}" dt="2018-11-09T17:06:23.704" v="190" actId="207"/>
          <ac:spMkLst>
            <pc:docMk/>
            <pc:sldMk cId="3252801365" sldId="265"/>
            <ac:spMk id="3" creationId="{00000000-0000-0000-0000-000000000000}"/>
          </ac:spMkLst>
        </pc:spChg>
      </pc:sldChg>
      <pc:sldChg chg="modSp">
        <pc:chgData name="Abdullah Al Mamun" userId="7b5ef901-f473-404d-ae81-8f91a9a08898" providerId="ADAL" clId="{E1DC82B4-74CB-4F41-91C9-DE23300E36D7}" dt="2018-11-09T17:21:57.417" v="362" actId="255"/>
        <pc:sldMkLst>
          <pc:docMk/>
          <pc:sldMk cId="2356312168" sldId="266"/>
        </pc:sldMkLst>
        <pc:spChg chg="mod">
          <ac:chgData name="Abdullah Al Mamun" userId="7b5ef901-f473-404d-ae81-8f91a9a08898" providerId="ADAL" clId="{E1DC82B4-74CB-4F41-91C9-DE23300E36D7}" dt="2018-11-09T17:21:57.417" v="362" actId="255"/>
          <ac:spMkLst>
            <pc:docMk/>
            <pc:sldMk cId="2356312168" sldId="266"/>
            <ac:spMk id="2" creationId="{00000000-0000-0000-0000-000000000000}"/>
          </ac:spMkLst>
        </pc:spChg>
        <pc:spChg chg="mod">
          <ac:chgData name="Abdullah Al Mamun" userId="7b5ef901-f473-404d-ae81-8f91a9a08898" providerId="ADAL" clId="{E1DC82B4-74CB-4F41-91C9-DE23300E36D7}" dt="2018-11-09T17:20:56.405" v="348" actId="1076"/>
          <ac:spMkLst>
            <pc:docMk/>
            <pc:sldMk cId="2356312168" sldId="266"/>
            <ac:spMk id="3" creationId="{00000000-0000-0000-0000-000000000000}"/>
          </ac:spMkLst>
        </pc:spChg>
      </pc:sldChg>
      <pc:sldChg chg="addSp delSp modSp">
        <pc:chgData name="Abdullah Al Mamun" userId="7b5ef901-f473-404d-ae81-8f91a9a08898" providerId="ADAL" clId="{E1DC82B4-74CB-4F41-91C9-DE23300E36D7}" dt="2018-11-09T16:50:59.836" v="47" actId="1076"/>
        <pc:sldMkLst>
          <pc:docMk/>
          <pc:sldMk cId="2726045697" sldId="267"/>
        </pc:sldMkLst>
        <pc:spChg chg="add mod">
          <ac:chgData name="Abdullah Al Mamun" userId="7b5ef901-f473-404d-ae81-8f91a9a08898" providerId="ADAL" clId="{E1DC82B4-74CB-4F41-91C9-DE23300E36D7}" dt="2018-11-09T16:50:59.836" v="47" actId="1076"/>
          <ac:spMkLst>
            <pc:docMk/>
            <pc:sldMk cId="2726045697" sldId="267"/>
            <ac:spMk id="3" creationId="{15B721A9-E139-4BCC-AF77-0E2B83C52917}"/>
          </ac:spMkLst>
        </pc:spChg>
        <pc:spChg chg="add del mod">
          <ac:chgData name="Abdullah Al Mamun" userId="7b5ef901-f473-404d-ae81-8f91a9a08898" providerId="ADAL" clId="{E1DC82B4-74CB-4F41-91C9-DE23300E36D7}" dt="2018-11-09T16:50:39.989" v="43" actId="478"/>
          <ac:spMkLst>
            <pc:docMk/>
            <pc:sldMk cId="2726045697" sldId="267"/>
            <ac:spMk id="4" creationId="{6E34CCFB-D366-4B40-A4F4-B25DC0648ABF}"/>
          </ac:spMkLst>
        </pc:spChg>
        <pc:spChg chg="mod">
          <ac:chgData name="Abdullah Al Mamun" userId="7b5ef901-f473-404d-ae81-8f91a9a08898" providerId="ADAL" clId="{E1DC82B4-74CB-4F41-91C9-DE23300E36D7}" dt="2018-11-09T16:50:27.628" v="41" actId="1076"/>
          <ac:spMkLst>
            <pc:docMk/>
            <pc:sldMk cId="2726045697" sldId="267"/>
            <ac:spMk id="3074" creationId="{00000000-0000-0000-0000-000000000000}"/>
          </ac:spMkLst>
        </pc:spChg>
      </pc:sldChg>
      <pc:sldChg chg="modSp">
        <pc:chgData name="Abdullah Al Mamun" userId="7b5ef901-f473-404d-ae81-8f91a9a08898" providerId="ADAL" clId="{E1DC82B4-74CB-4F41-91C9-DE23300E36D7}" dt="2018-11-09T16:54:44.589" v="93" actId="1076"/>
        <pc:sldMkLst>
          <pc:docMk/>
          <pc:sldMk cId="1637497741" sldId="269"/>
        </pc:sldMkLst>
        <pc:spChg chg="mod">
          <ac:chgData name="Abdullah Al Mamun" userId="7b5ef901-f473-404d-ae81-8f91a9a08898" providerId="ADAL" clId="{E1DC82B4-74CB-4F41-91C9-DE23300E36D7}" dt="2018-11-09T16:54:24.519" v="88" actId="113"/>
          <ac:spMkLst>
            <pc:docMk/>
            <pc:sldMk cId="1637497741" sldId="269"/>
            <ac:spMk id="2" creationId="{00000000-0000-0000-0000-000000000000}"/>
          </ac:spMkLst>
        </pc:spChg>
        <pc:spChg chg="mod">
          <ac:chgData name="Abdullah Al Mamun" userId="7b5ef901-f473-404d-ae81-8f91a9a08898" providerId="ADAL" clId="{E1DC82B4-74CB-4F41-91C9-DE23300E36D7}" dt="2018-11-09T16:54:44.589" v="93" actId="1076"/>
          <ac:spMkLst>
            <pc:docMk/>
            <pc:sldMk cId="1637497741" sldId="269"/>
            <ac:spMk id="3" creationId="{00000000-0000-0000-0000-000000000000}"/>
          </ac:spMkLst>
        </pc:spChg>
      </pc:sldChg>
      <pc:sldChg chg="addSp delSp modSp">
        <pc:chgData name="Abdullah Al Mamun" userId="7b5ef901-f473-404d-ae81-8f91a9a08898" providerId="ADAL" clId="{E1DC82B4-74CB-4F41-91C9-DE23300E36D7}" dt="2018-11-09T16:57:56.113" v="147" actId="27636"/>
        <pc:sldMkLst>
          <pc:docMk/>
          <pc:sldMk cId="1335826666" sldId="270"/>
        </pc:sldMkLst>
        <pc:spChg chg="del">
          <ac:chgData name="Abdullah Al Mamun" userId="7b5ef901-f473-404d-ae81-8f91a9a08898" providerId="ADAL" clId="{E1DC82B4-74CB-4F41-91C9-DE23300E36D7}" dt="2018-11-09T16:57:13.356" v="140" actId="478"/>
          <ac:spMkLst>
            <pc:docMk/>
            <pc:sldMk cId="1335826666" sldId="270"/>
            <ac:spMk id="2" creationId="{00000000-0000-0000-0000-000000000000}"/>
          </ac:spMkLst>
        </pc:spChg>
        <pc:spChg chg="mod">
          <ac:chgData name="Abdullah Al Mamun" userId="7b5ef901-f473-404d-ae81-8f91a9a08898" providerId="ADAL" clId="{E1DC82B4-74CB-4F41-91C9-DE23300E36D7}" dt="2018-11-09T16:57:56.113" v="147" actId="27636"/>
          <ac:spMkLst>
            <pc:docMk/>
            <pc:sldMk cId="1335826666" sldId="270"/>
            <ac:spMk id="3" creationId="{00000000-0000-0000-0000-000000000000}"/>
          </ac:spMkLst>
        </pc:spChg>
        <pc:spChg chg="add del mod">
          <ac:chgData name="Abdullah Al Mamun" userId="7b5ef901-f473-404d-ae81-8f91a9a08898" providerId="ADAL" clId="{E1DC82B4-74CB-4F41-91C9-DE23300E36D7}" dt="2018-11-09T16:57:14.533" v="141" actId="478"/>
          <ac:spMkLst>
            <pc:docMk/>
            <pc:sldMk cId="1335826666" sldId="270"/>
            <ac:spMk id="6" creationId="{B3170E47-8ED4-4362-AA0B-1A6A71B1A28D}"/>
          </ac:spMkLst>
        </pc:spChg>
        <pc:spChg chg="add">
          <ac:chgData name="Abdullah Al Mamun" userId="7b5ef901-f473-404d-ae81-8f91a9a08898" providerId="ADAL" clId="{E1DC82B4-74CB-4F41-91C9-DE23300E36D7}" dt="2018-11-09T16:57:15.723" v="142"/>
          <ac:spMkLst>
            <pc:docMk/>
            <pc:sldMk cId="1335826666" sldId="270"/>
            <ac:spMk id="7" creationId="{94214098-0035-4217-BB78-903A7D66131B}"/>
          </ac:spMkLst>
        </pc:spChg>
      </pc:sldChg>
      <pc:sldChg chg="modSp del">
        <pc:chgData name="Abdullah Al Mamun" userId="7b5ef901-f473-404d-ae81-8f91a9a08898" providerId="ADAL" clId="{E1DC82B4-74CB-4F41-91C9-DE23300E36D7}" dt="2018-11-09T17:06:30.037" v="191" actId="2696"/>
        <pc:sldMkLst>
          <pc:docMk/>
          <pc:sldMk cId="2513916884" sldId="272"/>
        </pc:sldMkLst>
        <pc:spChg chg="mod">
          <ac:chgData name="Abdullah Al Mamun" userId="7b5ef901-f473-404d-ae81-8f91a9a08898" providerId="ADAL" clId="{E1DC82B4-74CB-4F41-91C9-DE23300E36D7}" dt="2018-11-09T15:12:12.775" v="30" actId="1076"/>
          <ac:spMkLst>
            <pc:docMk/>
            <pc:sldMk cId="2513916884" sldId="272"/>
            <ac:spMk id="3" creationId="{00000000-0000-0000-0000-000000000000}"/>
          </ac:spMkLst>
        </pc:spChg>
      </pc:sldChg>
      <pc:sldChg chg="modSp del">
        <pc:chgData name="Abdullah Al Mamun" userId="7b5ef901-f473-404d-ae81-8f91a9a08898" providerId="ADAL" clId="{E1DC82B4-74CB-4F41-91C9-DE23300E36D7}" dt="2018-11-09T17:10:06.755" v="217" actId="2696"/>
        <pc:sldMkLst>
          <pc:docMk/>
          <pc:sldMk cId="2035895493" sldId="274"/>
        </pc:sldMkLst>
        <pc:spChg chg="mod">
          <ac:chgData name="Abdullah Al Mamun" userId="7b5ef901-f473-404d-ae81-8f91a9a08898" providerId="ADAL" clId="{E1DC82B4-74CB-4F41-91C9-DE23300E36D7}" dt="2018-11-09T16:51:42.452" v="60" actId="113"/>
          <ac:spMkLst>
            <pc:docMk/>
            <pc:sldMk cId="2035895493" sldId="274"/>
            <ac:spMk id="2" creationId="{00000000-0000-0000-0000-000000000000}"/>
          </ac:spMkLst>
        </pc:spChg>
        <pc:spChg chg="mod">
          <ac:chgData name="Abdullah Al Mamun" userId="7b5ef901-f473-404d-ae81-8f91a9a08898" providerId="ADAL" clId="{E1DC82B4-74CB-4F41-91C9-DE23300E36D7}" dt="2018-11-09T16:51:50.136" v="61" actId="1076"/>
          <ac:spMkLst>
            <pc:docMk/>
            <pc:sldMk cId="2035895493" sldId="274"/>
            <ac:spMk id="3" creationId="{00000000-0000-0000-0000-000000000000}"/>
          </ac:spMkLst>
        </pc:spChg>
      </pc:sldChg>
      <pc:sldChg chg="modSp">
        <pc:chgData name="Abdullah Al Mamun" userId="7b5ef901-f473-404d-ae81-8f91a9a08898" providerId="ADAL" clId="{E1DC82B4-74CB-4F41-91C9-DE23300E36D7}" dt="2018-11-09T16:54:11.631" v="84" actId="14100"/>
        <pc:sldMkLst>
          <pc:docMk/>
          <pc:sldMk cId="4195649590" sldId="275"/>
        </pc:sldMkLst>
        <pc:spChg chg="mod">
          <ac:chgData name="Abdullah Al Mamun" userId="7b5ef901-f473-404d-ae81-8f91a9a08898" providerId="ADAL" clId="{E1DC82B4-74CB-4F41-91C9-DE23300E36D7}" dt="2018-11-09T16:52:33.897" v="74" actId="1076"/>
          <ac:spMkLst>
            <pc:docMk/>
            <pc:sldMk cId="4195649590" sldId="275"/>
            <ac:spMk id="2" creationId="{00000000-0000-0000-0000-000000000000}"/>
          </ac:spMkLst>
        </pc:spChg>
        <pc:spChg chg="mod">
          <ac:chgData name="Abdullah Al Mamun" userId="7b5ef901-f473-404d-ae81-8f91a9a08898" providerId="ADAL" clId="{E1DC82B4-74CB-4F41-91C9-DE23300E36D7}" dt="2018-11-09T16:54:11.631" v="84" actId="14100"/>
          <ac:spMkLst>
            <pc:docMk/>
            <pc:sldMk cId="4195649590" sldId="275"/>
            <ac:spMk id="3" creationId="{00000000-0000-0000-0000-000000000000}"/>
          </ac:spMkLst>
        </pc:spChg>
      </pc:sldChg>
      <pc:sldChg chg="del">
        <pc:chgData name="Abdullah Al Mamun" userId="7b5ef901-f473-404d-ae81-8f91a9a08898" providerId="ADAL" clId="{E1DC82B4-74CB-4F41-91C9-DE23300E36D7}" dt="2018-11-09T17:04:45.063" v="148" actId="2696"/>
        <pc:sldMkLst>
          <pc:docMk/>
          <pc:sldMk cId="2481114467" sldId="276"/>
        </pc:sldMkLst>
      </pc:sldChg>
      <pc:sldChg chg="modSp del">
        <pc:chgData name="Abdullah Al Mamun" userId="7b5ef901-f473-404d-ae81-8f91a9a08898" providerId="ADAL" clId="{E1DC82B4-74CB-4F41-91C9-DE23300E36D7}" dt="2018-11-09T17:22:36.416" v="363" actId="2696"/>
        <pc:sldMkLst>
          <pc:docMk/>
          <pc:sldMk cId="4261770540" sldId="283"/>
        </pc:sldMkLst>
        <pc:spChg chg="mod">
          <ac:chgData name="Abdullah Al Mamun" userId="7b5ef901-f473-404d-ae81-8f91a9a08898" providerId="ADAL" clId="{E1DC82B4-74CB-4F41-91C9-DE23300E36D7}" dt="2018-11-09T17:14:30.068" v="221" actId="1076"/>
          <ac:spMkLst>
            <pc:docMk/>
            <pc:sldMk cId="4261770540" sldId="283"/>
            <ac:spMk id="2" creationId="{00000000-0000-0000-0000-000000000000}"/>
          </ac:spMkLst>
        </pc:spChg>
      </pc:sldChg>
      <pc:sldChg chg="del">
        <pc:chgData name="Abdullah Al Mamun" userId="7b5ef901-f473-404d-ae81-8f91a9a08898" providerId="ADAL" clId="{E1DC82B4-74CB-4F41-91C9-DE23300E36D7}" dt="2018-11-09T17:14:09.112" v="218" actId="2696"/>
        <pc:sldMkLst>
          <pc:docMk/>
          <pc:sldMk cId="0" sldId="284"/>
        </pc:sldMkLst>
      </pc:sldChg>
      <pc:sldChg chg="modSp del">
        <pc:chgData name="Abdullah Al Mamun" userId="7b5ef901-f473-404d-ae81-8f91a9a08898" providerId="ADAL" clId="{E1DC82B4-74CB-4F41-91C9-DE23300E36D7}" dt="2018-11-09T17:14:11.993" v="219" actId="2696"/>
        <pc:sldMkLst>
          <pc:docMk/>
          <pc:sldMk cId="0" sldId="285"/>
        </pc:sldMkLst>
        <pc:spChg chg="mod">
          <ac:chgData name="Abdullah Al Mamun" userId="7b5ef901-f473-404d-ae81-8f91a9a08898" providerId="ADAL" clId="{E1DC82B4-74CB-4F41-91C9-DE23300E36D7}" dt="2018-11-09T17:06:59.517" v="204" actId="113"/>
          <ac:spMkLst>
            <pc:docMk/>
            <pc:sldMk cId="0" sldId="285"/>
            <ac:spMk id="2" creationId="{00000000-0000-0000-0000-000000000000}"/>
          </ac:spMkLst>
        </pc:spChg>
        <pc:spChg chg="mod">
          <ac:chgData name="Abdullah Al Mamun" userId="7b5ef901-f473-404d-ae81-8f91a9a08898" providerId="ADAL" clId="{E1DC82B4-74CB-4F41-91C9-DE23300E36D7}" dt="2018-11-09T17:07:26.625" v="213" actId="1076"/>
          <ac:spMkLst>
            <pc:docMk/>
            <pc:sldMk cId="0" sldId="285"/>
            <ac:spMk id="3" creationId="{00000000-0000-0000-0000-000000000000}"/>
          </ac:spMkLst>
        </pc:spChg>
        <pc:picChg chg="mod">
          <ac:chgData name="Abdullah Al Mamun" userId="7b5ef901-f473-404d-ae81-8f91a9a08898" providerId="ADAL" clId="{E1DC82B4-74CB-4F41-91C9-DE23300E36D7}" dt="2018-11-09T17:07:38.964" v="216" actId="1076"/>
          <ac:picMkLst>
            <pc:docMk/>
            <pc:sldMk cId="0" sldId="285"/>
            <ac:picMk id="1026"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749ADC-2CAC-47FC-98B0-C04F36860A73}" type="datetimeFigureOut">
              <a:rPr lang="en-GB" smtClean="0"/>
              <a:pPr/>
              <a:t>08/09/2020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542B6C-87E8-4917-BD1C-F2F9A8F09EAF}" type="slidenum">
              <a:rPr lang="en-GB" smtClean="0"/>
              <a:pPr/>
              <a:t>‹#›</a:t>
            </a:fld>
            <a:endParaRPr lang="en-GB"/>
          </a:p>
        </p:txBody>
      </p:sp>
    </p:spTree>
    <p:extLst>
      <p:ext uri="{BB962C8B-B14F-4D97-AF65-F5344CB8AC3E}">
        <p14:creationId xmlns:p14="http://schemas.microsoft.com/office/powerpoint/2010/main" val="21109382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dirty="0"/>
          </a:p>
        </p:txBody>
      </p:sp>
      <p:sp>
        <p:nvSpPr>
          <p:cNvPr id="6148"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0632CCE-6D4B-4B15-9B10-9EDBA81E69E6}"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GB"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261190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E542B6C-87E8-4917-BD1C-F2F9A8F09EAF}" type="slidenum">
              <a:rPr lang="en-GB" smtClean="0"/>
              <a:pPr/>
              <a:t>3</a:t>
            </a:fld>
            <a:endParaRPr lang="en-GB"/>
          </a:p>
        </p:txBody>
      </p:sp>
    </p:spTree>
    <p:extLst>
      <p:ext uri="{BB962C8B-B14F-4D97-AF65-F5344CB8AC3E}">
        <p14:creationId xmlns:p14="http://schemas.microsoft.com/office/powerpoint/2010/main" val="171676460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EADF8E8A-B492-471A-898E-C5AF3C220281}" type="datetimeFigureOut">
              <a:rPr lang="en-GB" smtClean="0"/>
              <a:pPr/>
              <a:t>08/09/2020</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B2DF7ABF-D73F-4177-9B46-001B2C7EFAB2}" type="slidenum">
              <a:rPr lang="en-GB" smtClean="0"/>
              <a:pPr/>
              <a:t>‹#›</a:t>
            </a:fld>
            <a:endParaRPr lang="en-GB"/>
          </a:p>
        </p:txBody>
      </p:sp>
    </p:spTree>
    <p:extLst>
      <p:ext uri="{BB962C8B-B14F-4D97-AF65-F5344CB8AC3E}">
        <p14:creationId xmlns:p14="http://schemas.microsoft.com/office/powerpoint/2010/main" val="1601252016"/>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ADF8E8A-B492-471A-898E-C5AF3C220281}" type="datetimeFigureOut">
              <a:rPr lang="en-GB" smtClean="0"/>
              <a:pPr/>
              <a:t>08/09/2020</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B2DF7ABF-D73F-4177-9B46-001B2C7EFAB2}" type="slidenum">
              <a:rPr lang="en-GB" smtClean="0"/>
              <a:pPr/>
              <a:t>‹#›</a:t>
            </a:fld>
            <a:endParaRPr lang="en-GB"/>
          </a:p>
        </p:txBody>
      </p:sp>
    </p:spTree>
    <p:extLst>
      <p:ext uri="{BB962C8B-B14F-4D97-AF65-F5344CB8AC3E}">
        <p14:creationId xmlns:p14="http://schemas.microsoft.com/office/powerpoint/2010/main" val="5690695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ADF8E8A-B492-471A-898E-C5AF3C220281}" type="datetimeFigureOut">
              <a:rPr lang="en-GB" smtClean="0"/>
              <a:pPr/>
              <a:t>08/09/2020</a:t>
            </a:fld>
            <a:endParaRPr lang="en-GB"/>
          </a:p>
        </p:txBody>
      </p:sp>
      <p:sp>
        <p:nvSpPr>
          <p:cNvPr id="6" name="Slide Number Placeholder 5"/>
          <p:cNvSpPr>
            <a:spLocks noGrp="1"/>
          </p:cNvSpPr>
          <p:nvPr>
            <p:ph type="sldNum" sz="quarter" idx="12"/>
          </p:nvPr>
        </p:nvSpPr>
        <p:spPr/>
        <p:txBody>
          <a:bodyPr/>
          <a:lstStyle/>
          <a:p>
            <a:fld id="{B2DF7ABF-D73F-4177-9B46-001B2C7EFAB2}" type="slidenum">
              <a:rPr lang="en-GB" smtClean="0"/>
              <a:pPr/>
              <a:t>‹#›</a:t>
            </a:fld>
            <a:endParaRPr lang="en-GB"/>
          </a:p>
        </p:txBody>
      </p:sp>
    </p:spTree>
    <p:extLst>
      <p:ext uri="{BB962C8B-B14F-4D97-AF65-F5344CB8AC3E}">
        <p14:creationId xmlns:p14="http://schemas.microsoft.com/office/powerpoint/2010/main" val="1305093851"/>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ADF8E8A-B492-471A-898E-C5AF3C220281}" type="datetimeFigureOut">
              <a:rPr lang="en-GB" smtClean="0"/>
              <a:pPr/>
              <a:t>08/09/2020</a:t>
            </a:fld>
            <a:endParaRPr lang="en-GB"/>
          </a:p>
        </p:txBody>
      </p:sp>
      <p:sp>
        <p:nvSpPr>
          <p:cNvPr id="7" name="Slide Number Placeholder 6"/>
          <p:cNvSpPr>
            <a:spLocks noGrp="1"/>
          </p:cNvSpPr>
          <p:nvPr>
            <p:ph type="sldNum" sz="quarter" idx="12"/>
          </p:nvPr>
        </p:nvSpPr>
        <p:spPr/>
        <p:txBody>
          <a:bodyPr/>
          <a:lstStyle/>
          <a:p>
            <a:fld id="{B2DF7ABF-D73F-4177-9B46-001B2C7EFAB2}" type="slidenum">
              <a:rPr lang="en-GB" smtClean="0"/>
              <a:pPr/>
              <a:t>‹#›</a:t>
            </a:fld>
            <a:endParaRPr lang="en-GB"/>
          </a:p>
        </p:txBody>
      </p:sp>
    </p:spTree>
    <p:extLst>
      <p:ext uri="{BB962C8B-B14F-4D97-AF65-F5344CB8AC3E}">
        <p14:creationId xmlns:p14="http://schemas.microsoft.com/office/powerpoint/2010/main" val="7405148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ADF8E8A-B492-471A-898E-C5AF3C220281}" type="datetimeFigureOut">
              <a:rPr lang="en-GB" smtClean="0"/>
              <a:pPr/>
              <a:t>08/09/2020</a:t>
            </a:fld>
            <a:endParaRPr lang="en-GB"/>
          </a:p>
        </p:txBody>
      </p:sp>
      <p:sp>
        <p:nvSpPr>
          <p:cNvPr id="9" name="Slide Number Placeholder 8"/>
          <p:cNvSpPr>
            <a:spLocks noGrp="1"/>
          </p:cNvSpPr>
          <p:nvPr>
            <p:ph type="sldNum" sz="quarter" idx="12"/>
          </p:nvPr>
        </p:nvSpPr>
        <p:spPr/>
        <p:txBody>
          <a:bodyPr/>
          <a:lstStyle/>
          <a:p>
            <a:fld id="{B2DF7ABF-D73F-4177-9B46-001B2C7EFAB2}" type="slidenum">
              <a:rPr lang="en-GB" smtClean="0"/>
              <a:pPr/>
              <a:t>‹#›</a:t>
            </a:fld>
            <a:endParaRPr lang="en-GB"/>
          </a:p>
        </p:txBody>
      </p:sp>
    </p:spTree>
    <p:extLst>
      <p:ext uri="{BB962C8B-B14F-4D97-AF65-F5344CB8AC3E}">
        <p14:creationId xmlns:p14="http://schemas.microsoft.com/office/powerpoint/2010/main" val="13050385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ADF8E8A-B492-471A-898E-C5AF3C220281}" type="datetimeFigureOut">
              <a:rPr lang="en-GB" smtClean="0"/>
              <a:pPr/>
              <a:t>08/09/2020</a:t>
            </a:fld>
            <a:endParaRPr lang="en-GB"/>
          </a:p>
        </p:txBody>
      </p:sp>
      <p:sp>
        <p:nvSpPr>
          <p:cNvPr id="5" name="Slide Number Placeholder 4"/>
          <p:cNvSpPr>
            <a:spLocks noGrp="1"/>
          </p:cNvSpPr>
          <p:nvPr>
            <p:ph type="sldNum" sz="quarter" idx="12"/>
          </p:nvPr>
        </p:nvSpPr>
        <p:spPr/>
        <p:txBody>
          <a:bodyPr/>
          <a:lstStyle/>
          <a:p>
            <a:fld id="{B2DF7ABF-D73F-4177-9B46-001B2C7EFAB2}" type="slidenum">
              <a:rPr lang="en-GB" smtClean="0"/>
              <a:pPr/>
              <a:t>‹#›</a:t>
            </a:fld>
            <a:endParaRPr lang="en-GB"/>
          </a:p>
        </p:txBody>
      </p:sp>
    </p:spTree>
    <p:extLst>
      <p:ext uri="{BB962C8B-B14F-4D97-AF65-F5344CB8AC3E}">
        <p14:creationId xmlns:p14="http://schemas.microsoft.com/office/powerpoint/2010/main" val="25193150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DF8E8A-B492-471A-898E-C5AF3C220281}" type="datetimeFigureOut">
              <a:rPr lang="en-GB" smtClean="0"/>
              <a:pPr/>
              <a:t>08/09/2020</a:t>
            </a:fld>
            <a:endParaRPr lang="en-GB"/>
          </a:p>
        </p:txBody>
      </p:sp>
      <p:sp>
        <p:nvSpPr>
          <p:cNvPr id="4" name="Slide Number Placeholder 3"/>
          <p:cNvSpPr>
            <a:spLocks noGrp="1"/>
          </p:cNvSpPr>
          <p:nvPr>
            <p:ph type="sldNum" sz="quarter" idx="12"/>
          </p:nvPr>
        </p:nvSpPr>
        <p:spPr/>
        <p:txBody>
          <a:bodyPr/>
          <a:lstStyle/>
          <a:p>
            <a:fld id="{B2DF7ABF-D73F-4177-9B46-001B2C7EFAB2}" type="slidenum">
              <a:rPr lang="en-GB" smtClean="0"/>
              <a:pPr/>
              <a:t>‹#›</a:t>
            </a:fld>
            <a:endParaRPr lang="en-GB"/>
          </a:p>
        </p:txBody>
      </p:sp>
    </p:spTree>
    <p:extLst>
      <p:ext uri="{BB962C8B-B14F-4D97-AF65-F5344CB8AC3E}">
        <p14:creationId xmlns:p14="http://schemas.microsoft.com/office/powerpoint/2010/main" val="3340065192"/>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ADF8E8A-B492-471A-898E-C5AF3C220281}" type="datetimeFigureOut">
              <a:rPr lang="en-GB" smtClean="0"/>
              <a:pPr/>
              <a:t>08/09/2020</a:t>
            </a:fld>
            <a:endParaRPr lang="en-GB"/>
          </a:p>
        </p:txBody>
      </p:sp>
      <p:sp>
        <p:nvSpPr>
          <p:cNvPr id="7" name="Slide Number Placeholder 6"/>
          <p:cNvSpPr>
            <a:spLocks noGrp="1"/>
          </p:cNvSpPr>
          <p:nvPr>
            <p:ph type="sldNum" sz="quarter" idx="12"/>
          </p:nvPr>
        </p:nvSpPr>
        <p:spPr/>
        <p:txBody>
          <a:bodyPr/>
          <a:lstStyle/>
          <a:p>
            <a:fld id="{B2DF7ABF-D73F-4177-9B46-001B2C7EFAB2}" type="slidenum">
              <a:rPr lang="en-GB" smtClean="0"/>
              <a:pPr/>
              <a:t>‹#›</a:t>
            </a:fld>
            <a:endParaRPr lang="en-GB"/>
          </a:p>
        </p:txBody>
      </p:sp>
    </p:spTree>
    <p:extLst>
      <p:ext uri="{BB962C8B-B14F-4D97-AF65-F5344CB8AC3E}">
        <p14:creationId xmlns:p14="http://schemas.microsoft.com/office/powerpoint/2010/main" val="2028507668"/>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ADF8E8A-B492-471A-898E-C5AF3C220281}" type="datetimeFigureOut">
              <a:rPr lang="en-GB" smtClean="0"/>
              <a:pPr/>
              <a:t>08/09/2020</a:t>
            </a:fld>
            <a:endParaRPr lang="en-GB"/>
          </a:p>
        </p:txBody>
      </p:sp>
      <p:sp>
        <p:nvSpPr>
          <p:cNvPr id="7" name="Slide Number Placeholder 6"/>
          <p:cNvSpPr>
            <a:spLocks noGrp="1"/>
          </p:cNvSpPr>
          <p:nvPr>
            <p:ph type="sldNum" sz="quarter" idx="12"/>
          </p:nvPr>
        </p:nvSpPr>
        <p:spPr/>
        <p:txBody>
          <a:bodyPr/>
          <a:lstStyle/>
          <a:p>
            <a:fld id="{B2DF7ABF-D73F-4177-9B46-001B2C7EFAB2}" type="slidenum">
              <a:rPr lang="en-GB" smtClean="0"/>
              <a:pPr/>
              <a:t>‹#›</a:t>
            </a:fld>
            <a:endParaRPr lang="en-GB"/>
          </a:p>
        </p:txBody>
      </p:sp>
    </p:spTree>
    <p:extLst>
      <p:ext uri="{BB962C8B-B14F-4D97-AF65-F5344CB8AC3E}">
        <p14:creationId xmlns:p14="http://schemas.microsoft.com/office/powerpoint/2010/main" val="38406631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ADF8E8A-B492-471A-898E-C5AF3C220281}" type="datetimeFigureOut">
              <a:rPr lang="en-GB" smtClean="0"/>
              <a:pPr/>
              <a:t>08/09/2020</a:t>
            </a:fld>
            <a:endParaRPr lang="en-GB"/>
          </a:p>
        </p:txBody>
      </p:sp>
      <p:sp>
        <p:nvSpPr>
          <p:cNvPr id="6" name="Slide Number Placeholder 5"/>
          <p:cNvSpPr>
            <a:spLocks noGrp="1"/>
          </p:cNvSpPr>
          <p:nvPr>
            <p:ph type="sldNum" sz="quarter" idx="12"/>
          </p:nvPr>
        </p:nvSpPr>
        <p:spPr/>
        <p:txBody>
          <a:bodyPr/>
          <a:lstStyle/>
          <a:p>
            <a:fld id="{B2DF7ABF-D73F-4177-9B46-001B2C7EFAB2}" type="slidenum">
              <a:rPr lang="en-GB" smtClean="0"/>
              <a:pPr/>
              <a:t>‹#›</a:t>
            </a:fld>
            <a:endParaRPr lang="en-GB"/>
          </a:p>
        </p:txBody>
      </p:sp>
    </p:spTree>
    <p:extLst>
      <p:ext uri="{BB962C8B-B14F-4D97-AF65-F5344CB8AC3E}">
        <p14:creationId xmlns:p14="http://schemas.microsoft.com/office/powerpoint/2010/main" val="8276197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ADF8E8A-B492-471A-898E-C5AF3C220281}" type="datetimeFigureOut">
              <a:rPr lang="en-GB" smtClean="0"/>
              <a:pPr/>
              <a:t>08/09/2020</a:t>
            </a:fld>
            <a:endParaRPr lang="en-GB"/>
          </a:p>
        </p:txBody>
      </p:sp>
      <p:sp>
        <p:nvSpPr>
          <p:cNvPr id="6" name="Slide Number Placeholder 5"/>
          <p:cNvSpPr>
            <a:spLocks noGrp="1"/>
          </p:cNvSpPr>
          <p:nvPr>
            <p:ph type="sldNum" sz="quarter" idx="12"/>
          </p:nvPr>
        </p:nvSpPr>
        <p:spPr/>
        <p:txBody>
          <a:bodyPr/>
          <a:lstStyle/>
          <a:p>
            <a:fld id="{B2DF7ABF-D73F-4177-9B46-001B2C7EFAB2}" type="slidenum">
              <a:rPr lang="en-GB" smtClean="0"/>
              <a:pPr/>
              <a:t>‹#›</a:t>
            </a:fld>
            <a:endParaRPr lang="en-GB"/>
          </a:p>
        </p:txBody>
      </p:sp>
    </p:spTree>
    <p:extLst>
      <p:ext uri="{BB962C8B-B14F-4D97-AF65-F5344CB8AC3E}">
        <p14:creationId xmlns:p14="http://schemas.microsoft.com/office/powerpoint/2010/main" val="2071312613"/>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EADF8E8A-B492-471A-898E-C5AF3C220281}" type="datetimeFigureOut">
              <a:rPr lang="en-GB" smtClean="0"/>
              <a:pPr/>
              <a:t>08/09/2020</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B2DF7ABF-D73F-4177-9B46-001B2C7EFAB2}" type="slidenum">
              <a:rPr lang="en-GB" smtClean="0"/>
              <a:pPr/>
              <a:t>‹#›</a:t>
            </a:fld>
            <a:endParaRPr lang="en-GB"/>
          </a:p>
        </p:txBody>
      </p:sp>
    </p:spTree>
    <p:extLst>
      <p:ext uri="{BB962C8B-B14F-4D97-AF65-F5344CB8AC3E}">
        <p14:creationId xmlns:p14="http://schemas.microsoft.com/office/powerpoint/2010/main" val="3047800796"/>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ctrTitle"/>
          </p:nvPr>
        </p:nvSpPr>
        <p:spPr>
          <a:xfrm>
            <a:off x="688731" y="1343527"/>
            <a:ext cx="10814538" cy="1752600"/>
          </a:xfrm>
        </p:spPr>
        <p:txBody>
          <a:bodyPr>
            <a:normAutofit/>
          </a:bodyPr>
          <a:lstStyle/>
          <a:p>
            <a:pPr>
              <a:defRPr/>
            </a:pPr>
            <a:r>
              <a:rPr lang="en-GB" altLang="en-US" sz="4000" b="1" dirty="0"/>
              <a:t>BMSW4004 </a:t>
            </a:r>
            <a:br>
              <a:rPr lang="en-GB" altLang="en-US" sz="4000" dirty="0"/>
            </a:br>
            <a:r>
              <a:rPr lang="en-GB" sz="4000" b="1" dirty="0"/>
              <a:t>Problem Solving and Decision Making</a:t>
            </a:r>
            <a:endParaRPr lang="en-GB" altLang="en-US" sz="2800" b="1" dirty="0">
              <a:solidFill>
                <a:srgbClr val="FF0000"/>
              </a:solidFill>
            </a:endParaRPr>
          </a:p>
        </p:txBody>
      </p:sp>
      <p:pic>
        <p:nvPicPr>
          <p:cNvPr id="2" name="Picture 1"/>
          <p:cNvPicPr>
            <a:picLocks noChangeAspect="1"/>
          </p:cNvPicPr>
          <p:nvPr/>
        </p:nvPicPr>
        <p:blipFill>
          <a:blip r:embed="rId3" cstate="print"/>
          <a:stretch>
            <a:fillRect/>
          </a:stretch>
        </p:blipFill>
        <p:spPr>
          <a:xfrm>
            <a:off x="9514275" y="429239"/>
            <a:ext cx="1316850" cy="487722"/>
          </a:xfrm>
          <a:prstGeom prst="rect">
            <a:avLst/>
          </a:prstGeom>
        </p:spPr>
      </p:pic>
      <p:sp>
        <p:nvSpPr>
          <p:cNvPr id="3" name="Rectangle 2">
            <a:extLst>
              <a:ext uri="{FF2B5EF4-FFF2-40B4-BE49-F238E27FC236}">
                <a16:creationId xmlns:a16="http://schemas.microsoft.com/office/drawing/2014/main" id="{15B721A9-E139-4BCC-AF77-0E2B83C52917}"/>
              </a:ext>
            </a:extLst>
          </p:cNvPr>
          <p:cNvSpPr/>
          <p:nvPr/>
        </p:nvSpPr>
        <p:spPr>
          <a:xfrm>
            <a:off x="3879496" y="3407931"/>
            <a:ext cx="4433008" cy="707886"/>
          </a:xfrm>
          <a:prstGeom prst="rect">
            <a:avLst/>
          </a:prstGeom>
        </p:spPr>
        <p:txBody>
          <a:bodyPr wrap="none">
            <a:spAutoFit/>
          </a:bodyPr>
          <a:lstStyle/>
          <a:p>
            <a:r>
              <a:rPr lang="en-GB" sz="4000" b="1" dirty="0">
                <a:solidFill>
                  <a:prstClr val="black"/>
                </a:solidFill>
                <a:highlight>
                  <a:srgbClr val="FFFF00"/>
                </a:highlight>
                <a:ea typeface="+mj-ea"/>
                <a:cs typeface="+mj-cs"/>
              </a:rPr>
              <a:t>PESTEL ANALYSIS</a:t>
            </a:r>
            <a:endParaRPr lang="en-GB" sz="4000" dirty="0">
              <a:highlight>
                <a:srgbClr val="FFFF00"/>
              </a:highlight>
            </a:endParaRPr>
          </a:p>
        </p:txBody>
      </p:sp>
    </p:spTree>
    <p:extLst>
      <p:ext uri="{BB962C8B-B14F-4D97-AF65-F5344CB8AC3E}">
        <p14:creationId xmlns:p14="http://schemas.microsoft.com/office/powerpoint/2010/main" val="27260456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0"/>
            <a:ext cx="10972800" cy="832267"/>
          </a:xfrm>
        </p:spPr>
        <p:txBody>
          <a:bodyPr>
            <a:normAutofit/>
          </a:bodyPr>
          <a:lstStyle/>
          <a:p>
            <a:r>
              <a:rPr lang="en-GB" sz="3600" b="1" dirty="0"/>
              <a:t>History of PEST</a:t>
            </a:r>
          </a:p>
        </p:txBody>
      </p:sp>
      <p:sp>
        <p:nvSpPr>
          <p:cNvPr id="3" name="Content Placeholder 2"/>
          <p:cNvSpPr>
            <a:spLocks noGrp="1"/>
          </p:cNvSpPr>
          <p:nvPr>
            <p:ph idx="1"/>
          </p:nvPr>
        </p:nvSpPr>
        <p:spPr>
          <a:xfrm>
            <a:off x="609600" y="832267"/>
            <a:ext cx="10972800" cy="4878722"/>
          </a:xfrm>
        </p:spPr>
        <p:txBody>
          <a:bodyPr>
            <a:noAutofit/>
          </a:bodyPr>
          <a:lstStyle/>
          <a:p>
            <a:pPr marL="0" indent="0" algn="just">
              <a:buNone/>
            </a:pPr>
            <a:r>
              <a:rPr lang="en-GB" sz="2800" dirty="0"/>
              <a:t>So where did the term PEST or PESTLE originate? </a:t>
            </a:r>
          </a:p>
          <a:p>
            <a:pPr marL="0" indent="0" algn="just">
              <a:buNone/>
            </a:pPr>
            <a:endParaRPr lang="en-GB" sz="2800" dirty="0"/>
          </a:p>
          <a:p>
            <a:pPr marL="0" indent="0" algn="just">
              <a:buNone/>
            </a:pPr>
            <a:r>
              <a:rPr lang="en-GB" sz="2800" dirty="0"/>
              <a:t>The term PESTLE has been used regularly in the last 20+ years.</a:t>
            </a:r>
          </a:p>
          <a:p>
            <a:pPr marL="0" indent="0" algn="just">
              <a:buNone/>
            </a:pPr>
            <a:endParaRPr lang="en-GB" sz="2800" dirty="0"/>
          </a:p>
          <a:p>
            <a:pPr marL="0" indent="0" algn="just">
              <a:buNone/>
            </a:pPr>
            <a:r>
              <a:rPr lang="en-GB" sz="2800" dirty="0"/>
              <a:t>The earliest known reference to the tools and techniques for ‘Scanning the Business Environment’ appears to be by </a:t>
            </a:r>
            <a:r>
              <a:rPr lang="en-GB" sz="2800" b="1" dirty="0">
                <a:solidFill>
                  <a:srgbClr val="FF0000"/>
                </a:solidFill>
              </a:rPr>
              <a:t>Francis J. Aguilar (1967) </a:t>
            </a:r>
            <a:r>
              <a:rPr lang="en-GB" sz="2800" dirty="0"/>
              <a:t>who discusses ‘ETPS’ – a prompt for the four sectors of his taxonomy of the environment: Economic, Technical, Political, and Social.</a:t>
            </a:r>
          </a:p>
        </p:txBody>
      </p:sp>
    </p:spTree>
    <p:extLst>
      <p:ext uri="{BB962C8B-B14F-4D97-AF65-F5344CB8AC3E}">
        <p14:creationId xmlns:p14="http://schemas.microsoft.com/office/powerpoint/2010/main" val="41956495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136524"/>
            <a:ext cx="10972800" cy="719973"/>
          </a:xfrm>
        </p:spPr>
        <p:txBody>
          <a:bodyPr>
            <a:normAutofit fontScale="90000"/>
          </a:bodyPr>
          <a:lstStyle/>
          <a:p>
            <a:r>
              <a:rPr lang="cy-GB" b="1" dirty="0"/>
              <a:t>PESTEL Analysis</a:t>
            </a:r>
          </a:p>
        </p:txBody>
      </p:sp>
      <p:sp>
        <p:nvSpPr>
          <p:cNvPr id="3" name="Content Placeholder 2"/>
          <p:cNvSpPr>
            <a:spLocks noGrp="1"/>
          </p:cNvSpPr>
          <p:nvPr>
            <p:ph idx="1"/>
          </p:nvPr>
        </p:nvSpPr>
        <p:spPr>
          <a:xfrm>
            <a:off x="609600" y="1196999"/>
            <a:ext cx="10972800" cy="4276977"/>
          </a:xfrm>
        </p:spPr>
        <p:txBody>
          <a:bodyPr>
            <a:noAutofit/>
          </a:bodyPr>
          <a:lstStyle/>
          <a:p>
            <a:r>
              <a:rPr lang="en-GB" sz="2400" i="1" dirty="0"/>
              <a:t>PESTEL </a:t>
            </a:r>
            <a:r>
              <a:rPr lang="en-GB" sz="2400" dirty="0"/>
              <a:t>is an acronym -</a:t>
            </a:r>
            <a:r>
              <a:rPr lang="en-GB" sz="2400" i="1" dirty="0"/>
              <a:t> political </a:t>
            </a:r>
            <a:r>
              <a:rPr lang="en-GB" sz="2400" dirty="0"/>
              <a:t>(P), </a:t>
            </a:r>
            <a:r>
              <a:rPr lang="en-GB" sz="2400" i="1" dirty="0"/>
              <a:t>economic </a:t>
            </a:r>
            <a:r>
              <a:rPr lang="en-GB" sz="2400" dirty="0"/>
              <a:t>(E), </a:t>
            </a:r>
            <a:r>
              <a:rPr lang="en-GB" sz="2400" i="1" dirty="0"/>
              <a:t>socio-cultural / social </a:t>
            </a:r>
            <a:r>
              <a:rPr lang="en-GB" sz="2400" dirty="0"/>
              <a:t>(S), </a:t>
            </a:r>
            <a:r>
              <a:rPr lang="en-GB" sz="2400" i="1" dirty="0"/>
              <a:t>technological </a:t>
            </a:r>
            <a:r>
              <a:rPr lang="en-GB" sz="2400" dirty="0"/>
              <a:t>(T), </a:t>
            </a:r>
            <a:r>
              <a:rPr lang="en-GB" sz="2400" i="1" dirty="0"/>
              <a:t>environmental (</a:t>
            </a:r>
            <a:r>
              <a:rPr lang="en-GB" sz="2400" dirty="0"/>
              <a:t>E</a:t>
            </a:r>
            <a:r>
              <a:rPr lang="en-GB" sz="2400" i="1" dirty="0"/>
              <a:t>) </a:t>
            </a:r>
            <a:r>
              <a:rPr lang="en-GB" sz="2400" dirty="0"/>
              <a:t>and</a:t>
            </a:r>
            <a:r>
              <a:rPr lang="en-GB" sz="2400" i="1" dirty="0"/>
              <a:t> legal </a:t>
            </a:r>
            <a:r>
              <a:rPr lang="en-GB" sz="2400" dirty="0"/>
              <a:t>(L).</a:t>
            </a:r>
          </a:p>
          <a:p>
            <a:endParaRPr lang="en-GB" sz="2400" dirty="0"/>
          </a:p>
          <a:p>
            <a:r>
              <a:rPr lang="en-GB" sz="2400" dirty="0"/>
              <a:t>The framework is useful for identifying factors that affect an organisation </a:t>
            </a:r>
            <a:r>
              <a:rPr lang="en-GB" sz="2400" u="sng" dirty="0"/>
              <a:t>from the </a:t>
            </a:r>
            <a:r>
              <a:rPr lang="en-GB" sz="2400" u="sng" dirty="0">
                <a:solidFill>
                  <a:srgbClr val="FF0000"/>
                </a:solidFill>
              </a:rPr>
              <a:t>outside</a:t>
            </a:r>
            <a:r>
              <a:rPr lang="en-GB" sz="2400" dirty="0"/>
              <a:t>.  </a:t>
            </a:r>
          </a:p>
          <a:p>
            <a:endParaRPr lang="en-GB" sz="2400" dirty="0"/>
          </a:p>
          <a:p>
            <a:r>
              <a:rPr lang="en-GB" sz="2400" dirty="0"/>
              <a:t>Without such a structure, it would be difficult to know where to start because all organisations are affected by </a:t>
            </a:r>
            <a:r>
              <a:rPr lang="en-GB" sz="2400" dirty="0">
                <a:solidFill>
                  <a:srgbClr val="FF0000"/>
                </a:solidFill>
              </a:rPr>
              <a:t>multiple external factors</a:t>
            </a:r>
            <a:r>
              <a:rPr lang="en-GB" sz="2400" dirty="0"/>
              <a:t>.  </a:t>
            </a:r>
          </a:p>
          <a:p>
            <a:endParaRPr lang="en-GB" sz="2400" dirty="0"/>
          </a:p>
          <a:p>
            <a:r>
              <a:rPr lang="en-GB" sz="2400" dirty="0"/>
              <a:t>It is a used by </a:t>
            </a:r>
            <a:r>
              <a:rPr lang="en-GB" sz="2400" dirty="0">
                <a:solidFill>
                  <a:srgbClr val="FF0000"/>
                </a:solidFill>
              </a:rPr>
              <a:t>strategists</a:t>
            </a:r>
            <a:r>
              <a:rPr lang="en-GB" sz="2400" dirty="0"/>
              <a:t> at a </a:t>
            </a:r>
            <a:r>
              <a:rPr lang="en-GB" sz="2400" u="sng" dirty="0">
                <a:solidFill>
                  <a:srgbClr val="FF0000"/>
                </a:solidFill>
              </a:rPr>
              <a:t>corporate</a:t>
            </a:r>
            <a:r>
              <a:rPr lang="en-GB" sz="2400" u="sng" dirty="0"/>
              <a:t> level</a:t>
            </a:r>
            <a:r>
              <a:rPr lang="en-GB" sz="2400" dirty="0"/>
              <a:t>.</a:t>
            </a:r>
            <a:endParaRPr lang="cy-GB" sz="2400" dirty="0"/>
          </a:p>
        </p:txBody>
      </p:sp>
      <p:sp>
        <p:nvSpPr>
          <p:cNvPr id="4" name="Slide Number Placeholder 3"/>
          <p:cNvSpPr>
            <a:spLocks noGrp="1"/>
          </p:cNvSpPr>
          <p:nvPr>
            <p:ph type="sldNum" sz="quarter" idx="12"/>
          </p:nvPr>
        </p:nvSpPr>
        <p:spPr/>
        <p:txBody>
          <a:bodyPr/>
          <a:lstStyle/>
          <a:p>
            <a:fld id="{04657A23-F046-44D7-AC1D-38111E7AC05F}" type="slidenum">
              <a:rPr lang="en-US" smtClean="0"/>
              <a:pPr/>
              <a:t>3</a:t>
            </a:fld>
            <a:endParaRPr lang="en-US" dirty="0"/>
          </a:p>
        </p:txBody>
      </p:sp>
    </p:spTree>
    <p:extLst>
      <p:ext uri="{BB962C8B-B14F-4D97-AF65-F5344CB8AC3E}">
        <p14:creationId xmlns:p14="http://schemas.microsoft.com/office/powerpoint/2010/main" val="16374977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1470484"/>
            <a:ext cx="10972800" cy="3917032"/>
          </a:xfrm>
        </p:spPr>
        <p:txBody>
          <a:bodyPr>
            <a:normAutofit lnSpcReduction="10000"/>
          </a:bodyPr>
          <a:lstStyle/>
          <a:p>
            <a:r>
              <a:rPr lang="en-GB" sz="2400" dirty="0">
                <a:effectLst/>
              </a:rPr>
              <a:t>The technique is used to help </a:t>
            </a:r>
            <a:r>
              <a:rPr lang="en-GB" sz="2400" dirty="0">
                <a:solidFill>
                  <a:srgbClr val="FF0000"/>
                </a:solidFill>
                <a:effectLst/>
              </a:rPr>
              <a:t>identify factors involved in change </a:t>
            </a:r>
            <a:r>
              <a:rPr lang="en-GB" sz="2400" dirty="0">
                <a:effectLst/>
              </a:rPr>
              <a:t>rather than solutions to any of the factors.</a:t>
            </a:r>
          </a:p>
          <a:p>
            <a:endParaRPr lang="en-GB" sz="2400" dirty="0">
              <a:effectLst/>
            </a:endParaRPr>
          </a:p>
          <a:p>
            <a:r>
              <a:rPr lang="en-GB" sz="2400" dirty="0"/>
              <a:t>PESTLE analysis is a useful tool for understanding the “</a:t>
            </a:r>
            <a:r>
              <a:rPr lang="en-GB" sz="2400" dirty="0">
                <a:solidFill>
                  <a:srgbClr val="FF0000"/>
                </a:solidFill>
              </a:rPr>
              <a:t>big picture</a:t>
            </a:r>
            <a:r>
              <a:rPr lang="en-GB" sz="2400" dirty="0"/>
              <a:t>” of the environment in which you are operating, and the opportunities and threats that lie within it. </a:t>
            </a:r>
          </a:p>
          <a:p>
            <a:endParaRPr lang="en-GB" sz="2400" dirty="0"/>
          </a:p>
          <a:p>
            <a:r>
              <a:rPr lang="en-GB" sz="2400" dirty="0"/>
              <a:t>Specifically the PEST or PESTLE analysis is a useful tool for understanding </a:t>
            </a:r>
            <a:r>
              <a:rPr lang="en-GB" sz="2400" dirty="0">
                <a:solidFill>
                  <a:srgbClr val="FF0000"/>
                </a:solidFill>
              </a:rPr>
              <a:t>risks</a:t>
            </a:r>
            <a:r>
              <a:rPr lang="en-GB" sz="2400" dirty="0"/>
              <a:t> associated with </a:t>
            </a:r>
            <a:r>
              <a:rPr lang="en-GB" sz="2400" dirty="0">
                <a:solidFill>
                  <a:srgbClr val="FF0000"/>
                </a:solidFill>
              </a:rPr>
              <a:t>market growth or decline</a:t>
            </a:r>
            <a:r>
              <a:rPr lang="en-GB" sz="2400" dirty="0"/>
              <a:t>, and as such the position, potential and direction for a business or organisation.</a:t>
            </a:r>
            <a:endParaRPr lang="en-GB" sz="2400" dirty="0">
              <a:effectLst/>
            </a:endParaRPr>
          </a:p>
        </p:txBody>
      </p:sp>
      <p:sp>
        <p:nvSpPr>
          <p:cNvPr id="6" name="Title 1">
            <a:extLst>
              <a:ext uri="{FF2B5EF4-FFF2-40B4-BE49-F238E27FC236}">
                <a16:creationId xmlns:a16="http://schemas.microsoft.com/office/drawing/2014/main" id="{93029EFF-948F-465D-824B-250B2DFF2B37}"/>
              </a:ext>
            </a:extLst>
          </p:cNvPr>
          <p:cNvSpPr>
            <a:spLocks noGrp="1"/>
          </p:cNvSpPr>
          <p:nvPr>
            <p:ph type="title"/>
          </p:nvPr>
        </p:nvSpPr>
        <p:spPr>
          <a:xfrm>
            <a:off x="609600" y="136524"/>
            <a:ext cx="10972800" cy="719973"/>
          </a:xfrm>
        </p:spPr>
        <p:txBody>
          <a:bodyPr>
            <a:normAutofit fontScale="90000"/>
          </a:bodyPr>
          <a:lstStyle/>
          <a:p>
            <a:r>
              <a:rPr lang="cy-GB" b="1" dirty="0"/>
              <a:t>PESTEL Analysis</a:t>
            </a:r>
          </a:p>
        </p:txBody>
      </p:sp>
    </p:spTree>
    <p:extLst>
      <p:ext uri="{BB962C8B-B14F-4D97-AF65-F5344CB8AC3E}">
        <p14:creationId xmlns:p14="http://schemas.microsoft.com/office/powerpoint/2010/main" val="1219210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1458787"/>
            <a:ext cx="10972800" cy="3940425"/>
          </a:xfrm>
        </p:spPr>
        <p:txBody>
          <a:bodyPr>
            <a:noAutofit/>
          </a:bodyPr>
          <a:lstStyle/>
          <a:p>
            <a:pPr marL="0" indent="0">
              <a:buNone/>
            </a:pPr>
            <a:r>
              <a:rPr lang="en-GB" sz="2400" dirty="0">
                <a:effectLst/>
              </a:rPr>
              <a:t>There are several variations on PESTLE Analysis:</a:t>
            </a:r>
          </a:p>
          <a:p>
            <a:endParaRPr lang="en-GB" sz="2400" dirty="0">
              <a:effectLst/>
            </a:endParaRPr>
          </a:p>
          <a:p>
            <a:r>
              <a:rPr lang="en-GB" sz="2400" b="1" dirty="0">
                <a:effectLst/>
              </a:rPr>
              <a:t>PEST</a:t>
            </a:r>
            <a:r>
              <a:rPr lang="en-GB" sz="2400" dirty="0">
                <a:effectLst/>
              </a:rPr>
              <a:t>: Political, Economic, Sociological, Technological</a:t>
            </a:r>
          </a:p>
          <a:p>
            <a:endParaRPr lang="en-GB" sz="2400" dirty="0">
              <a:effectLst/>
            </a:endParaRPr>
          </a:p>
          <a:p>
            <a:r>
              <a:rPr lang="en-GB" sz="2400" b="1" dirty="0">
                <a:effectLst/>
              </a:rPr>
              <a:t>PESTLIED</a:t>
            </a:r>
            <a:r>
              <a:rPr lang="en-GB" sz="2400" dirty="0">
                <a:effectLst/>
              </a:rPr>
              <a:t>: Political, economic, sociological, technological, environmental, legal, international, environmental, demographic</a:t>
            </a:r>
          </a:p>
          <a:p>
            <a:endParaRPr lang="en-GB" sz="2400" dirty="0">
              <a:effectLst/>
            </a:endParaRPr>
          </a:p>
          <a:p>
            <a:r>
              <a:rPr lang="en-GB" sz="2400" b="1" dirty="0">
                <a:effectLst/>
              </a:rPr>
              <a:t>STEEPLE</a:t>
            </a:r>
            <a:r>
              <a:rPr lang="en-GB" sz="2400" dirty="0">
                <a:effectLst/>
              </a:rPr>
              <a:t>: Sociological, technological, environmental, economic, political, legal, ethical</a:t>
            </a:r>
          </a:p>
        </p:txBody>
      </p:sp>
      <p:sp>
        <p:nvSpPr>
          <p:cNvPr id="6" name="Title 1">
            <a:extLst>
              <a:ext uri="{FF2B5EF4-FFF2-40B4-BE49-F238E27FC236}">
                <a16:creationId xmlns:a16="http://schemas.microsoft.com/office/drawing/2014/main" id="{E6AAACAC-2CC0-43F7-B4F2-6EA28B712D14}"/>
              </a:ext>
            </a:extLst>
          </p:cNvPr>
          <p:cNvSpPr>
            <a:spLocks noGrp="1"/>
          </p:cNvSpPr>
          <p:nvPr>
            <p:ph type="title"/>
          </p:nvPr>
        </p:nvSpPr>
        <p:spPr>
          <a:xfrm>
            <a:off x="609600" y="136524"/>
            <a:ext cx="10972800" cy="719973"/>
          </a:xfrm>
        </p:spPr>
        <p:txBody>
          <a:bodyPr>
            <a:normAutofit fontScale="90000"/>
          </a:bodyPr>
          <a:lstStyle/>
          <a:p>
            <a:r>
              <a:rPr lang="cy-GB" b="1" dirty="0"/>
              <a:t>PESTEL Analysis</a:t>
            </a:r>
          </a:p>
        </p:txBody>
      </p:sp>
    </p:spTree>
    <p:extLst>
      <p:ext uri="{BB962C8B-B14F-4D97-AF65-F5344CB8AC3E}">
        <p14:creationId xmlns:p14="http://schemas.microsoft.com/office/powerpoint/2010/main" val="15081309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09600" y="1470484"/>
            <a:ext cx="10972800" cy="3917032"/>
          </a:xfrm>
        </p:spPr>
        <p:txBody>
          <a:bodyPr>
            <a:normAutofit lnSpcReduction="10000"/>
          </a:bodyPr>
          <a:lstStyle/>
          <a:p>
            <a:pPr algn="just"/>
            <a:r>
              <a:rPr lang="en-GB" sz="2800" dirty="0">
                <a:effectLst/>
              </a:rPr>
              <a:t>An important element to the technique is considering all the areas</a:t>
            </a:r>
            <a:r>
              <a:rPr lang="en-GB" sz="2800" b="1" dirty="0">
                <a:solidFill>
                  <a:srgbClr val="FF0000"/>
                </a:solidFill>
                <a:effectLst/>
              </a:rPr>
              <a:t> </a:t>
            </a:r>
            <a:r>
              <a:rPr lang="en-GB" sz="2800" dirty="0">
                <a:effectLst/>
              </a:rPr>
              <a:t>of the technique rather than carefully classifying a factor.</a:t>
            </a:r>
          </a:p>
          <a:p>
            <a:pPr algn="just"/>
            <a:endParaRPr lang="en-GB" sz="2800" dirty="0">
              <a:effectLst/>
            </a:endParaRPr>
          </a:p>
          <a:p>
            <a:pPr algn="just"/>
            <a:r>
              <a:rPr lang="en-GB" sz="2800" dirty="0">
                <a:effectLst/>
              </a:rPr>
              <a:t>When considering each factor you need to identify </a:t>
            </a:r>
            <a:r>
              <a:rPr lang="en-GB" sz="2800" dirty="0">
                <a:solidFill>
                  <a:srgbClr val="FF0000"/>
                </a:solidFill>
                <a:effectLst/>
              </a:rPr>
              <a:t>what the factor </a:t>
            </a:r>
            <a:r>
              <a:rPr lang="en-GB" sz="2800" dirty="0">
                <a:effectLst/>
              </a:rPr>
              <a:t>is and what the </a:t>
            </a:r>
            <a:r>
              <a:rPr lang="en-GB" sz="2800" dirty="0">
                <a:solidFill>
                  <a:srgbClr val="FF0000"/>
                </a:solidFill>
                <a:effectLst/>
              </a:rPr>
              <a:t>impact</a:t>
            </a:r>
            <a:r>
              <a:rPr lang="en-GB" sz="2800" dirty="0">
                <a:effectLst/>
              </a:rPr>
              <a:t> will be on the business/organisation. </a:t>
            </a:r>
          </a:p>
          <a:p>
            <a:pPr algn="just"/>
            <a:endParaRPr lang="en-GB" sz="2800" dirty="0">
              <a:effectLst/>
            </a:endParaRPr>
          </a:p>
          <a:p>
            <a:pPr algn="just"/>
            <a:r>
              <a:rPr lang="en-GB" sz="2800" dirty="0"/>
              <a:t>PESTLE analysis is often used alongside </a:t>
            </a:r>
            <a:r>
              <a:rPr lang="en-GB" sz="2800" dirty="0">
                <a:solidFill>
                  <a:srgbClr val="FF0000"/>
                </a:solidFill>
              </a:rPr>
              <a:t>SWOT</a:t>
            </a:r>
            <a:r>
              <a:rPr lang="en-GB" sz="2800" dirty="0"/>
              <a:t> analysis to help identify opportunities and threats. See the PESTLE analysis example in the module page</a:t>
            </a:r>
          </a:p>
          <a:p>
            <a:endParaRPr lang="en-GB" sz="2800" dirty="0"/>
          </a:p>
        </p:txBody>
      </p:sp>
      <p:sp>
        <p:nvSpPr>
          <p:cNvPr id="6" name="Title 1">
            <a:extLst>
              <a:ext uri="{FF2B5EF4-FFF2-40B4-BE49-F238E27FC236}">
                <a16:creationId xmlns:a16="http://schemas.microsoft.com/office/drawing/2014/main" id="{6EA65230-6A29-44A3-A52F-85D848B2185A}"/>
              </a:ext>
            </a:extLst>
          </p:cNvPr>
          <p:cNvSpPr>
            <a:spLocks noGrp="1"/>
          </p:cNvSpPr>
          <p:nvPr>
            <p:ph type="title"/>
          </p:nvPr>
        </p:nvSpPr>
        <p:spPr>
          <a:xfrm>
            <a:off x="609600" y="136524"/>
            <a:ext cx="10972800" cy="719973"/>
          </a:xfrm>
        </p:spPr>
        <p:txBody>
          <a:bodyPr>
            <a:normAutofit fontScale="90000"/>
          </a:bodyPr>
          <a:lstStyle/>
          <a:p>
            <a:r>
              <a:rPr lang="cy-GB" b="1" dirty="0"/>
              <a:t>PESTEL Analysis</a:t>
            </a:r>
          </a:p>
        </p:txBody>
      </p:sp>
    </p:spTree>
    <p:extLst>
      <p:ext uri="{BB962C8B-B14F-4D97-AF65-F5344CB8AC3E}">
        <p14:creationId xmlns:p14="http://schemas.microsoft.com/office/powerpoint/2010/main" val="41563091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470484"/>
            <a:ext cx="10972800" cy="3917032"/>
          </a:xfrm>
        </p:spPr>
        <p:txBody>
          <a:bodyPr>
            <a:normAutofit lnSpcReduction="10000"/>
          </a:bodyPr>
          <a:lstStyle/>
          <a:p>
            <a:r>
              <a:rPr lang="en-GB" sz="2400" dirty="0"/>
              <a:t>At the outset, it is important to establish the general nature of the organisational environment.</a:t>
            </a:r>
          </a:p>
          <a:p>
            <a:pPr>
              <a:buNone/>
            </a:pPr>
            <a:endParaRPr lang="en-GB" sz="2400" dirty="0"/>
          </a:p>
          <a:p>
            <a:r>
              <a:rPr lang="en-GB" sz="2400" dirty="0"/>
              <a:t>Is it simple, certain and static?</a:t>
            </a:r>
          </a:p>
          <a:p>
            <a:pPr>
              <a:buNone/>
            </a:pPr>
            <a:endParaRPr lang="en-GB" sz="2400" dirty="0"/>
          </a:p>
          <a:p>
            <a:r>
              <a:rPr lang="en-GB" sz="2400" dirty="0"/>
              <a:t>Or is it complex, uncertain and dynamic?</a:t>
            </a:r>
          </a:p>
          <a:p>
            <a:endParaRPr lang="en-GB" sz="2400" dirty="0"/>
          </a:p>
          <a:p>
            <a:endParaRPr lang="en-GB" sz="2400" dirty="0"/>
          </a:p>
          <a:p>
            <a:pPr algn="ctr"/>
            <a:r>
              <a:rPr lang="en-GB" sz="2800" b="1" dirty="0">
                <a:solidFill>
                  <a:srgbClr val="FF0000"/>
                </a:solidFill>
              </a:rPr>
              <a:t>What about the NHS?</a:t>
            </a:r>
            <a:endParaRPr lang="cy-GB" sz="2800" b="1" dirty="0"/>
          </a:p>
        </p:txBody>
      </p:sp>
      <p:sp>
        <p:nvSpPr>
          <p:cNvPr id="4" name="Slide Number Placeholder 3"/>
          <p:cNvSpPr>
            <a:spLocks noGrp="1"/>
          </p:cNvSpPr>
          <p:nvPr>
            <p:ph type="sldNum" sz="quarter" idx="12"/>
          </p:nvPr>
        </p:nvSpPr>
        <p:spPr/>
        <p:txBody>
          <a:bodyPr/>
          <a:lstStyle/>
          <a:p>
            <a:fld id="{04657A23-F046-44D7-AC1D-38111E7AC05F}" type="slidenum">
              <a:rPr lang="en-US" smtClean="0"/>
              <a:pPr/>
              <a:t>7</a:t>
            </a:fld>
            <a:endParaRPr lang="en-US" dirty="0"/>
          </a:p>
        </p:txBody>
      </p:sp>
      <p:sp>
        <p:nvSpPr>
          <p:cNvPr id="7" name="Title 1">
            <a:extLst>
              <a:ext uri="{FF2B5EF4-FFF2-40B4-BE49-F238E27FC236}">
                <a16:creationId xmlns:a16="http://schemas.microsoft.com/office/drawing/2014/main" id="{94214098-0035-4217-BB78-903A7D66131B}"/>
              </a:ext>
            </a:extLst>
          </p:cNvPr>
          <p:cNvSpPr>
            <a:spLocks noGrp="1"/>
          </p:cNvSpPr>
          <p:nvPr>
            <p:ph type="title"/>
          </p:nvPr>
        </p:nvSpPr>
        <p:spPr>
          <a:xfrm>
            <a:off x="609600" y="136524"/>
            <a:ext cx="10972800" cy="719973"/>
          </a:xfrm>
        </p:spPr>
        <p:txBody>
          <a:bodyPr>
            <a:normAutofit fontScale="90000"/>
          </a:bodyPr>
          <a:lstStyle/>
          <a:p>
            <a:r>
              <a:rPr lang="cy-GB" b="1" dirty="0"/>
              <a:t>PESTEL Analysis</a:t>
            </a:r>
          </a:p>
        </p:txBody>
      </p:sp>
    </p:spTree>
    <p:extLst>
      <p:ext uri="{BB962C8B-B14F-4D97-AF65-F5344CB8AC3E}">
        <p14:creationId xmlns:p14="http://schemas.microsoft.com/office/powerpoint/2010/main" val="13358266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04657A23-F046-44D7-AC1D-38111E7AC05F}" type="slidenum">
              <a:rPr lang="en-US" smtClean="0"/>
              <a:pPr/>
              <a:t>8</a:t>
            </a:fld>
            <a:endParaRPr lang="en-US" dirty="0"/>
          </a:p>
        </p:txBody>
      </p:sp>
      <p:pic>
        <p:nvPicPr>
          <p:cNvPr id="1026" name="Picture 2" descr="Image result for pestle analysis">
            <a:extLst>
              <a:ext uri="{FF2B5EF4-FFF2-40B4-BE49-F238E27FC236}">
                <a16:creationId xmlns:a16="http://schemas.microsoft.com/office/drawing/2014/main" id="{2C180C41-AD25-41A9-84A7-CC804429668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6776"/>
            <a:ext cx="12241152" cy="59823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90687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b="1" dirty="0">
                <a:solidFill>
                  <a:srgbClr val="0070C0"/>
                </a:solidFill>
                <a:effectLst/>
              </a:rPr>
              <a:t>Political</a:t>
            </a:r>
            <a:endParaRPr lang="en-GB" dirty="0">
              <a:solidFill>
                <a:srgbClr val="0070C0"/>
              </a:solidFill>
            </a:endParaRPr>
          </a:p>
        </p:txBody>
      </p:sp>
      <p:sp>
        <p:nvSpPr>
          <p:cNvPr id="2" name="Content Placeholder 1"/>
          <p:cNvSpPr>
            <a:spLocks noGrp="1"/>
          </p:cNvSpPr>
          <p:nvPr>
            <p:ph idx="1"/>
          </p:nvPr>
        </p:nvSpPr>
        <p:spPr/>
        <p:txBody>
          <a:bodyPr>
            <a:normAutofit/>
          </a:bodyPr>
          <a:lstStyle/>
          <a:p>
            <a:pPr algn="just"/>
            <a:r>
              <a:rPr lang="en-GB" sz="2800" dirty="0"/>
              <a:t>This factor represents the way and extent to which the government influences the economy, and certain businesses.</a:t>
            </a:r>
          </a:p>
          <a:p>
            <a:pPr algn="just"/>
            <a:endParaRPr lang="en-GB" sz="2800" dirty="0"/>
          </a:p>
          <a:p>
            <a:pPr algn="just"/>
            <a:r>
              <a:rPr lang="en-GB" sz="2800" dirty="0"/>
              <a:t>This could be at the federal, state or local level. Current considerations in the market that may impact planning include factors, e.g. a potential change of government, unstable government due to the balance of power, tax law, changing superannuation policies, labour laws, and trade restrictions.</a:t>
            </a:r>
            <a:endParaRPr lang="en-GB" sz="2800" dirty="0">
              <a:effectLst/>
            </a:endParaRPr>
          </a:p>
        </p:txBody>
      </p:sp>
    </p:spTree>
    <p:extLst>
      <p:ext uri="{BB962C8B-B14F-4D97-AF65-F5344CB8AC3E}">
        <p14:creationId xmlns:p14="http://schemas.microsoft.com/office/powerpoint/2010/main" val="6468007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b="1" dirty="0">
                <a:solidFill>
                  <a:srgbClr val="0070C0"/>
                </a:solidFill>
                <a:effectLst/>
              </a:rPr>
              <a:t>Economic</a:t>
            </a:r>
            <a:endParaRPr lang="en-GB" dirty="0">
              <a:solidFill>
                <a:srgbClr val="0070C0"/>
              </a:solidFill>
            </a:endParaRPr>
          </a:p>
        </p:txBody>
      </p:sp>
      <p:sp>
        <p:nvSpPr>
          <p:cNvPr id="2" name="Content Placeholder 1"/>
          <p:cNvSpPr>
            <a:spLocks noGrp="1"/>
          </p:cNvSpPr>
          <p:nvPr>
            <p:ph idx="1"/>
          </p:nvPr>
        </p:nvSpPr>
        <p:spPr>
          <a:xfrm>
            <a:off x="609600" y="1678975"/>
            <a:ext cx="10972800" cy="3500050"/>
          </a:xfrm>
        </p:spPr>
        <p:txBody>
          <a:bodyPr>
            <a:noAutofit/>
          </a:bodyPr>
          <a:lstStyle/>
          <a:p>
            <a:r>
              <a:rPr lang="en-GB" sz="2800" dirty="0"/>
              <a:t>This factor refers to the areas unique to the economy and directly influence it. Factors that may influence your business plan include inflation rates, interest rates, economic growth, exchange rates, and property prices.</a:t>
            </a:r>
          </a:p>
          <a:p>
            <a:endParaRPr lang="en-GB" sz="2800" dirty="0"/>
          </a:p>
          <a:p>
            <a:r>
              <a:rPr lang="en-GB" sz="2800" dirty="0"/>
              <a:t>Economic factors differ for each town or city and must be analysed for their impact on your business.</a:t>
            </a:r>
            <a:endParaRPr lang="en-GB" sz="2800" dirty="0">
              <a:effectLst/>
            </a:endParaRPr>
          </a:p>
        </p:txBody>
      </p:sp>
    </p:spTree>
    <p:extLst>
      <p:ext uri="{BB962C8B-B14F-4D97-AF65-F5344CB8AC3E}">
        <p14:creationId xmlns:p14="http://schemas.microsoft.com/office/powerpoint/2010/main" val="33022887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b="1" dirty="0">
                <a:solidFill>
                  <a:srgbClr val="0070C0"/>
                </a:solidFill>
                <a:effectLst/>
              </a:rPr>
              <a:t>Sociological</a:t>
            </a:r>
            <a:endParaRPr lang="en-GB" dirty="0">
              <a:solidFill>
                <a:srgbClr val="0070C0"/>
              </a:solidFill>
            </a:endParaRPr>
          </a:p>
        </p:txBody>
      </p:sp>
      <p:sp>
        <p:nvSpPr>
          <p:cNvPr id="2" name="Content Placeholder 1"/>
          <p:cNvSpPr>
            <a:spLocks noGrp="1"/>
          </p:cNvSpPr>
          <p:nvPr>
            <p:ph idx="1"/>
          </p:nvPr>
        </p:nvSpPr>
        <p:spPr>
          <a:xfrm>
            <a:off x="609600" y="1887343"/>
            <a:ext cx="10972800" cy="3275671"/>
          </a:xfrm>
        </p:spPr>
        <p:txBody>
          <a:bodyPr>
            <a:noAutofit/>
          </a:bodyPr>
          <a:lstStyle/>
          <a:p>
            <a:pPr algn="just"/>
            <a:r>
              <a:rPr lang="en-GB" sz="2800" dirty="0"/>
              <a:t>This factor refers to demographic factors, including population growth rates, cultural aspects, age distribution of population, and changing social behaviours; e.g. people using social media applications to discuss products and services.</a:t>
            </a:r>
          </a:p>
          <a:p>
            <a:pPr algn="just"/>
            <a:endParaRPr lang="en-GB" sz="2800" dirty="0"/>
          </a:p>
          <a:p>
            <a:pPr algn="just"/>
            <a:r>
              <a:rPr lang="en-GB" sz="2800" dirty="0"/>
              <a:t>Many of these factors may impact the way you do business with your clients and the methods of interaction you may have.</a:t>
            </a:r>
            <a:endParaRPr lang="en-GB" sz="2800" dirty="0">
              <a:effectLst/>
            </a:endParaRPr>
          </a:p>
        </p:txBody>
      </p:sp>
    </p:spTree>
    <p:extLst>
      <p:ext uri="{BB962C8B-B14F-4D97-AF65-F5344CB8AC3E}">
        <p14:creationId xmlns:p14="http://schemas.microsoft.com/office/powerpoint/2010/main" val="14229738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600" y="142871"/>
            <a:ext cx="10972800" cy="723403"/>
          </a:xfrm>
        </p:spPr>
        <p:txBody>
          <a:bodyPr>
            <a:normAutofit fontScale="90000"/>
          </a:bodyPr>
          <a:lstStyle/>
          <a:p>
            <a:r>
              <a:rPr lang="en-GB" b="1" dirty="0">
                <a:solidFill>
                  <a:srgbClr val="0070C0"/>
                </a:solidFill>
                <a:effectLst/>
              </a:rPr>
              <a:t>Technological</a:t>
            </a:r>
            <a:endParaRPr lang="en-GB" dirty="0">
              <a:solidFill>
                <a:srgbClr val="0070C0"/>
              </a:solidFill>
            </a:endParaRPr>
          </a:p>
        </p:txBody>
      </p:sp>
      <p:sp>
        <p:nvSpPr>
          <p:cNvPr id="2" name="Content Placeholder 1"/>
          <p:cNvSpPr>
            <a:spLocks noGrp="1"/>
          </p:cNvSpPr>
          <p:nvPr>
            <p:ph idx="1"/>
          </p:nvPr>
        </p:nvSpPr>
        <p:spPr>
          <a:xfrm>
            <a:off x="609600" y="1358687"/>
            <a:ext cx="10972800" cy="4140625"/>
          </a:xfrm>
        </p:spPr>
        <p:txBody>
          <a:bodyPr>
            <a:noAutofit/>
          </a:bodyPr>
          <a:lstStyle/>
          <a:p>
            <a:pPr algn="just"/>
            <a:r>
              <a:rPr lang="en-GB" sz="2400" dirty="0"/>
              <a:t>This refers to the rate of technological changes and Research and Development (R &amp; D) activities, automation, and incentives. These factors influence outsourcing decisions, quality, and efficiency considerations.</a:t>
            </a:r>
          </a:p>
          <a:p>
            <a:pPr algn="just"/>
            <a:endParaRPr lang="en-GB" sz="2400" dirty="0"/>
          </a:p>
          <a:p>
            <a:pPr algn="just"/>
            <a:r>
              <a:rPr lang="en-GB" sz="2400" dirty="0"/>
              <a:t>Some examples include mobile internet, smart phones, Skype appointments, location based searching, emergence of Artificial Intelligence etc. </a:t>
            </a:r>
          </a:p>
          <a:p>
            <a:pPr algn="just"/>
            <a:endParaRPr lang="en-GB" sz="2400" dirty="0"/>
          </a:p>
          <a:p>
            <a:pPr algn="just"/>
            <a:r>
              <a:rPr lang="en-GB" sz="2400" dirty="0"/>
              <a:t>Over the last 10 years, changes in technology have massively impacted every industry and the degree and speed that this will occur in the future is only going to increase.</a:t>
            </a:r>
            <a:endParaRPr lang="en-GB" sz="2400" dirty="0">
              <a:effectLst/>
            </a:endParaRPr>
          </a:p>
        </p:txBody>
      </p:sp>
    </p:spTree>
    <p:extLst>
      <p:ext uri="{BB962C8B-B14F-4D97-AF65-F5344CB8AC3E}">
        <p14:creationId xmlns:p14="http://schemas.microsoft.com/office/powerpoint/2010/main" val="17555044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normAutofit/>
          </a:bodyPr>
          <a:lstStyle/>
          <a:p>
            <a:r>
              <a:rPr lang="en-GB" b="1" dirty="0">
                <a:solidFill>
                  <a:srgbClr val="0070C0"/>
                </a:solidFill>
                <a:effectLst/>
              </a:rPr>
              <a:t>Legal</a:t>
            </a:r>
            <a:endParaRPr lang="en-GB" dirty="0">
              <a:solidFill>
                <a:srgbClr val="0070C0"/>
              </a:solidFill>
            </a:endParaRPr>
          </a:p>
        </p:txBody>
      </p:sp>
      <p:sp>
        <p:nvSpPr>
          <p:cNvPr id="2" name="Content Placeholder 1"/>
          <p:cNvSpPr>
            <a:spLocks noGrp="1"/>
          </p:cNvSpPr>
          <p:nvPr>
            <p:ph idx="1"/>
          </p:nvPr>
        </p:nvSpPr>
        <p:spPr>
          <a:xfrm>
            <a:off x="609600" y="1622503"/>
            <a:ext cx="10972800" cy="3917032"/>
          </a:xfrm>
        </p:spPr>
        <p:txBody>
          <a:bodyPr>
            <a:normAutofit/>
          </a:bodyPr>
          <a:lstStyle/>
          <a:p>
            <a:pPr algn="just"/>
            <a:r>
              <a:rPr lang="en-GB" sz="2800" dirty="0"/>
              <a:t>This factor refers to all the laws directly connected to a business or company and its area of activity. E.G. Health and Safety, Consumer Law, Privacy and Discrimination Law, Data Protection.</a:t>
            </a:r>
          </a:p>
          <a:p>
            <a:pPr algn="just"/>
            <a:endParaRPr lang="en-GB" sz="2800" dirty="0"/>
          </a:p>
          <a:p>
            <a:pPr algn="just"/>
            <a:r>
              <a:rPr lang="en-GB" sz="2800" dirty="0">
                <a:effectLst/>
              </a:rPr>
              <a:t>Legal issues often begin with examining any legislative issues in the home country and expanded to other countries depending on the business' international offerings.</a:t>
            </a:r>
          </a:p>
        </p:txBody>
      </p:sp>
    </p:spTree>
    <p:extLst>
      <p:ext uri="{BB962C8B-B14F-4D97-AF65-F5344CB8AC3E}">
        <p14:creationId xmlns:p14="http://schemas.microsoft.com/office/powerpoint/2010/main" val="32528013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600" y="146301"/>
            <a:ext cx="10972800" cy="623720"/>
          </a:xfrm>
        </p:spPr>
        <p:txBody>
          <a:bodyPr>
            <a:normAutofit fontScale="90000"/>
          </a:bodyPr>
          <a:lstStyle/>
          <a:p>
            <a:r>
              <a:rPr lang="en-GB" b="1" dirty="0">
                <a:solidFill>
                  <a:srgbClr val="0070C0"/>
                </a:solidFill>
                <a:effectLst/>
              </a:rPr>
              <a:t>Environmental</a:t>
            </a:r>
            <a:endParaRPr lang="en-GB" dirty="0">
              <a:solidFill>
                <a:srgbClr val="0070C0"/>
              </a:solidFill>
            </a:endParaRPr>
          </a:p>
        </p:txBody>
      </p:sp>
      <p:sp>
        <p:nvSpPr>
          <p:cNvPr id="2" name="Content Placeholder 1"/>
          <p:cNvSpPr>
            <a:spLocks noGrp="1"/>
          </p:cNvSpPr>
          <p:nvPr>
            <p:ph idx="1"/>
          </p:nvPr>
        </p:nvSpPr>
        <p:spPr>
          <a:xfrm>
            <a:off x="609600" y="1386272"/>
            <a:ext cx="10972800" cy="4085455"/>
          </a:xfrm>
        </p:spPr>
        <p:txBody>
          <a:bodyPr>
            <a:normAutofit fontScale="77500" lnSpcReduction="20000"/>
          </a:bodyPr>
          <a:lstStyle/>
          <a:p>
            <a:r>
              <a:rPr lang="en-GB" dirty="0"/>
              <a:t>This refers to all the factors directly related to, influenced, or determined by the surrounding environment. This could include weather and natural disasters, geographical position, climate changes, and sustainability.</a:t>
            </a:r>
          </a:p>
          <a:p>
            <a:endParaRPr lang="en-GB" dirty="0"/>
          </a:p>
          <a:p>
            <a:r>
              <a:rPr lang="en-GB" dirty="0"/>
              <a:t>Think about the apparent increased frequency of natural disasters (floods, drought etc.) and their impact on the business and future planning of many affected businesses.</a:t>
            </a:r>
          </a:p>
          <a:p>
            <a:endParaRPr lang="en-GB" dirty="0"/>
          </a:p>
          <a:p>
            <a:r>
              <a:rPr lang="en-GB" dirty="0"/>
              <a:t>Environmental factors look at the world around the organisation and any factors which may have an impact on the environment. Examples include the use of plastic bags for goods, using vehicles for transporting goods and the pollution impact of these.</a:t>
            </a:r>
            <a:endParaRPr lang="en-GB" dirty="0">
              <a:effectLst/>
            </a:endParaRPr>
          </a:p>
        </p:txBody>
      </p:sp>
    </p:spTree>
    <p:extLst>
      <p:ext uri="{BB962C8B-B14F-4D97-AF65-F5344CB8AC3E}">
        <p14:creationId xmlns:p14="http://schemas.microsoft.com/office/powerpoint/2010/main" val="23563121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09600" y="146301"/>
            <a:ext cx="10972800" cy="623720"/>
          </a:xfrm>
        </p:spPr>
        <p:txBody>
          <a:bodyPr>
            <a:normAutofit fontScale="90000"/>
          </a:bodyPr>
          <a:lstStyle/>
          <a:p>
            <a:r>
              <a:rPr lang="en-GB" b="1" dirty="0">
                <a:solidFill>
                  <a:srgbClr val="0070C0"/>
                </a:solidFill>
                <a:effectLst/>
              </a:rPr>
              <a:t>MS Teams group activity</a:t>
            </a:r>
            <a:endParaRPr lang="en-GB" dirty="0">
              <a:solidFill>
                <a:srgbClr val="0070C0"/>
              </a:solidFill>
            </a:endParaRPr>
          </a:p>
        </p:txBody>
      </p:sp>
      <p:sp>
        <p:nvSpPr>
          <p:cNvPr id="2" name="Content Placeholder 1"/>
          <p:cNvSpPr>
            <a:spLocks noGrp="1"/>
          </p:cNvSpPr>
          <p:nvPr>
            <p:ph idx="1"/>
          </p:nvPr>
        </p:nvSpPr>
        <p:spPr>
          <a:xfrm>
            <a:off x="609600" y="1386272"/>
            <a:ext cx="10972800" cy="4085455"/>
          </a:xfrm>
        </p:spPr>
        <p:txBody>
          <a:bodyPr>
            <a:normAutofit/>
          </a:bodyPr>
          <a:lstStyle/>
          <a:p>
            <a:r>
              <a:rPr lang="en-GB" dirty="0"/>
              <a:t>Conduct a PESTEL analysis of the organisation your tutor would assign to you.</a:t>
            </a:r>
          </a:p>
          <a:p>
            <a:endParaRPr lang="en-GB" dirty="0">
              <a:effectLst/>
            </a:endParaRPr>
          </a:p>
          <a:p>
            <a:r>
              <a:rPr lang="en-GB" dirty="0"/>
              <a:t>Be prepared to present your analysis to the class upon completion.</a:t>
            </a:r>
            <a:endParaRPr lang="en-GB" dirty="0">
              <a:effectLst/>
            </a:endParaRPr>
          </a:p>
        </p:txBody>
      </p:sp>
    </p:spTree>
    <p:extLst>
      <p:ext uri="{BB962C8B-B14F-4D97-AF65-F5344CB8AC3E}">
        <p14:creationId xmlns:p14="http://schemas.microsoft.com/office/powerpoint/2010/main" val="494629318"/>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uwtsd ppt temp.</Template>
  <TotalTime>307</TotalTime>
  <Words>924</Words>
  <Application>Microsoft Office PowerPoint</Application>
  <PresentationFormat>Widescreen</PresentationFormat>
  <Paragraphs>82</Paragraphs>
  <Slides>15</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Myriad Pro</vt:lpstr>
      <vt:lpstr>20140311PresentationUWTSDTemplate</vt:lpstr>
      <vt:lpstr>BMSW4004  Problem Solving and Decision Making</vt:lpstr>
      <vt:lpstr>History of PEST</vt:lpstr>
      <vt:lpstr>PESTEL Analysis</vt:lpstr>
      <vt:lpstr>PESTEL Analysis</vt:lpstr>
      <vt:lpstr>PESTEL Analysis</vt:lpstr>
      <vt:lpstr>PESTEL Analysis</vt:lpstr>
      <vt:lpstr>PESTEL Analysis</vt:lpstr>
      <vt:lpstr>PowerPoint Presentation</vt:lpstr>
      <vt:lpstr>Political</vt:lpstr>
      <vt:lpstr>Economic</vt:lpstr>
      <vt:lpstr>Sociological</vt:lpstr>
      <vt:lpstr>Technological</vt:lpstr>
      <vt:lpstr>Legal</vt:lpstr>
      <vt:lpstr>Environmental</vt:lpstr>
      <vt:lpstr>MS Teams group activity</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PESTLE ANALYSIS</dc:title>
  <dc:creator>Marie Pitson</dc:creator>
  <cp:lastModifiedBy>Ernest Ovia</cp:lastModifiedBy>
  <cp:revision>26</cp:revision>
  <dcterms:created xsi:type="dcterms:W3CDTF">2018-02-07T08:30:56Z</dcterms:created>
  <dcterms:modified xsi:type="dcterms:W3CDTF">2020-09-08T13:25:48Z</dcterms:modified>
</cp:coreProperties>
</file>