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88" r:id="rId5"/>
    <p:sldId id="289" r:id="rId6"/>
    <p:sldId id="290" r:id="rId7"/>
    <p:sldId id="291" r:id="rId8"/>
    <p:sldId id="292" r:id="rId9"/>
    <p:sldId id="293" r:id="rId10"/>
    <p:sldId id="294" r:id="rId11"/>
    <p:sldId id="296" r:id="rId12"/>
    <p:sldId id="297" r:id="rId13"/>
    <p:sldId id="302" r:id="rId14"/>
    <p:sldId id="273" r:id="rId15"/>
    <p:sldId id="298" r:id="rId16"/>
    <p:sldId id="268" r:id="rId17"/>
    <p:sldId id="30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7F7F7F"/>
    <a:srgbClr val="302030"/>
    <a:srgbClr val="79A466"/>
    <a:srgbClr val="A466A1"/>
    <a:srgbClr val="7C4B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94A899-2DB7-4BCE-8D85-D3CC3475F549}" v="31" dt="2026-02-22T18:23:57.318"/>
  </p1510:revLst>
</p1510:revInfo>
</file>

<file path=ppt/tableStyles.xml><?xml version="1.0" encoding="utf-8"?>
<a:tblStyleLst xmlns:a="http://schemas.openxmlformats.org/drawingml/2006/main" def="{5C22544A-7EE6-4342-B048-85BDC9FD1C3A}"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1" autoAdjust="0"/>
    <p:restoredTop sz="85036" autoAdjust="0"/>
  </p:normalViewPr>
  <p:slideViewPr>
    <p:cSldViewPr snapToGrid="0">
      <p:cViewPr varScale="1">
        <p:scale>
          <a:sx n="63" d="100"/>
          <a:sy n="63" d="100"/>
        </p:scale>
        <p:origin x="612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3403" y="3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Relationship Id="rId27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atrice Gherasim" userId="103f14cb16bff485" providerId="LiveId" clId="{E5DA9A07-2921-4A72-83B2-4C4871FF124B}"/>
    <pc:docChg chg="undo custSel addSld delSld modSld sldOrd">
      <pc:chgData name="Beatrice Gherasim" userId="103f14cb16bff485" providerId="LiveId" clId="{E5DA9A07-2921-4A72-83B2-4C4871FF124B}" dt="2026-02-22T18:32:15.154" v="1156" actId="114"/>
      <pc:docMkLst>
        <pc:docMk/>
      </pc:docMkLst>
      <pc:sldChg chg="addSp delSp modSp mod">
        <pc:chgData name="Beatrice Gherasim" userId="103f14cb16bff485" providerId="LiveId" clId="{E5DA9A07-2921-4A72-83B2-4C4871FF124B}" dt="2026-02-16T20:38:35.583" v="911" actId="21"/>
        <pc:sldMkLst>
          <pc:docMk/>
          <pc:sldMk cId="4041457393" sldId="268"/>
        </pc:sldMkLst>
        <pc:picChg chg="add del">
          <ac:chgData name="Beatrice Gherasim" userId="103f14cb16bff485" providerId="LiveId" clId="{E5DA9A07-2921-4A72-83B2-4C4871FF124B}" dt="2026-02-16T20:38:28.610" v="909" actId="21"/>
          <ac:picMkLst>
            <pc:docMk/>
            <pc:sldMk cId="4041457393" sldId="268"/>
            <ac:picMk id="8" creationId="{553FC3EB-D4C2-4C52-9AAB-3A4530ED79A0}"/>
          </ac:picMkLst>
        </pc:picChg>
      </pc:sldChg>
      <pc:sldChg chg="addSp delSp modSp mod ord modClrScheme chgLayout">
        <pc:chgData name="Beatrice Gherasim" userId="103f14cb16bff485" providerId="LiveId" clId="{E5DA9A07-2921-4A72-83B2-4C4871FF124B}" dt="2026-02-16T20:34:33.164" v="895" actId="1076"/>
        <pc:sldMkLst>
          <pc:docMk/>
          <pc:sldMk cId="4273981052" sldId="273"/>
        </pc:sldMkLst>
        <pc:spChg chg="mod ord">
          <ac:chgData name="Beatrice Gherasim" userId="103f14cb16bff485" providerId="LiveId" clId="{E5DA9A07-2921-4A72-83B2-4C4871FF124B}" dt="2026-02-16T20:33:20.831" v="879" actId="26606"/>
          <ac:spMkLst>
            <pc:docMk/>
            <pc:sldMk cId="4273981052" sldId="273"/>
            <ac:spMk id="4" creationId="{067203EB-37A0-4C77-AD21-AD529D4A6A24}"/>
          </ac:spMkLst>
        </pc:spChg>
        <pc:spChg chg="mod">
          <ac:chgData name="Beatrice Gherasim" userId="103f14cb16bff485" providerId="LiveId" clId="{E5DA9A07-2921-4A72-83B2-4C4871FF124B}" dt="2026-02-16T20:34:15.097" v="890" actId="255"/>
          <ac:spMkLst>
            <pc:docMk/>
            <pc:sldMk cId="4273981052" sldId="273"/>
            <ac:spMk id="16" creationId="{95CA1E60-4DBF-4E5A-B74D-DB53E13DE908}"/>
          </ac:spMkLst>
        </pc:spChg>
        <pc:spChg chg="mod">
          <ac:chgData name="Beatrice Gherasim" userId="103f14cb16bff485" providerId="LiveId" clId="{E5DA9A07-2921-4A72-83B2-4C4871FF124B}" dt="2026-02-16T20:34:33.164" v="895" actId="1076"/>
          <ac:spMkLst>
            <pc:docMk/>
            <pc:sldMk cId="4273981052" sldId="273"/>
            <ac:spMk id="31" creationId="{38201564-D378-46D4-A100-7766A0BC161D}"/>
          </ac:spMkLst>
        </pc:spChg>
      </pc:sldChg>
      <pc:sldChg chg="addSp delSp modSp mod">
        <pc:chgData name="Beatrice Gherasim" userId="103f14cb16bff485" providerId="LiveId" clId="{E5DA9A07-2921-4A72-83B2-4C4871FF124B}" dt="2026-02-22T18:11:20.681" v="1043" actId="20577"/>
        <pc:sldMkLst>
          <pc:docMk/>
          <pc:sldMk cId="2835773453" sldId="288"/>
        </pc:sldMkLst>
        <pc:spChg chg="add mod">
          <ac:chgData name="Beatrice Gherasim" userId="103f14cb16bff485" providerId="LiveId" clId="{E5DA9A07-2921-4A72-83B2-4C4871FF124B}" dt="2026-02-22T18:11:20.681" v="1043" actId="20577"/>
          <ac:spMkLst>
            <pc:docMk/>
            <pc:sldMk cId="2835773453" sldId="288"/>
            <ac:spMk id="2" creationId="{8D3779E1-2505-006E-27E0-84BFE2F31096}"/>
          </ac:spMkLst>
        </pc:spChg>
        <pc:spChg chg="mod">
          <ac:chgData name="Beatrice Gherasim" userId="103f14cb16bff485" providerId="LiveId" clId="{E5DA9A07-2921-4A72-83B2-4C4871FF124B}" dt="2026-02-21T10:39:53.432" v="1033" actId="255"/>
          <ac:spMkLst>
            <pc:docMk/>
            <pc:sldMk cId="2835773453" sldId="288"/>
            <ac:spMk id="7" creationId="{934056CF-DEDB-4079-BF11-FA4761D09BCF}"/>
          </ac:spMkLst>
        </pc:spChg>
        <pc:spChg chg="mod">
          <ac:chgData name="Beatrice Gherasim" userId="103f14cb16bff485" providerId="LiveId" clId="{E5DA9A07-2921-4A72-83B2-4C4871FF124B}" dt="2026-02-22T18:11:12.707" v="1039" actId="1076"/>
          <ac:spMkLst>
            <pc:docMk/>
            <pc:sldMk cId="2835773453" sldId="288"/>
            <ac:spMk id="8" creationId="{D79862A8-72F8-4043-A021-816AC74E8776}"/>
          </ac:spMkLst>
        </pc:spChg>
      </pc:sldChg>
      <pc:sldChg chg="addSp delSp modSp mod">
        <pc:chgData name="Beatrice Gherasim" userId="103f14cb16bff485" providerId="LiveId" clId="{E5DA9A07-2921-4A72-83B2-4C4871FF124B}" dt="2026-02-21T10:40:17.904" v="1034" actId="255"/>
        <pc:sldMkLst>
          <pc:docMk/>
          <pc:sldMk cId="2703902735" sldId="289"/>
        </pc:sldMkLst>
        <pc:spChg chg="mod">
          <ac:chgData name="Beatrice Gherasim" userId="103f14cb16bff485" providerId="LiveId" clId="{E5DA9A07-2921-4A72-83B2-4C4871FF124B}" dt="2026-02-21T10:40:17.904" v="1034" actId="255"/>
          <ac:spMkLst>
            <pc:docMk/>
            <pc:sldMk cId="2703902735" sldId="289"/>
            <ac:spMk id="17" creationId="{9B7C68D5-425C-4465-842E-6EC3B305DF8F}"/>
          </ac:spMkLst>
        </pc:spChg>
        <pc:spChg chg="mod">
          <ac:chgData name="Beatrice Gherasim" userId="103f14cb16bff485" providerId="LiveId" clId="{E5DA9A07-2921-4A72-83B2-4C4871FF124B}" dt="2026-02-16T17:26:45.791" v="126" actId="14100"/>
          <ac:spMkLst>
            <pc:docMk/>
            <pc:sldMk cId="2703902735" sldId="289"/>
            <ac:spMk id="18" creationId="{37F7ED61-C894-4A41-AC49-EFA304B05229}"/>
          </ac:spMkLst>
        </pc:spChg>
        <pc:picChg chg="add del">
          <ac:chgData name="Beatrice Gherasim" userId="103f14cb16bff485" providerId="LiveId" clId="{E5DA9A07-2921-4A72-83B2-4C4871FF124B}" dt="2026-02-16T16:55:11.036" v="38" actId="21"/>
          <ac:picMkLst>
            <pc:docMk/>
            <pc:sldMk cId="2703902735" sldId="289"/>
            <ac:picMk id="8" creationId="{173CF312-33FE-4C78-AF0C-380127412913}"/>
          </ac:picMkLst>
        </pc:picChg>
      </pc:sldChg>
      <pc:sldChg chg="addSp delSp modSp mod">
        <pc:chgData name="Beatrice Gherasim" userId="103f14cb16bff485" providerId="LiveId" clId="{E5DA9A07-2921-4A72-83B2-4C4871FF124B}" dt="2026-02-16T17:28:14.573" v="137" actId="255"/>
        <pc:sldMkLst>
          <pc:docMk/>
          <pc:sldMk cId="30060098" sldId="290"/>
        </pc:sldMkLst>
        <pc:spChg chg="mod">
          <ac:chgData name="Beatrice Gherasim" userId="103f14cb16bff485" providerId="LiveId" clId="{E5DA9A07-2921-4A72-83B2-4C4871FF124B}" dt="2026-02-16T17:26:06.048" v="120" actId="14100"/>
          <ac:spMkLst>
            <pc:docMk/>
            <pc:sldMk cId="30060098" sldId="290"/>
            <ac:spMk id="11" creationId="{FCC2A221-B199-4A29-BC00-83D349B94F14}"/>
          </ac:spMkLst>
        </pc:spChg>
        <pc:spChg chg="mod">
          <ac:chgData name="Beatrice Gherasim" userId="103f14cb16bff485" providerId="LiveId" clId="{E5DA9A07-2921-4A72-83B2-4C4871FF124B}" dt="2026-02-16T17:25:45.196" v="116" actId="255"/>
          <ac:spMkLst>
            <pc:docMk/>
            <pc:sldMk cId="30060098" sldId="290"/>
            <ac:spMk id="12" creationId="{4C47F3D7-2E0A-4565-95F1-798A78C8044F}"/>
          </ac:spMkLst>
        </pc:spChg>
        <pc:spChg chg="mod">
          <ac:chgData name="Beatrice Gherasim" userId="103f14cb16bff485" providerId="LiveId" clId="{E5DA9A07-2921-4A72-83B2-4C4871FF124B}" dt="2026-02-16T17:25:55.143" v="118" actId="14100"/>
          <ac:spMkLst>
            <pc:docMk/>
            <pc:sldMk cId="30060098" sldId="290"/>
            <ac:spMk id="14" creationId="{515C45EA-3D67-4B00-9B3A-CF3180E412D9}"/>
          </ac:spMkLst>
        </pc:spChg>
        <pc:spChg chg="mod">
          <ac:chgData name="Beatrice Gherasim" userId="103f14cb16bff485" providerId="LiveId" clId="{E5DA9A07-2921-4A72-83B2-4C4871FF124B}" dt="2026-02-16T17:28:14.573" v="137" actId="255"/>
          <ac:spMkLst>
            <pc:docMk/>
            <pc:sldMk cId="30060098" sldId="290"/>
            <ac:spMk id="43" creationId="{5D1A06E8-6506-4F8B-B0BC-08ABB74B3EBD}"/>
          </ac:spMkLst>
        </pc:spChg>
        <pc:spChg chg="mod">
          <ac:chgData name="Beatrice Gherasim" userId="103f14cb16bff485" providerId="LiveId" clId="{E5DA9A07-2921-4A72-83B2-4C4871FF124B}" dt="2026-02-16T17:27:12.861" v="129" actId="255"/>
          <ac:spMkLst>
            <pc:docMk/>
            <pc:sldMk cId="30060098" sldId="290"/>
            <ac:spMk id="44" creationId="{AE9491D0-59E9-40C7-85AC-D6370AF6136D}"/>
          </ac:spMkLst>
        </pc:spChg>
      </pc:sldChg>
      <pc:sldChg chg="addSp delSp modSp mod modClrScheme chgLayout">
        <pc:chgData name="Beatrice Gherasim" userId="103f14cb16bff485" providerId="LiveId" clId="{E5DA9A07-2921-4A72-83B2-4C4871FF124B}" dt="2026-02-22T18:29:31.990" v="1145" actId="20577"/>
        <pc:sldMkLst>
          <pc:docMk/>
          <pc:sldMk cId="586167760" sldId="291"/>
        </pc:sldMkLst>
        <pc:spChg chg="mod ord">
          <ac:chgData name="Beatrice Gherasim" userId="103f14cb16bff485" providerId="LiveId" clId="{E5DA9A07-2921-4A72-83B2-4C4871FF124B}" dt="2026-02-16T17:47:59.606" v="220" actId="26606"/>
          <ac:spMkLst>
            <pc:docMk/>
            <pc:sldMk cId="586167760" sldId="291"/>
            <ac:spMk id="4" creationId="{32F04BB0-DB84-4BBE-9370-8BA7BC2C19A0}"/>
          </ac:spMkLst>
        </pc:spChg>
        <pc:spChg chg="mod">
          <ac:chgData name="Beatrice Gherasim" userId="103f14cb16bff485" providerId="LiveId" clId="{E5DA9A07-2921-4A72-83B2-4C4871FF124B}" dt="2026-02-16T17:48:49.376" v="228" actId="255"/>
          <ac:spMkLst>
            <pc:docMk/>
            <pc:sldMk cId="586167760" sldId="291"/>
            <ac:spMk id="5" creationId="{3A462E4B-072E-4C42-BF51-7B779A049FDF}"/>
          </ac:spMkLst>
        </pc:spChg>
        <pc:spChg chg="mod">
          <ac:chgData name="Beatrice Gherasim" userId="103f14cb16bff485" providerId="LiveId" clId="{E5DA9A07-2921-4A72-83B2-4C4871FF124B}" dt="2026-02-16T18:00:10.003" v="238" actId="1076"/>
          <ac:spMkLst>
            <pc:docMk/>
            <pc:sldMk cId="586167760" sldId="291"/>
            <ac:spMk id="22" creationId="{55719757-528E-45B6-B6AF-D44DC6956F90}"/>
          </ac:spMkLst>
        </pc:spChg>
        <pc:spChg chg="mod">
          <ac:chgData name="Beatrice Gherasim" userId="103f14cb16bff485" providerId="LiveId" clId="{E5DA9A07-2921-4A72-83B2-4C4871FF124B}" dt="2026-02-16T18:00:17.170" v="239" actId="1076"/>
          <ac:spMkLst>
            <pc:docMk/>
            <pc:sldMk cId="586167760" sldId="291"/>
            <ac:spMk id="23" creationId="{314E48D9-B460-4807-930C-B2FD99DD4C00}"/>
          </ac:spMkLst>
        </pc:spChg>
        <pc:spChg chg="mod ord">
          <ac:chgData name="Beatrice Gherasim" userId="103f14cb16bff485" providerId="LiveId" clId="{E5DA9A07-2921-4A72-83B2-4C4871FF124B}" dt="2026-02-22T18:29:31.990" v="1145" actId="20577"/>
          <ac:spMkLst>
            <pc:docMk/>
            <pc:sldMk cId="586167760" sldId="291"/>
            <ac:spMk id="28" creationId="{758BA41F-3849-457C-9696-BAB0D3B3AECF}"/>
          </ac:spMkLst>
        </pc:spChg>
        <pc:picChg chg="add">
          <ac:chgData name="Beatrice Gherasim" userId="103f14cb16bff485" providerId="LiveId" clId="{E5DA9A07-2921-4A72-83B2-4C4871FF124B}" dt="2026-02-16T17:44:42.265" v="199" actId="26606"/>
          <ac:picMkLst>
            <pc:docMk/>
            <pc:sldMk cId="586167760" sldId="291"/>
            <ac:picMk id="30" creationId="{B635757F-FC13-CBF4-DF8B-D845C0FBD230}"/>
          </ac:picMkLst>
        </pc:picChg>
      </pc:sldChg>
      <pc:sldChg chg="addSp delSp modSp mod">
        <pc:chgData name="Beatrice Gherasim" userId="103f14cb16bff485" providerId="LiveId" clId="{E5DA9A07-2921-4A72-83B2-4C4871FF124B}" dt="2026-02-22T18:29:18.527" v="1141" actId="20577"/>
        <pc:sldMkLst>
          <pc:docMk/>
          <pc:sldMk cId="2322951236" sldId="292"/>
        </pc:sldMkLst>
        <pc:spChg chg="mod">
          <ac:chgData name="Beatrice Gherasim" userId="103f14cb16bff485" providerId="LiveId" clId="{E5DA9A07-2921-4A72-83B2-4C4871FF124B}" dt="2026-02-16T18:04:08.345" v="277" actId="14100"/>
          <ac:spMkLst>
            <pc:docMk/>
            <pc:sldMk cId="2322951236" sldId="292"/>
            <ac:spMk id="8" creationId="{FA666E47-001E-4F4E-B62E-8A6D933DFAE9}"/>
          </ac:spMkLst>
        </pc:spChg>
        <pc:spChg chg="mod">
          <ac:chgData name="Beatrice Gherasim" userId="103f14cb16bff485" providerId="LiveId" clId="{E5DA9A07-2921-4A72-83B2-4C4871FF124B}" dt="2026-02-16T18:06:33.960" v="312" actId="14100"/>
          <ac:spMkLst>
            <pc:docMk/>
            <pc:sldMk cId="2322951236" sldId="292"/>
            <ac:spMk id="23" creationId="{C907DFB3-F9A2-4EFE-B9BC-63862DC8155D}"/>
          </ac:spMkLst>
        </pc:spChg>
        <pc:spChg chg="mod">
          <ac:chgData name="Beatrice Gherasim" userId="103f14cb16bff485" providerId="LiveId" clId="{E5DA9A07-2921-4A72-83B2-4C4871FF124B}" dt="2026-02-16T18:06:40.040" v="313" actId="1076"/>
          <ac:spMkLst>
            <pc:docMk/>
            <pc:sldMk cId="2322951236" sldId="292"/>
            <ac:spMk id="25" creationId="{9A66EBC9-050A-41F3-AD91-30F38B701DEA}"/>
          </ac:spMkLst>
        </pc:spChg>
        <pc:spChg chg="mod">
          <ac:chgData name="Beatrice Gherasim" userId="103f14cb16bff485" providerId="LiveId" clId="{E5DA9A07-2921-4A72-83B2-4C4871FF124B}" dt="2026-02-22T18:29:18.527" v="1141" actId="20577"/>
          <ac:spMkLst>
            <pc:docMk/>
            <pc:sldMk cId="2322951236" sldId="292"/>
            <ac:spMk id="27" creationId="{3B635C66-907A-4B1E-B906-8C17503D2305}"/>
          </ac:spMkLst>
        </pc:spChg>
      </pc:sldChg>
      <pc:sldChg chg="addSp delSp modSp mod modClrScheme chgLayout">
        <pc:chgData name="Beatrice Gherasim" userId="103f14cb16bff485" providerId="LiveId" clId="{E5DA9A07-2921-4A72-83B2-4C4871FF124B}" dt="2026-02-22T18:28:50.310" v="1127" actId="14100"/>
        <pc:sldMkLst>
          <pc:docMk/>
          <pc:sldMk cId="1756300617" sldId="293"/>
        </pc:sldMkLst>
        <pc:spChg chg="mod">
          <ac:chgData name="Beatrice Gherasim" userId="103f14cb16bff485" providerId="LiveId" clId="{E5DA9A07-2921-4A72-83B2-4C4871FF124B}" dt="2026-02-16T19:29:30.852" v="334" actId="26606"/>
          <ac:spMkLst>
            <pc:docMk/>
            <pc:sldMk cId="1756300617" sldId="293"/>
            <ac:spMk id="4" creationId="{A9E81D65-1539-4865-BEC2-CB15EF22DFDE}"/>
          </ac:spMkLst>
        </pc:spChg>
        <pc:spChg chg="mod ord">
          <ac:chgData name="Beatrice Gherasim" userId="103f14cb16bff485" providerId="LiveId" clId="{E5DA9A07-2921-4A72-83B2-4C4871FF124B}" dt="2026-02-16T19:30:13.768" v="342" actId="113"/>
          <ac:spMkLst>
            <pc:docMk/>
            <pc:sldMk cId="1756300617" sldId="293"/>
            <ac:spMk id="8" creationId="{FB511D9F-5321-4CAD-95C0-76E67D5E77F6}"/>
          </ac:spMkLst>
        </pc:spChg>
        <pc:spChg chg="add mod">
          <ac:chgData name="Beatrice Gherasim" userId="103f14cb16bff485" providerId="LiveId" clId="{E5DA9A07-2921-4A72-83B2-4C4871FF124B}" dt="2026-02-22T18:28:50.310" v="1127" actId="14100"/>
          <ac:spMkLst>
            <pc:docMk/>
            <pc:sldMk cId="1756300617" sldId="293"/>
            <ac:spMk id="9" creationId="{C4EA028A-C73B-C1D3-6346-6F2261F7A95D}"/>
          </ac:spMkLst>
        </pc:spChg>
        <pc:spChg chg="mod ord">
          <ac:chgData name="Beatrice Gherasim" userId="103f14cb16bff485" providerId="LiveId" clId="{E5DA9A07-2921-4A72-83B2-4C4871FF124B}" dt="2026-02-16T19:31:51.128" v="360" actId="113"/>
          <ac:spMkLst>
            <pc:docMk/>
            <pc:sldMk cId="1756300617" sldId="293"/>
            <ac:spMk id="13" creationId="{90F45D4F-EB5A-4603-854A-26619144B024}"/>
          </ac:spMkLst>
        </pc:spChg>
        <pc:picChg chg="mod ord">
          <ac:chgData name="Beatrice Gherasim" userId="103f14cb16bff485" providerId="LiveId" clId="{E5DA9A07-2921-4A72-83B2-4C4871FF124B}" dt="2026-02-16T19:29:30.852" v="334" actId="26606"/>
          <ac:picMkLst>
            <pc:docMk/>
            <pc:sldMk cId="1756300617" sldId="293"/>
            <ac:picMk id="15" creationId="{5A8F35B9-A355-4114-947F-4F5A6386357E}"/>
          </ac:picMkLst>
        </pc:picChg>
      </pc:sldChg>
      <pc:sldChg chg="addSp delSp modSp mod modClrScheme chgLayout">
        <pc:chgData name="Beatrice Gherasim" userId="103f14cb16bff485" providerId="LiveId" clId="{E5DA9A07-2921-4A72-83B2-4C4871FF124B}" dt="2026-02-16T19:45:39.666" v="398" actId="255"/>
        <pc:sldMkLst>
          <pc:docMk/>
          <pc:sldMk cId="3646165254" sldId="294"/>
        </pc:sldMkLst>
        <pc:spChg chg="mod ord">
          <ac:chgData name="Beatrice Gherasim" userId="103f14cb16bff485" providerId="LiveId" clId="{E5DA9A07-2921-4A72-83B2-4C4871FF124B}" dt="2026-02-16T19:44:15.752" v="380" actId="113"/>
          <ac:spMkLst>
            <pc:docMk/>
            <pc:sldMk cId="3646165254" sldId="294"/>
            <ac:spMk id="16" creationId="{DE448B2E-6018-4416-8166-6B439B617B1D}"/>
          </ac:spMkLst>
        </pc:spChg>
        <pc:spChg chg="add mod">
          <ac:chgData name="Beatrice Gherasim" userId="103f14cb16bff485" providerId="LiveId" clId="{E5DA9A07-2921-4A72-83B2-4C4871FF124B}" dt="2026-02-16T19:42:07.691" v="372" actId="26606"/>
          <ac:spMkLst>
            <pc:docMk/>
            <pc:sldMk cId="3646165254" sldId="294"/>
            <ac:spMk id="27" creationId="{5CA2BF70-A34F-D9B6-DF61-A94772A22672}"/>
          </ac:spMkLst>
        </pc:spChg>
        <pc:spChg chg="add mod">
          <ac:chgData name="Beatrice Gherasim" userId="103f14cb16bff485" providerId="LiveId" clId="{E5DA9A07-2921-4A72-83B2-4C4871FF124B}" dt="2026-02-16T19:45:39.666" v="398" actId="255"/>
          <ac:spMkLst>
            <pc:docMk/>
            <pc:sldMk cId="3646165254" sldId="294"/>
            <ac:spMk id="29" creationId="{EAABB161-8D3A-EBD4-FC5D-020C1ED0D12C}"/>
          </ac:spMkLst>
        </pc:spChg>
        <pc:picChg chg="add mod">
          <ac:chgData name="Beatrice Gherasim" userId="103f14cb16bff485" providerId="LiveId" clId="{E5DA9A07-2921-4A72-83B2-4C4871FF124B}" dt="2026-02-16T19:41:23.769" v="368" actId="931"/>
          <ac:picMkLst>
            <pc:docMk/>
            <pc:sldMk cId="3646165254" sldId="294"/>
            <ac:picMk id="3" creationId="{28E2718B-F9E5-7D06-6FAF-CE3194032E86}"/>
          </ac:picMkLst>
        </pc:picChg>
      </pc:sldChg>
      <pc:sldChg chg="addSp delSp modSp mod">
        <pc:chgData name="Beatrice Gherasim" userId="103f14cb16bff485" providerId="LiveId" clId="{E5DA9A07-2921-4A72-83B2-4C4871FF124B}" dt="2026-02-22T18:28:36.981" v="1122" actId="20577"/>
        <pc:sldMkLst>
          <pc:docMk/>
          <pc:sldMk cId="2365296030" sldId="296"/>
        </pc:sldMkLst>
        <pc:spChg chg="mod">
          <ac:chgData name="Beatrice Gherasim" userId="103f14cb16bff485" providerId="LiveId" clId="{E5DA9A07-2921-4A72-83B2-4C4871FF124B}" dt="2026-02-16T19:51:00.438" v="406" actId="255"/>
          <ac:spMkLst>
            <pc:docMk/>
            <pc:sldMk cId="2365296030" sldId="296"/>
            <ac:spMk id="14" creationId="{74713F65-A47E-465C-963B-E10AC53512D6}"/>
          </ac:spMkLst>
        </pc:spChg>
        <pc:spChg chg="add del mod">
          <ac:chgData name="Beatrice Gherasim" userId="103f14cb16bff485" providerId="LiveId" clId="{E5DA9A07-2921-4A72-83B2-4C4871FF124B}" dt="2026-02-16T19:55:10.511" v="465" actId="255"/>
          <ac:spMkLst>
            <pc:docMk/>
            <pc:sldMk cId="2365296030" sldId="296"/>
            <ac:spMk id="20" creationId="{4C70AE34-A728-49BD-95CB-82DDDCF64603}"/>
          </ac:spMkLst>
        </pc:spChg>
        <pc:spChg chg="add mod">
          <ac:chgData name="Beatrice Gherasim" userId="103f14cb16bff485" providerId="LiveId" clId="{E5DA9A07-2921-4A72-83B2-4C4871FF124B}" dt="2026-02-16T19:54:27.223" v="452" actId="255"/>
          <ac:spMkLst>
            <pc:docMk/>
            <pc:sldMk cId="2365296030" sldId="296"/>
            <ac:spMk id="25" creationId="{BD50751D-D6CF-2D85-9AF6-E97FE6391C0F}"/>
          </ac:spMkLst>
        </pc:spChg>
        <pc:spChg chg="add mod">
          <ac:chgData name="Beatrice Gherasim" userId="103f14cb16bff485" providerId="LiveId" clId="{E5DA9A07-2921-4A72-83B2-4C4871FF124B}" dt="2026-02-22T18:28:36.981" v="1122" actId="20577"/>
          <ac:spMkLst>
            <pc:docMk/>
            <pc:sldMk cId="2365296030" sldId="296"/>
            <ac:spMk id="26" creationId="{E97F8A2D-9143-2622-75A0-E25114C87E38}"/>
          </ac:spMkLst>
        </pc:spChg>
        <pc:spChg chg="add del mod">
          <ac:chgData name="Beatrice Gherasim" userId="103f14cb16bff485" providerId="LiveId" clId="{E5DA9A07-2921-4A72-83B2-4C4871FF124B}" dt="2026-02-16T19:54:37.240" v="454" actId="14100"/>
          <ac:spMkLst>
            <pc:docMk/>
            <pc:sldMk cId="2365296030" sldId="296"/>
            <ac:spMk id="31" creationId="{86766364-83B6-44A6-8415-121DAAD8786B}"/>
          </ac:spMkLst>
        </pc:spChg>
        <pc:spChg chg="add del mod">
          <ac:chgData name="Beatrice Gherasim" userId="103f14cb16bff485" providerId="LiveId" clId="{E5DA9A07-2921-4A72-83B2-4C4871FF124B}" dt="2026-02-16T19:55:50.590" v="473" actId="255"/>
          <ac:spMkLst>
            <pc:docMk/>
            <pc:sldMk cId="2365296030" sldId="296"/>
            <ac:spMk id="32" creationId="{E9670BB3-7936-47E7-A284-3C1A76A4CCF7}"/>
          </ac:spMkLst>
        </pc:spChg>
        <pc:picChg chg="mod">
          <ac:chgData name="Beatrice Gherasim" userId="103f14cb16bff485" providerId="LiveId" clId="{E5DA9A07-2921-4A72-83B2-4C4871FF124B}" dt="2026-02-16T19:50:37.146" v="401" actId="14100"/>
          <ac:picMkLst>
            <pc:docMk/>
            <pc:sldMk cId="2365296030" sldId="296"/>
            <ac:picMk id="16" creationId="{CF7C2A40-D3E7-4D1B-9DDF-B0A6443AEA39}"/>
          </ac:picMkLst>
        </pc:picChg>
      </pc:sldChg>
      <pc:sldChg chg="addSp delSp modSp mod modClrScheme chgLayout">
        <pc:chgData name="Beatrice Gherasim" userId="103f14cb16bff485" providerId="LiveId" clId="{E5DA9A07-2921-4A72-83B2-4C4871FF124B}" dt="2026-02-22T18:28:23.024" v="1118" actId="20577"/>
        <pc:sldMkLst>
          <pc:docMk/>
          <pc:sldMk cId="692127306" sldId="297"/>
        </pc:sldMkLst>
        <pc:spChg chg="mod ord">
          <ac:chgData name="Beatrice Gherasim" userId="103f14cb16bff485" providerId="LiveId" clId="{E5DA9A07-2921-4A72-83B2-4C4871FF124B}" dt="2026-02-16T20:06:27.142" v="532" actId="26606"/>
          <ac:spMkLst>
            <pc:docMk/>
            <pc:sldMk cId="692127306" sldId="297"/>
            <ac:spMk id="4" creationId="{87C9F4EA-D6DA-4D7E-BE72-526E8BF904E3}"/>
          </ac:spMkLst>
        </pc:spChg>
        <pc:spChg chg="add mod">
          <ac:chgData name="Beatrice Gherasim" userId="103f14cb16bff485" providerId="LiveId" clId="{E5DA9A07-2921-4A72-83B2-4C4871FF124B}" dt="2026-02-22T18:28:23.024" v="1118" actId="20577"/>
          <ac:spMkLst>
            <pc:docMk/>
            <pc:sldMk cId="692127306" sldId="297"/>
            <ac:spMk id="5" creationId="{821C272C-2EF9-EEF2-EC7B-40028EBE1FEE}"/>
          </ac:spMkLst>
        </pc:spChg>
        <pc:spChg chg="mod">
          <ac:chgData name="Beatrice Gherasim" userId="103f14cb16bff485" providerId="LiveId" clId="{E5DA9A07-2921-4A72-83B2-4C4871FF124B}" dt="2026-02-16T20:07:04.828" v="537" actId="255"/>
          <ac:spMkLst>
            <pc:docMk/>
            <pc:sldMk cId="692127306" sldId="297"/>
            <ac:spMk id="8" creationId="{FF19EF74-69FF-4593-903B-F4018E21C4CB}"/>
          </ac:spMkLst>
        </pc:spChg>
        <pc:spChg chg="mod">
          <ac:chgData name="Beatrice Gherasim" userId="103f14cb16bff485" providerId="LiveId" clId="{E5DA9A07-2921-4A72-83B2-4C4871FF124B}" dt="2026-02-16T20:09:11.878" v="560" actId="1076"/>
          <ac:spMkLst>
            <pc:docMk/>
            <pc:sldMk cId="692127306" sldId="297"/>
            <ac:spMk id="14" creationId="{3F8DD117-8EC8-4825-BBB5-553DEA734960}"/>
          </ac:spMkLst>
        </pc:spChg>
        <pc:spChg chg="mod">
          <ac:chgData name="Beatrice Gherasim" userId="103f14cb16bff485" providerId="LiveId" clId="{E5DA9A07-2921-4A72-83B2-4C4871FF124B}" dt="2026-02-16T20:08:58.128" v="558" actId="12"/>
          <ac:spMkLst>
            <pc:docMk/>
            <pc:sldMk cId="692127306" sldId="297"/>
            <ac:spMk id="16" creationId="{616A95C3-844A-429D-A34D-A0E89B5F4BB3}"/>
          </ac:spMkLst>
        </pc:spChg>
        <pc:spChg chg="mod ord">
          <ac:chgData name="Beatrice Gherasim" userId="103f14cb16bff485" providerId="LiveId" clId="{E5DA9A07-2921-4A72-83B2-4C4871FF124B}" dt="2026-02-16T20:08:11.062" v="550" actId="1076"/>
          <ac:spMkLst>
            <pc:docMk/>
            <pc:sldMk cId="692127306" sldId="297"/>
            <ac:spMk id="18" creationId="{5B0E68A5-7FD4-42F8-A4BA-07C6999D38B1}"/>
          </ac:spMkLst>
        </pc:spChg>
        <pc:spChg chg="add mod">
          <ac:chgData name="Beatrice Gherasim" userId="103f14cb16bff485" providerId="LiveId" clId="{E5DA9A07-2921-4A72-83B2-4C4871FF124B}" dt="2026-02-16T20:09:51.226" v="565" actId="20577"/>
          <ac:spMkLst>
            <pc:docMk/>
            <pc:sldMk cId="692127306" sldId="297"/>
            <ac:spMk id="23" creationId="{2249D817-B27A-49D7-80EF-FDA57213F744}"/>
          </ac:spMkLst>
        </pc:spChg>
        <pc:spChg chg="add mod">
          <ac:chgData name="Beatrice Gherasim" userId="103f14cb16bff485" providerId="LiveId" clId="{E5DA9A07-2921-4A72-83B2-4C4871FF124B}" dt="2026-02-16T20:09:08.439" v="559" actId="1076"/>
          <ac:spMkLst>
            <pc:docMk/>
            <pc:sldMk cId="692127306" sldId="297"/>
            <ac:spMk id="32" creationId="{BBDC8463-DD20-9694-C34C-DBC234823EEA}"/>
          </ac:spMkLst>
        </pc:spChg>
        <pc:picChg chg="add mod">
          <ac:chgData name="Beatrice Gherasim" userId="103f14cb16bff485" providerId="LiveId" clId="{E5DA9A07-2921-4A72-83B2-4C4871FF124B}" dt="2026-02-22T18:21:31.888" v="1052" actId="14100"/>
          <ac:picMkLst>
            <pc:docMk/>
            <pc:sldMk cId="692127306" sldId="297"/>
            <ac:picMk id="3" creationId="{F565A500-74C8-B85B-EFF1-12B3B4D2241E}"/>
          </ac:picMkLst>
        </pc:picChg>
        <pc:picChg chg="add del mod">
          <ac:chgData name="Beatrice Gherasim" userId="103f14cb16bff485" providerId="LiveId" clId="{E5DA9A07-2921-4A72-83B2-4C4871FF124B}" dt="2026-02-22T18:19:41.189" v="1044" actId="21"/>
          <ac:picMkLst>
            <pc:docMk/>
            <pc:sldMk cId="692127306" sldId="297"/>
            <ac:picMk id="21" creationId="{4DFC9601-1E7E-6DB0-2106-E22CB9E17667}"/>
          </ac:picMkLst>
        </pc:picChg>
      </pc:sldChg>
      <pc:sldChg chg="addSp delSp modSp mod ord">
        <pc:chgData name="Beatrice Gherasim" userId="103f14cb16bff485" providerId="LiveId" clId="{E5DA9A07-2921-4A72-83B2-4C4871FF124B}" dt="2026-02-16T20:30:28.188" v="842"/>
        <pc:sldMkLst>
          <pc:docMk/>
          <pc:sldMk cId="1200021451" sldId="298"/>
        </pc:sldMkLst>
        <pc:spChg chg="mod">
          <ac:chgData name="Beatrice Gherasim" userId="103f14cb16bff485" providerId="LiveId" clId="{E5DA9A07-2921-4A72-83B2-4C4871FF124B}" dt="2026-02-16T20:26:53.492" v="821" actId="14100"/>
          <ac:spMkLst>
            <pc:docMk/>
            <pc:sldMk cId="1200021451" sldId="298"/>
            <ac:spMk id="4" creationId="{FF4DC327-9994-42EA-95A4-1EB64231BFB9}"/>
          </ac:spMkLst>
        </pc:spChg>
        <pc:spChg chg="mod">
          <ac:chgData name="Beatrice Gherasim" userId="103f14cb16bff485" providerId="LiveId" clId="{E5DA9A07-2921-4A72-83B2-4C4871FF124B}" dt="2026-02-16T20:24:53.536" v="673" actId="113"/>
          <ac:spMkLst>
            <pc:docMk/>
            <pc:sldMk cId="1200021451" sldId="298"/>
            <ac:spMk id="5" creationId="{85DD343D-FFFF-49FD-B58D-FEB0901ACCF4}"/>
          </ac:spMkLst>
        </pc:spChg>
        <pc:spChg chg="mod">
          <ac:chgData name="Beatrice Gherasim" userId="103f14cb16bff485" providerId="LiveId" clId="{E5DA9A07-2921-4A72-83B2-4C4871FF124B}" dt="2026-02-16T20:26:45.345" v="820" actId="20577"/>
          <ac:spMkLst>
            <pc:docMk/>
            <pc:sldMk cId="1200021451" sldId="298"/>
            <ac:spMk id="16" creationId="{370C771E-BA39-483A-A7F7-8763F92FDE40}"/>
          </ac:spMkLst>
        </pc:spChg>
      </pc:sldChg>
      <pc:sldChg chg="addSp delSp modSp mod modMedia modClrScheme addAnim delAnim chgLayout">
        <pc:chgData name="Beatrice Gherasim" userId="103f14cb16bff485" providerId="LiveId" clId="{E5DA9A07-2921-4A72-83B2-4C4871FF124B}" dt="2026-02-16T20:19:34.180" v="648" actId="255"/>
        <pc:sldMkLst>
          <pc:docMk/>
          <pc:sldMk cId="729548019" sldId="302"/>
        </pc:sldMkLst>
        <pc:spChg chg="mod">
          <ac:chgData name="Beatrice Gherasim" userId="103f14cb16bff485" providerId="LiveId" clId="{E5DA9A07-2921-4A72-83B2-4C4871FF124B}" dt="2026-02-16T20:18:01.992" v="624" actId="26606"/>
          <ac:spMkLst>
            <pc:docMk/>
            <pc:sldMk cId="729548019" sldId="302"/>
            <ac:spMk id="5" creationId="{03CDCC9E-3C7C-42FE-92A6-F4CB4C01024A}"/>
          </ac:spMkLst>
        </pc:spChg>
        <pc:spChg chg="mod ord">
          <ac:chgData name="Beatrice Gherasim" userId="103f14cb16bff485" providerId="LiveId" clId="{E5DA9A07-2921-4A72-83B2-4C4871FF124B}" dt="2026-02-16T20:18:01.992" v="624" actId="26606"/>
          <ac:spMkLst>
            <pc:docMk/>
            <pc:sldMk cId="729548019" sldId="302"/>
            <ac:spMk id="30" creationId="{347FE036-FC97-4AA2-BCCE-1FC41168E3A7}"/>
          </ac:spMkLst>
        </pc:spChg>
        <pc:spChg chg="add mod">
          <ac:chgData name="Beatrice Gherasim" userId="103f14cb16bff485" providerId="LiveId" clId="{E5DA9A07-2921-4A72-83B2-4C4871FF124B}" dt="2026-02-16T20:19:34.180" v="648" actId="255"/>
          <ac:spMkLst>
            <pc:docMk/>
            <pc:sldMk cId="729548019" sldId="302"/>
            <ac:spMk id="42" creationId="{65C73B77-BB70-F1FE-6D67-EBADA20A7E94}"/>
          </ac:spMkLst>
        </pc:spChg>
        <pc:picChg chg="add del mod">
          <ac:chgData name="Beatrice Gherasim" userId="103f14cb16bff485" providerId="LiveId" clId="{E5DA9A07-2921-4A72-83B2-4C4871FF124B}" dt="2026-02-16T20:18:13.478" v="629" actId="21"/>
          <ac:picMkLst>
            <pc:docMk/>
            <pc:sldMk cId="729548019" sldId="302"/>
            <ac:picMk id="37" creationId="{28733D85-A118-F197-A782-19A35BE7FE3D}"/>
          </ac:picMkLst>
        </pc:picChg>
      </pc:sldChg>
      <pc:sldChg chg="addSp delSp modSp new mod">
        <pc:chgData name="Beatrice Gherasim" userId="103f14cb16bff485" providerId="LiveId" clId="{E5DA9A07-2921-4A72-83B2-4C4871FF124B}" dt="2026-02-22T18:32:15.154" v="1156" actId="114"/>
        <pc:sldMkLst>
          <pc:docMk/>
          <pc:sldMk cId="2924693284" sldId="303"/>
        </pc:sldMkLst>
        <pc:spChg chg="add mod">
          <ac:chgData name="Beatrice Gherasim" userId="103f14cb16bff485" providerId="LiveId" clId="{E5DA9A07-2921-4A72-83B2-4C4871FF124B}" dt="2026-02-22T18:32:15.154" v="1156" actId="114"/>
          <ac:spMkLst>
            <pc:docMk/>
            <pc:sldMk cId="2924693284" sldId="303"/>
            <ac:spMk id="9" creationId="{34820F87-9B08-E46C-D5FB-F2795E68D73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85332F6-84D5-43CF-B5CE-301BBE7CB9E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AB049E7-4E52-4F78-B7E3-9EEEB887E5D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782036-3E43-445A-9A77-06D97C6EDFFA}" type="datetimeFigureOut">
              <a:rPr lang="en-US" smtClean="0"/>
              <a:t>2/22/2026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DD62C5-62E7-4FCF-A26E-C100A22EE53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9C5A79-BC51-4C21-A236-759CEAE5D8F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333638-148D-48F3-93EA-686F1AB9FF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508679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18FFC2-F437-4D89-B6E7-BDC71715B609}" type="datetimeFigureOut">
              <a:rPr lang="en-US" smtClean="0"/>
              <a:t>2/22/2026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C4120E-D8D4-4AFA-B0E2-7989D1701DE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38995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C4120E-D8D4-4AFA-B0E2-7989D1701DEB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366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C4120E-D8D4-4AFA-B0E2-7989D1701DEB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40203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C4120E-D8D4-4AFA-B0E2-7989D1701DEB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3812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accent6">
            <a:alpha val="9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18D1035F-A14F-4F81-AC61-2AF512D7F821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7677150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E05B43-D8B3-4B3A-93E9-5A84CF7F3D2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36042" y="1550988"/>
            <a:ext cx="3284832" cy="2387600"/>
          </a:xfrm>
          <a:prstGeom prst="rect">
            <a:avLst/>
          </a:prstGeom>
        </p:spPr>
        <p:txBody>
          <a:bodyPr anchor="b"/>
          <a:lstStyle>
            <a:lvl1pPr algn="l">
              <a:defRPr sz="5000" cap="all" spc="200" baseline="0">
                <a:solidFill>
                  <a:schemeClr val="accent6">
                    <a:lumMod val="10000"/>
                    <a:lumOff val="90000"/>
                  </a:schemeClr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F2A661-E12F-4DA4-89DE-F2048B1B4308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336042" y="4057095"/>
            <a:ext cx="3284832" cy="1553129"/>
          </a:xfrm>
          <a:prstGeom prst="rect">
            <a:avLst/>
          </a:prstGeom>
        </p:spPr>
        <p:txBody>
          <a:bodyPr/>
          <a:lstStyle>
            <a:lvl1pPr marL="0" indent="0" algn="l">
              <a:buNone/>
              <a:defRPr sz="1800" spc="100" baseline="0"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add subtitle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64D5FB-99FD-4266-B81F-46B037643600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654175" y="4241283"/>
            <a:ext cx="10537825" cy="2616717"/>
          </a:xfrm>
          <a:prstGeom prst="rect">
            <a:avLst/>
          </a:prstGeom>
        </p:spPr>
        <p:txBody>
          <a:bodyPr/>
          <a:lstStyle>
            <a:lvl1pPr marL="0" indent="0" algn="r">
              <a:lnSpc>
                <a:spcPct val="50000"/>
              </a:lnSpc>
              <a:spcBef>
                <a:spcPts val="0"/>
              </a:spcBef>
              <a:buNone/>
              <a:defRPr sz="45000" baseline="0">
                <a:solidFill>
                  <a:schemeClr val="bg1">
                    <a:alpha val="8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pPr lvl="0"/>
            <a:r>
              <a:rPr lang="en-US" dirty="0"/>
              <a:t>Pitch</a:t>
            </a:r>
          </a:p>
        </p:txBody>
      </p:sp>
    </p:spTree>
    <p:extLst>
      <p:ext uri="{BB962C8B-B14F-4D97-AF65-F5344CB8AC3E}">
        <p14:creationId xmlns:p14="http://schemas.microsoft.com/office/powerpoint/2010/main" val="33773468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7">
            <a:extLst>
              <a:ext uri="{FF2B5EF4-FFF2-40B4-BE49-F238E27FC236}">
                <a16:creationId xmlns:a16="http://schemas.microsoft.com/office/drawing/2014/main" id="{E265C839-12C3-47EF-9941-39B43796B35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361215" y="0"/>
            <a:ext cx="6830785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E6AB2BC9-972D-4B30-981B-BAD528A7FBE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0" y="4002437"/>
            <a:ext cx="12186555" cy="2855564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50000"/>
              </a:lnSpc>
              <a:spcBef>
                <a:spcPts val="0"/>
              </a:spcBef>
              <a:buNone/>
              <a:defRPr sz="50000" baseline="0">
                <a:solidFill>
                  <a:schemeClr val="bg1">
                    <a:alpha val="8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pPr lvl="0"/>
            <a:r>
              <a:rPr lang="en-US" dirty="0"/>
              <a:t>About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1F2E92-C9AF-47A3-84EF-181F642A41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4F2C06-CE94-4D97-A7F5-08D8D7BF1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10CA9D-6428-41AF-B478-FB553C041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fld id="{4F6357DA-28E9-40D3-918C-4D14E8263D8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214FDE4-5230-4BC7-8C8A-024BF947CD9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1" y="901598"/>
            <a:ext cx="3684814" cy="336548"/>
          </a:xfrm>
          <a:prstGeom prst="rect">
            <a:avLst/>
          </a:prstGeom>
        </p:spPr>
        <p:txBody>
          <a:bodyPr anchor="b"/>
          <a:lstStyle>
            <a:lvl1pPr algn="l">
              <a:defRPr sz="2200" cap="all" spc="200" baseline="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95062B64-8BE7-421C-8F8F-F0CEEB1C5C9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38201" y="1454764"/>
            <a:ext cx="3684814" cy="2801597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1A8088E-EE7F-4006-9745-8926E1ABB691}"/>
              </a:ext>
            </a:extLst>
          </p:cNvPr>
          <p:cNvCxnSpPr>
            <a:cxnSpLocks/>
          </p:cNvCxnSpPr>
          <p:nvPr userDrawn="1"/>
        </p:nvCxnSpPr>
        <p:spPr>
          <a:xfrm>
            <a:off x="587189" y="0"/>
            <a:ext cx="0" cy="304800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4950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blem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E3D34C3A-6235-4BB3-A283-CAE0A33D378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4038600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EDE6B-5E65-4F08-A24A-A9EC90670C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674259-E892-4133-9796-2A1A30CF71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62A321-B440-475F-8F1F-B5B3B697ED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fld id="{4F6357DA-28E9-40D3-918C-4D14E8263D8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D1A311C-7C5B-4A6A-9430-1FDF9E65E23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376050" y="2149803"/>
            <a:ext cx="2383973" cy="1583142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add text</a:t>
            </a:r>
          </a:p>
        </p:txBody>
      </p: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9294BC1C-A5F3-4428-A88F-0029F652AEC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376050" y="1783378"/>
            <a:ext cx="2383973" cy="464399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1" name="Text Placeholder 30">
            <a:extLst>
              <a:ext uri="{FF2B5EF4-FFF2-40B4-BE49-F238E27FC236}">
                <a16:creationId xmlns:a16="http://schemas.microsoft.com/office/drawing/2014/main" id="{E1A93ECB-2477-4750-92EB-808431F5582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934192" y="2149803"/>
            <a:ext cx="2383972" cy="1549920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1B981D60-5094-418F-8053-F9AC3EE2F6F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934192" y="1783378"/>
            <a:ext cx="2383972" cy="464399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3" name="Text Placeholder 30">
            <a:extLst>
              <a:ext uri="{FF2B5EF4-FFF2-40B4-BE49-F238E27FC236}">
                <a16:creationId xmlns:a16="http://schemas.microsoft.com/office/drawing/2014/main" id="{D4577FD4-018C-4FC5-8B3C-5F10F8D1D7B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76050" y="4414557"/>
            <a:ext cx="2383973" cy="1549920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4" name="Text Placeholder 15">
            <a:extLst>
              <a:ext uri="{FF2B5EF4-FFF2-40B4-BE49-F238E27FC236}">
                <a16:creationId xmlns:a16="http://schemas.microsoft.com/office/drawing/2014/main" id="{F7BB952E-0716-4503-B1A2-C64348D4C67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376050" y="4048132"/>
            <a:ext cx="2383973" cy="464399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5" name="Text Placeholder 30">
            <a:extLst>
              <a:ext uri="{FF2B5EF4-FFF2-40B4-BE49-F238E27FC236}">
                <a16:creationId xmlns:a16="http://schemas.microsoft.com/office/drawing/2014/main" id="{31F6468A-E1B5-499E-BE6D-B6B35AB5C01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934192" y="4414557"/>
            <a:ext cx="2383972" cy="1549920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67A73001-AEEA-4FA6-BD1D-2FB7F79AB2B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34192" y="4048132"/>
            <a:ext cx="2383972" cy="464399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1400" kern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F7D1EE2B-BA7E-4102-A1AB-D36A04A3275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376051" y="893523"/>
            <a:ext cx="5094517" cy="296198"/>
          </a:xfrm>
          <a:prstGeom prst="rect">
            <a:avLst/>
          </a:prstGeom>
        </p:spPr>
        <p:txBody>
          <a:bodyPr anchor="ctr"/>
          <a:lstStyle>
            <a:lvl1pPr algn="l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8" name="Text Placeholder 30">
            <a:extLst>
              <a:ext uri="{FF2B5EF4-FFF2-40B4-BE49-F238E27FC236}">
                <a16:creationId xmlns:a16="http://schemas.microsoft.com/office/drawing/2014/main" id="{84447B14-E16C-4164-8093-80762E5341A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492333" y="2149803"/>
            <a:ext cx="2383972" cy="1549920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0ADD1433-3072-4EBB-9720-0F0DB8DE2A3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492333" y="1783378"/>
            <a:ext cx="2383972" cy="464399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8572631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lution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0BEAA80F-F328-4E79-9BF7-351D45B7B7F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9788" y="1449390"/>
            <a:ext cx="15294428" cy="307657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40000"/>
              </a:lnSpc>
              <a:spcBef>
                <a:spcPts val="0"/>
              </a:spcBef>
              <a:buNone/>
              <a:defRPr sz="50000" baseline="0">
                <a:solidFill>
                  <a:schemeClr val="bg1">
                    <a:alpha val="5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pPr lvl="0"/>
            <a:r>
              <a:rPr lang="en-US" dirty="0"/>
              <a:t>Solution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A1422C-C630-4C48-A1BD-5097502AC0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AF124C-643E-4BA6-9FF7-DFF06D9A98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4ACCC8-5EF3-4F6A-B7EC-5208088FB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F6357DA-28E9-40D3-918C-4D14E8263D8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AD665EC-5C19-4FBE-8A06-0D1AA7483EF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360714" y="1863161"/>
            <a:ext cx="9993085" cy="892630"/>
          </a:xfrm>
          <a:prstGeom prst="rect">
            <a:avLst/>
          </a:prstGeom>
        </p:spPr>
        <p:txBody>
          <a:bodyPr anchor="ctr"/>
          <a:lstStyle>
            <a:lvl1pPr algn="ctr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89BE564-7E4F-4A70-9321-1F1BB911BAB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707573" y="3751002"/>
            <a:ext cx="2383973" cy="158314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add text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1821488E-83E5-4683-8C32-9E4E97E57CD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07573" y="3384577"/>
            <a:ext cx="2383973" cy="46439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14EE872B-A4DD-4519-AFD8-36F6339BAB4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494316" y="3751002"/>
            <a:ext cx="2383972" cy="154992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2" name="Text Placeholder 15">
            <a:extLst>
              <a:ext uri="{FF2B5EF4-FFF2-40B4-BE49-F238E27FC236}">
                <a16:creationId xmlns:a16="http://schemas.microsoft.com/office/drawing/2014/main" id="{1577DCED-2EF9-4095-B443-E1D09F96DE1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494316" y="3384577"/>
            <a:ext cx="2383972" cy="46439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33" name="Text Placeholder 30">
            <a:extLst>
              <a:ext uri="{FF2B5EF4-FFF2-40B4-BE49-F238E27FC236}">
                <a16:creationId xmlns:a16="http://schemas.microsoft.com/office/drawing/2014/main" id="{0638478C-F9BC-4D44-96AB-486806CC9C2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81057" y="3751002"/>
            <a:ext cx="2383973" cy="154992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4" name="Text Placeholder 15">
            <a:extLst>
              <a:ext uri="{FF2B5EF4-FFF2-40B4-BE49-F238E27FC236}">
                <a16:creationId xmlns:a16="http://schemas.microsoft.com/office/drawing/2014/main" id="{7CA913FF-6AA8-4452-95D6-DAE89F1071C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281057" y="3384577"/>
            <a:ext cx="2383973" cy="46439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35" name="Text Placeholder 30">
            <a:extLst>
              <a:ext uri="{FF2B5EF4-FFF2-40B4-BE49-F238E27FC236}">
                <a16:creationId xmlns:a16="http://schemas.microsoft.com/office/drawing/2014/main" id="{513D6F39-D316-4BC6-872C-70B2AEABF2D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9067800" y="3751002"/>
            <a:ext cx="2383972" cy="154992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6" name="Text Placeholder 15">
            <a:extLst>
              <a:ext uri="{FF2B5EF4-FFF2-40B4-BE49-F238E27FC236}">
                <a16:creationId xmlns:a16="http://schemas.microsoft.com/office/drawing/2014/main" id="{812D9D34-44F4-4272-B889-6A16352E6CB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067800" y="3384577"/>
            <a:ext cx="2383972" cy="46439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400" kern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529233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7">
            <a:extLst>
              <a:ext uri="{FF2B5EF4-FFF2-40B4-BE49-F238E27FC236}">
                <a16:creationId xmlns:a16="http://schemas.microsoft.com/office/drawing/2014/main" id="{FE652442-8170-498C-A898-AF94B2DD117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862439" y="0"/>
            <a:ext cx="5328822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70AEB0-C94B-4451-9167-6BD905C0F4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2ADD39-75F0-48ED-9F83-730186394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446418F-6895-486C-A333-AE3A509B7A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fld id="{4F6357DA-28E9-40D3-918C-4D14E8263D8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AFEC7295-AA7A-4373-AFCC-01672D79269F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38200" y="2154063"/>
            <a:ext cx="2383973" cy="1452926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text</a:t>
            </a:r>
          </a:p>
        </p:txBody>
      </p:sp>
      <p:sp>
        <p:nvSpPr>
          <p:cNvPr id="6" name="Text Placeholder 15">
            <a:extLst>
              <a:ext uri="{FF2B5EF4-FFF2-40B4-BE49-F238E27FC236}">
                <a16:creationId xmlns:a16="http://schemas.microsoft.com/office/drawing/2014/main" id="{598ED1F4-A00A-4498-9EE6-005CF2D8FA7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200" y="1787638"/>
            <a:ext cx="2383973" cy="464399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0" name="Text Placeholder 30">
            <a:extLst>
              <a:ext uri="{FF2B5EF4-FFF2-40B4-BE49-F238E27FC236}">
                <a16:creationId xmlns:a16="http://schemas.microsoft.com/office/drawing/2014/main" id="{CF8F506C-096D-434B-8C0A-B784CA4AC7A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548746" y="2154063"/>
            <a:ext cx="2383972" cy="1422437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1" name="Text Placeholder 15">
            <a:extLst>
              <a:ext uri="{FF2B5EF4-FFF2-40B4-BE49-F238E27FC236}">
                <a16:creationId xmlns:a16="http://schemas.microsoft.com/office/drawing/2014/main" id="{1DC47ED6-4130-40E7-8FC9-D611942ACAA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48746" y="1787638"/>
            <a:ext cx="2383972" cy="464399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2" name="Text Placeholder 30">
            <a:extLst>
              <a:ext uri="{FF2B5EF4-FFF2-40B4-BE49-F238E27FC236}">
                <a16:creationId xmlns:a16="http://schemas.microsoft.com/office/drawing/2014/main" id="{ED4BD005-97C0-42DC-8C08-6B9F4DB0019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38200" y="4415035"/>
            <a:ext cx="2383973" cy="1332622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96E60615-9B40-4EAF-87C7-81C56B101A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38200" y="4048610"/>
            <a:ext cx="2383973" cy="464399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4" name="Text Placeholder 30">
            <a:extLst>
              <a:ext uri="{FF2B5EF4-FFF2-40B4-BE49-F238E27FC236}">
                <a16:creationId xmlns:a16="http://schemas.microsoft.com/office/drawing/2014/main" id="{A88908D1-7E92-448F-A890-1C2E229F6C4F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48746" y="4415035"/>
            <a:ext cx="2383972" cy="1332622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1BD5AD54-7BC4-4C94-BE3A-18B3144A2BB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548746" y="4048610"/>
            <a:ext cx="2383972" cy="464399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1400" kern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D3673029-D2A1-4074-ACCA-13D6DE34D6B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1" y="893045"/>
            <a:ext cx="5094517" cy="296676"/>
          </a:xfrm>
          <a:prstGeom prst="rect">
            <a:avLst/>
          </a:prstGeom>
        </p:spPr>
        <p:txBody>
          <a:bodyPr anchor="ctr"/>
          <a:lstStyle>
            <a:lvl1pPr algn="l">
              <a:defRPr sz="2200" cap="all" spc="200" baseline="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3892647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Benefits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7">
            <a:extLst>
              <a:ext uri="{FF2B5EF4-FFF2-40B4-BE49-F238E27FC236}">
                <a16:creationId xmlns:a16="http://schemas.microsoft.com/office/drawing/2014/main" id="{20E9FD2F-C591-4424-9786-FC0584ED99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4281" y="3429000"/>
            <a:ext cx="12196282" cy="342900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53A582BA-E159-4C50-B38C-77C5DBB401B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38200" y="-2355262"/>
            <a:ext cx="11353799" cy="5551580"/>
          </a:xfrm>
          <a:prstGeom prst="rect">
            <a:avLst/>
          </a:prstGeom>
        </p:spPr>
        <p:txBody>
          <a:bodyPr anchor="ctr"/>
          <a:lstStyle>
            <a:lvl1pPr marL="0" indent="0" algn="r">
              <a:lnSpc>
                <a:spcPct val="100000"/>
              </a:lnSpc>
              <a:spcBef>
                <a:spcPts val="1500"/>
              </a:spcBef>
              <a:buNone/>
              <a:defRPr sz="50000" baseline="0">
                <a:solidFill>
                  <a:schemeClr val="bg1">
                    <a:alpha val="5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pPr lvl="0"/>
            <a:r>
              <a:rPr lang="en-US" dirty="0"/>
              <a:t>Benefits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F03B677-4EE8-4758-B5E7-E0E6479635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48A148-5926-44EC-857E-A52EE5AB85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ACD214-48A4-4D6C-9016-FDB6AD88C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F6357DA-28E9-40D3-918C-4D14E8263D8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655EB74-3BFE-4C75-92A7-86B8A0870A2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0" y="727508"/>
            <a:ext cx="10515600" cy="639955"/>
          </a:xfrm>
          <a:prstGeom prst="rect">
            <a:avLst/>
          </a:prstGeom>
        </p:spPr>
        <p:txBody>
          <a:bodyPr anchor="ctr"/>
          <a:lstStyle>
            <a:lvl1pPr algn="ctr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6EBA1834-F4E8-4C34-9017-E3D85F613D4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38200" y="1453589"/>
            <a:ext cx="10515600" cy="1518211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  <a:defRPr sz="1400" spc="1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113413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7">
            <a:extLst>
              <a:ext uri="{FF2B5EF4-FFF2-40B4-BE49-F238E27FC236}">
                <a16:creationId xmlns:a16="http://schemas.microsoft.com/office/drawing/2014/main" id="{F9C9AE60-466C-4BDA-9E87-7701D81CFE3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4DF025DF-FE0B-4046-8687-417DFBEB3113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-3250937" y="1278117"/>
            <a:ext cx="19788513" cy="251460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40000"/>
              </a:lnSpc>
              <a:spcBef>
                <a:spcPts val="0"/>
              </a:spcBef>
              <a:buNone/>
              <a:defRPr sz="50000" baseline="0">
                <a:solidFill>
                  <a:schemeClr val="bg1">
                    <a:alpha val="8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r>
              <a:rPr lang="en-US" dirty="0"/>
              <a:t>Company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54DB932-57BE-437E-B336-17F289AFD79B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253218" y="2685143"/>
            <a:ext cx="9685563" cy="1487714"/>
          </a:xfrm>
          <a:prstGeom prst="rect">
            <a:avLst/>
          </a:prstGeom>
        </p:spPr>
        <p:txBody>
          <a:bodyPr anchor="ctr"/>
          <a:lstStyle>
            <a:lvl1pPr algn="ctr">
              <a:defRPr sz="5000" cap="all" spc="200" baseline="0">
                <a:solidFill>
                  <a:schemeClr val="accent6">
                    <a:lumMod val="10000"/>
                    <a:lumOff val="90000"/>
                  </a:schemeClr>
                </a:solidFill>
                <a:latin typeface="Avenir Next LT Pro" panose="020B0504020202020204" pitchFamily="34" charset="0"/>
              </a:defRPr>
            </a:lvl1pPr>
          </a:lstStyle>
          <a:p>
            <a:r>
              <a:rPr lang="en-US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823181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Model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8F9D74B8-165B-49A6-ACBB-8B7950289D6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01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00B316D0-6EE1-4FB2-A993-B0CD4CFE502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-1325217" y="3977202"/>
            <a:ext cx="16229934" cy="2852057"/>
          </a:xfrm>
          <a:prstGeom prst="rect">
            <a:avLst/>
          </a:prstGeom>
        </p:spPr>
        <p:txBody>
          <a:bodyPr/>
          <a:lstStyle>
            <a:lvl1pPr marL="0" indent="0" algn="r">
              <a:lnSpc>
                <a:spcPct val="50000"/>
              </a:lnSpc>
              <a:spcBef>
                <a:spcPts val="0"/>
              </a:spcBef>
              <a:buNone/>
              <a:defRPr sz="50000" baseline="0">
                <a:solidFill>
                  <a:schemeClr val="bg1">
                    <a:alpha val="8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r>
              <a:rPr lang="en-US" dirty="0"/>
              <a:t>Business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10495B-28B8-4389-8E1C-F335846C93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1E258A-A128-4BAF-B8C3-723C63823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369002-18F2-427F-A791-0E26DD2F0A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fld id="{4F6357DA-28E9-40D3-918C-4D14E8263D8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23AD8AD8-9C40-44FB-8FF8-815C5345822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38199" y="2067161"/>
            <a:ext cx="4386945" cy="1006199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add text</a:t>
            </a:r>
          </a:p>
        </p:txBody>
      </p: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1411AFC0-5C52-4C0E-AD29-3DFFD3039CE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38199" y="1766051"/>
            <a:ext cx="4386945" cy="464399"/>
          </a:xfrm>
          <a:prstGeom prst="rect">
            <a:avLst/>
          </a:prstGeom>
        </p:spPr>
        <p:txBody>
          <a:bodyPr anchor="t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42010AEB-C0FD-48C8-A1FA-1BD96B6A548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0" y="722217"/>
            <a:ext cx="4386945" cy="639955"/>
          </a:xfrm>
          <a:prstGeom prst="rect">
            <a:avLst/>
          </a:prstGeom>
        </p:spPr>
        <p:txBody>
          <a:bodyPr anchor="ctr"/>
          <a:lstStyle>
            <a:lvl1pPr algn="l">
              <a:defRPr sz="2200" cap="all" spc="200" baseline="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8B45D3B9-84F4-4A17-9D4D-8CBE603A143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8199" y="3199611"/>
            <a:ext cx="4386945" cy="464399"/>
          </a:xfrm>
          <a:prstGeom prst="rect">
            <a:avLst/>
          </a:prstGeom>
        </p:spPr>
        <p:txBody>
          <a:bodyPr anchor="t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27A1B57C-13D8-4BB6-9D45-D83EB1BD665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38200" y="3512803"/>
            <a:ext cx="4386758" cy="1006475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text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2301C86B-1946-426F-9494-C64455A7E67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37976" y="4643683"/>
            <a:ext cx="4386945" cy="464399"/>
          </a:xfrm>
          <a:prstGeom prst="rect">
            <a:avLst/>
          </a:prstGeom>
        </p:spPr>
        <p:txBody>
          <a:bodyPr anchor="t"/>
          <a:lstStyle>
            <a:lvl1pPr marL="0" indent="0" algn="l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0" name="Text Placeholder 17">
            <a:extLst>
              <a:ext uri="{FF2B5EF4-FFF2-40B4-BE49-F238E27FC236}">
                <a16:creationId xmlns:a16="http://schemas.microsoft.com/office/drawing/2014/main" id="{3BD347B5-FD69-4D61-BBDA-09FB8EF51B5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37977" y="4956875"/>
            <a:ext cx="4386758" cy="1006475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5000"/>
              </a:lnSpc>
              <a:spcBef>
                <a:spcPts val="0"/>
              </a:spcBef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text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ACBD29BE-7E3F-457E-808D-E151E479D755}"/>
              </a:ext>
            </a:extLst>
          </p:cNvPr>
          <p:cNvCxnSpPr>
            <a:cxnSpLocks/>
          </p:cNvCxnSpPr>
          <p:nvPr userDrawn="1"/>
        </p:nvCxnSpPr>
        <p:spPr>
          <a:xfrm>
            <a:off x="590349" y="923365"/>
            <a:ext cx="0" cy="5934635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0302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Overview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4721D2A8-92CC-4A4D-9252-1D5E72D9996D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0" y="0"/>
            <a:ext cx="13879773" cy="2514600"/>
          </a:xfrm>
          <a:prstGeom prst="rect">
            <a:avLst/>
          </a:prstGeom>
        </p:spPr>
        <p:txBody>
          <a:bodyPr/>
          <a:lstStyle>
            <a:lvl1pPr marL="0" indent="0" algn="r">
              <a:lnSpc>
                <a:spcPct val="40000"/>
              </a:lnSpc>
              <a:spcBef>
                <a:spcPts val="0"/>
              </a:spcBef>
              <a:buNone/>
              <a:defRPr sz="50000" baseline="0">
                <a:solidFill>
                  <a:schemeClr val="bg1">
                    <a:alpha val="8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r>
              <a:rPr lang="en-US" dirty="0"/>
              <a:t>Market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D09877-9D5E-4728-9E1B-F801C727CD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35AAD1-49C3-459F-8752-6773813AA1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DC1F07-5ADF-4FA1-890D-55E05685BD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fld id="{4F6357DA-28E9-40D3-918C-4D14E8263D8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E430114-0FFE-44D3-9D11-77F649F9B108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075483" y="1941509"/>
            <a:ext cx="4386945" cy="639955"/>
          </a:xfrm>
          <a:prstGeom prst="rect">
            <a:avLst/>
          </a:prstGeom>
        </p:spPr>
        <p:txBody>
          <a:bodyPr anchor="ctr"/>
          <a:lstStyle>
            <a:lvl1pPr algn="r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9" name="Text Placeholder 14">
            <a:extLst>
              <a:ext uri="{FF2B5EF4-FFF2-40B4-BE49-F238E27FC236}">
                <a16:creationId xmlns:a16="http://schemas.microsoft.com/office/drawing/2014/main" id="{4A448A10-6C5A-42B4-AFD7-DF6DD58F0737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60223" y="4076963"/>
            <a:ext cx="2834640" cy="1151633"/>
          </a:xfrm>
          <a:prstGeom prst="rect">
            <a:avLst/>
          </a:prstGeom>
        </p:spPr>
        <p:txBody>
          <a:bodyPr anchor="t"/>
          <a:lstStyle>
            <a:lvl1pPr marL="0" indent="0" algn="r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6D1B0E05-9C40-4BB7-B07F-D8FD6B11F6AF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70773" y="2806964"/>
            <a:ext cx="2693128" cy="991689"/>
          </a:xfrm>
          <a:prstGeom prst="rect">
            <a:avLst/>
          </a:prstGeom>
        </p:spPr>
        <p:txBody>
          <a:bodyPr anchor="b"/>
          <a:lstStyle>
            <a:lvl1pPr marL="0" indent="0" algn="r">
              <a:buNone/>
              <a:defRPr sz="4000" kern="0" cap="all" spc="4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FF94E508-0A60-413A-9DE0-DE8BDEC1FC2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728372" y="4076963"/>
            <a:ext cx="2833338" cy="1151633"/>
          </a:xfrm>
          <a:prstGeom prst="rect">
            <a:avLst/>
          </a:prstGeom>
        </p:spPr>
        <p:txBody>
          <a:bodyPr anchor="t"/>
          <a:lstStyle>
            <a:lvl1pPr marL="0" indent="0" algn="r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Add text here</a:t>
            </a:r>
          </a:p>
        </p:txBody>
      </p:sp>
      <p:sp>
        <p:nvSpPr>
          <p:cNvPr id="12" name="Text Placeholder 14">
            <a:extLst>
              <a:ext uri="{FF2B5EF4-FFF2-40B4-BE49-F238E27FC236}">
                <a16:creationId xmlns:a16="http://schemas.microsoft.com/office/drawing/2014/main" id="{3A34A8A7-647E-4685-A99B-1177931A13C7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595219" y="4076963"/>
            <a:ext cx="2833339" cy="1151633"/>
          </a:xfrm>
          <a:prstGeom prst="rect">
            <a:avLst/>
          </a:prstGeom>
        </p:spPr>
        <p:txBody>
          <a:bodyPr anchor="t"/>
          <a:lstStyle>
            <a:lvl1pPr marL="0" indent="0" algn="r">
              <a:lnSpc>
                <a:spcPct val="150000"/>
              </a:lnSpc>
              <a:spcBef>
                <a:spcPts val="0"/>
              </a:spcBef>
              <a:buClr>
                <a:schemeClr val="accent6"/>
              </a:buClr>
              <a:buFont typeface="Courier New" panose="02070309020205020404" pitchFamily="49" charset="0"/>
              <a:buNone/>
              <a:defRPr sz="14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Add text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CECDC73-A31B-4C94-AE4B-BDC32D94F1EA}"/>
              </a:ext>
            </a:extLst>
          </p:cNvPr>
          <p:cNvCxnSpPr>
            <a:cxnSpLocks/>
          </p:cNvCxnSpPr>
          <p:nvPr userDrawn="1"/>
        </p:nvCxnSpPr>
        <p:spPr>
          <a:xfrm>
            <a:off x="860223" y="3939883"/>
            <a:ext cx="2903678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DD83A920-6634-4731-94D5-4186C82C6A93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937619" y="2806964"/>
            <a:ext cx="2693128" cy="991689"/>
          </a:xfrm>
          <a:prstGeom prst="rect">
            <a:avLst/>
          </a:prstGeom>
        </p:spPr>
        <p:txBody>
          <a:bodyPr anchor="b"/>
          <a:lstStyle>
            <a:lvl1pPr marL="0" indent="0" algn="r">
              <a:buNone/>
              <a:defRPr sz="4000" kern="0" cap="all" spc="4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16592B16-F73C-4572-ACB3-FBB03EE7EE7F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804467" y="2806964"/>
            <a:ext cx="2693128" cy="991689"/>
          </a:xfrm>
          <a:prstGeom prst="rect">
            <a:avLst/>
          </a:prstGeom>
        </p:spPr>
        <p:txBody>
          <a:bodyPr anchor="b"/>
          <a:lstStyle>
            <a:lvl1pPr marL="0" indent="0" algn="r">
              <a:buNone/>
              <a:defRPr sz="4000" kern="0" cap="all" spc="4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E8685373-D021-44D0-B9F5-DD46F7C2EACA}"/>
              </a:ext>
            </a:extLst>
          </p:cNvPr>
          <p:cNvCxnSpPr>
            <a:cxnSpLocks/>
          </p:cNvCxnSpPr>
          <p:nvPr userDrawn="1"/>
        </p:nvCxnSpPr>
        <p:spPr>
          <a:xfrm>
            <a:off x="8593917" y="3939883"/>
            <a:ext cx="2741118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6020995-72BD-4944-B899-E6DA4064D131}"/>
              </a:ext>
            </a:extLst>
          </p:cNvPr>
          <p:cNvCxnSpPr>
            <a:cxnSpLocks/>
          </p:cNvCxnSpPr>
          <p:nvPr userDrawn="1"/>
        </p:nvCxnSpPr>
        <p:spPr>
          <a:xfrm>
            <a:off x="4727069" y="3939883"/>
            <a:ext cx="2903678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0C8E87B-2B7F-4A86-8EE0-6B1F9CDB72CD}"/>
              </a:ext>
            </a:extLst>
          </p:cNvPr>
          <p:cNvCxnSpPr>
            <a:cxnSpLocks/>
          </p:cNvCxnSpPr>
          <p:nvPr userDrawn="1"/>
        </p:nvCxnSpPr>
        <p:spPr>
          <a:xfrm>
            <a:off x="8593917" y="3939883"/>
            <a:ext cx="2903678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00093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Comparison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9927B5-CD76-4CF2-9218-21B4ABE3CE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DE09AE-94B2-4BFF-BDCE-0B4930D636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7DB683-0E38-45C3-A062-8642CC4CC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F6357DA-28E9-40D3-918C-4D14E8263D8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B3A9F833-D729-4A7C-AE1F-BAAF1214BA7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8200" y="4428271"/>
            <a:ext cx="2939143" cy="469089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D914E175-8C78-40BB-9962-8A85F2F0E41A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38200" y="4753993"/>
            <a:ext cx="2939143" cy="469089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13F63585-E36E-41A6-95F2-CD2BE2D6559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626428" y="4428271"/>
            <a:ext cx="2939143" cy="469089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10FF23F7-3892-471E-AFA1-0D8BE8F43FB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626428" y="4753993"/>
            <a:ext cx="2939143" cy="469089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24D6B59F-6577-4B1E-B7F8-134B42084EF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414657" y="4428271"/>
            <a:ext cx="2939143" cy="469089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39A963ED-FD03-4AAC-B023-59B209A5EB8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414657" y="4753993"/>
            <a:ext cx="2939143" cy="469089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23ED9778-7DC1-4EFA-92B5-2B9F0740F53A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989604" y="724868"/>
            <a:ext cx="6212793" cy="639955"/>
          </a:xfrm>
          <a:prstGeom prst="rect">
            <a:avLst/>
          </a:prstGeom>
        </p:spPr>
        <p:txBody>
          <a:bodyPr anchor="ctr"/>
          <a:lstStyle>
            <a:lvl1pPr algn="ctr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F1777D6D-27DD-4DA3-8C4C-B8F9BA9B189D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390331" y="2383034"/>
            <a:ext cx="1837944" cy="1837944"/>
          </a:xfrm>
          <a:prstGeom prst="ellipse">
            <a:avLst/>
          </a:prstGeom>
          <a:solidFill>
            <a:schemeClr val="accent6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0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$3b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B99795F1-D282-42EE-BFEC-2F47E8BE5D33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178559" y="2383034"/>
            <a:ext cx="1837944" cy="1837944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0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$2b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E7EDCD32-FC44-473D-A0D4-F71DAF57286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966788" y="2383034"/>
            <a:ext cx="1837944" cy="1837944"/>
          </a:xfrm>
          <a:prstGeom prst="ellipse">
            <a:avLst/>
          </a:prstGeom>
          <a:solidFill>
            <a:schemeClr val="accent4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40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$1b</a:t>
            </a:r>
          </a:p>
        </p:txBody>
      </p:sp>
    </p:spTree>
    <p:extLst>
      <p:ext uri="{BB962C8B-B14F-4D97-AF65-F5344CB8AC3E}">
        <p14:creationId xmlns:p14="http://schemas.microsoft.com/office/powerpoint/2010/main" val="865040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9332B195-6B28-453B-8483-E18845F548F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4281" y="0"/>
            <a:ext cx="12196282" cy="244291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70B36DB2-10C9-40E1-A939-F9F3E99AA97E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-316523" y="104279"/>
            <a:ext cx="12508523" cy="2679238"/>
          </a:xfrm>
          <a:prstGeom prst="rect">
            <a:avLst/>
          </a:prstGeom>
        </p:spPr>
        <p:txBody>
          <a:bodyPr/>
          <a:lstStyle>
            <a:lvl1pPr marL="0" indent="0" algn="r">
              <a:lnSpc>
                <a:spcPct val="40000"/>
              </a:lnSpc>
              <a:spcBef>
                <a:spcPts val="0"/>
              </a:spcBef>
              <a:buNone/>
              <a:defRPr sz="50000" baseline="0">
                <a:solidFill>
                  <a:schemeClr val="bg1">
                    <a:alpha val="20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r>
              <a:rPr lang="en-US" dirty="0"/>
              <a:t>Comp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034CA5-4FBD-4728-A5D5-B55A51F3EC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B12970-8175-4B63-9ABC-FF21E5FB07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E5FFB0-6DFB-4547-AB5E-A22910F47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4F6357DA-28E9-40D3-918C-4D14E8263D8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B15B0B7-1296-4FBF-8D28-A0D28217636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19728" y="2679238"/>
            <a:ext cx="4386945" cy="545148"/>
          </a:xfrm>
          <a:prstGeom prst="rect">
            <a:avLst/>
          </a:prstGeom>
        </p:spPr>
        <p:txBody>
          <a:bodyPr anchor="b"/>
          <a:lstStyle>
            <a:lvl1pPr algn="l">
              <a:defRPr sz="22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41958F62-D93E-4433-9FC8-4CFA9792BDB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819728" y="4085594"/>
            <a:ext cx="4953000" cy="2046251"/>
          </a:xfrm>
          <a:prstGeom prst="rect">
            <a:avLst/>
          </a:prstGeom>
        </p:spPr>
        <p:txBody>
          <a:bodyPr anchor="t"/>
          <a:lstStyle>
            <a:lvl1pPr marL="0" indent="0" algn="l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3D482AA-5393-4260-A25C-77242CC39847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19728" y="3706090"/>
            <a:ext cx="4953000" cy="426393"/>
          </a:xfrm>
          <a:prstGeom prst="rect">
            <a:avLst/>
          </a:prstGeom>
        </p:spPr>
        <p:txBody>
          <a:bodyPr anchor="b"/>
          <a:lstStyle>
            <a:lvl1pPr marL="0" indent="0" algn="l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57434F13-1C2F-416A-A9F8-479D11410BE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400800" y="4085594"/>
            <a:ext cx="4953000" cy="2046251"/>
          </a:xfrm>
          <a:prstGeom prst="rect">
            <a:avLst/>
          </a:prstGeom>
        </p:spPr>
        <p:txBody>
          <a:bodyPr anchor="t"/>
          <a:lstStyle>
            <a:lvl1pPr marL="0" indent="0" algn="l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  <a:defRPr sz="14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FC8B7634-CFB8-480E-9065-D580A18013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400800" y="3706090"/>
            <a:ext cx="4953000" cy="426393"/>
          </a:xfrm>
          <a:prstGeom prst="rect">
            <a:avLst/>
          </a:prstGeom>
        </p:spPr>
        <p:txBody>
          <a:bodyPr anchor="b"/>
          <a:lstStyle>
            <a:lvl1pPr marL="0" indent="0" algn="l">
              <a:buNone/>
              <a:defRPr sz="1400" cap="all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1997104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 v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433EF2-C2C4-4062-9D92-0FB277293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63FBE5-A165-4D71-A770-FE4E13B1A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B91C94-93DA-4850-9EE8-968DAF8900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4F6357DA-28E9-40D3-918C-4D14E8263D8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xt Placeholder 14">
            <a:extLst>
              <a:ext uri="{FF2B5EF4-FFF2-40B4-BE49-F238E27FC236}">
                <a16:creationId xmlns:a16="http://schemas.microsoft.com/office/drawing/2014/main" id="{C9C019F9-A0CC-42FD-9A58-9A76FBC6474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236499" y="1425477"/>
            <a:ext cx="1706965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8" name="Text Placeholder 14">
            <a:extLst>
              <a:ext uri="{FF2B5EF4-FFF2-40B4-BE49-F238E27FC236}">
                <a16:creationId xmlns:a16="http://schemas.microsoft.com/office/drawing/2014/main" id="{2F0A1D53-A949-49E7-820F-D18CEC7EA78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236499" y="5294320"/>
            <a:ext cx="1706965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9" name="Text Placeholder 14">
            <a:extLst>
              <a:ext uri="{FF2B5EF4-FFF2-40B4-BE49-F238E27FC236}">
                <a16:creationId xmlns:a16="http://schemas.microsoft.com/office/drawing/2014/main" id="{FC5403F6-AE51-438F-AF93-56FA7D2A567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440311" y="3354359"/>
            <a:ext cx="1380681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0494832D-1AEB-4A7B-8BC3-8AC645057F5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743347" y="2194947"/>
            <a:ext cx="1183179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9DED817B-58D3-4713-A66F-2E4CF578D5E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5179839" y="4307664"/>
            <a:ext cx="1183179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D1FE5CBC-B2B8-45FE-986C-504C397B9E1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642362" y="4439394"/>
            <a:ext cx="1183179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CE71774F-D73F-4B7F-9152-95EC3F36DDA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398712" y="4008089"/>
            <a:ext cx="1183179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1154305F-5D9B-4B4A-9F2B-6FBECE7371AA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543692" y="3354359"/>
            <a:ext cx="1209143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0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C5FED44-231C-4E53-B41C-81293135ACB1}"/>
              </a:ext>
            </a:extLst>
          </p:cNvPr>
          <p:cNvCxnSpPr>
            <a:cxnSpLocks/>
          </p:cNvCxnSpPr>
          <p:nvPr userDrawn="1"/>
        </p:nvCxnSpPr>
        <p:spPr>
          <a:xfrm>
            <a:off x="4756662" y="3600372"/>
            <a:ext cx="4683649" cy="0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2105B5D-04B2-4415-A88E-6BE695BAD6D0}"/>
              </a:ext>
            </a:extLst>
          </p:cNvPr>
          <p:cNvCxnSpPr>
            <a:cxnSpLocks/>
          </p:cNvCxnSpPr>
          <p:nvPr userDrawn="1"/>
        </p:nvCxnSpPr>
        <p:spPr>
          <a:xfrm flipV="1">
            <a:off x="7089982" y="1917502"/>
            <a:ext cx="4678" cy="3376818"/>
          </a:xfrm>
          <a:prstGeom prst="line">
            <a:avLst/>
          </a:prstGeom>
          <a:ln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8F362A87-DBB9-4FFD-9F42-9D6D5AD35E9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7752879" y="1954712"/>
            <a:ext cx="1706965" cy="104857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6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B6713B5A-6FE2-4827-A18D-2F81B40F069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859355" y="4708093"/>
            <a:ext cx="1183179" cy="492025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26" name="Title 1">
            <a:extLst>
              <a:ext uri="{FF2B5EF4-FFF2-40B4-BE49-F238E27FC236}">
                <a16:creationId xmlns:a16="http://schemas.microsoft.com/office/drawing/2014/main" id="{2B665ABC-CB0A-4595-8165-3205CED4DCF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2040" y="722218"/>
            <a:ext cx="4386945" cy="639955"/>
          </a:xfrm>
          <a:prstGeom prst="rect">
            <a:avLst/>
          </a:prstGeom>
        </p:spPr>
        <p:txBody>
          <a:bodyPr anchor="ctr"/>
          <a:lstStyle>
            <a:lvl1pPr algn="l">
              <a:defRPr sz="22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6947698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owth Strateg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09839D-FDC1-4EDF-9E51-F73351ABB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0B182A-200F-405E-B287-2F7A7F9289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E8CEAE-624C-4615-8252-893F3A04C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4F6357DA-28E9-40D3-918C-4D14E8263D8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8AE4140-1E60-4ABF-8C5B-6AA24916870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989603" y="727515"/>
            <a:ext cx="6212793" cy="639955"/>
          </a:xfrm>
          <a:prstGeom prst="rect">
            <a:avLst/>
          </a:prstGeom>
        </p:spPr>
        <p:txBody>
          <a:bodyPr anchor="ctr"/>
          <a:lstStyle>
            <a:lvl1pPr algn="ctr">
              <a:defRPr sz="22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562056E9-39CD-4DAA-AF46-D107C168073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780446" y="4192395"/>
            <a:ext cx="2431015" cy="114894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39F4B0E4-0A8E-4F79-B6E9-9015E62C2CA7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009724" y="4192396"/>
            <a:ext cx="2431015" cy="114894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7128A45A-DF71-4640-A1BF-8F1866D09CE6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153400" y="4192395"/>
            <a:ext cx="2431015" cy="114894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D63BCEA8-1DF2-474C-A867-36E22D2F6114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2989603" y="1124727"/>
            <a:ext cx="6212793" cy="568896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cap="none" spc="100" baseline="0">
                <a:solidFill>
                  <a:schemeClr val="accent1"/>
                </a:solidFill>
                <a:latin typeface="Avenir Next LT Pro" panose="020B0504020202020204" pitchFamily="34" charset="0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6F23D9F0-2D86-4938-96EE-A32A42E6DBFB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206278" y="2482446"/>
            <a:ext cx="1581912" cy="1581912"/>
          </a:xfrm>
          <a:prstGeom prst="ellipse">
            <a:avLst/>
          </a:prstGeom>
          <a:solidFill>
            <a:schemeClr val="accent6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154C8C8A-D882-4AB4-BD1F-8D2E1EF0A81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426320" y="2482446"/>
            <a:ext cx="1581912" cy="1581912"/>
          </a:xfrm>
          <a:prstGeom prst="ellipse">
            <a:avLst/>
          </a:prstGeom>
          <a:solidFill>
            <a:schemeClr val="accent4"/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48F571DC-88C7-42E3-8699-F9C41BE828F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569996" y="2482446"/>
            <a:ext cx="1581912" cy="1581912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txBody>
          <a:bodyPr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6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name</a:t>
            </a:r>
          </a:p>
        </p:txBody>
      </p:sp>
    </p:spTree>
    <p:extLst>
      <p:ext uri="{BB962C8B-B14F-4D97-AF65-F5344CB8AC3E}">
        <p14:creationId xmlns:p14="http://schemas.microsoft.com/office/powerpoint/2010/main" val="4852224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acti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F48AB2-7C16-4B56-A53A-93B714BC17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BB994E-24A9-40A8-93EB-5515D89EE9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DF8D0D-83A0-4570-97D9-255518FCE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fld id="{4F6357DA-28E9-40D3-918C-4D14E8263D8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F9591A4D-603C-42D9-AA8F-07BD22871E5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160939" y="725448"/>
            <a:ext cx="5870122" cy="639955"/>
          </a:xfrm>
          <a:prstGeom prst="rect">
            <a:avLst/>
          </a:prstGeom>
        </p:spPr>
        <p:txBody>
          <a:bodyPr anchor="ctr"/>
          <a:lstStyle>
            <a:lvl1pPr algn="ctr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FB9A868-1432-40BF-A3DF-CB2F95429888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274141" y="2326023"/>
            <a:ext cx="4998576" cy="44876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6772DEF8-21EE-47DD-AE5F-1EC03FDCF7D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10838" y="2326023"/>
            <a:ext cx="5007023" cy="44876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4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37" name="Text Placeholder 10">
            <a:extLst>
              <a:ext uri="{FF2B5EF4-FFF2-40B4-BE49-F238E27FC236}">
                <a16:creationId xmlns:a16="http://schemas.microsoft.com/office/drawing/2014/main" id="{BC31E94F-1411-4EA2-8AB2-A76E9A578372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3160940" y="1113029"/>
            <a:ext cx="5870121" cy="568896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cap="none" spc="100" baseline="0">
                <a:solidFill>
                  <a:schemeClr val="bg1"/>
                </a:solidFill>
                <a:latin typeface="Avenir Next LT Pro" panose="020B0504020202020204" pitchFamily="34" charset="0"/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AF0062E6-1EBE-4CBF-B0D1-4737DBF54008}"/>
              </a:ext>
            </a:extLst>
          </p:cNvPr>
          <p:cNvSpPr>
            <a:spLocks noGrp="1"/>
          </p:cNvSpPr>
          <p:nvPr>
            <p:ph sz="quarter" idx="36"/>
          </p:nvPr>
        </p:nvSpPr>
        <p:spPr>
          <a:xfrm>
            <a:off x="906949" y="2925763"/>
            <a:ext cx="5010912" cy="2651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  <a:lvl2pPr>
              <a:defRPr>
                <a:solidFill>
                  <a:schemeClr val="bg1">
                    <a:lumMod val="95000"/>
                  </a:schemeClr>
                </a:solidFill>
              </a:defRPr>
            </a:lvl2pPr>
            <a:lvl3pPr>
              <a:defRPr>
                <a:solidFill>
                  <a:schemeClr val="bg1">
                    <a:lumMod val="95000"/>
                  </a:schemeClr>
                </a:solidFill>
              </a:defRPr>
            </a:lvl3pPr>
            <a:lvl4pPr>
              <a:defRPr>
                <a:solidFill>
                  <a:schemeClr val="bg1">
                    <a:lumMod val="95000"/>
                  </a:schemeClr>
                </a:solidFill>
              </a:defRPr>
            </a:lvl4pPr>
            <a:lvl5pPr>
              <a:defRPr>
                <a:solidFill>
                  <a:schemeClr val="bg1">
                    <a:lumMod val="9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0" name="Content Placeholder 14">
            <a:extLst>
              <a:ext uri="{FF2B5EF4-FFF2-40B4-BE49-F238E27FC236}">
                <a16:creationId xmlns:a16="http://schemas.microsoft.com/office/drawing/2014/main" id="{0E683F27-7485-420D-A15D-93A48B8CFD27}"/>
              </a:ext>
            </a:extLst>
          </p:cNvPr>
          <p:cNvSpPr>
            <a:spLocks noGrp="1"/>
          </p:cNvSpPr>
          <p:nvPr>
            <p:ph sz="quarter" idx="37"/>
          </p:nvPr>
        </p:nvSpPr>
        <p:spPr>
          <a:xfrm>
            <a:off x="6261805" y="2874716"/>
            <a:ext cx="5010912" cy="265176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  <a:lvl2pPr>
              <a:defRPr>
                <a:solidFill>
                  <a:schemeClr val="bg1">
                    <a:lumMod val="95000"/>
                  </a:schemeClr>
                </a:solidFill>
              </a:defRPr>
            </a:lvl2pPr>
            <a:lvl3pPr>
              <a:defRPr>
                <a:solidFill>
                  <a:schemeClr val="bg1">
                    <a:lumMod val="95000"/>
                  </a:schemeClr>
                </a:solidFill>
              </a:defRPr>
            </a:lvl3pPr>
            <a:lvl4pPr>
              <a:defRPr>
                <a:solidFill>
                  <a:schemeClr val="bg1">
                    <a:lumMod val="95000"/>
                  </a:schemeClr>
                </a:solidFill>
              </a:defRPr>
            </a:lvl4pPr>
            <a:lvl5pPr>
              <a:defRPr>
                <a:solidFill>
                  <a:schemeClr val="bg1">
                    <a:lumMod val="9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37595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-Year Action Pl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F6C305-4C96-4875-9AEF-C88E3E62D3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FFF3E7-19BF-4E1B-86A9-BB3CBD897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CD6203-1BDD-481A-8B5A-0CE7676C81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4F6357DA-28E9-40D3-918C-4D14E8263D8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6458F71-90A6-4816-BD12-E5F24297EB5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2040" y="724868"/>
            <a:ext cx="4386945" cy="639955"/>
          </a:xfrm>
          <a:prstGeom prst="rect">
            <a:avLst/>
          </a:prstGeom>
        </p:spPr>
        <p:txBody>
          <a:bodyPr anchor="ctr"/>
          <a:lstStyle>
            <a:lvl1pPr algn="l">
              <a:defRPr sz="2200" cap="all" spc="200" baseline="0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C65C6C0E-E988-4670-AC4F-46DF25AB1AA9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712346" y="3027930"/>
            <a:ext cx="495300" cy="65227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D08F3328-96B5-4F00-9D88-C2B1CFB100B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501761" y="3027930"/>
            <a:ext cx="495300" cy="65227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AF2A90E7-217C-439F-A3C7-41589A223FB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30365" y="3027930"/>
            <a:ext cx="615309" cy="65227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8553117D-AEE8-4CDA-9B76-4465B03947A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080591" y="3027930"/>
            <a:ext cx="495300" cy="65227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D768892F-3B07-49B8-B76F-DA245223D26A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10807" y="3027930"/>
            <a:ext cx="615310" cy="65227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5C805EDD-6FC0-466B-B5E2-AA7150A8583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659421" y="3027930"/>
            <a:ext cx="495300" cy="65227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9D2E9DFD-B289-41E0-A706-0DF99250C3A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48836" y="3027930"/>
            <a:ext cx="495300" cy="65227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29CFE769-E334-4852-98D4-D2686E7A177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177978" y="3027930"/>
            <a:ext cx="615310" cy="65227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656E6239-48C4-41A4-9AA4-44A85F3A09DD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027666" y="3027930"/>
            <a:ext cx="495300" cy="65227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677AF2E7-6E1A-4486-9E9C-831E8AA4E31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817081" y="3027930"/>
            <a:ext cx="495300" cy="65227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54CB8F8F-95F4-4C90-B6B0-E05E3FD39060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546420" y="3027930"/>
            <a:ext cx="615310" cy="65227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D4D4CBEB-ED3F-458B-89D4-BF7B87EEA701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395907" y="3027930"/>
            <a:ext cx="495300" cy="65227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7D178BD8-37BB-4369-9089-458E4AFC029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712346" y="4871997"/>
            <a:ext cx="495300" cy="65227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EB35E26F-6E4D-49E5-8B52-C3DFC5DAED9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501761" y="4871997"/>
            <a:ext cx="495300" cy="65227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9" name="Text Placeholder 14">
            <a:extLst>
              <a:ext uri="{FF2B5EF4-FFF2-40B4-BE49-F238E27FC236}">
                <a16:creationId xmlns:a16="http://schemas.microsoft.com/office/drawing/2014/main" id="{57091E21-E4FD-4EFC-A957-BC31C0E5E066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230365" y="4871997"/>
            <a:ext cx="615309" cy="65227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93BD433F-C233-4D3A-A836-157F6D8E7877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080591" y="4871997"/>
            <a:ext cx="495300" cy="65227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1" name="Text Placeholder 14">
            <a:extLst>
              <a:ext uri="{FF2B5EF4-FFF2-40B4-BE49-F238E27FC236}">
                <a16:creationId xmlns:a16="http://schemas.microsoft.com/office/drawing/2014/main" id="{A047DD8B-C64B-4EEF-A394-1EF5D78C9199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810807" y="4871997"/>
            <a:ext cx="615310" cy="65227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9F7A3216-3089-45BC-B307-8D5B15FE5D0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659421" y="4871997"/>
            <a:ext cx="495300" cy="65227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C4C055EF-54DF-4BA1-A25C-B1010981E7CB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48836" y="4871997"/>
            <a:ext cx="495300" cy="65227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4" name="Text Placeholder 14">
            <a:extLst>
              <a:ext uri="{FF2B5EF4-FFF2-40B4-BE49-F238E27FC236}">
                <a16:creationId xmlns:a16="http://schemas.microsoft.com/office/drawing/2014/main" id="{46C13F5D-6794-400F-906D-2D40EEEC343B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177978" y="4871997"/>
            <a:ext cx="615310" cy="65227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5" name="Text Placeholder 14">
            <a:extLst>
              <a:ext uri="{FF2B5EF4-FFF2-40B4-BE49-F238E27FC236}">
                <a16:creationId xmlns:a16="http://schemas.microsoft.com/office/drawing/2014/main" id="{45714E98-02E2-48DF-9367-87F55E4FB6A8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27666" y="4871997"/>
            <a:ext cx="495300" cy="65227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9C13007C-3478-4694-B3D7-8AE2F4C80DE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817081" y="4871997"/>
            <a:ext cx="495300" cy="65227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7" name="Text Placeholder 14">
            <a:extLst>
              <a:ext uri="{FF2B5EF4-FFF2-40B4-BE49-F238E27FC236}">
                <a16:creationId xmlns:a16="http://schemas.microsoft.com/office/drawing/2014/main" id="{0F8E2313-703C-4CF3-9F33-F2FA123ED3BE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546420" y="4871997"/>
            <a:ext cx="615310" cy="65227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11BB185B-EE3A-4221-9885-0A23F6BB9B43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10395907" y="4871997"/>
            <a:ext cx="495300" cy="65227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1" name="Text Placeholder 14">
            <a:extLst>
              <a:ext uri="{FF2B5EF4-FFF2-40B4-BE49-F238E27FC236}">
                <a16:creationId xmlns:a16="http://schemas.microsoft.com/office/drawing/2014/main" id="{ABA1EBA0-06C6-4473-9072-0B46D901EEE4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96804" y="2618463"/>
            <a:ext cx="1021001" cy="501726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8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year</a:t>
            </a:r>
          </a:p>
        </p:txBody>
      </p:sp>
      <p:sp>
        <p:nvSpPr>
          <p:cNvPr id="52" name="Text Placeholder 14">
            <a:extLst>
              <a:ext uri="{FF2B5EF4-FFF2-40B4-BE49-F238E27FC236}">
                <a16:creationId xmlns:a16="http://schemas.microsoft.com/office/drawing/2014/main" id="{E3E7422E-C8DE-4304-BC2C-D7A9200338B2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696804" y="4449901"/>
            <a:ext cx="1021001" cy="501726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8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Add year</a:t>
            </a:r>
          </a:p>
        </p:txBody>
      </p:sp>
      <p:sp>
        <p:nvSpPr>
          <p:cNvPr id="53" name="Text Placeholder 14">
            <a:extLst>
              <a:ext uri="{FF2B5EF4-FFF2-40B4-BE49-F238E27FC236}">
                <a16:creationId xmlns:a16="http://schemas.microsoft.com/office/drawing/2014/main" id="{E5B67A4A-03EA-4C59-B052-C3AC86249195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2029367" y="2058310"/>
            <a:ext cx="1440088" cy="469597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4" name="Text Placeholder 14">
            <a:extLst>
              <a:ext uri="{FF2B5EF4-FFF2-40B4-BE49-F238E27FC236}">
                <a16:creationId xmlns:a16="http://schemas.microsoft.com/office/drawing/2014/main" id="{386D9727-6EAF-44BD-B5BB-FF9FB2E38F27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397612" y="2058310"/>
            <a:ext cx="1440088" cy="469597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5" name="Text Placeholder 14">
            <a:extLst>
              <a:ext uri="{FF2B5EF4-FFF2-40B4-BE49-F238E27FC236}">
                <a16:creationId xmlns:a16="http://schemas.microsoft.com/office/drawing/2014/main" id="{8ED3541C-CC4E-4C36-9758-9D66DDE2BA3D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344687" y="2058310"/>
            <a:ext cx="1440088" cy="469597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6" name="Text Placeholder 14">
            <a:extLst>
              <a:ext uri="{FF2B5EF4-FFF2-40B4-BE49-F238E27FC236}">
                <a16:creationId xmlns:a16="http://schemas.microsoft.com/office/drawing/2014/main" id="{5C4B9123-0034-44EB-AE51-BE0E95C36F9D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2029367" y="4003137"/>
            <a:ext cx="1440088" cy="408780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F6EBC080-B92D-4FC1-91BB-CBB73125903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976442" y="4003137"/>
            <a:ext cx="1440088" cy="408780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 cap="none" spc="100" baseline="0">
                <a:solidFill>
                  <a:schemeClr val="accent3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8" name="Text Placeholder 14">
            <a:extLst>
              <a:ext uri="{FF2B5EF4-FFF2-40B4-BE49-F238E27FC236}">
                <a16:creationId xmlns:a16="http://schemas.microsoft.com/office/drawing/2014/main" id="{45A0B38A-6949-43DC-8059-9B50415B16B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923517" y="4003137"/>
            <a:ext cx="1440088" cy="408780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384239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ncials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216878F0-817D-4F26-8B43-746016119A3F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4661647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B4271A-ED63-46FF-9282-ECA9140CB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3F05D42-821E-4E1A-ACD8-5D4B39CFC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A47555-EEE6-41B1-9AA5-E70CA2B604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fld id="{4F6357DA-28E9-40D3-918C-4D14E8263D8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8D863BC-52D6-4182-94E2-EA35621A8A6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60889" y="729426"/>
            <a:ext cx="5903262" cy="635397"/>
          </a:xfrm>
          <a:prstGeom prst="rect">
            <a:avLst/>
          </a:prstGeom>
        </p:spPr>
        <p:txBody>
          <a:bodyPr anchor="ctr"/>
          <a:lstStyle>
            <a:lvl1pPr algn="l">
              <a:defRPr sz="2200" cap="all" spc="200" baseline="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F792BF5-C216-472F-93C8-9E12D88E6BB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60988" y="1625600"/>
            <a:ext cx="5903912" cy="4429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  <a:lvl2pPr>
              <a:defRPr>
                <a:solidFill>
                  <a:schemeClr val="bg1">
                    <a:lumMod val="95000"/>
                  </a:schemeClr>
                </a:solidFill>
              </a:defRPr>
            </a:lvl2pPr>
            <a:lvl3pPr>
              <a:defRPr>
                <a:solidFill>
                  <a:schemeClr val="bg1">
                    <a:lumMod val="95000"/>
                  </a:schemeClr>
                </a:solidFill>
              </a:defRPr>
            </a:lvl3pPr>
            <a:lvl4pPr>
              <a:defRPr>
                <a:solidFill>
                  <a:schemeClr val="bg1">
                    <a:lumMod val="95000"/>
                  </a:schemeClr>
                </a:solidFill>
              </a:defRPr>
            </a:lvl4pPr>
            <a:lvl5pPr>
              <a:defRPr>
                <a:solidFill>
                  <a:schemeClr val="bg1">
                    <a:lumMod val="9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05763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Our Team 4-Up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 Placeholder 4">
            <a:extLst>
              <a:ext uri="{FF2B5EF4-FFF2-40B4-BE49-F238E27FC236}">
                <a16:creationId xmlns:a16="http://schemas.microsoft.com/office/drawing/2014/main" id="{71C49FEB-B8EF-4D85-AF1E-FF1A08DED40F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" y="1"/>
            <a:ext cx="12192000" cy="2514600"/>
          </a:xfrm>
          <a:prstGeom prst="rect">
            <a:avLst/>
          </a:prstGeom>
        </p:spPr>
        <p:txBody>
          <a:bodyPr/>
          <a:lstStyle>
            <a:lvl1pPr marL="0" indent="0" algn="r">
              <a:lnSpc>
                <a:spcPct val="35000"/>
              </a:lnSpc>
              <a:spcBef>
                <a:spcPts val="0"/>
              </a:spcBef>
              <a:buNone/>
              <a:defRPr sz="50000" baseline="0">
                <a:solidFill>
                  <a:schemeClr val="bg1">
                    <a:alpha val="5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r>
              <a:rPr lang="en-US" dirty="0"/>
              <a:t>Team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51E4D1-453A-486C-AC10-C42024603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D6862B-8836-4F15-B05B-24B5EFFD7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F95F47-BBF4-4271-B6F5-E9C3507AD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F6357DA-28E9-40D3-918C-4D14E8263D8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06E153E-70D2-4FA6-AE08-1FF54089737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933903" y="1655011"/>
            <a:ext cx="6324194" cy="639955"/>
          </a:xfrm>
          <a:prstGeom prst="rect">
            <a:avLst/>
          </a:prstGeom>
        </p:spPr>
        <p:txBody>
          <a:bodyPr anchor="ctr"/>
          <a:lstStyle>
            <a:lvl1pPr algn="ctr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9" name="Picture Placeholder 9">
            <a:extLst>
              <a:ext uri="{FF2B5EF4-FFF2-40B4-BE49-F238E27FC236}">
                <a16:creationId xmlns:a16="http://schemas.microsoft.com/office/drawing/2014/main" id="{DC04EBE4-2F20-469F-8A53-9BEC2E37822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1644345" y="2757949"/>
            <a:ext cx="1451493" cy="1462225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B4BA6AEB-B1AF-4446-A7B4-97B679BC930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204655" y="4463647"/>
            <a:ext cx="2330873" cy="442298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2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3462D3F-0728-4C38-B170-389153ED5A5F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204655" y="4779469"/>
            <a:ext cx="2330873" cy="442298"/>
          </a:xfrm>
          <a:prstGeom prst="rect">
            <a:avLst/>
          </a:prstGeom>
        </p:spPr>
        <p:txBody>
          <a:bodyPr anchor="t"/>
          <a:lstStyle>
            <a:lvl1pPr marL="0" indent="0" algn="ctr"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id="{3E3EC61F-D3A5-4658-8BA3-A91338AF2FAF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4133091" y="2757949"/>
            <a:ext cx="1451493" cy="1462225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3" name="Picture Placeholder 9">
            <a:extLst>
              <a:ext uri="{FF2B5EF4-FFF2-40B4-BE49-F238E27FC236}">
                <a16:creationId xmlns:a16="http://schemas.microsoft.com/office/drawing/2014/main" id="{CDB9F756-6446-412A-9650-AAB15FCA3623}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6621836" y="2757949"/>
            <a:ext cx="1451493" cy="1462225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4" name="Picture Placeholder 9">
            <a:extLst>
              <a:ext uri="{FF2B5EF4-FFF2-40B4-BE49-F238E27FC236}">
                <a16:creationId xmlns:a16="http://schemas.microsoft.com/office/drawing/2014/main" id="{382166CD-0B9A-4F3F-9C64-C140FABE85C7}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9110582" y="2757949"/>
            <a:ext cx="1451493" cy="1462225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40DF12CD-BCB4-467F-B7E3-499EC97EFEB6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693400" y="4463647"/>
            <a:ext cx="2330874" cy="442298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2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5A467C8A-05E4-4C98-85BA-9199B1C1E1D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693400" y="4779469"/>
            <a:ext cx="2330874" cy="442298"/>
          </a:xfrm>
          <a:prstGeom prst="rect">
            <a:avLst/>
          </a:prstGeom>
        </p:spPr>
        <p:txBody>
          <a:bodyPr anchor="t"/>
          <a:lstStyle>
            <a:lvl1pPr marL="0" indent="0" algn="ctr"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9058072E-F9B0-4371-960E-E67B496E302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182145" y="4463647"/>
            <a:ext cx="2330875" cy="442298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2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0A657816-CBF3-4FE7-86AD-21BF42DD152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182145" y="4779469"/>
            <a:ext cx="2330875" cy="442298"/>
          </a:xfrm>
          <a:prstGeom prst="rect">
            <a:avLst/>
          </a:prstGeom>
        </p:spPr>
        <p:txBody>
          <a:bodyPr anchor="t"/>
          <a:lstStyle>
            <a:lvl1pPr marL="0" indent="0" algn="ctr"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886C1499-EEAF-4BF5-99C2-BE435BED3F5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670891" y="4463647"/>
            <a:ext cx="2330875" cy="442298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1200" cap="all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58984A54-7368-4F62-B02D-6A062366006A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670891" y="4779469"/>
            <a:ext cx="2330875" cy="442298"/>
          </a:xfrm>
          <a:prstGeom prst="rect">
            <a:avLst/>
          </a:prstGeom>
        </p:spPr>
        <p:txBody>
          <a:bodyPr anchor="t"/>
          <a:lstStyle>
            <a:lvl1pPr marL="0" indent="0" algn="ctr"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</p:spTree>
    <p:extLst>
      <p:ext uri="{BB962C8B-B14F-4D97-AF65-F5344CB8AC3E}">
        <p14:creationId xmlns:p14="http://schemas.microsoft.com/office/powerpoint/2010/main" val="29396265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eet Our Team 8-Up">
    <p:bg>
      <p:bgPr>
        <a:solidFill>
          <a:schemeClr val="bg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6F087D-92DE-4035-8192-586AF5C8FE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9928F3-1B10-463F-9157-B6A079A79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6BA99F-4B60-460A-B00E-4D0B0DDD5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F6357DA-28E9-40D3-918C-4D14E8263D8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Picture Placeholder 9">
            <a:extLst>
              <a:ext uri="{FF2B5EF4-FFF2-40B4-BE49-F238E27FC236}">
                <a16:creationId xmlns:a16="http://schemas.microsoft.com/office/drawing/2014/main" id="{5A869ECF-2DFC-48EE-97D9-84DCD25E5473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1979488" y="1979244"/>
            <a:ext cx="1097876" cy="1097875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156C8A56-CD27-4C90-94A0-6C6EE02744F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485529" y="3495484"/>
            <a:ext cx="2085792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22104C50-BDDE-4917-8F64-30BB543A734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859819" y="3269516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12" name="Text Placeholder 14">
            <a:extLst>
              <a:ext uri="{FF2B5EF4-FFF2-40B4-BE49-F238E27FC236}">
                <a16:creationId xmlns:a16="http://schemas.microsoft.com/office/drawing/2014/main" id="{16490CE7-7241-4A9F-9A19-0D1533BA52E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859818" y="3495484"/>
            <a:ext cx="2085793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02C7036D-56D2-4D6E-8F25-344484C61A1F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34108" y="3269684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420E5CE0-16E9-48C3-AEAE-C29C2448D78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234107" y="3495484"/>
            <a:ext cx="2085791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532463BC-AC80-43A6-8BB3-50F5A28E80BC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608394" y="3269516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4CF5287C-0936-4244-B1EE-226996FEC9A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608391" y="3495484"/>
            <a:ext cx="2085791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80E59778-6A5E-4CAE-8EB2-BBEBB43F6D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485530" y="3269516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47" name="Text Placeholder 14">
            <a:extLst>
              <a:ext uri="{FF2B5EF4-FFF2-40B4-BE49-F238E27FC236}">
                <a16:creationId xmlns:a16="http://schemas.microsoft.com/office/drawing/2014/main" id="{393D72E6-E684-4731-B139-4BA8111999D9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1485442" y="5546241"/>
            <a:ext cx="2085792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48" name="Text Placeholder 14">
            <a:extLst>
              <a:ext uri="{FF2B5EF4-FFF2-40B4-BE49-F238E27FC236}">
                <a16:creationId xmlns:a16="http://schemas.microsoft.com/office/drawing/2014/main" id="{17AF8A36-96BD-4383-BD10-0AF6C3CAA215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859819" y="5320273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49" name="Text Placeholder 14">
            <a:extLst>
              <a:ext uri="{FF2B5EF4-FFF2-40B4-BE49-F238E27FC236}">
                <a16:creationId xmlns:a16="http://schemas.microsoft.com/office/drawing/2014/main" id="{F26B5D3A-6C13-4204-9756-1BCA5AE8D12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3859730" y="5546241"/>
            <a:ext cx="2085793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50" name="Text Placeholder 14">
            <a:extLst>
              <a:ext uri="{FF2B5EF4-FFF2-40B4-BE49-F238E27FC236}">
                <a16:creationId xmlns:a16="http://schemas.microsoft.com/office/drawing/2014/main" id="{80D112F0-B8AB-4FA9-B732-BE08CD1234D5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6234108" y="5320441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51" name="Text Placeholder 14">
            <a:extLst>
              <a:ext uri="{FF2B5EF4-FFF2-40B4-BE49-F238E27FC236}">
                <a16:creationId xmlns:a16="http://schemas.microsoft.com/office/drawing/2014/main" id="{4784D9A7-36A5-4F3B-AA7B-CB5E2D655945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6234063" y="5546241"/>
            <a:ext cx="2085791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52" name="Text Placeholder 14">
            <a:extLst>
              <a:ext uri="{FF2B5EF4-FFF2-40B4-BE49-F238E27FC236}">
                <a16:creationId xmlns:a16="http://schemas.microsoft.com/office/drawing/2014/main" id="{D7A99E46-923F-4364-BF2F-FBB534A10648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8608394" y="5320273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53" name="Text Placeholder 14">
            <a:extLst>
              <a:ext uri="{FF2B5EF4-FFF2-40B4-BE49-F238E27FC236}">
                <a16:creationId xmlns:a16="http://schemas.microsoft.com/office/drawing/2014/main" id="{506EFF4D-3C39-4F6E-A14E-EFF1C741CCCB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8608391" y="5546241"/>
            <a:ext cx="2085791" cy="36512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1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0C5A43DB-AE3F-48FC-B6D4-8879D4CDADB4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485530" y="5320273"/>
            <a:ext cx="2085792" cy="2746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Add name</a:t>
            </a:r>
          </a:p>
        </p:txBody>
      </p:sp>
      <p:sp>
        <p:nvSpPr>
          <p:cNvPr id="33" name="Picture Placeholder 9">
            <a:extLst>
              <a:ext uri="{FF2B5EF4-FFF2-40B4-BE49-F238E27FC236}">
                <a16:creationId xmlns:a16="http://schemas.microsoft.com/office/drawing/2014/main" id="{BF616705-4A53-4806-B16C-BA39A5A02D23}"/>
              </a:ext>
            </a:extLst>
          </p:cNvPr>
          <p:cNvSpPr>
            <a:spLocks noGrp="1"/>
          </p:cNvSpPr>
          <p:nvPr>
            <p:ph type="pic" sz="quarter" idx="59" hasCustomPrompt="1"/>
          </p:nvPr>
        </p:nvSpPr>
        <p:spPr>
          <a:xfrm>
            <a:off x="4353776" y="1979244"/>
            <a:ext cx="1097876" cy="1097875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9" name="Picture Placeholder 9">
            <a:extLst>
              <a:ext uri="{FF2B5EF4-FFF2-40B4-BE49-F238E27FC236}">
                <a16:creationId xmlns:a16="http://schemas.microsoft.com/office/drawing/2014/main" id="{12C5AB77-7FB0-4FE2-A742-FA3672277633}"/>
              </a:ext>
            </a:extLst>
          </p:cNvPr>
          <p:cNvSpPr>
            <a:spLocks noGrp="1"/>
          </p:cNvSpPr>
          <p:nvPr>
            <p:ph type="pic" sz="quarter" idx="60" hasCustomPrompt="1"/>
          </p:nvPr>
        </p:nvSpPr>
        <p:spPr>
          <a:xfrm>
            <a:off x="6728064" y="1979244"/>
            <a:ext cx="1097876" cy="1097875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0" name="Picture Placeholder 9">
            <a:extLst>
              <a:ext uri="{FF2B5EF4-FFF2-40B4-BE49-F238E27FC236}">
                <a16:creationId xmlns:a16="http://schemas.microsoft.com/office/drawing/2014/main" id="{8A37ED26-A40F-40E4-9FB0-0F305BCB23F4}"/>
              </a:ext>
            </a:extLst>
          </p:cNvPr>
          <p:cNvSpPr>
            <a:spLocks noGrp="1"/>
          </p:cNvSpPr>
          <p:nvPr>
            <p:ph type="pic" sz="quarter" idx="61" hasCustomPrompt="1"/>
          </p:nvPr>
        </p:nvSpPr>
        <p:spPr>
          <a:xfrm>
            <a:off x="9102352" y="1979244"/>
            <a:ext cx="1097876" cy="1097875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1" name="Picture Placeholder 9">
            <a:extLst>
              <a:ext uri="{FF2B5EF4-FFF2-40B4-BE49-F238E27FC236}">
                <a16:creationId xmlns:a16="http://schemas.microsoft.com/office/drawing/2014/main" id="{B6231166-8699-4C7F-8542-01C947970C37}"/>
              </a:ext>
            </a:extLst>
          </p:cNvPr>
          <p:cNvSpPr>
            <a:spLocks noGrp="1"/>
          </p:cNvSpPr>
          <p:nvPr>
            <p:ph type="pic" sz="quarter" idx="62" hasCustomPrompt="1"/>
          </p:nvPr>
        </p:nvSpPr>
        <p:spPr>
          <a:xfrm>
            <a:off x="1979488" y="4028080"/>
            <a:ext cx="1097876" cy="1097875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2" name="Picture Placeholder 9">
            <a:extLst>
              <a:ext uri="{FF2B5EF4-FFF2-40B4-BE49-F238E27FC236}">
                <a16:creationId xmlns:a16="http://schemas.microsoft.com/office/drawing/2014/main" id="{C8BBF1DC-9382-4EDC-8A43-26FBDBA89C72}"/>
              </a:ext>
            </a:extLst>
          </p:cNvPr>
          <p:cNvSpPr>
            <a:spLocks noGrp="1"/>
          </p:cNvSpPr>
          <p:nvPr>
            <p:ph type="pic" sz="quarter" idx="63" hasCustomPrompt="1"/>
          </p:nvPr>
        </p:nvSpPr>
        <p:spPr>
          <a:xfrm>
            <a:off x="4353776" y="4028080"/>
            <a:ext cx="1097876" cy="1097875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3" name="Picture Placeholder 9">
            <a:extLst>
              <a:ext uri="{FF2B5EF4-FFF2-40B4-BE49-F238E27FC236}">
                <a16:creationId xmlns:a16="http://schemas.microsoft.com/office/drawing/2014/main" id="{E1600B1D-A51F-4CD2-B131-483A6088B903}"/>
              </a:ext>
            </a:extLst>
          </p:cNvPr>
          <p:cNvSpPr>
            <a:spLocks noGrp="1"/>
          </p:cNvSpPr>
          <p:nvPr>
            <p:ph type="pic" sz="quarter" idx="64" hasCustomPrompt="1"/>
          </p:nvPr>
        </p:nvSpPr>
        <p:spPr>
          <a:xfrm>
            <a:off x="6728064" y="4028080"/>
            <a:ext cx="1097876" cy="1097875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4" name="Picture Placeholder 9">
            <a:extLst>
              <a:ext uri="{FF2B5EF4-FFF2-40B4-BE49-F238E27FC236}">
                <a16:creationId xmlns:a16="http://schemas.microsoft.com/office/drawing/2014/main" id="{C6C004ED-2B06-4144-9164-96A4CDC05395}"/>
              </a:ext>
            </a:extLst>
          </p:cNvPr>
          <p:cNvSpPr>
            <a:spLocks noGrp="1"/>
          </p:cNvSpPr>
          <p:nvPr>
            <p:ph type="pic" sz="quarter" idx="65" hasCustomPrompt="1"/>
          </p:nvPr>
        </p:nvSpPr>
        <p:spPr>
          <a:xfrm>
            <a:off x="9102352" y="4028080"/>
            <a:ext cx="1097876" cy="1097875"/>
          </a:xfrm>
          <a:prstGeom prst="ellipse">
            <a:avLst/>
          </a:prstGeom>
        </p:spPr>
        <p:txBody>
          <a:bodyPr/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0" name="Title 1">
            <a:extLst>
              <a:ext uri="{FF2B5EF4-FFF2-40B4-BE49-F238E27FC236}">
                <a16:creationId xmlns:a16="http://schemas.microsoft.com/office/drawing/2014/main" id="{4002D7BD-981B-493B-A5A0-DA83B6593157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933903" y="724868"/>
            <a:ext cx="6324194" cy="639955"/>
          </a:xfrm>
          <a:prstGeom prst="rect">
            <a:avLst/>
          </a:prstGeom>
        </p:spPr>
        <p:txBody>
          <a:bodyPr anchor="ctr"/>
          <a:lstStyle>
            <a:lvl1pPr algn="ctr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8697476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36A6C4-760E-4DFC-9166-0346E320E6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AA830E9-38B9-41B2-9047-8F9003630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5897FB-ACEE-45BF-9704-D517B9B95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6">
                    <a:lumMod val="25000"/>
                    <a:lumOff val="75000"/>
                  </a:schemeClr>
                </a:solidFill>
              </a:defRPr>
            </a:lvl1pPr>
          </a:lstStyle>
          <a:p>
            <a:fld id="{4F6357DA-28E9-40D3-918C-4D14E8263D8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F61A60D-EA13-4C4C-9816-85480A2E2A9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933903" y="724868"/>
            <a:ext cx="6324194" cy="639955"/>
          </a:xfrm>
          <a:prstGeom prst="rect">
            <a:avLst/>
          </a:prstGeom>
        </p:spPr>
        <p:txBody>
          <a:bodyPr anchor="ctr"/>
          <a:lstStyle>
            <a:lvl1pPr algn="ctr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1C424B8B-6301-4675-9015-050DF1DF911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00511" y="4059648"/>
            <a:ext cx="2382386" cy="613702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cap="all" spc="2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44297A50-8392-4EB9-9BF6-451C4B9977B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00511" y="4651391"/>
            <a:ext cx="2382386" cy="85793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01B3A901-BBC6-44D9-9C97-6CFD76C17CD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584039" y="4059648"/>
            <a:ext cx="2382386" cy="613702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cap="all" spc="2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C60306D6-8D77-403B-B3D3-93E771A63E2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84039" y="4651391"/>
            <a:ext cx="2382386" cy="85793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156D61BA-EB24-4A41-8CAD-DF8D3ACF23F3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267567" y="4059648"/>
            <a:ext cx="2382386" cy="613702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cap="all" spc="2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7D92CD70-81FF-405A-B419-FCACE6F2F97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267567" y="4651391"/>
            <a:ext cx="2382386" cy="85793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1F7A98D9-A50A-41D8-BD51-327D4B647F2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951094" y="4059648"/>
            <a:ext cx="2382386" cy="613702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 cap="all" spc="2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CD4953C5-A270-4C37-B878-3D3E51E01A1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951094" y="4651391"/>
            <a:ext cx="2382386" cy="857935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25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B419FAA5-674D-4D1B-B6F0-7F6B786D9D2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285758" y="2399173"/>
            <a:ext cx="1611892" cy="1151632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None/>
              <a:defRPr sz="2800" cap="all" spc="1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4301E9A5-7F5A-49AF-A4F3-EA73CC55905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652814" y="2399173"/>
            <a:ext cx="1611892" cy="1151632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80000"/>
              </a:lnSpc>
              <a:spcBef>
                <a:spcPts val="1000"/>
              </a:spcBef>
              <a:buNone/>
              <a:defRPr sz="2800" cap="all" spc="1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44658DCD-8753-4536-A41F-2975ECE9D03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336341" y="2399173"/>
            <a:ext cx="1611892" cy="1151632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80000"/>
              </a:lnSpc>
              <a:spcBef>
                <a:spcPts val="1000"/>
              </a:spcBef>
              <a:buNone/>
              <a:defRPr sz="2800" cap="all" spc="1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2708ADA9-A84B-4176-A4A4-3BEEB2F71F93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969286" y="2399173"/>
            <a:ext cx="1611892" cy="1151632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80000"/>
              </a:lnSpc>
              <a:spcBef>
                <a:spcPts val="1000"/>
              </a:spcBef>
              <a:buNone/>
              <a:defRPr sz="2800" cap="all" spc="100" baseline="0">
                <a:solidFill>
                  <a:schemeClr val="tx2"/>
                </a:solidFill>
                <a:latin typeface="+mj-lt"/>
              </a:defRPr>
            </a:lvl1pPr>
          </a:lstStyle>
          <a:p>
            <a:pPr lvl="0"/>
            <a:r>
              <a:rPr lang="en-US"/>
              <a:t>Add title</a:t>
            </a:r>
          </a:p>
        </p:txBody>
      </p:sp>
    </p:spTree>
    <p:extLst>
      <p:ext uri="{BB962C8B-B14F-4D97-AF65-F5344CB8AC3E}">
        <p14:creationId xmlns:p14="http://schemas.microsoft.com/office/powerpoint/2010/main" val="92757202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9FD50E8B-97D3-485C-9645-AACC303DDF33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4281" y="-1"/>
            <a:ext cx="12196282" cy="2917371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accent6">
                    <a:lumMod val="10000"/>
                    <a:lumOff val="90000"/>
                  </a:schemeClr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44211F90-6E18-443B-BDFF-5A72A79502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0" y="4006735"/>
            <a:ext cx="12192000" cy="2851264"/>
          </a:xfrm>
          <a:prstGeom prst="rect">
            <a:avLst/>
          </a:prstGeom>
        </p:spPr>
        <p:txBody>
          <a:bodyPr/>
          <a:lstStyle>
            <a:lvl1pPr marL="0" indent="0" algn="r">
              <a:lnSpc>
                <a:spcPct val="50000"/>
              </a:lnSpc>
              <a:spcBef>
                <a:spcPts val="0"/>
              </a:spcBef>
              <a:buNone/>
              <a:defRPr sz="50000" baseline="0">
                <a:solidFill>
                  <a:schemeClr val="bg1">
                    <a:alpha val="5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r>
              <a:rPr lang="en-US" dirty="0"/>
              <a:t>Sum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B2CC2F-A541-4A4B-985A-73901B9F1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1D1C2B-CD69-4515-87A0-866E32DCE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F4DBC1-4594-4961-A9D3-27E0113B37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fld id="{4F6357DA-28E9-40D3-918C-4D14E8263D8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C15AE508-339B-4118-9121-4A160D09F2A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38200" y="4122721"/>
            <a:ext cx="2895600" cy="1111250"/>
          </a:xfrm>
          <a:prstGeom prst="rect">
            <a:avLst/>
          </a:prstGeom>
        </p:spPr>
        <p:txBody>
          <a:bodyPr anchor="ctr"/>
          <a:lstStyle>
            <a:lvl1pPr algn="r">
              <a:defRPr sz="2200" cap="all" spc="2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43A3F931-4B84-489F-8B0A-7FEF462532D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332514" y="3833158"/>
            <a:ext cx="7021287" cy="1690377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  <a:defRPr sz="1400" spc="1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42919939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61D6F08F-239E-4E92-B5E7-36638ED4657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677150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8D0F4F-65EB-4DC2-B7AD-AD23E6DBE2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CF9EC8-F9C6-4CE1-91F5-A956792CBC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3156857" cy="365125"/>
          </a:xfrm>
        </p:spPr>
        <p:txBody>
          <a:bodyPr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721C21-E285-4AF2-9E8D-243F4CBC2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4F6357DA-28E9-40D3-918C-4D14E8263D81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EC201BA1-98C5-4728-9204-5B3A2F7B03F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487939" y="1638359"/>
            <a:ext cx="3058885" cy="1111250"/>
          </a:xfrm>
          <a:prstGeom prst="rect">
            <a:avLst/>
          </a:prstGeom>
        </p:spPr>
        <p:txBody>
          <a:bodyPr anchor="b"/>
          <a:lstStyle>
            <a:lvl1pPr algn="l">
              <a:defRPr sz="2200" cap="all" spc="200" baseline="0">
                <a:solidFill>
                  <a:schemeClr val="accent6"/>
                </a:solidFill>
                <a:latin typeface="+mj-lt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75C106A2-F65A-4519-B7A6-CB7477C6846B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487939" y="3135086"/>
            <a:ext cx="3058885" cy="2388450"/>
          </a:xfrm>
          <a:prstGeom prst="rect">
            <a:avLst/>
          </a:prstGeom>
        </p:spPr>
        <p:txBody>
          <a:bodyPr/>
          <a:lstStyle>
            <a:lvl1pPr marL="0" indent="0" algn="l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None/>
              <a:defRPr sz="1400" spc="100" baseline="0">
                <a:solidFill>
                  <a:schemeClr val="accent6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add subtitle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2E7A08CD-CF6C-4ABF-B086-481F36611730}"/>
              </a:ext>
            </a:extLst>
          </p:cNvPr>
          <p:cNvCxnSpPr>
            <a:cxnSpLocks/>
          </p:cNvCxnSpPr>
          <p:nvPr userDrawn="1"/>
        </p:nvCxnSpPr>
        <p:spPr>
          <a:xfrm>
            <a:off x="8130026" y="0"/>
            <a:ext cx="0" cy="457200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E4AB2649-B78D-4A9D-9F1D-F447A521EEB4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00735" y="4698088"/>
            <a:ext cx="11996058" cy="2059185"/>
          </a:xfrm>
          <a:prstGeom prst="rect">
            <a:avLst/>
          </a:prstGeom>
        </p:spPr>
        <p:txBody>
          <a:bodyPr/>
          <a:lstStyle>
            <a:lvl1pPr marL="0" indent="0" algn="r">
              <a:lnSpc>
                <a:spcPct val="37000"/>
              </a:lnSpc>
              <a:spcBef>
                <a:spcPts val="0"/>
              </a:spcBef>
              <a:buNone/>
              <a:defRPr sz="50000" baseline="0">
                <a:solidFill>
                  <a:schemeClr val="accent6">
                    <a:lumMod val="10000"/>
                    <a:lumOff val="90000"/>
                    <a:alpha val="25000"/>
                  </a:schemeClr>
                </a:solidFill>
                <a:latin typeface="Kunstler Script" panose="030304020206070D0D06" pitchFamily="66" charset="0"/>
              </a:defRPr>
            </a:lvl1pPr>
          </a:lstStyle>
          <a:p>
            <a:r>
              <a:rPr lang="en-US" dirty="0"/>
              <a:t>Than</a:t>
            </a:r>
          </a:p>
        </p:txBody>
      </p:sp>
    </p:spTree>
    <p:extLst>
      <p:ext uri="{BB962C8B-B14F-4D97-AF65-F5344CB8AC3E}">
        <p14:creationId xmlns:p14="http://schemas.microsoft.com/office/powerpoint/2010/main" val="23829684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A4C966-5542-475A-B224-2E541D9AEB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bg2">
                    <a:lumMod val="25000"/>
                  </a:schemeClr>
                </a:solidFill>
                <a:latin typeface="Avenir Next LT Pro" panose="020B0504020202020204" pitchFamily="34" charset="0"/>
              </a:defRPr>
            </a:lvl1pPr>
          </a:lstStyle>
          <a:p>
            <a:r>
              <a:rPr lang="en-US" dirty="0"/>
              <a:t>8/03/20XX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F1E08C-E5A1-412C-88D3-C6BF9430DA1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100" baseline="0">
                <a:solidFill>
                  <a:schemeClr val="bg2">
                    <a:lumMod val="25000"/>
                  </a:schemeClr>
                </a:solidFill>
                <a:latin typeface="Avenir Next LT Pro" panose="020B0504020202020204" pitchFamily="34" charset="0"/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6BAFCC-DBDE-4891-B3DD-4B3754E7DD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bg2">
                    <a:lumMod val="25000"/>
                  </a:schemeClr>
                </a:solidFill>
                <a:latin typeface="Avenir Next LT Pro" panose="020B0504020202020204" pitchFamily="34" charset="0"/>
              </a:defRPr>
            </a:lvl1pPr>
          </a:lstStyle>
          <a:p>
            <a:fld id="{4F6357DA-28E9-40D3-918C-4D14E8263D8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79585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60" r:id="rId11"/>
    <p:sldLayoutId id="2147483659" r:id="rId12"/>
    <p:sldLayoutId id="2147483666" r:id="rId13"/>
    <p:sldLayoutId id="2147483667" r:id="rId14"/>
    <p:sldLayoutId id="2147483668" r:id="rId15"/>
    <p:sldLayoutId id="2147483669" r:id="rId16"/>
    <p:sldLayoutId id="2147483663" r:id="rId17"/>
    <p:sldLayoutId id="2147483665" r:id="rId18"/>
    <p:sldLayoutId id="2147483664" r:id="rId19"/>
    <p:sldLayoutId id="2147483661" r:id="rId20"/>
    <p:sldLayoutId id="2147483662" r:id="rId2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1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90/su152115459" TargetMode="External"/><Relationship Id="rId3" Type="http://schemas.openxmlformats.org/officeDocument/2006/relationships/hyperlink" Target="https://doi.org/10.1108/IJCTHR-01-2021-0019" TargetMode="External"/><Relationship Id="rId7" Type="http://schemas.openxmlformats.org/officeDocument/2006/relationships/hyperlink" Target="https://doi.org/10.18576/amis/170511" TargetMode="External"/><Relationship Id="rId2" Type="http://schemas.openxmlformats.org/officeDocument/2006/relationships/hyperlink" Target="https://doi.org/10.1002/jsfa.12524" TargetMode="External"/><Relationship Id="rId1" Type="http://schemas.openxmlformats.org/officeDocument/2006/relationships/slideLayout" Target="../slideLayouts/slideLayout20.xml"/><Relationship Id="rId6" Type="http://schemas.openxmlformats.org/officeDocument/2006/relationships/hyperlink" Target="https://doi.org/10.1016/j.rcradv.2022.200112" TargetMode="External"/><Relationship Id="rId11" Type="http://schemas.openxmlformats.org/officeDocument/2006/relationships/hyperlink" Target="https://www.wrap.ngo/resources/report/food-waste-reduction-roadmap-progress-report-2022" TargetMode="External"/><Relationship Id="rId5" Type="http://schemas.openxmlformats.org/officeDocument/2006/relationships/hyperlink" Target="https://doi.org/10.1016/j.tourman.2018.10.009" TargetMode="External"/><Relationship Id="rId10" Type="http://schemas.openxmlformats.org/officeDocument/2006/relationships/hyperlink" Target="https://slidemodel.com/wp-content/uploads/02-pest-pestel-analysis-illustration-01-1024x559.png" TargetMode="External"/><Relationship Id="rId4" Type="http://schemas.openxmlformats.org/officeDocument/2006/relationships/hyperlink" Target="https://www.fao.org/platform-food-loss-waste" TargetMode="External"/><Relationship Id="rId9" Type="http://schemas.openxmlformats.org/officeDocument/2006/relationships/hyperlink" Target="https://doi.org/10.1016/j.jclepro.2017.12.13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34056CF-DEDB-4079-BF11-FA4761D09B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77150" y="362310"/>
            <a:ext cx="4514850" cy="2254408"/>
          </a:xfrm>
        </p:spPr>
        <p:txBody>
          <a:bodyPr/>
          <a:lstStyle/>
          <a:p>
            <a:r>
              <a:rPr lang="en-US" sz="2800" dirty="0"/>
              <a:t>Food Waste Reduction and Operational Efficiency in the Hospitality Industry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D79862A8-72F8-4043-A021-816AC74E87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44765" y="3464196"/>
            <a:ext cx="3395882" cy="2854262"/>
          </a:xfrm>
        </p:spPr>
        <p:txBody>
          <a:bodyPr/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Module: Contemporary Themes In the Hotel and Hospitality Sector.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Module code: BMIH6001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Lecturer: Dr Ernest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Balutie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Wavei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Student: Beatrice-Elia Gherasim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Student ID: 2241871</a:t>
            </a:r>
          </a:p>
          <a:p>
            <a:endParaRPr lang="en-US" dirty="0"/>
          </a:p>
        </p:txBody>
      </p:sp>
      <p:pic>
        <p:nvPicPr>
          <p:cNvPr id="19" name="Picture Placeholder 18" descr="A half booth, table, and chair at a restaurant">
            <a:extLst>
              <a:ext uri="{FF2B5EF4-FFF2-40B4-BE49-F238E27FC236}">
                <a16:creationId xmlns:a16="http://schemas.microsoft.com/office/drawing/2014/main" id="{43474057-1F43-4A8C-A00F-A151DC1D107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7677150" cy="6858000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D3779E1-2505-006E-27E0-84BFE2F31096}"/>
              </a:ext>
            </a:extLst>
          </p:cNvPr>
          <p:cNvSpPr txBox="1"/>
          <p:nvPr/>
        </p:nvSpPr>
        <p:spPr>
          <a:xfrm>
            <a:off x="7782560" y="5902960"/>
            <a:ext cx="4013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I confirm that I used Grammarly </a:t>
            </a:r>
            <a:r>
              <a:rPr lang="en-US" sz="1200"/>
              <a:t>on 20 </a:t>
            </a:r>
            <a:r>
              <a:rPr lang="en-US" sz="1200" dirty="0"/>
              <a:t>February 2026 solely for proofreading spelling and grammar. No AI-generated text has been submitted as my own work. I have retained drafts and notes and can provide them if required.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8357734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16">
            <a:extLst>
              <a:ext uri="{FF2B5EF4-FFF2-40B4-BE49-F238E27FC236}">
                <a16:creationId xmlns:a16="http://schemas.microsoft.com/office/drawing/2014/main" id="{9B7C68D5-425C-4465-842E-6EC3B305DF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6494" y="955040"/>
            <a:ext cx="4313826" cy="919415"/>
          </a:xfrm>
        </p:spPr>
        <p:txBody>
          <a:bodyPr/>
          <a:lstStyle/>
          <a:p>
            <a:r>
              <a:rPr lang="en-US" sz="2800" b="1" dirty="0"/>
              <a:t>Research Context and Problem</a:t>
            </a:r>
          </a:p>
        </p:txBody>
      </p:sp>
      <p:sp>
        <p:nvSpPr>
          <p:cNvPr id="18" name="Subtitle 17">
            <a:extLst>
              <a:ext uri="{FF2B5EF4-FFF2-40B4-BE49-F238E27FC236}">
                <a16:creationId xmlns:a16="http://schemas.microsoft.com/office/drawing/2014/main" id="{37F7ED61-C894-4A41-AC49-EFA304B052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760" y="1950720"/>
            <a:ext cx="4741455" cy="373888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Food waste as a major operational issue in hospitality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High-volume production and demand uncertainty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Financial and regulatory pressures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Inconsistent translation of sustainability into efficiency gains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r>
              <a:rPr lang="it-IT" sz="1200" dirty="0"/>
              <a:t>(Amicarelli et al, 2022; FAO, 2023)</a:t>
            </a:r>
            <a:endParaRPr lang="en-US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8" name="Picture Placeholder 7" descr="A person holding a plant">
            <a:extLst>
              <a:ext uri="{FF2B5EF4-FFF2-40B4-BE49-F238E27FC236}">
                <a16:creationId xmlns:a16="http://schemas.microsoft.com/office/drawing/2014/main" id="{173CF312-33FE-4C78-AF0C-38012741291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61215" y="0"/>
            <a:ext cx="6830785" cy="6858000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19B032-9B39-4E33-A8E4-7843247F4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4F6357DA-28E9-40D3-918C-4D14E8263D81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9027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FCC2A221-B199-4A29-BC00-83D349B94F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99571" y="497840"/>
            <a:ext cx="6754229" cy="691881"/>
          </a:xfrm>
        </p:spPr>
        <p:txBody>
          <a:bodyPr/>
          <a:lstStyle/>
          <a:p>
            <a:r>
              <a:rPr lang="en-US" sz="2800" b="1" dirty="0"/>
              <a:t>Research Aim and Objectives</a:t>
            </a:r>
          </a:p>
        </p:txBody>
      </p:sp>
      <p:sp>
        <p:nvSpPr>
          <p:cNvPr id="12" name="Subtitle 11">
            <a:extLst>
              <a:ext uri="{FF2B5EF4-FFF2-40B4-BE49-F238E27FC236}">
                <a16:creationId xmlns:a16="http://schemas.microsoft.com/office/drawing/2014/main" id="{4C47F3D7-2E0A-4565-95F1-798A78C804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76050" y="2149803"/>
            <a:ext cx="6977750" cy="1583142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To examine the impact of food waste reduction strategies on operational efficiency in the hospitality industry.</a:t>
            </a:r>
          </a:p>
        </p:txBody>
      </p:sp>
      <p:pic>
        <p:nvPicPr>
          <p:cNvPr id="9" name="Picture Placeholder 8" descr="A person stirring a pot of food behind shelves with plates">
            <a:extLst>
              <a:ext uri="{FF2B5EF4-FFF2-40B4-BE49-F238E27FC236}">
                <a16:creationId xmlns:a16="http://schemas.microsoft.com/office/drawing/2014/main" id="{4EF477F3-5AC0-413A-B339-D306DD3A25A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4038600" cy="6858000"/>
          </a:xfrm>
        </p:spPr>
      </p:pic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515C45EA-3D67-4B00-9B3A-CF3180E412D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376050" y="1783378"/>
            <a:ext cx="2685150" cy="464399"/>
          </a:xfrm>
        </p:spPr>
        <p:txBody>
          <a:bodyPr/>
          <a:lstStyle/>
          <a:p>
            <a:r>
              <a:rPr lang="en-US" sz="2000" b="1" dirty="0"/>
              <a:t>Research Aim</a:t>
            </a:r>
          </a:p>
        </p:txBody>
      </p:sp>
      <p:sp>
        <p:nvSpPr>
          <p:cNvPr id="44" name="Text Placeholder 43">
            <a:extLst>
              <a:ext uri="{FF2B5EF4-FFF2-40B4-BE49-F238E27FC236}">
                <a16:creationId xmlns:a16="http://schemas.microsoft.com/office/drawing/2014/main" id="{AE9491D0-59E9-40C7-85AC-D6370AF6136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447170" y="3207859"/>
            <a:ext cx="2383973" cy="464399"/>
          </a:xfrm>
        </p:spPr>
        <p:txBody>
          <a:bodyPr/>
          <a:lstStyle/>
          <a:p>
            <a:r>
              <a:rPr lang="en-US" sz="2000" b="1" dirty="0"/>
              <a:t>Objectives</a:t>
            </a:r>
          </a:p>
        </p:txBody>
      </p:sp>
      <p:sp>
        <p:nvSpPr>
          <p:cNvPr id="43" name="Text Placeholder 42">
            <a:extLst>
              <a:ext uri="{FF2B5EF4-FFF2-40B4-BE49-F238E27FC236}">
                <a16:creationId xmlns:a16="http://schemas.microsoft.com/office/drawing/2014/main" id="{5D1A06E8-6506-4F8B-B0BC-08ABB74B3EB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447170" y="3672258"/>
            <a:ext cx="6657710" cy="154992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Critically review academic and industry literature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 err="1"/>
              <a:t>Analyse</a:t>
            </a:r>
            <a:r>
              <a:rPr lang="en-US" sz="1800" dirty="0"/>
              <a:t> operational, </a:t>
            </a:r>
            <a:r>
              <a:rPr lang="en-US" sz="1800" dirty="0" err="1"/>
              <a:t>behavioural</a:t>
            </a:r>
            <a:r>
              <a:rPr lang="en-US" sz="1800" dirty="0"/>
              <a:t> and strategic impacts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Evaluate contextual factors influencing efficiency outcomes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Develop practical recommendations for hospitality </a:t>
            </a:r>
            <a:r>
              <a:rPr lang="en-US" sz="1800" dirty="0" err="1"/>
              <a:t>organisations</a:t>
            </a:r>
            <a:endParaRPr lang="en-US" sz="18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192C76-963F-40D9-85E5-6FACCA8BA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4F6357DA-28E9-40D3-918C-4D14E8263D81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600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29" descr="Vegetables and fruits in a row">
            <a:extLst>
              <a:ext uri="{FF2B5EF4-FFF2-40B4-BE49-F238E27FC236}">
                <a16:creationId xmlns:a16="http://schemas.microsoft.com/office/drawing/2014/main" id="{B635757F-FC13-CBF4-DF8B-D845C0FBD2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962" r="32704" b="-1"/>
          <a:stretch>
            <a:fillRect/>
          </a:stretch>
        </p:blipFill>
        <p:spPr>
          <a:xfrm>
            <a:off x="6096001" y="10"/>
            <a:ext cx="6096000" cy="6857990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F04BB0-DB84-4BBE-9370-8BA7BC2C1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F6357DA-28E9-40D3-918C-4D14E8263D81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314E48D9-B460-4807-930C-B2FD99DD4C0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7790" y="1949236"/>
            <a:ext cx="4386945" cy="464399"/>
          </a:xfrm>
        </p:spPr>
        <p:txBody>
          <a:bodyPr anchor="t">
            <a:noAutofit/>
          </a:bodyPr>
          <a:lstStyle/>
          <a:p>
            <a:r>
              <a:rPr lang="en-US" sz="1600" b="1" dirty="0"/>
              <a:t>Primary Causes Identified in the Literature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A462E4B-072E-4C42-BF51-7B779A049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722217"/>
            <a:ext cx="4386945" cy="639955"/>
          </a:xfrm>
        </p:spPr>
        <p:txBody>
          <a:bodyPr anchor="ctr">
            <a:noAutofit/>
          </a:bodyPr>
          <a:lstStyle/>
          <a:p>
            <a:r>
              <a:rPr lang="en-US" sz="2400" b="1" dirty="0"/>
              <a:t>Literature Review: Causes of Food Waste in Hospitality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758BA41F-3849-457C-9696-BAB0D3B3AEC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7790" y="6257076"/>
            <a:ext cx="4719730" cy="464399"/>
          </a:xfrm>
        </p:spPr>
        <p:txBody>
          <a:bodyPr anchor="t">
            <a:normAutofit/>
          </a:bodyPr>
          <a:lstStyle/>
          <a:p>
            <a:r>
              <a:rPr lang="it-IT" sz="1300" dirty="0"/>
              <a:t>(</a:t>
            </a:r>
            <a:r>
              <a:rPr lang="it-IT" sz="1200" dirty="0"/>
              <a:t>Amicarelli et al, 2022;</a:t>
            </a:r>
            <a:r>
              <a:rPr lang="fr-FR" sz="1200" dirty="0"/>
              <a:t> </a:t>
            </a:r>
            <a:r>
              <a:rPr lang="fr-FR" sz="1200" dirty="0" err="1"/>
              <a:t>Filimonau</a:t>
            </a:r>
            <a:r>
              <a:rPr lang="fr-FR" sz="1200" dirty="0"/>
              <a:t> and De Coteau, 2019</a:t>
            </a:r>
            <a:r>
              <a:rPr lang="it-IT" sz="1200" dirty="0"/>
              <a:t>; </a:t>
            </a:r>
            <a:r>
              <a:rPr lang="it-IT" sz="1200" dirty="0" err="1"/>
              <a:t>Sakaguchi</a:t>
            </a:r>
            <a:r>
              <a:rPr lang="it-IT" sz="1200" dirty="0"/>
              <a:t> et al, 2018)</a:t>
            </a:r>
            <a:endParaRPr lang="en-US" sz="1200" dirty="0"/>
          </a:p>
        </p:txBody>
      </p:sp>
      <p:sp>
        <p:nvSpPr>
          <p:cNvPr id="22" name="Subtitle 21">
            <a:extLst>
              <a:ext uri="{FF2B5EF4-FFF2-40B4-BE49-F238E27FC236}">
                <a16:creationId xmlns:a16="http://schemas.microsoft.com/office/drawing/2014/main" id="{55719757-528E-45B6-B6AF-D44DC6956F9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37790" y="2596822"/>
            <a:ext cx="4386758" cy="3293881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Demand uncertainty and overproduction</a:t>
            </a:r>
          </a:p>
          <a:p>
            <a:pPr marL="285750" indent="-28575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Buffet and self-service models</a:t>
            </a:r>
          </a:p>
          <a:p>
            <a:pPr marL="285750" indent="-28575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Portion size variability and guest </a:t>
            </a:r>
            <a:r>
              <a:rPr lang="en-US" dirty="0" err="1"/>
              <a:t>behaviour</a:t>
            </a:r>
            <a:endParaRPr lang="en-US" dirty="0"/>
          </a:p>
          <a:p>
            <a:pPr marL="285750" indent="-28575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Inventory management and procurement inefficiencies</a:t>
            </a:r>
          </a:p>
        </p:txBody>
      </p:sp>
    </p:spTree>
    <p:extLst>
      <p:ext uri="{BB962C8B-B14F-4D97-AF65-F5344CB8AC3E}">
        <p14:creationId xmlns:p14="http://schemas.microsoft.com/office/powerpoint/2010/main" val="5861677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FA666E47-001E-4F4E-B62E-8A6D933DFA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3200" y="432686"/>
            <a:ext cx="6495953" cy="1354951"/>
          </a:xfrm>
        </p:spPr>
        <p:txBody>
          <a:bodyPr/>
          <a:lstStyle/>
          <a:p>
            <a:r>
              <a:rPr lang="en-US" sz="2400" b="1" dirty="0"/>
              <a:t>Literature Review: Operational Impacts of Food Waste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9A66EBC9-050A-41F3-AD91-30F38B701DE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291416" y="2224985"/>
            <a:ext cx="5659120" cy="464399"/>
          </a:xfrm>
        </p:spPr>
        <p:txBody>
          <a:bodyPr/>
          <a:lstStyle/>
          <a:p>
            <a:r>
              <a:rPr lang="en-US" sz="1600" b="1" dirty="0"/>
              <a:t>Operational Consequences Identified in the Literature</a:t>
            </a:r>
          </a:p>
        </p:txBody>
      </p:sp>
      <p:sp>
        <p:nvSpPr>
          <p:cNvPr id="23" name="Subtitle 22">
            <a:extLst>
              <a:ext uri="{FF2B5EF4-FFF2-40B4-BE49-F238E27FC236}">
                <a16:creationId xmlns:a16="http://schemas.microsoft.com/office/drawing/2014/main" id="{C907DFB3-F9A2-4EFE-B9BC-63862DC815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3200" y="3017520"/>
            <a:ext cx="5440680" cy="2865119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Direct financial loss (food cost &amp; </a:t>
            </a:r>
            <a:r>
              <a:rPr lang="en-US" dirty="0" err="1"/>
              <a:t>labour</a:t>
            </a:r>
            <a:r>
              <a:rPr lang="en-US" dirty="0"/>
              <a:t> waste)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Reduced resource efficiency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Impact on procurement and supply chain coordination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Environmental performance implications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3B635C66-907A-4B1E-B906-8C17503D2305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03200" y="6074513"/>
            <a:ext cx="6380479" cy="464399"/>
          </a:xfrm>
        </p:spPr>
        <p:txBody>
          <a:bodyPr/>
          <a:lstStyle/>
          <a:p>
            <a:r>
              <a:rPr lang="en-US" sz="1200" dirty="0"/>
              <a:t>(Lee and Huang, 2023; Jawabreh et al, 2023; </a:t>
            </a:r>
            <a:r>
              <a:rPr lang="en-US" sz="1200" dirty="0" err="1"/>
              <a:t>Abbade</a:t>
            </a:r>
            <a:r>
              <a:rPr lang="en-US" sz="1200" dirty="0"/>
              <a:t>, 2023)</a:t>
            </a:r>
          </a:p>
        </p:txBody>
      </p:sp>
      <p:pic>
        <p:nvPicPr>
          <p:cNvPr id="9" name="Picture Placeholder 8" descr="A close up of a stack of plates">
            <a:extLst>
              <a:ext uri="{FF2B5EF4-FFF2-40B4-BE49-F238E27FC236}">
                <a16:creationId xmlns:a16="http://schemas.microsoft.com/office/drawing/2014/main" id="{085E5B6A-0758-4158-877E-C7279ECA014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862439" y="0"/>
            <a:ext cx="5328822" cy="6858000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90521C-0778-4218-AC9C-D1774B90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4F6357DA-28E9-40D3-918C-4D14E8263D81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29512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Placeholder 9" descr="Dessert menu on a clipboard in a bin`">
            <a:extLst>
              <a:ext uri="{FF2B5EF4-FFF2-40B4-BE49-F238E27FC236}">
                <a16:creationId xmlns:a16="http://schemas.microsoft.com/office/drawing/2014/main" id="{5A8F35B9-A355-4114-947F-4F5A6386357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884269" y="-1"/>
            <a:ext cx="10419181" cy="2917371"/>
          </a:xfr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E81D65-1539-4865-BEC2-CB15EF22DF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F6357DA-28E9-40D3-918C-4D14E8263D81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FB511D9F-5321-4CAD-95C0-76E67D5E77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2200" y="3000343"/>
            <a:ext cx="7391400" cy="1111250"/>
          </a:xfrm>
        </p:spPr>
        <p:txBody>
          <a:bodyPr anchor="ctr">
            <a:normAutofit/>
          </a:bodyPr>
          <a:lstStyle/>
          <a:p>
            <a:r>
              <a:rPr lang="en-US" b="1" dirty="0"/>
              <a:t>Literature Review: Critical Gaps and Contextual Limitations</a:t>
            </a:r>
          </a:p>
        </p:txBody>
      </p:sp>
      <p:sp>
        <p:nvSpPr>
          <p:cNvPr id="13" name="Subtitle 12">
            <a:extLst>
              <a:ext uri="{FF2B5EF4-FFF2-40B4-BE49-F238E27FC236}">
                <a16:creationId xmlns:a16="http://schemas.microsoft.com/office/drawing/2014/main" id="{90F45D4F-EB5A-4603-854A-26619144B0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35069" y="3820160"/>
            <a:ext cx="7021287" cy="2536190"/>
          </a:xfrm>
        </p:spPr>
        <p:txBody>
          <a:bodyPr anchor="ctr">
            <a:normAutofit/>
          </a:bodyPr>
          <a:lstStyle/>
          <a:p>
            <a:r>
              <a:rPr lang="en-US" sz="1600" b="1" dirty="0"/>
              <a:t>Limitations Identified in the Literature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Outcomes vary across </a:t>
            </a:r>
            <a:r>
              <a:rPr lang="en-US" sz="1600" dirty="0" err="1"/>
              <a:t>organisational</a:t>
            </a:r>
            <a:r>
              <a:rPr lang="en-US" sz="1600" dirty="0"/>
              <a:t> contexts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Technology adoption is uneven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 err="1"/>
              <a:t>Behavioural</a:t>
            </a:r>
            <a:r>
              <a:rPr lang="en-US" sz="1600" dirty="0"/>
              <a:t> change is difficult to sustain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Limited consensus on long-term efficiency gains</a:t>
            </a:r>
            <a:endParaRPr lang="en-ZA" sz="1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EA028A-C73B-C1D3-6346-6F2261F7A95D}"/>
              </a:ext>
            </a:extLst>
          </p:cNvPr>
          <p:cNvSpPr txBox="1"/>
          <p:nvPr/>
        </p:nvSpPr>
        <p:spPr>
          <a:xfrm>
            <a:off x="1950720" y="6352143"/>
            <a:ext cx="7955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Filimonau</a:t>
            </a:r>
            <a:r>
              <a:rPr lang="en-GB" dirty="0"/>
              <a:t> and De Coteau, 2019; </a:t>
            </a:r>
            <a:r>
              <a:rPr lang="en-GB" dirty="0" err="1"/>
              <a:t>Amicarelli</a:t>
            </a:r>
            <a:r>
              <a:rPr lang="en-GB" dirty="0"/>
              <a:t> et al, 2022; Goossens et al, 2022)</a:t>
            </a:r>
          </a:p>
        </p:txBody>
      </p:sp>
    </p:spTree>
    <p:extLst>
      <p:ext uri="{BB962C8B-B14F-4D97-AF65-F5344CB8AC3E}">
        <p14:creationId xmlns:p14="http://schemas.microsoft.com/office/powerpoint/2010/main" val="17563006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tack of hardcover books without spine titles">
            <a:extLst>
              <a:ext uri="{FF2B5EF4-FFF2-40B4-BE49-F238E27FC236}">
                <a16:creationId xmlns:a16="http://schemas.microsoft.com/office/drawing/2014/main" id="{28E2718B-F9E5-7D06-6FAF-CE3194032E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923" r="4966"/>
          <a:stretch>
            <a:fillRect/>
          </a:stretch>
        </p:blipFill>
        <p:spPr>
          <a:xfrm>
            <a:off x="6096001" y="10"/>
            <a:ext cx="6096000" cy="6857990"/>
          </a:xfrm>
          <a:prstGeom prst="rect">
            <a:avLst/>
          </a:prstGeom>
          <a:noFill/>
        </p:spPr>
      </p:pic>
      <p:sp>
        <p:nvSpPr>
          <p:cNvPr id="27" name="Slide Number Placeholder 5">
            <a:extLst>
              <a:ext uri="{FF2B5EF4-FFF2-40B4-BE49-F238E27FC236}">
                <a16:creationId xmlns:a16="http://schemas.microsoft.com/office/drawing/2014/main" id="{5CA2BF70-A34F-D9B6-DF61-A94772A22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F6357DA-28E9-40D3-918C-4D14E8263D81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sp>
        <p:nvSpPr>
          <p:cNvPr id="29" name="Subtitle 6">
            <a:extLst>
              <a:ext uri="{FF2B5EF4-FFF2-40B4-BE49-F238E27FC236}">
                <a16:creationId xmlns:a16="http://schemas.microsoft.com/office/drawing/2014/main" id="{EAABB161-8D3A-EBD4-FC5D-020C1ED0D1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199" y="2067161"/>
            <a:ext cx="5166361" cy="3195719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Secondary qualitative research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Systematic review of academic and industry 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Critical thematic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PEST-informed impact evaluation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No primary data collection</a:t>
            </a:r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DE448B2E-6018-4416-8166-6B439B617B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722217"/>
            <a:ext cx="4386945" cy="639955"/>
          </a:xfrm>
        </p:spPr>
        <p:txBody>
          <a:bodyPr anchor="ctr">
            <a:normAutofit/>
          </a:bodyPr>
          <a:lstStyle/>
          <a:p>
            <a:r>
              <a:rPr lang="en-US" sz="2800" b="1" dirty="0"/>
              <a:t>Methodology</a:t>
            </a:r>
          </a:p>
        </p:txBody>
      </p:sp>
    </p:spTree>
    <p:extLst>
      <p:ext uri="{BB962C8B-B14F-4D97-AF65-F5344CB8AC3E}">
        <p14:creationId xmlns:p14="http://schemas.microsoft.com/office/powerpoint/2010/main" val="36461652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Placeholder 8" descr="A picture containing grapes with leaves on a wooden table">
            <a:extLst>
              <a:ext uri="{FF2B5EF4-FFF2-40B4-BE49-F238E27FC236}">
                <a16:creationId xmlns:a16="http://schemas.microsoft.com/office/drawing/2014/main" id="{CF7C2A40-D3E7-4D1B-9DDF-B0A6443AEA3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217919" y="0"/>
            <a:ext cx="5974081" cy="6858000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A93A47-486D-4EC7-8BD7-622BB9444D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4F6357DA-28E9-40D3-918C-4D14E8263D81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14" name="Title 13">
            <a:extLst>
              <a:ext uri="{FF2B5EF4-FFF2-40B4-BE49-F238E27FC236}">
                <a16:creationId xmlns:a16="http://schemas.microsoft.com/office/drawing/2014/main" id="{74713F65-A47E-465C-963B-E10AC53512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8960" y="722217"/>
            <a:ext cx="5527040" cy="639955"/>
          </a:xfrm>
        </p:spPr>
        <p:txBody>
          <a:bodyPr/>
          <a:lstStyle/>
          <a:p>
            <a:r>
              <a:rPr lang="en-US" sz="2400" b="1" dirty="0"/>
              <a:t>Theme Impact Analysis: Political and Economic Factors</a:t>
            </a: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86766364-83B6-44A6-8415-121DAAD8786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37976" y="2230450"/>
            <a:ext cx="4943064" cy="1006475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Regulatory pressure on food waste reporting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Sustainability policy frameworks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Compliance and operational implications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4C70AE34-A728-49BD-95CB-82DDDCF6460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37790" y="3701324"/>
            <a:ext cx="4386945" cy="464399"/>
          </a:xfrm>
        </p:spPr>
        <p:txBody>
          <a:bodyPr/>
          <a:lstStyle/>
          <a:p>
            <a:r>
              <a:rPr lang="en-US" sz="1800" dirty="0"/>
              <a:t>Economic Factors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E9670BB3-7936-47E7-A284-3C1A76A4CCF7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37976" y="4286315"/>
            <a:ext cx="5136105" cy="1006475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Rising food procurement costs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Cost control and profit margins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Variability of efficiency gains across contexts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BD50751D-D6CF-2D85-9AF6-E97FE6391C0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sz="1800" dirty="0"/>
              <a:t>Political Factors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97F8A2D-9143-2622-75A0-E25114C87E38}"/>
              </a:ext>
            </a:extLst>
          </p:cNvPr>
          <p:cNvSpPr txBox="1"/>
          <p:nvPr/>
        </p:nvSpPr>
        <p:spPr>
          <a:xfrm>
            <a:off x="1081814" y="6364298"/>
            <a:ext cx="51361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(FAO, 2023; WRAP, 2022; Lee and Huang, 2023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3652960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C9F4EA-D6DA-4D7E-BE72-526E8BF90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F6357DA-28E9-40D3-918C-4D14E8263D81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 dirty="0"/>
          </a:p>
        </p:txBody>
      </p:sp>
      <p:sp>
        <p:nvSpPr>
          <p:cNvPr id="32" name="Subtitle 6">
            <a:extLst>
              <a:ext uri="{FF2B5EF4-FFF2-40B4-BE49-F238E27FC236}">
                <a16:creationId xmlns:a16="http://schemas.microsoft.com/office/drawing/2014/main" id="{BBDC8463-DD20-9694-C34C-DBC234823E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7786" y="2658584"/>
            <a:ext cx="4386945" cy="1006199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Employee </a:t>
            </a:r>
            <a:r>
              <a:rPr lang="en-US" dirty="0" err="1"/>
              <a:t>behaviour</a:t>
            </a:r>
            <a:r>
              <a:rPr lang="en-US" dirty="0"/>
              <a:t> and engagement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Organisational</a:t>
            </a:r>
            <a:r>
              <a:rPr lang="en-US" dirty="0"/>
              <a:t> culture and accountability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Guest expectations and consumption patterns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5B0E68A5-7FD4-42F8-A4BA-07C6999D38B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7787" y="4298724"/>
            <a:ext cx="4386945" cy="464399"/>
          </a:xfrm>
        </p:spPr>
        <p:txBody>
          <a:bodyPr anchor="t">
            <a:normAutofit/>
          </a:bodyPr>
          <a:lstStyle/>
          <a:p>
            <a:r>
              <a:rPr lang="en-US" kern="1200" cap="all" spc="200" baseline="0" dirty="0">
                <a:latin typeface="+mj-lt"/>
                <a:ea typeface="+mn-ea"/>
                <a:cs typeface="+mn-cs"/>
              </a:rPr>
              <a:t>Technological Factors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FF19EF74-69FF-4593-903B-F4018E21C4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722217"/>
            <a:ext cx="4386945" cy="639955"/>
          </a:xfrm>
        </p:spPr>
        <p:txBody>
          <a:bodyPr anchor="ctr">
            <a:noAutofit/>
          </a:bodyPr>
          <a:lstStyle/>
          <a:p>
            <a:r>
              <a:rPr lang="en-US" sz="2400" b="1" kern="1200" cap="all" spc="200" baseline="0" dirty="0">
                <a:latin typeface="+mj-lt"/>
                <a:ea typeface="+mj-ea"/>
                <a:cs typeface="+mj-cs"/>
              </a:rPr>
              <a:t>Theme Impact Analysis: Social and Technological Factors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3F8DD117-8EC8-4825-BBB5-553DEA73496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7786" y="2109414"/>
            <a:ext cx="4386945" cy="464399"/>
          </a:xfrm>
        </p:spPr>
        <p:txBody>
          <a:bodyPr anchor="t">
            <a:normAutofit/>
          </a:bodyPr>
          <a:lstStyle/>
          <a:p>
            <a:r>
              <a:rPr lang="en-US" kern="1200" cap="all" spc="200" baseline="0" dirty="0">
                <a:latin typeface="+mj-lt"/>
                <a:ea typeface="+mn-ea"/>
                <a:cs typeface="+mn-cs"/>
              </a:rPr>
              <a:t>Social Factors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616A95C3-844A-429D-A34D-A0E89B5F4BB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37974" y="4863888"/>
            <a:ext cx="4386758" cy="1006475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kern="1200" spc="100" baseline="0" dirty="0">
                <a:latin typeface="+mn-lt"/>
                <a:ea typeface="+mn-ea"/>
                <a:cs typeface="+mn-cs"/>
              </a:rPr>
              <a:t>Digital waste tracking systems</a:t>
            </a:r>
          </a:p>
          <a:p>
            <a:pPr marL="285750" indent="-28575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kern="1200" spc="100" baseline="0" dirty="0">
                <a:latin typeface="+mn-lt"/>
                <a:ea typeface="+mn-ea"/>
                <a:cs typeface="+mn-cs"/>
              </a:rPr>
              <a:t>Demand forecasting tools</a:t>
            </a:r>
          </a:p>
          <a:p>
            <a:pPr marL="285750" indent="-28575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kern="1200" spc="100" baseline="0" dirty="0">
                <a:latin typeface="+mn-lt"/>
                <a:ea typeface="+mn-ea"/>
                <a:cs typeface="+mn-cs"/>
              </a:rPr>
              <a:t>Variability in adoption and effectiveness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249D817-B27A-49D7-80EF-FDA57213F744}"/>
              </a:ext>
            </a:extLst>
          </p:cNvPr>
          <p:cNvSpPr txBox="1"/>
          <p:nvPr/>
        </p:nvSpPr>
        <p:spPr>
          <a:xfrm>
            <a:off x="985520" y="6356350"/>
            <a:ext cx="48158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Amicarelli</a:t>
            </a:r>
            <a:r>
              <a:rPr lang="en-GB" sz="1400" dirty="0"/>
              <a:t> et al, 2022; Goossens et al, 2022; Mullins, 2016)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65A500-74C8-B85B-EFF1-12B3B4D224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4732" y="1645919"/>
            <a:ext cx="6967268" cy="39090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21C272C-2EF9-EEF2-EC7B-40028EBE1FEE}"/>
              </a:ext>
            </a:extLst>
          </p:cNvPr>
          <p:cNvSpPr txBox="1"/>
          <p:nvPr/>
        </p:nvSpPr>
        <p:spPr>
          <a:xfrm>
            <a:off x="7846060" y="5685697"/>
            <a:ext cx="31661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SlideModel</a:t>
            </a:r>
            <a:r>
              <a:rPr lang="en-GB" sz="1400" dirty="0"/>
              <a:t>, n.d.)</a:t>
            </a:r>
          </a:p>
        </p:txBody>
      </p:sp>
    </p:spTree>
    <p:extLst>
      <p:ext uri="{BB962C8B-B14F-4D97-AF65-F5344CB8AC3E}">
        <p14:creationId xmlns:p14="http://schemas.microsoft.com/office/powerpoint/2010/main" val="692127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Video 36" descr="Different Vegetables">
            <a:extLst>
              <a:ext uri="{FF2B5EF4-FFF2-40B4-BE49-F238E27FC236}">
                <a16:creationId xmlns:a16="http://schemas.microsoft.com/office/drawing/2014/main" id="{28733D85-A118-F197-A782-19A35BE7FE3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13815" r="36042" b="-1"/>
          <a:stretch>
            <a:fillRect/>
          </a:stretch>
        </p:blipFill>
        <p:spPr>
          <a:xfrm>
            <a:off x="6096001" y="10"/>
            <a:ext cx="6096000" cy="6857990"/>
          </a:xfrm>
          <a:prstGeom prst="rect">
            <a:avLst/>
          </a:prstGeom>
          <a:noFill/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CDCC9E-3C7C-42FE-92A6-F4CB4C010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4F6357DA-28E9-40D3-918C-4D14E8263D81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sp>
        <p:nvSpPr>
          <p:cNvPr id="42" name="Subtitle 6">
            <a:extLst>
              <a:ext uri="{FF2B5EF4-FFF2-40B4-BE49-F238E27FC236}">
                <a16:creationId xmlns:a16="http://schemas.microsoft.com/office/drawing/2014/main" id="{65C73B77-BB70-F1FE-6D67-EBADA20A7E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199" y="2067161"/>
            <a:ext cx="4790441" cy="2586119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Food waste reduction improves efficiency under specific conditions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Outcomes are context-dependent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Management integration is critical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Sustainability objectives must align with operational strategy</a:t>
            </a:r>
          </a:p>
        </p:txBody>
      </p:sp>
      <p:sp>
        <p:nvSpPr>
          <p:cNvPr id="30" name="Title 29">
            <a:extLst>
              <a:ext uri="{FF2B5EF4-FFF2-40B4-BE49-F238E27FC236}">
                <a16:creationId xmlns:a16="http://schemas.microsoft.com/office/drawing/2014/main" id="{347FE036-FC97-4AA2-BCCE-1FC41168E3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722217"/>
            <a:ext cx="4386945" cy="639955"/>
          </a:xfrm>
        </p:spPr>
        <p:txBody>
          <a:bodyPr anchor="ctr">
            <a:normAutofit/>
          </a:bodyPr>
          <a:lstStyle/>
          <a:p>
            <a:r>
              <a:rPr lang="en-US" b="1" kern="1200" cap="all" spc="200" baseline="0">
                <a:latin typeface="+mj-lt"/>
                <a:ea typeface="+mj-ea"/>
                <a:cs typeface="+mj-cs"/>
              </a:rPr>
              <a:t>Key Findings</a:t>
            </a:r>
          </a:p>
        </p:txBody>
      </p:sp>
    </p:spTree>
    <p:extLst>
      <p:ext uri="{BB962C8B-B14F-4D97-AF65-F5344CB8AC3E}">
        <p14:creationId xmlns:p14="http://schemas.microsoft.com/office/powerpoint/2010/main" val="729548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8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37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32" descr="Vegetables and fruits in a row">
            <a:extLst>
              <a:ext uri="{FF2B5EF4-FFF2-40B4-BE49-F238E27FC236}">
                <a16:creationId xmlns:a16="http://schemas.microsoft.com/office/drawing/2014/main" id="{4FCA3A1D-35EA-0C80-2B3A-28746B1AB4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491" r="32175" b="-1"/>
          <a:stretch>
            <a:fillRect/>
          </a:stretch>
        </p:blipFill>
        <p:spPr>
          <a:xfrm>
            <a:off x="6096001" y="10"/>
            <a:ext cx="6096000" cy="6857990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7203EB-37A0-4C77-AD21-AD529D4A6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F6357DA-28E9-40D3-918C-4D14E8263D81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sp>
        <p:nvSpPr>
          <p:cNvPr id="16" name="Title 15">
            <a:extLst>
              <a:ext uri="{FF2B5EF4-FFF2-40B4-BE49-F238E27FC236}">
                <a16:creationId xmlns:a16="http://schemas.microsoft.com/office/drawing/2014/main" id="{95CA1E60-4DBF-4E5A-B74D-DB53E13DE9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722217"/>
            <a:ext cx="4386945" cy="639955"/>
          </a:xfrm>
        </p:spPr>
        <p:txBody>
          <a:bodyPr anchor="ctr">
            <a:normAutofit/>
          </a:bodyPr>
          <a:lstStyle/>
          <a:p>
            <a:r>
              <a:rPr lang="en-US" sz="2800" b="1" dirty="0"/>
              <a:t>CONCLUSION</a:t>
            </a: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38201564-D378-46D4-A100-7766A0BC161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17733" y="2336801"/>
            <a:ext cx="4942840" cy="2690478"/>
          </a:xfrm>
        </p:spPr>
        <p:txBody>
          <a:bodyPr>
            <a:noAutofit/>
          </a:bodyPr>
          <a:lstStyle/>
          <a:p>
            <a:pPr marL="342900" indent="-3429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dirty="0"/>
              <a:t>Food waste reduction is operational, not only environmental</a:t>
            </a:r>
          </a:p>
          <a:p>
            <a:pPr marL="342900" indent="-3429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342900" indent="-3429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dirty="0"/>
              <a:t>Efficiency gains are context-dependent</a:t>
            </a:r>
          </a:p>
          <a:p>
            <a:pPr marL="342900" indent="-3429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342900" indent="-342900">
              <a:lnSpc>
                <a:spcPct val="11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800" dirty="0"/>
              <a:t>Integration across strategy, operations, and </a:t>
            </a:r>
            <a:r>
              <a:rPr lang="en-US" sz="1800" dirty="0" err="1"/>
              <a:t>behaviour</a:t>
            </a:r>
            <a:r>
              <a:rPr lang="en-US" sz="1800" dirty="0"/>
              <a:t> is essential</a:t>
            </a:r>
          </a:p>
        </p:txBody>
      </p:sp>
    </p:spTree>
    <p:extLst>
      <p:ext uri="{BB962C8B-B14F-4D97-AF65-F5344CB8AC3E}">
        <p14:creationId xmlns:p14="http://schemas.microsoft.com/office/powerpoint/2010/main" val="42739810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5DD343D-FFFF-49FD-B58D-FEB0901ACC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9728" y="2679238"/>
            <a:ext cx="4386945" cy="545148"/>
          </a:xfrm>
        </p:spPr>
        <p:txBody>
          <a:bodyPr/>
          <a:lstStyle/>
          <a:p>
            <a:r>
              <a:rPr lang="en-US" sz="2800" b="1" dirty="0"/>
              <a:t>Recommendations</a:t>
            </a:r>
          </a:p>
        </p:txBody>
      </p:sp>
      <p:pic>
        <p:nvPicPr>
          <p:cNvPr id="139" name="Picture Placeholder 138" descr="Rows of baguette">
            <a:extLst>
              <a:ext uri="{FF2B5EF4-FFF2-40B4-BE49-F238E27FC236}">
                <a16:creationId xmlns:a16="http://schemas.microsoft.com/office/drawing/2014/main" id="{75A3233C-6AA5-4B0A-8F24-6E96068D015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4281" y="0"/>
            <a:ext cx="12196282" cy="2442916"/>
          </a:xfrm>
        </p:spPr>
      </p:pic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70C771E-BA39-483A-A7F7-8763F92FDE4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140860" y="3633615"/>
            <a:ext cx="10583780" cy="2960225"/>
          </a:xfrm>
        </p:spPr>
        <p:txBody>
          <a:bodyPr/>
          <a:lstStyle/>
          <a:p>
            <a:pPr marL="342900" indent="-342900">
              <a:buFont typeface="+mj-lt"/>
              <a:buAutoNum type="arabicPeriod"/>
            </a:pPr>
            <a:r>
              <a:rPr lang="en-US" sz="1600" dirty="0"/>
              <a:t>Embed systematic food waste measurement into routine operations</a:t>
            </a:r>
          </a:p>
          <a:p>
            <a:pPr marL="342900" indent="-342900">
              <a:buFont typeface="+mj-lt"/>
              <a:buAutoNum type="arabicPeriod"/>
            </a:pPr>
            <a:endParaRPr lang="en-US" sz="1600" dirty="0"/>
          </a:p>
          <a:p>
            <a:pPr marL="342900" indent="-342900">
              <a:buFont typeface="+mj-lt"/>
              <a:buAutoNum type="arabicPeriod"/>
            </a:pPr>
            <a:r>
              <a:rPr lang="en-US" sz="1600" dirty="0"/>
              <a:t>Redesign service formats to </a:t>
            </a:r>
            <a:r>
              <a:rPr lang="en-US" sz="1600" dirty="0" err="1"/>
              <a:t>minimise</a:t>
            </a:r>
            <a:r>
              <a:rPr lang="en-US" sz="1600" dirty="0"/>
              <a:t> structurally embedded waste</a:t>
            </a:r>
          </a:p>
          <a:p>
            <a:pPr marL="342900" indent="-342900">
              <a:buFont typeface="+mj-lt"/>
              <a:buAutoNum type="arabicPeriod"/>
            </a:pPr>
            <a:endParaRPr lang="en-US" sz="1600" dirty="0"/>
          </a:p>
          <a:p>
            <a:pPr marL="342900" indent="-342900">
              <a:buFont typeface="+mj-lt"/>
              <a:buAutoNum type="arabicPeriod"/>
            </a:pPr>
            <a:r>
              <a:rPr lang="en-US" sz="1600" dirty="0"/>
              <a:t>Strengthen employee accountability and managerial oversight</a:t>
            </a:r>
          </a:p>
          <a:p>
            <a:r>
              <a:rPr lang="en-US" sz="1600" dirty="0"/>
              <a:t>               </a:t>
            </a:r>
          </a:p>
          <a:p>
            <a:r>
              <a:rPr lang="en-US" dirty="0"/>
              <a:t>                                                                                                                          (WRAP, 2022; FAO, 2023)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4DC327-9994-42EA-95A4-1EB64231BF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78760" cy="339090"/>
          </a:xfrm>
        </p:spPr>
        <p:txBody>
          <a:bodyPr/>
          <a:lstStyle/>
          <a:p>
            <a:fld id="{4F6357DA-28E9-40D3-918C-4D14E8263D81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00214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>
            <a:extLst>
              <a:ext uri="{FF2B5EF4-FFF2-40B4-BE49-F238E27FC236}">
                <a16:creationId xmlns:a16="http://schemas.microsoft.com/office/drawing/2014/main" id="{D284643B-288B-4193-AFF3-324BA95A77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87939" y="1638359"/>
            <a:ext cx="3058885" cy="1111250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pic>
        <p:nvPicPr>
          <p:cNvPr id="8" name="Picture Placeholder 7" descr="A close up of vegetables">
            <a:extLst>
              <a:ext uri="{FF2B5EF4-FFF2-40B4-BE49-F238E27FC236}">
                <a16:creationId xmlns:a16="http://schemas.microsoft.com/office/drawing/2014/main" id="{553FC3EB-D4C2-4C52-9AAB-3A4530ED79A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7677150" cy="6858000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5E6C65-AC3A-49C1-A182-26B5AA40CD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4F6357DA-28E9-40D3-918C-4D14E8263D81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14573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568930-7382-3781-396B-C11502278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6357DA-28E9-40D3-918C-4D14E8263D81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820F87-9B08-E46C-D5FB-F2795E68D730}"/>
              </a:ext>
            </a:extLst>
          </p:cNvPr>
          <p:cNvSpPr txBox="1"/>
          <p:nvPr/>
        </p:nvSpPr>
        <p:spPr>
          <a:xfrm>
            <a:off x="284480" y="355600"/>
            <a:ext cx="11450320" cy="6586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References</a:t>
            </a:r>
          </a:p>
          <a:p>
            <a:endParaRPr lang="en-GB" b="1" dirty="0">
              <a:solidFill>
                <a:srgbClr val="FFFFFF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 err="1">
                <a:solidFill>
                  <a:srgbClr val="FFFFFF"/>
                </a:solidFill>
              </a:rPr>
              <a:t>Abbade</a:t>
            </a:r>
            <a:r>
              <a:rPr lang="en-US" sz="1400" dirty="0">
                <a:solidFill>
                  <a:srgbClr val="FFFFFF"/>
                </a:solidFill>
              </a:rPr>
              <a:t>, E.B. (2023). Land footprint and GHG emissions from global food loss. </a:t>
            </a:r>
            <a:r>
              <a:rPr lang="en-US" sz="1400" i="1" dirty="0">
                <a:solidFill>
                  <a:srgbClr val="FFFFFF"/>
                </a:solidFill>
              </a:rPr>
              <a:t>Journal of the Science of Food and Agriculture</a:t>
            </a:r>
            <a:r>
              <a:rPr lang="en-US" sz="1400" dirty="0">
                <a:solidFill>
                  <a:srgbClr val="FFFFFF"/>
                </a:solidFill>
              </a:rPr>
              <a:t>, 103(9), pp.4430–4440. Available at: </a:t>
            </a:r>
            <a:r>
              <a:rPr lang="en-US" sz="1400" dirty="0">
                <a:solidFill>
                  <a:srgbClr val="FFFFFF"/>
                </a:solidFill>
                <a:hlinkClick r:id="rId2"/>
              </a:rPr>
              <a:t>https://doi.org/10.1002/jsfa.12524</a:t>
            </a:r>
            <a:r>
              <a:rPr lang="en-US" sz="1400" dirty="0">
                <a:solidFill>
                  <a:srgbClr val="FFFFFF"/>
                </a:solidFill>
              </a:rPr>
              <a:t> (Accessed 29 January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 err="1">
                <a:solidFill>
                  <a:srgbClr val="FFFFFF"/>
                </a:solidFill>
              </a:rPr>
              <a:t>Amicarelli</a:t>
            </a:r>
            <a:r>
              <a:rPr lang="en-US" sz="1400" dirty="0">
                <a:solidFill>
                  <a:srgbClr val="FFFFFF"/>
                </a:solidFill>
              </a:rPr>
              <a:t>, V., </a:t>
            </a:r>
            <a:r>
              <a:rPr lang="en-US" sz="1400" dirty="0" err="1">
                <a:solidFill>
                  <a:srgbClr val="FFFFFF"/>
                </a:solidFill>
              </a:rPr>
              <a:t>Aluculesei</a:t>
            </a:r>
            <a:r>
              <a:rPr lang="en-US" sz="1400" dirty="0">
                <a:solidFill>
                  <a:srgbClr val="FFFFFF"/>
                </a:solidFill>
              </a:rPr>
              <a:t>, A.C., Lagioia, G., </a:t>
            </a:r>
            <a:r>
              <a:rPr lang="en-US" sz="1400" dirty="0" err="1">
                <a:solidFill>
                  <a:srgbClr val="FFFFFF"/>
                </a:solidFill>
              </a:rPr>
              <a:t>Pamfilie</a:t>
            </a:r>
            <a:r>
              <a:rPr lang="en-US" sz="1400" dirty="0">
                <a:solidFill>
                  <a:srgbClr val="FFFFFF"/>
                </a:solidFill>
              </a:rPr>
              <a:t>, R. and Bux, C. (2022). How to manage and minimize food waste in the hotel industry: an exploratory research. </a:t>
            </a:r>
            <a:r>
              <a:rPr lang="en-US" sz="1400" i="1" dirty="0">
                <a:solidFill>
                  <a:srgbClr val="FFFFFF"/>
                </a:solidFill>
              </a:rPr>
              <a:t>International Journal of Culture, Tourism and Hospitality Research</a:t>
            </a:r>
            <a:r>
              <a:rPr lang="en-US" sz="1400" dirty="0">
                <a:solidFill>
                  <a:srgbClr val="FFFFFF"/>
                </a:solidFill>
              </a:rPr>
              <a:t>, 16(1), pp.152–167. Available at: </a:t>
            </a:r>
            <a:r>
              <a:rPr lang="en-US" sz="1400" dirty="0">
                <a:solidFill>
                  <a:srgbClr val="FFFFFF"/>
                </a:solidFill>
                <a:hlinkClick r:id="rId3"/>
              </a:rPr>
              <a:t>https://doi.org/10.1108/IJCTHR-01-2021-0019</a:t>
            </a:r>
            <a:r>
              <a:rPr lang="en-US" sz="1400" dirty="0">
                <a:solidFill>
                  <a:srgbClr val="FFFFFF"/>
                </a:solidFill>
              </a:rPr>
              <a:t> (Accessed 26 January 2026).</a:t>
            </a:r>
            <a:endParaRPr lang="en-GB" sz="1400" dirty="0">
              <a:solidFill>
                <a:srgbClr val="FFFFFF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FFFFFF"/>
                </a:solidFill>
              </a:rPr>
              <a:t>FAO (2023). Global food loss and waste: Building a sustainable food system. </a:t>
            </a:r>
            <a:r>
              <a:rPr lang="en-US" sz="1400" i="1" dirty="0">
                <a:solidFill>
                  <a:srgbClr val="FFFFFF"/>
                </a:solidFill>
              </a:rPr>
              <a:t>Rome: Food and Agriculture Organization of the United Nations</a:t>
            </a:r>
            <a:r>
              <a:rPr lang="en-US" sz="1400" dirty="0">
                <a:solidFill>
                  <a:srgbClr val="FFFFFF"/>
                </a:solidFill>
              </a:rPr>
              <a:t>. Available at: </a:t>
            </a:r>
            <a:r>
              <a:rPr lang="en-US" sz="1400" dirty="0">
                <a:solidFill>
                  <a:srgbClr val="FFFFFF"/>
                </a:solidFill>
                <a:hlinkClick r:id="rId4"/>
              </a:rPr>
              <a:t>https://www.fao.org/platform-food-loss-waste</a:t>
            </a:r>
            <a:r>
              <a:rPr lang="en-US" sz="1400" dirty="0">
                <a:solidFill>
                  <a:srgbClr val="FFFFFF"/>
                </a:solidFill>
              </a:rPr>
              <a:t> (Accessed 06 February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 err="1">
                <a:solidFill>
                  <a:srgbClr val="FFFFFF"/>
                </a:solidFill>
              </a:rPr>
              <a:t>Filimonau</a:t>
            </a:r>
            <a:r>
              <a:rPr lang="en-US" sz="1400" dirty="0">
                <a:solidFill>
                  <a:srgbClr val="FFFFFF"/>
                </a:solidFill>
              </a:rPr>
              <a:t>, V. and De Coteau, D.A. (2019). Food waste management in hospitality operations: A critical review. </a:t>
            </a:r>
            <a:r>
              <a:rPr lang="en-US" sz="1400" i="1" dirty="0">
                <a:solidFill>
                  <a:srgbClr val="FFFFFF"/>
                </a:solidFill>
              </a:rPr>
              <a:t>Tourism Management</a:t>
            </a:r>
            <a:r>
              <a:rPr lang="en-US" sz="1400" dirty="0">
                <a:solidFill>
                  <a:srgbClr val="FFFFFF"/>
                </a:solidFill>
              </a:rPr>
              <a:t>, 71, pp.234–245. Available at: </a:t>
            </a:r>
            <a:r>
              <a:rPr lang="en-US" sz="1400" dirty="0">
                <a:solidFill>
                  <a:srgbClr val="FFFFFF"/>
                </a:solidFill>
                <a:hlinkClick r:id="rId5"/>
              </a:rPr>
              <a:t>https://doi.org/10.1016/j.tourman.2018.10.009</a:t>
            </a:r>
            <a:r>
              <a:rPr lang="en-US" sz="1400" dirty="0">
                <a:solidFill>
                  <a:srgbClr val="FFFFFF"/>
                </a:solidFill>
              </a:rPr>
              <a:t> (Accessed 01 February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FFFFFF"/>
                </a:solidFill>
              </a:rPr>
              <a:t>Goossens, Y., Leverenz, D. and Kuntscher, M. (2022). Waste-tracking tools: A business case for more sustainable and resource-efficient food services. </a:t>
            </a:r>
            <a:r>
              <a:rPr lang="en-US" sz="1400" i="1" dirty="0">
                <a:solidFill>
                  <a:srgbClr val="FFFFFF"/>
                </a:solidFill>
              </a:rPr>
              <a:t>Resources, Conservation &amp; Recycling Advances</a:t>
            </a:r>
            <a:r>
              <a:rPr lang="en-US" sz="1400" dirty="0">
                <a:solidFill>
                  <a:srgbClr val="FFFFFF"/>
                </a:solidFill>
              </a:rPr>
              <a:t>, 15, 200112. Available at: </a:t>
            </a:r>
            <a:r>
              <a:rPr lang="en-US" sz="1400" dirty="0">
                <a:solidFill>
                  <a:srgbClr val="FFFFFF"/>
                </a:solidFill>
                <a:hlinkClick r:id="rId6"/>
              </a:rPr>
              <a:t>https://doi.org/10.1016/j.rcradv.2022.200112</a:t>
            </a:r>
            <a:r>
              <a:rPr lang="en-US" sz="1400" dirty="0">
                <a:solidFill>
                  <a:srgbClr val="FFFFFF"/>
                </a:solidFill>
              </a:rPr>
              <a:t> (Accessed 06 February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FFFFFF"/>
                </a:solidFill>
              </a:rPr>
              <a:t>Jawabreh, O.A., </a:t>
            </a:r>
            <a:r>
              <a:rPr lang="en-US" sz="1400" dirty="0" err="1">
                <a:solidFill>
                  <a:srgbClr val="FFFFFF"/>
                </a:solidFill>
              </a:rPr>
              <a:t>Baadhem</a:t>
            </a:r>
            <a:r>
              <a:rPr lang="en-US" sz="1400" dirty="0">
                <a:solidFill>
                  <a:srgbClr val="FFFFFF"/>
                </a:solidFill>
              </a:rPr>
              <a:t>, A.M., Ali, B.J.A., et al. (2023). The influence of supply chain management strategies on organizational performance in hospitality industry. </a:t>
            </a:r>
            <a:r>
              <a:rPr lang="en-US" sz="1400" i="1" dirty="0">
                <a:solidFill>
                  <a:srgbClr val="FFFFFF"/>
                </a:solidFill>
              </a:rPr>
              <a:t>Applied Mathematics &amp; Information Sciences</a:t>
            </a:r>
            <a:r>
              <a:rPr lang="en-US" sz="1400" dirty="0">
                <a:solidFill>
                  <a:srgbClr val="FFFFFF"/>
                </a:solidFill>
              </a:rPr>
              <a:t>, 17(5), pp.851–858. Available at: </a:t>
            </a:r>
            <a:r>
              <a:rPr lang="en-US" sz="1400" dirty="0">
                <a:solidFill>
                  <a:srgbClr val="FFFFFF"/>
                </a:solidFill>
                <a:hlinkClick r:id="rId7"/>
              </a:rPr>
              <a:t>https://doi.org/10.18576/amis/170511</a:t>
            </a:r>
            <a:r>
              <a:rPr lang="en-US" sz="1400" dirty="0">
                <a:solidFill>
                  <a:srgbClr val="FFFFFF"/>
                </a:solidFill>
              </a:rPr>
              <a:t> (Accessed 27 January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FFFFFF"/>
                </a:solidFill>
              </a:rPr>
              <a:t>Lee, H.-H. and Huang, P.-Y. (2023). Food Waste and Environmental Sustainability of the Hotel Industry in Taiwan. </a:t>
            </a:r>
            <a:r>
              <a:rPr lang="en-US" sz="1400" i="1" dirty="0">
                <a:solidFill>
                  <a:srgbClr val="FFFFFF"/>
                </a:solidFill>
              </a:rPr>
              <a:t>Sustainability,</a:t>
            </a:r>
            <a:r>
              <a:rPr lang="en-US" sz="1400" dirty="0">
                <a:solidFill>
                  <a:srgbClr val="FFFFFF"/>
                </a:solidFill>
              </a:rPr>
              <a:t> 15(21), 15459. Available at: </a:t>
            </a:r>
            <a:r>
              <a:rPr lang="en-US" sz="1400" dirty="0">
                <a:solidFill>
                  <a:srgbClr val="FFFFFF"/>
                </a:solidFill>
                <a:hlinkClick r:id="rId8"/>
              </a:rPr>
              <a:t>https://doi.org/10.3390/su152115459</a:t>
            </a:r>
            <a:r>
              <a:rPr lang="en-US" sz="1400" dirty="0">
                <a:solidFill>
                  <a:srgbClr val="FFFFFF"/>
                </a:solidFill>
              </a:rPr>
              <a:t> (Accessed 26 January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FFFFFF"/>
                </a:solidFill>
              </a:rPr>
              <a:t>Mullins, L.J. (2016). </a:t>
            </a:r>
            <a:r>
              <a:rPr lang="en-US" sz="1400" i="1" dirty="0">
                <a:solidFill>
                  <a:srgbClr val="FFFFFF"/>
                </a:solidFill>
              </a:rPr>
              <a:t>Hospitality Management and </a:t>
            </a:r>
            <a:r>
              <a:rPr lang="en-US" sz="1400" i="1" dirty="0" err="1">
                <a:solidFill>
                  <a:srgbClr val="FFFFFF"/>
                </a:solidFill>
              </a:rPr>
              <a:t>Organisational</a:t>
            </a:r>
            <a:r>
              <a:rPr lang="en-US" sz="1400" i="1" dirty="0">
                <a:solidFill>
                  <a:srgbClr val="FFFFFF"/>
                </a:solidFill>
              </a:rPr>
              <a:t> </a:t>
            </a:r>
            <a:r>
              <a:rPr lang="en-US" sz="1400" i="1" dirty="0" err="1">
                <a:solidFill>
                  <a:srgbClr val="FFFFFF"/>
                </a:solidFill>
              </a:rPr>
              <a:t>Behaviour</a:t>
            </a:r>
            <a:r>
              <a:rPr lang="en-US" sz="1400" dirty="0">
                <a:solidFill>
                  <a:srgbClr val="FFFFFF"/>
                </a:solidFill>
              </a:rPr>
              <a:t>. 5th </a:t>
            </a:r>
            <a:r>
              <a:rPr lang="en-US" sz="1400" dirty="0" err="1">
                <a:solidFill>
                  <a:srgbClr val="FFFFFF"/>
                </a:solidFill>
              </a:rPr>
              <a:t>edn</a:t>
            </a:r>
            <a:r>
              <a:rPr lang="en-US" sz="1400" dirty="0">
                <a:solidFill>
                  <a:srgbClr val="FFFFFF"/>
                </a:solidFill>
              </a:rPr>
              <a:t>. Harlow: Pearson Education.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FFFFFF"/>
                </a:solidFill>
              </a:rPr>
              <a:t>Sakaguchi, L., Pak, N. and Potts, M.D. (2018). Tackling the issue of food waste in restaurants: Options for measurement method, reduction and behavioral change. </a:t>
            </a:r>
            <a:r>
              <a:rPr lang="en-US" sz="1400" i="1" dirty="0">
                <a:solidFill>
                  <a:srgbClr val="FFFFFF"/>
                </a:solidFill>
              </a:rPr>
              <a:t>Journal of Cleaner Production</a:t>
            </a:r>
            <a:r>
              <a:rPr lang="en-US" sz="1400" dirty="0">
                <a:solidFill>
                  <a:srgbClr val="FFFFFF"/>
                </a:solidFill>
              </a:rPr>
              <a:t>, 180, pp.430–436. Available at: </a:t>
            </a:r>
            <a:r>
              <a:rPr lang="en-US" sz="1400" dirty="0">
                <a:solidFill>
                  <a:srgbClr val="FFFFFF"/>
                </a:solidFill>
                <a:hlinkClick r:id="rId9"/>
              </a:rPr>
              <a:t>https://doi.org/10.1016/j.jclepro.2017.12.136</a:t>
            </a:r>
            <a:r>
              <a:rPr lang="en-US" sz="1400" dirty="0">
                <a:solidFill>
                  <a:srgbClr val="FFFFFF"/>
                </a:solidFill>
              </a:rPr>
              <a:t> (Accessed 05 February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 err="1">
                <a:solidFill>
                  <a:srgbClr val="FFFFFF"/>
                </a:solidFill>
              </a:rPr>
              <a:t>SlideModel</a:t>
            </a:r>
            <a:r>
              <a:rPr lang="en-US" sz="1400" dirty="0">
                <a:solidFill>
                  <a:srgbClr val="FFFFFF"/>
                </a:solidFill>
              </a:rPr>
              <a:t> (n.d.). </a:t>
            </a:r>
            <a:r>
              <a:rPr lang="en-US" sz="1400" i="1" dirty="0">
                <a:solidFill>
                  <a:srgbClr val="FFFFFF"/>
                </a:solidFill>
              </a:rPr>
              <a:t>PEST / PESTEL analysis illustration </a:t>
            </a:r>
            <a:r>
              <a:rPr lang="en-US" sz="1400" dirty="0">
                <a:solidFill>
                  <a:srgbClr val="FFFFFF"/>
                </a:solidFill>
              </a:rPr>
              <a:t>[Online image]. </a:t>
            </a:r>
            <a:r>
              <a:rPr lang="en-US" sz="1400" dirty="0" err="1">
                <a:solidFill>
                  <a:srgbClr val="FFFFFF"/>
                </a:solidFill>
              </a:rPr>
              <a:t>SlideModel</a:t>
            </a:r>
            <a:r>
              <a:rPr lang="en-US" sz="1400" dirty="0">
                <a:solidFill>
                  <a:srgbClr val="FFFFFF"/>
                </a:solidFill>
              </a:rPr>
              <a:t>. Available at: </a:t>
            </a:r>
            <a:r>
              <a:rPr lang="en-US" sz="1400" dirty="0">
                <a:solidFill>
                  <a:srgbClr val="FFFFFF"/>
                </a:solidFill>
                <a:hlinkClick r:id="rId10"/>
              </a:rPr>
              <a:t>https://slidemodel.com/wp-content/uploads/02-pest-pestel-analysis-illustration-01-1024x559.png</a:t>
            </a:r>
            <a:r>
              <a:rPr lang="en-US" sz="1400" dirty="0">
                <a:solidFill>
                  <a:srgbClr val="FFFFFF"/>
                </a:solidFill>
              </a:rPr>
              <a:t> (Accessed: 22 February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FFFFFF"/>
                </a:solidFill>
              </a:rPr>
              <a:t>WRAP (2022). </a:t>
            </a:r>
            <a:r>
              <a:rPr lang="en-US" sz="1400" i="1" dirty="0">
                <a:solidFill>
                  <a:srgbClr val="FFFFFF"/>
                </a:solidFill>
              </a:rPr>
              <a:t>Food Waste Reduction Roadmap: Progress Report 2022</a:t>
            </a:r>
            <a:r>
              <a:rPr lang="en-US" sz="1400" dirty="0">
                <a:solidFill>
                  <a:srgbClr val="FFFFFF"/>
                </a:solidFill>
              </a:rPr>
              <a:t>. Available at: </a:t>
            </a:r>
            <a:r>
              <a:rPr lang="en-US" sz="1400" dirty="0">
                <a:solidFill>
                  <a:srgbClr val="FFFFFF"/>
                </a:solidFill>
                <a:hlinkClick r:id="rId11"/>
              </a:rPr>
              <a:t>https://www.wrap.ngo/resources/report/food-waste-reduction-roadmap-progress-report-2022</a:t>
            </a:r>
            <a:r>
              <a:rPr lang="en-US" sz="1400" dirty="0">
                <a:solidFill>
                  <a:srgbClr val="FFFFFF"/>
                </a:solidFill>
              </a:rPr>
              <a:t> (Accessed 03 February 2026).</a:t>
            </a:r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46932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1">
      <a:dk1>
        <a:sysClr val="windowText" lastClr="000000"/>
      </a:dk1>
      <a:lt1>
        <a:sysClr val="window" lastClr="FFFFFF"/>
      </a:lt1>
      <a:dk2>
        <a:srgbClr val="E3C375"/>
      </a:dk2>
      <a:lt2>
        <a:srgbClr val="E7E6E6"/>
      </a:lt2>
      <a:accent1>
        <a:srgbClr val="485441"/>
      </a:accent1>
      <a:accent2>
        <a:srgbClr val="EBFFE4"/>
      </a:accent2>
      <a:accent3>
        <a:srgbClr val="AAC59E"/>
      </a:accent3>
      <a:accent4>
        <a:srgbClr val="7C4B79"/>
      </a:accent4>
      <a:accent5>
        <a:srgbClr val="C59EC3"/>
      </a:accent5>
      <a:accent6>
        <a:srgbClr val="302030"/>
      </a:accent6>
      <a:hlink>
        <a:srgbClr val="0563C1"/>
      </a:hlink>
      <a:folHlink>
        <a:srgbClr val="954F72"/>
      </a:folHlink>
    </a:clrScheme>
    <a:fontScheme name="Custom 74">
      <a:majorFont>
        <a:latin typeface="Avenir Next LT Pro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staurant Pitch Deck_TM16411246_Win32_JC_v4.potx" id="{579F7F05-5F3A-44F6-BAD8-A9CB3AB382EA}" vid="{1F780C43-0257-417B-AF27-9B769DABFAB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8CF18AE-D61A-46A3-9130-AB96E8088727}">
  <ds:schemaRefs>
    <ds:schemaRef ds:uri="http://purl.org/dc/dcmitype/"/>
    <ds:schemaRef ds:uri="http://www.w3.org/XML/1998/namespace"/>
    <ds:schemaRef ds:uri="http://purl.org/dc/elements/1.1/"/>
    <ds:schemaRef ds:uri="http://schemas.microsoft.com/sharepoint/v3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terms/"/>
    <ds:schemaRef ds:uri="71af3243-3dd4-4a8d-8c0d-dd76da1f02a5"/>
    <ds:schemaRef ds:uri="http://schemas.openxmlformats.org/package/2006/metadata/core-properties"/>
    <ds:schemaRef ds:uri="230e9df3-be65-4c73-a93b-d1236ebd677e"/>
    <ds:schemaRef ds:uri="16c05727-aa75-4e4a-9b5f-8a80a1165891"/>
  </ds:schemaRefs>
</ds:datastoreItem>
</file>

<file path=customXml/itemProps2.xml><?xml version="1.0" encoding="utf-8"?>
<ds:datastoreItem xmlns:ds="http://schemas.openxmlformats.org/officeDocument/2006/customXml" ds:itemID="{4509A09C-A249-4D30-8888-26F183AD87D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416BC72-0158-4AB8-9F35-F365C88D29DB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Restaurant pitch deck</Template>
  <TotalTime>0</TotalTime>
  <Words>1156</Words>
  <Application>Microsoft Office PowerPoint</Application>
  <PresentationFormat>Widescreen</PresentationFormat>
  <Paragraphs>136</Paragraphs>
  <Slides>14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Avenir Next LT Pro</vt:lpstr>
      <vt:lpstr>Calibri</vt:lpstr>
      <vt:lpstr>Courier New</vt:lpstr>
      <vt:lpstr>Kunstler Script</vt:lpstr>
      <vt:lpstr>Office Theme</vt:lpstr>
      <vt:lpstr>Food Waste Reduction and Operational Efficiency in the Hospitality Industry</vt:lpstr>
      <vt:lpstr>Research Context and Problem</vt:lpstr>
      <vt:lpstr>Research Aim and Objectives</vt:lpstr>
      <vt:lpstr>Literature Review: Causes of Food Waste in Hospitality</vt:lpstr>
      <vt:lpstr>Literature Review: Operational Impacts of Food Waste</vt:lpstr>
      <vt:lpstr>Literature Review: Critical Gaps and Contextual Limitations</vt:lpstr>
      <vt:lpstr>Methodology</vt:lpstr>
      <vt:lpstr>Theme Impact Analysis: Political and Economic Factors</vt:lpstr>
      <vt:lpstr>Theme Impact Analysis: Social and Technological Factors</vt:lpstr>
      <vt:lpstr>Key Findings</vt:lpstr>
      <vt:lpstr>CONCLUSION</vt:lpstr>
      <vt:lpstr>Recommendations</vt:lpstr>
      <vt:lpstr>Thank You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Beatrice Gherasim</dc:creator>
  <cp:lastModifiedBy>Beatrice Gherasim</cp:lastModifiedBy>
  <cp:revision>1</cp:revision>
  <dcterms:created xsi:type="dcterms:W3CDTF">2026-02-16T16:43:00Z</dcterms:created>
  <dcterms:modified xsi:type="dcterms:W3CDTF">2026-02-22T18:32:17Z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