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AD6489-9C26-E144-AF67-7530A7B95B49}" v="2" dt="2022-11-09T23:07:00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47"/>
    <p:restoredTop sz="94239"/>
  </p:normalViewPr>
  <p:slideViewPr>
    <p:cSldViewPr snapToGrid="0">
      <p:cViewPr>
        <p:scale>
          <a:sx n="87" d="100"/>
          <a:sy n="87" d="100"/>
        </p:scale>
        <p:origin x="73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 Farhana Shikder Uddin (2109302)" userId="44c22003-36f4-41c3-aec5-19edbf22df95" providerId="ADAL" clId="{6CAD6489-9C26-E144-AF67-7530A7B95B49}"/>
    <pc:docChg chg="custSel addSld modSld sldOrd">
      <pc:chgData name="Musa Farhana Shikder Uddin (2109302)" userId="44c22003-36f4-41c3-aec5-19edbf22df95" providerId="ADAL" clId="{6CAD6489-9C26-E144-AF67-7530A7B95B49}" dt="2022-11-09T23:09:53.222" v="47" actId="14100"/>
      <pc:docMkLst>
        <pc:docMk/>
      </pc:docMkLst>
      <pc:sldChg chg="addSp modSp mod ord modAnim">
        <pc:chgData name="Musa Farhana Shikder Uddin (2109302)" userId="44c22003-36f4-41c3-aec5-19edbf22df95" providerId="ADAL" clId="{6CAD6489-9C26-E144-AF67-7530A7B95B49}" dt="2022-11-09T23:08:17.071" v="18" actId="1076"/>
        <pc:sldMkLst>
          <pc:docMk/>
          <pc:sldMk cId="3159915837" sldId="256"/>
        </pc:sldMkLst>
        <pc:spChg chg="mod">
          <ac:chgData name="Musa Farhana Shikder Uddin (2109302)" userId="44c22003-36f4-41c3-aec5-19edbf22df95" providerId="ADAL" clId="{6CAD6489-9C26-E144-AF67-7530A7B95B49}" dt="2022-11-09T23:08:12.193" v="17" actId="1076"/>
          <ac:spMkLst>
            <pc:docMk/>
            <pc:sldMk cId="3159915837" sldId="256"/>
            <ac:spMk id="3" creationId="{4D0C4BAA-7575-8239-E884-2BC21219C089}"/>
          </ac:spMkLst>
        </pc:spChg>
        <pc:picChg chg="add mod">
          <ac:chgData name="Musa Farhana Shikder Uddin (2109302)" userId="44c22003-36f4-41c3-aec5-19edbf22df95" providerId="ADAL" clId="{6CAD6489-9C26-E144-AF67-7530A7B95B49}" dt="2022-11-09T23:08:17.071" v="18" actId="1076"/>
          <ac:picMkLst>
            <pc:docMk/>
            <pc:sldMk cId="3159915837" sldId="256"/>
            <ac:picMk id="4" creationId="{32B666EB-9E69-07AF-5EF9-BB4A512EC4D1}"/>
          </ac:picMkLst>
        </pc:picChg>
      </pc:sldChg>
      <pc:sldChg chg="addSp delSp modSp new mod setBg delAnim modAnim">
        <pc:chgData name="Musa Farhana Shikder Uddin (2109302)" userId="44c22003-36f4-41c3-aec5-19edbf22df95" providerId="ADAL" clId="{6CAD6489-9C26-E144-AF67-7530A7B95B49}" dt="2022-11-09T23:09:53.222" v="47" actId="14100"/>
        <pc:sldMkLst>
          <pc:docMk/>
          <pc:sldMk cId="4018447141" sldId="257"/>
        </pc:sldMkLst>
        <pc:spChg chg="del">
          <ac:chgData name="Musa Farhana Shikder Uddin (2109302)" userId="44c22003-36f4-41c3-aec5-19edbf22df95" providerId="ADAL" clId="{6CAD6489-9C26-E144-AF67-7530A7B95B49}" dt="2022-11-09T23:06:00.450" v="5" actId="478"/>
          <ac:spMkLst>
            <pc:docMk/>
            <pc:sldMk cId="4018447141" sldId="257"/>
            <ac:spMk id="2" creationId="{C5C4F8B2-940F-96F8-EAF3-315F837ED097}"/>
          </ac:spMkLst>
        </pc:spChg>
        <pc:spChg chg="mod">
          <ac:chgData name="Musa Farhana Shikder Uddin (2109302)" userId="44c22003-36f4-41c3-aec5-19edbf22df95" providerId="ADAL" clId="{6CAD6489-9C26-E144-AF67-7530A7B95B49}" dt="2022-11-09T23:09:53.222" v="47" actId="14100"/>
          <ac:spMkLst>
            <pc:docMk/>
            <pc:sldMk cId="4018447141" sldId="257"/>
            <ac:spMk id="3" creationId="{BF3104A7-770F-0E5F-88E5-F3B3C856FC88}"/>
          </ac:spMkLst>
        </pc:spChg>
        <pc:spChg chg="add">
          <ac:chgData name="Musa Farhana Shikder Uddin (2109302)" userId="44c22003-36f4-41c3-aec5-19edbf22df95" providerId="ADAL" clId="{6CAD6489-9C26-E144-AF67-7530A7B95B49}" dt="2022-11-09T23:08:56.454" v="25" actId="26606"/>
          <ac:spMkLst>
            <pc:docMk/>
            <pc:sldMk cId="4018447141" sldId="257"/>
            <ac:spMk id="8" creationId="{2B566528-1B12-4246-9431-5C2D7D081168}"/>
          </ac:spMkLst>
        </pc:spChg>
        <pc:spChg chg="add">
          <ac:chgData name="Musa Farhana Shikder Uddin (2109302)" userId="44c22003-36f4-41c3-aec5-19edbf22df95" providerId="ADAL" clId="{6CAD6489-9C26-E144-AF67-7530A7B95B49}" dt="2022-11-09T23:08:56.454" v="25" actId="26606"/>
          <ac:spMkLst>
            <pc:docMk/>
            <pc:sldMk cId="4018447141" sldId="257"/>
            <ac:spMk id="10" creationId="{2E80C965-DB6D-4F81-9E9E-B027384D0BD6}"/>
          </ac:spMkLst>
        </pc:spChg>
        <pc:spChg chg="add">
          <ac:chgData name="Musa Farhana Shikder Uddin (2109302)" userId="44c22003-36f4-41c3-aec5-19edbf22df95" providerId="ADAL" clId="{6CAD6489-9C26-E144-AF67-7530A7B95B49}" dt="2022-11-09T23:08:56.454" v="25" actId="26606"/>
          <ac:spMkLst>
            <pc:docMk/>
            <pc:sldMk cId="4018447141" sldId="257"/>
            <ac:spMk id="12" creationId="{A580F890-B085-4E95-96AA-55AEBEC5CE6E}"/>
          </ac:spMkLst>
        </pc:spChg>
        <pc:spChg chg="add">
          <ac:chgData name="Musa Farhana Shikder Uddin (2109302)" userId="44c22003-36f4-41c3-aec5-19edbf22df95" providerId="ADAL" clId="{6CAD6489-9C26-E144-AF67-7530A7B95B49}" dt="2022-11-09T23:08:56.454" v="25" actId="26606"/>
          <ac:spMkLst>
            <pc:docMk/>
            <pc:sldMk cId="4018447141" sldId="257"/>
            <ac:spMk id="14" creationId="{D3F51FEB-38FB-4F6C-9F7B-2F2AFAB65463}"/>
          </ac:spMkLst>
        </pc:spChg>
        <pc:spChg chg="add">
          <ac:chgData name="Musa Farhana Shikder Uddin (2109302)" userId="44c22003-36f4-41c3-aec5-19edbf22df95" providerId="ADAL" clId="{6CAD6489-9C26-E144-AF67-7530A7B95B49}" dt="2022-11-09T23:08:56.454" v="25" actId="26606"/>
          <ac:spMkLst>
            <pc:docMk/>
            <pc:sldMk cId="4018447141" sldId="257"/>
            <ac:spMk id="16" creationId="{1E547BA6-BAE0-43BB-A7CA-60F69CE252F0}"/>
          </ac:spMkLst>
        </pc:spChg>
        <pc:picChg chg="add del mod">
          <ac:chgData name="Musa Farhana Shikder Uddin (2109302)" userId="44c22003-36f4-41c3-aec5-19edbf22df95" providerId="ADAL" clId="{6CAD6489-9C26-E144-AF67-7530A7B95B49}" dt="2022-11-09T23:06:47.364" v="10" actId="21"/>
          <ac:picMkLst>
            <pc:docMk/>
            <pc:sldMk cId="4018447141" sldId="257"/>
            <ac:picMk id="4" creationId="{A8C39A23-F486-11FC-0048-F03E1F14DE0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BFB5B-A6C1-09B6-D60C-B1C1CE573C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1A0579-AB60-E1B8-C943-17BD1609AB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A652B-A2E5-02A0-5813-DCB53E314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14123-403C-CB30-909D-5968DB649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B8FAD-C8BB-AA2D-616C-96759B6A9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931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6A41A-4179-473C-0A8E-56A7C86D1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A2AC5-103B-5A07-0314-7AA51C739B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5F9180-623E-687E-2772-5006E22FA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73647-721F-B740-9DE5-7F3F666BA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BEFC8-7198-4EE7-8F6F-A2CE3DB23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426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565CB-E094-66B1-9785-347C71DE8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D08AB-E3E0-4D60-1657-EC458774F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DD878A-886D-F097-770D-E2D3EF11C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7E2C5-0989-8D55-0EFF-CF87FD028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4B89B-77DD-2AF7-04B9-8FCD3237E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658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34E1F-1763-A90D-65AB-400B505EB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451A3-BA9E-82CC-49ED-85103209D9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AE3494-3B08-8802-B0D7-BEC48E364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0B01D2-C796-4089-0C7C-29A4A80BB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179B9-621D-B2CC-E0C3-2DEA88D36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892397-B40F-0447-FEC4-BA84145C8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084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296EA-6F69-AFF8-5295-BAE8D4182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E8C21B-99BA-31FA-6EB1-10DB091660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3567C0-C752-8C44-74C3-B524EE33E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D2FABF-2B6D-8123-5AF1-3443391912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8E1DE5-5288-497E-AD85-0EF7BCCA2F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8C53B1-6556-2629-9E48-CA8689C32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EA7417-9D67-6EB9-AFBB-B898392B7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295A41-F31B-48CE-A10D-36D8F85B3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309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1F56A-545C-8769-4404-16074F7B1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823A1C-AEB8-8711-3EF3-D4DC1F347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09936C-CF0F-2C52-3C3A-42CF35852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1AB92D-4F93-330E-21B0-947C9F4DA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369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31B42E-AF69-E31A-DA0D-8D3027153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477F0D-587D-0132-21FD-13D3DFC5E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CAAC87-9405-1FE5-C937-FE69838CF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19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67E42-FF7A-91BA-0350-E4231A207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B59CA-CD7E-9737-3952-FBBA09734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C24FA-5306-903F-D2EE-5BE7953C13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59B818-70F8-0173-8F57-6B70ABA71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CC3FAD-6090-9549-3D17-4E71545D2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2963C-47BF-2A66-C377-7E382A3CC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316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C85F9-3805-8477-322C-549CEA21F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78CC4D-A82F-31F4-F3B7-14CB8D135F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BAA23-1FCE-AFBD-A2EF-A821146F19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8E4EF9-C829-42D9-F8CB-0C08C512B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CF08C-EEC7-1CEE-CD59-FFEE212BF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3428BA-6AE9-5DD0-CC1A-ABD37D717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81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54E6B-93F2-2507-1C30-70F7613F0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0579C-3703-4503-69BE-35B7FAD99D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F2220-1FC8-4842-E5B7-4FA66F054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FA205A-F0C8-D563-13E7-A6E51A90D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80053-EEF7-80EA-F5C0-9947C60A3B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463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54868-5088-D6FF-F36F-9F55FEC1D4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8C14A3-3E60-C3E7-C7B0-AA58519A1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63BFB-8A3B-FE6F-3ED1-1FCDC6A72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3EF60-4EAB-BA81-9ACC-51C3FB57B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A6CAF-7764-50CA-A51B-BE61F0EAF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563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FADD7E-77FC-C419-C9AF-00E9C6372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5A5B7-7DFC-9327-A90D-ABCC2EB7A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3C9E-83B0-8CE8-6FFF-EBB4909CC3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F3695-E44D-4F4F-9573-0B17B26E1AB3}" type="datetimeFigureOut">
              <a:rPr lang="en-US" smtClean="0"/>
              <a:t>11/8/22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2EFC3-2FB3-CE4F-A3AB-2D42083052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69A3AD-61D8-1DE8-DB50-D49FB57E30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2AC1A1-FEB0-0043-9297-92AB2E940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12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mailto:2109301@student.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104A7-770F-0E5F-88E5-F3B3C856F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700" y="899651"/>
            <a:ext cx="10905066" cy="5415201"/>
          </a:xfrm>
        </p:spPr>
        <p:txBody>
          <a:bodyPr>
            <a:normAutofit/>
          </a:bodyPr>
          <a:lstStyle/>
          <a:p>
            <a:endParaRPr lang="en-GB" sz="20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Name: Foreign Languages &amp; Cultural Awareness </a:t>
            </a:r>
          </a:p>
          <a:p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Spanish – </a:t>
            </a:r>
            <a:r>
              <a:rPr lang="en-GB" sz="2000" b="1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Español</a:t>
            </a:r>
            <a:endParaRPr lang="en-GB" sz="20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code: BMIH5003</a:t>
            </a:r>
          </a:p>
          <a:p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</a:t>
            </a:r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ame: Musa Farhana Shikder Uddin</a:t>
            </a:r>
          </a:p>
          <a:p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No: 2109301</a:t>
            </a:r>
          </a:p>
          <a:p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email: </a:t>
            </a:r>
            <a:r>
              <a:rPr lang="en-GB" sz="20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2"/>
              </a:rPr>
              <a:t>2109301@student.uwtsd.ac.uk</a:t>
            </a:r>
            <a:endParaRPr lang="en-GB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Name: Rodrigo Aguilera</a:t>
            </a:r>
          </a:p>
          <a:p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email: </a:t>
            </a:r>
            <a:r>
              <a:rPr lang="en-GB" sz="2000" u="sng" strike="noStrike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3" tooltip="mailto:Rodrigo.faguilera@uwtsd.ac.uk"/>
              </a:rPr>
              <a:t>Rodrigo.faguilera@uwtsd.ac.uk</a:t>
            </a:r>
            <a:endParaRPr lang="en-GB" sz="2000" u="sng" strike="noStrike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sz="20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447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D0C4BAA-7575-8239-E884-2BC21219C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890" y="796413"/>
            <a:ext cx="7266039" cy="5862944"/>
          </a:xfrm>
        </p:spPr>
        <p:txBody>
          <a:bodyPr>
            <a:normAutofit fontScale="92500" lnSpcReduction="1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Buenos días! </a:t>
            </a:r>
            <a:r>
              <a:rPr lang="es-ES" sz="2200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Shikder </a:t>
            </a:r>
            <a:r>
              <a:rPr lang="es-ES" sz="2200" dirty="0" err="1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RestHouse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. Como le puedo ayudar?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Buenos días! Me gustaría reservar una habitación en el hotel.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Me llamo Musa </a:t>
            </a:r>
            <a:r>
              <a:rPr lang="es-ES" sz="2200" b="0" i="0" u="none" strike="noStrike" kern="1200" cap="none" spc="0" baseline="0" dirty="0" err="1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Farhana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Muy bien Señora </a:t>
            </a:r>
            <a:r>
              <a:rPr lang="es-ES" sz="2200" b="0" i="0" u="none" strike="noStrike" kern="1200" cap="none" spc="0" baseline="0" dirty="0" err="1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Farhana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. Para cuantas personas?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Para</a:t>
            </a:r>
            <a:r>
              <a:rPr lang="es-ES" sz="2200" b="0" i="0" u="none" strike="noStrike" kern="1200" cap="none" spc="0" baseline="0" dirty="0">
                <a:solidFill>
                  <a:srgbClr val="FF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s-ES" sz="2200" b="0" i="0" u="none" strike="noStrike" kern="1200" cap="none" spc="0" baseline="0" dirty="0">
                <a:uFillTx/>
                <a:ea typeface="Tahoma" panose="020B0604030504040204" pitchFamily="34" charset="0"/>
                <a:cs typeface="Tahoma" panose="020B0604030504040204" pitchFamily="34" charset="0"/>
              </a:rPr>
              <a:t>tres</a:t>
            </a:r>
            <a:r>
              <a:rPr lang="es-ES" sz="2200" b="0" i="0" u="none" strike="noStrike" kern="1200" cap="none" spc="0" baseline="0" dirty="0">
                <a:solidFill>
                  <a:srgbClr val="FF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Una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Cama doble o dos individuales? </a:t>
            </a:r>
            <a:endParaRPr lang="es-ES" sz="2200" i="1" dirty="0">
              <a:solidFill>
                <a:srgbClr val="FF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</a:t>
            </a:r>
            <a:r>
              <a:rPr lang="es-ES" sz="2200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Dos 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camas dobles.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Para el </a:t>
            </a:r>
            <a:r>
              <a:rPr lang="es-ES" sz="2200" b="0" i="0" u="none" strike="noStrike" kern="1200" cap="none" spc="0" baseline="0" dirty="0">
                <a:uFillTx/>
                <a:ea typeface="Tahoma" panose="020B0604030504040204" pitchFamily="34" charset="0"/>
                <a:cs typeface="Tahoma" panose="020B0604030504040204" pitchFamily="34" charset="0"/>
              </a:rPr>
              <a:t>dos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 de</a:t>
            </a:r>
            <a:r>
              <a:rPr lang="es-ES" sz="2200" b="0" i="0" u="none" strike="noStrike" kern="1200" cap="none" spc="0" baseline="0" dirty="0">
                <a:uFillTx/>
                <a:ea typeface="Tahoma" panose="020B0604030504040204" pitchFamily="34" charset="0"/>
                <a:cs typeface="Tahoma" panose="020B0604030504040204" pitchFamily="34" charset="0"/>
              </a:rPr>
              <a:t> Febrero </a:t>
            </a: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de Dos mil veintidós (2022)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Por cuantas noches?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Por ocho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Bueno. Todo esta reservado. </a:t>
            </a:r>
            <a:endParaRPr lang="es-ES" sz="2200" b="0" i="1" u="none" strike="noStrike" kern="1200" cap="none" spc="0" baseline="0" dirty="0">
              <a:solidFill>
                <a:srgbClr val="FF0000"/>
              </a:solidFill>
              <a:uFillTx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2200" b="0" i="0" u="none" strike="noStrike" kern="1200" cap="none" spc="0" baseline="0" dirty="0">
                <a:solidFill>
                  <a:srgbClr val="000000"/>
                </a:solidFill>
                <a:uFillTx/>
                <a:ea typeface="Tahoma" panose="020B0604030504040204" pitchFamily="34" charset="0"/>
                <a:cs typeface="Tahoma" panose="020B0604030504040204" pitchFamily="34" charset="0"/>
              </a:rPr>
              <a:t>Recepcionista: 	Muchas gracias. Adiós. </a:t>
            </a:r>
          </a:p>
          <a:p>
            <a:endParaRPr lang="en-US" dirty="0"/>
          </a:p>
        </p:txBody>
      </p:sp>
      <p:pic>
        <p:nvPicPr>
          <p:cNvPr id="4" name="Audio Recording 9 Nov 2022 at 23:06:13">
            <a:hlinkClick r:id="" action="ppaction://media"/>
            <a:extLst>
              <a:ext uri="{FF2B5EF4-FFF2-40B4-BE49-F238E27FC236}">
                <a16:creationId xmlns:a16="http://schemas.microsoft.com/office/drawing/2014/main" id="{32B666EB-9E69-07AF-5EF9-BB4A512EC4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95310" y="7226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91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2080</TotalTime>
  <Words>230</Words>
  <Application>Microsoft Macintosh PowerPoint</Application>
  <PresentationFormat>Widescreen</PresentationFormat>
  <Paragraphs>26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Verdana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Musa Farhana Shikder Uddin (2109302)</dc:creator>
  <cp:lastModifiedBy>Musa Farhana Shikder Uddin (2109302)</cp:lastModifiedBy>
  <cp:revision>1</cp:revision>
  <dcterms:created xsi:type="dcterms:W3CDTF">2022-11-08T12:29:10Z</dcterms:created>
  <dcterms:modified xsi:type="dcterms:W3CDTF">2022-11-09T23:10:03Z</dcterms:modified>
</cp:coreProperties>
</file>