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-318" y="9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81941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3430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E7B58-80A5-474E-8AA4-109D128B49BE}" type="datetimeFigureOut">
              <a:rPr lang="en-GB" smtClean="0"/>
              <a:t>22/05/2022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448BE6-63D9-4EBD-A85B-69C0A06F33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7680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E7B58-80A5-474E-8AA4-109D128B49BE}" type="datetimeFigureOut">
              <a:rPr lang="en-GB" smtClean="0"/>
              <a:t>22/05/2022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448BE6-63D9-4EBD-A85B-69C0A06F33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91916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E7B58-80A5-474E-8AA4-109D128B49BE}" type="datetimeFigureOut">
              <a:rPr lang="en-GB" smtClean="0"/>
              <a:t>22/05/2022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448BE6-63D9-4EBD-A85B-69C0A06F33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55776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E7B58-80A5-474E-8AA4-109D128B49BE}" type="datetimeFigureOut">
              <a:rPr lang="en-GB" smtClean="0"/>
              <a:t>22/05/2022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448BE6-63D9-4EBD-A85B-69C0A06F33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72643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E7B58-80A5-474E-8AA4-109D128B49BE}" type="datetimeFigureOut">
              <a:rPr lang="en-GB" smtClean="0"/>
              <a:t>22/05/2022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448BE6-63D9-4EBD-A85B-69C0A06F33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63699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E7B58-80A5-474E-8AA4-109D128B49BE}" type="datetimeFigureOut">
              <a:rPr lang="en-GB" smtClean="0"/>
              <a:t>22/05/2022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448BE6-63D9-4EBD-A85B-69C0A06F33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51560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E7B58-80A5-474E-8AA4-109D128B49BE}" type="datetimeFigureOut">
              <a:rPr lang="en-GB" smtClean="0"/>
              <a:t>22/05/2022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448BE6-63D9-4EBD-A85B-69C0A06F33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59825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E7B58-80A5-474E-8AA4-109D128B49BE}" type="datetimeFigureOut">
              <a:rPr lang="en-GB" smtClean="0"/>
              <a:t>22/05/2022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448BE6-63D9-4EBD-A85B-69C0A06F33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11476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E7B58-80A5-474E-8AA4-109D128B49BE}" type="datetimeFigureOut">
              <a:rPr lang="en-GB" smtClean="0"/>
              <a:t>22/05/2022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448BE6-63D9-4EBD-A85B-69C0A06F33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41496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BCB4B-D477-4167-B8E8-5FBADFEEA2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98A4EC-A242-4C4A-B827-77AF893798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0B1BC6-5BC7-4E6C-833D-B99FF4488F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E7B58-80A5-474E-8AA4-109D128B49BE}" type="datetimeFigureOut">
              <a:rPr lang="en-GB" smtClean="0"/>
              <a:t>22/05/2022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9B4548-0449-4501-8730-B1B8D78A1E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B9C816-D100-4280-946B-32870D3144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448BE6-63D9-4EBD-A85B-69C0A06F33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37219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5E7B58-80A5-474E-8AA4-109D128B49BE}" type="datetimeFigureOut">
              <a:rPr lang="en-GB" smtClean="0"/>
              <a:t>22/05/2022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448BE6-63D9-4EBD-A85B-69C0A06F3389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10716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12.xml"/><Relationship Id="rId1" Type="http://schemas.openxmlformats.org/officeDocument/2006/relationships/video" Target="https://www.youtube.com/embed/tStXi7f7Vgk?feature=oembed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12.xml"/><Relationship Id="rId1" Type="http://schemas.openxmlformats.org/officeDocument/2006/relationships/video" Target="https://www.youtube.com/embed/8nVady7A3Qo?feature=oembed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12.xml"/><Relationship Id="rId1" Type="http://schemas.openxmlformats.org/officeDocument/2006/relationships/video" Target="https://www.youtube.com/embed/VoLXWlfiq1g?feature=oembed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12.xml"/><Relationship Id="rId1" Type="http://schemas.openxmlformats.org/officeDocument/2006/relationships/video" Target="https://www.youtube.com/embed/30VMIEmA114?feature=oembed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12.xml"/><Relationship Id="rId1" Type="http://schemas.openxmlformats.org/officeDocument/2006/relationships/video" Target="https://www.youtube.com/embed/HQVZgpyVQ78?feature=oemb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796167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8F8B79-62E9-422B-BFF9-318B946433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232117"/>
            <a:ext cx="10515600" cy="1325563"/>
          </a:xfrm>
        </p:spPr>
        <p:txBody>
          <a:bodyPr/>
          <a:lstStyle/>
          <a:p>
            <a:r>
              <a:rPr lang="en-GB" dirty="0"/>
              <a:t>STOPP Technique</a:t>
            </a:r>
          </a:p>
        </p:txBody>
      </p:sp>
      <p:pic>
        <p:nvPicPr>
          <p:cNvPr id="4" name="Online Media 3" title="The STOPP Technique">
            <a:hlinkClick r:id="" action="ppaction://media"/>
            <a:extLst>
              <a:ext uri="{FF2B5EF4-FFF2-40B4-BE49-F238E27FC236}">
                <a16:creationId xmlns:a16="http://schemas.microsoft.com/office/drawing/2014/main" id="{6EDEBA80-22A2-4651-83C9-FB963119A738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923685" y="698940"/>
            <a:ext cx="7861589" cy="444179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0225726-8E16-4E40-A53B-9F774F252BE6}"/>
              </a:ext>
            </a:extLst>
          </p:cNvPr>
          <p:cNvSpPr txBox="1"/>
          <p:nvPr/>
        </p:nvSpPr>
        <p:spPr>
          <a:xfrm>
            <a:off x="6435024" y="5117924"/>
            <a:ext cx="609719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2800" dirty="0"/>
              <a:t>Norfolk and Suffolk NHS Trust (2022)</a:t>
            </a:r>
          </a:p>
        </p:txBody>
      </p:sp>
    </p:spTree>
    <p:extLst>
      <p:ext uri="{BB962C8B-B14F-4D97-AF65-F5344CB8AC3E}">
        <p14:creationId xmlns:p14="http://schemas.microsoft.com/office/powerpoint/2010/main" val="3437315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6705D9-E002-4C3C-853B-754530DCED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296276"/>
            <a:ext cx="10515600" cy="1325563"/>
          </a:xfrm>
        </p:spPr>
        <p:txBody>
          <a:bodyPr/>
          <a:lstStyle/>
          <a:p>
            <a:r>
              <a:rPr lang="en-GB" dirty="0"/>
              <a:t>TIPP Technique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75BE8F-6B24-41E4-9B63-87F1549CA3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10081" y="5241478"/>
            <a:ext cx="10515600" cy="66513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Norfolk and Suffolk NHS Trust (2022)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Online Media 3" title="The TIPP Technique">
            <a:hlinkClick r:id="" action="ppaction://media"/>
            <a:extLst>
              <a:ext uri="{FF2B5EF4-FFF2-40B4-BE49-F238E27FC236}">
                <a16:creationId xmlns:a16="http://schemas.microsoft.com/office/drawing/2014/main" id="{D539CA9D-8BAC-4CEB-AE73-4C1844FF33A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011276" y="666360"/>
            <a:ext cx="8097555" cy="45751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0463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BACC41-3261-4A5F-A4CA-F17967EF4C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281353"/>
            <a:ext cx="10515600" cy="1325563"/>
          </a:xfrm>
        </p:spPr>
        <p:txBody>
          <a:bodyPr/>
          <a:lstStyle/>
          <a:p>
            <a:r>
              <a:rPr lang="en-GB" dirty="0"/>
              <a:t>The Opposite Actions Technique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4A74C0-CBCE-403B-8131-EB493137F5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4811" y="3429000"/>
            <a:ext cx="10515600" cy="231741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3300" dirty="0"/>
              <a:t>Norfolk and Suffolk NHS Trust (2022)</a:t>
            </a:r>
          </a:p>
        </p:txBody>
      </p:sp>
      <p:pic>
        <p:nvPicPr>
          <p:cNvPr id="4" name="Online Media 3" title="The Opposite Actions Technique">
            <a:hlinkClick r:id="" action="ppaction://media"/>
            <a:extLst>
              <a:ext uri="{FF2B5EF4-FFF2-40B4-BE49-F238E27FC236}">
                <a16:creationId xmlns:a16="http://schemas.microsoft.com/office/drawing/2014/main" id="{3CFB7BBF-58EB-4415-AC9F-4DC09FC0C4D3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838200" y="741754"/>
            <a:ext cx="7911756" cy="44701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2295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330D4D-A536-4940-82BA-FC1DDEA26C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311079"/>
            <a:ext cx="10515600" cy="1325563"/>
          </a:xfrm>
        </p:spPr>
        <p:txBody>
          <a:bodyPr/>
          <a:lstStyle/>
          <a:p>
            <a:r>
              <a:rPr lang="en-GB" dirty="0"/>
              <a:t>5-4-3-2-1 Method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B90096-41C7-41ED-A010-123B1219CC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Online Media 3" title="The 5-4-3-2-1 Method: A Grounding Exercise to Manage Anxiety">
            <a:hlinkClick r:id="" action="ppaction://media"/>
            <a:extLst>
              <a:ext uri="{FF2B5EF4-FFF2-40B4-BE49-F238E27FC236}">
                <a16:creationId xmlns:a16="http://schemas.microsoft.com/office/drawing/2014/main" id="{3E481FFC-B615-493A-87A0-346DE900C540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912465" y="681037"/>
            <a:ext cx="8273738" cy="467466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29257C0-A92D-4631-990E-1FAA9100870F}"/>
              </a:ext>
            </a:extLst>
          </p:cNvPr>
          <p:cNvSpPr txBox="1"/>
          <p:nvPr/>
        </p:nvSpPr>
        <p:spPr>
          <a:xfrm>
            <a:off x="6611581" y="5243111"/>
            <a:ext cx="629007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2800" dirty="0"/>
              <a:t>The Partnership in Education (2019)</a:t>
            </a:r>
          </a:p>
        </p:txBody>
      </p:sp>
    </p:spTree>
    <p:extLst>
      <p:ext uri="{BB962C8B-B14F-4D97-AF65-F5344CB8AC3E}">
        <p14:creationId xmlns:p14="http://schemas.microsoft.com/office/powerpoint/2010/main" val="1035701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7821AB-9AA5-4D7E-8A99-B09E347F92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369095"/>
            <a:ext cx="10515600" cy="1325563"/>
          </a:xfrm>
        </p:spPr>
        <p:txBody>
          <a:bodyPr/>
          <a:lstStyle/>
          <a:p>
            <a:r>
              <a:rPr lang="en-GB" dirty="0"/>
              <a:t>5 Finger Breathing</a:t>
            </a:r>
          </a:p>
        </p:txBody>
      </p:sp>
      <p:pic>
        <p:nvPicPr>
          <p:cNvPr id="4" name="Online Media 3" title="Five Finger Breathing | a simple guided breathing exercise for kids">
            <a:hlinkClick r:id="" action="ppaction://media"/>
            <a:extLst>
              <a:ext uri="{FF2B5EF4-FFF2-40B4-BE49-F238E27FC236}">
                <a16:creationId xmlns:a16="http://schemas.microsoft.com/office/drawing/2014/main" id="{5E5A4459-C8E4-44CF-BFB6-6787EDCA0E05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978609" y="607427"/>
            <a:ext cx="8292000" cy="466389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40D0492-A07D-47BF-B9E0-7A7515EF6E02}"/>
              </a:ext>
            </a:extLst>
          </p:cNvPr>
          <p:cNvSpPr txBox="1"/>
          <p:nvPr/>
        </p:nvSpPr>
        <p:spPr>
          <a:xfrm>
            <a:off x="8068355" y="5176609"/>
            <a:ext cx="629007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2800" dirty="0" err="1"/>
              <a:t>Knightsmith</a:t>
            </a:r>
            <a:r>
              <a:rPr lang="en-GB" sz="2800" dirty="0"/>
              <a:t> (2019)</a:t>
            </a:r>
          </a:p>
        </p:txBody>
      </p:sp>
    </p:spTree>
    <p:extLst>
      <p:ext uri="{BB962C8B-B14F-4D97-AF65-F5344CB8AC3E}">
        <p14:creationId xmlns:p14="http://schemas.microsoft.com/office/powerpoint/2010/main" val="6933112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Single blank uwtsd slid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ingle blank uwtsd slide" id="{63B78AFE-6908-47F4-94CA-38BE76BA7FB0}" vid="{D0D6606E-BC62-468E-8BA2-A11261927C4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Blank Powerpoint</Template>
  <TotalTime>0</TotalTime>
  <Words>49</Words>
  <Application>Microsoft Office PowerPoint</Application>
  <PresentationFormat>Widescreen</PresentationFormat>
  <Paragraphs>16</Paragraphs>
  <Slides>6</Slides>
  <Notes>0</Notes>
  <HiddenSlides>0</HiddenSlides>
  <MMClips>5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Calibri Light</vt:lpstr>
      <vt:lpstr>Times</vt:lpstr>
      <vt:lpstr>Single blank uwtsd slide</vt:lpstr>
      <vt:lpstr>PowerPoint Presentation</vt:lpstr>
      <vt:lpstr>STOPP Technique</vt:lpstr>
      <vt:lpstr>TIPP Technique</vt:lpstr>
      <vt:lpstr>The Opposite Actions Technique</vt:lpstr>
      <vt:lpstr>5-4-3-2-1 Method</vt:lpstr>
      <vt:lpstr>5 Finger Breathing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Natasha Young</dc:creator>
  <cp:lastModifiedBy>Natasha Young</cp:lastModifiedBy>
  <cp:revision>3</cp:revision>
  <dcterms:created xsi:type="dcterms:W3CDTF">2022-05-19T14:49:10Z</dcterms:created>
  <dcterms:modified xsi:type="dcterms:W3CDTF">2022-05-23T10:43:44Z</dcterms:modified>
</cp:coreProperties>
</file>