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F4386-1BAD-4BE4-B682-06F71F7C99E7}" type="datetimeFigureOut">
              <a:rPr lang="en-GB" smtClean="0"/>
              <a:pPr/>
              <a:t>29/08/2018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329DA-A698-4FCF-ACAB-539C0A95606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F4386-1BAD-4BE4-B682-06F71F7C99E7}" type="datetimeFigureOut">
              <a:rPr lang="en-GB" smtClean="0"/>
              <a:pPr/>
              <a:t>29/08/2018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329DA-A698-4FCF-ACAB-539C0A9560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F4386-1BAD-4BE4-B682-06F71F7C99E7}" type="datetimeFigureOut">
              <a:rPr lang="en-GB" smtClean="0"/>
              <a:pPr/>
              <a:t>29/08/2018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A8329DA-A698-4FCF-ACAB-539C0A9560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F4386-1BAD-4BE4-B682-06F71F7C99E7}" type="datetimeFigureOut">
              <a:rPr lang="en-GB" smtClean="0"/>
              <a:pPr/>
              <a:t>29/08/2018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329DA-A698-4FCF-ACAB-539C0A9560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F4386-1BAD-4BE4-B682-06F71F7C99E7}" type="datetimeFigureOut">
              <a:rPr lang="en-GB" smtClean="0"/>
              <a:pPr/>
              <a:t>29/08/2018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329DA-A698-4FCF-ACAB-539C0A9560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F4386-1BAD-4BE4-B682-06F71F7C99E7}" type="datetimeFigureOut">
              <a:rPr lang="en-GB" smtClean="0"/>
              <a:pPr/>
              <a:t>29/08/2018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329DA-A698-4FCF-ACAB-539C0A9560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F4386-1BAD-4BE4-B682-06F71F7C99E7}" type="datetimeFigureOut">
              <a:rPr lang="en-GB" smtClean="0"/>
              <a:pPr/>
              <a:t>29/08/2018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329DA-A698-4FCF-ACAB-539C0A9560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F4386-1BAD-4BE4-B682-06F71F7C99E7}" type="datetimeFigureOut">
              <a:rPr lang="en-GB" smtClean="0"/>
              <a:pPr/>
              <a:t>29/08/2018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329DA-A698-4FCF-ACAB-539C0A9560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F4386-1BAD-4BE4-B682-06F71F7C99E7}" type="datetimeFigureOut">
              <a:rPr lang="en-GB" smtClean="0"/>
              <a:pPr/>
              <a:t>29/08/2018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329DA-A698-4FCF-ACAB-539C0A9560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F4386-1BAD-4BE4-B682-06F71F7C99E7}" type="datetimeFigureOut">
              <a:rPr lang="en-GB" smtClean="0"/>
              <a:pPr/>
              <a:t>29/08/2018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329DA-A698-4FCF-ACAB-539C0A9560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F4386-1BAD-4BE4-B682-06F71F7C99E7}" type="datetimeFigureOut">
              <a:rPr lang="en-GB" smtClean="0"/>
              <a:pPr/>
              <a:t>29/08/2018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329DA-A698-4FCF-ACAB-539C0A9560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FCF4386-1BAD-4BE4-B682-06F71F7C99E7}" type="datetimeFigureOut">
              <a:rPr lang="en-GB" smtClean="0"/>
              <a:pPr/>
              <a:t>29/08/2018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A8329DA-A698-4FCF-ACAB-539C0A95606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NATHAN THE WISE</a:t>
            </a:r>
            <a:endParaRPr lang="en-GB" i="1" dirty="0"/>
          </a:p>
        </p:txBody>
      </p:sp>
      <p:pic>
        <p:nvPicPr>
          <p:cNvPr id="10" name="Content Placeholder 9" descr="GermanLL350_N21894-J_ActI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8" y="1268760"/>
            <a:ext cx="4320480" cy="5400600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‘AUFKLARUNG’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Enlightenment arrived relatively late into German lands; Frederick II expressed little interest in German-based works</a:t>
            </a:r>
          </a:p>
          <a:p>
            <a:r>
              <a:rPr lang="en-GB" dirty="0" smtClean="0"/>
              <a:t>‘Took off’ through the works of </a:t>
            </a:r>
          </a:p>
          <a:p>
            <a:r>
              <a:rPr lang="en-GB" dirty="0" smtClean="0"/>
              <a:t>1. Johann Wolfgang von Goethe (1749-1832) – poet, philosopher (also anatomist and botanist); author of </a:t>
            </a:r>
            <a:r>
              <a:rPr lang="en-GB" i="1" dirty="0" smtClean="0"/>
              <a:t>Faust </a:t>
            </a:r>
          </a:p>
          <a:p>
            <a:r>
              <a:rPr lang="en-GB" i="1" dirty="0" smtClean="0"/>
              <a:t>2. </a:t>
            </a:r>
            <a:r>
              <a:rPr lang="en-GB" dirty="0" smtClean="0"/>
              <a:t>Friedrich von Schiller (1759-1805) – poet; dramatist; surgeon</a:t>
            </a:r>
          </a:p>
          <a:p>
            <a:r>
              <a:rPr lang="en-GB" dirty="0" smtClean="0"/>
              <a:t>3. Gottfried </a:t>
            </a:r>
            <a:r>
              <a:rPr lang="en-GB" smtClean="0"/>
              <a:t>Ephraim Lessing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GOTTFRIED EPHRAIM LESSING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1729-1781; born Saxony</a:t>
            </a:r>
          </a:p>
          <a:p>
            <a:r>
              <a:rPr lang="en-GB" dirty="0" smtClean="0"/>
              <a:t>Philosopher; dramatist; art critic</a:t>
            </a:r>
          </a:p>
          <a:p>
            <a:r>
              <a:rPr lang="en-GB" dirty="0" smtClean="0"/>
              <a:t>Studied Theology and Medicine at Leipzig</a:t>
            </a:r>
          </a:p>
          <a:p>
            <a:r>
              <a:rPr lang="en-GB" dirty="0" smtClean="0"/>
              <a:t>Practiced throughout Germany including Berlin</a:t>
            </a:r>
            <a:endParaRPr lang="en-GB" dirty="0"/>
          </a:p>
        </p:txBody>
      </p:sp>
      <p:pic>
        <p:nvPicPr>
          <p:cNvPr id="5" name="Content Placeholder 4" descr="lessing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1824831"/>
            <a:ext cx="3810000" cy="4076700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LESSING ON RELIGION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Critical of revelation and literal interpretation of the Bible (attack on orthodoxy); however:</a:t>
            </a:r>
          </a:p>
          <a:p>
            <a:r>
              <a:rPr lang="en-GB" dirty="0" smtClean="0"/>
              <a:t>Believed in religious freedom of thought and defended tolerance and the right to believe in any denomination</a:t>
            </a:r>
          </a:p>
          <a:p>
            <a:r>
              <a:rPr lang="en-GB" dirty="0" smtClean="0"/>
              <a:t>Espoused a spirit of religion or a ‘Christianity of Reason’; however:</a:t>
            </a:r>
          </a:p>
          <a:p>
            <a:r>
              <a:rPr lang="en-GB" dirty="0" smtClean="0"/>
              <a:t>Human reason (through criticism and dissent) would flourish and develop without divine revelation</a:t>
            </a:r>
          </a:p>
          <a:p>
            <a:r>
              <a:rPr lang="en-GB" dirty="0" smtClean="0"/>
              <a:t>Tolerated other world religions – parallels with Deism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NATHAN THE WISE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Play for actors; published 1779</a:t>
            </a:r>
          </a:p>
          <a:p>
            <a:r>
              <a:rPr lang="en-GB" dirty="0" smtClean="0"/>
              <a:t>At its centre: plea for religious tolerance</a:t>
            </a:r>
          </a:p>
          <a:p>
            <a:r>
              <a:rPr lang="en-GB" dirty="0" smtClean="0"/>
              <a:t>Forbidden by Church authorities at the time</a:t>
            </a:r>
          </a:p>
          <a:p>
            <a:r>
              <a:rPr lang="en-GB" dirty="0" smtClean="0"/>
              <a:t>SETTING:</a:t>
            </a:r>
          </a:p>
          <a:p>
            <a:r>
              <a:rPr lang="en-GB" dirty="0" smtClean="0"/>
              <a:t>Jerusalem (The Third Crusade – late 12</a:t>
            </a:r>
            <a:r>
              <a:rPr lang="en-GB" baseline="30000" dirty="0" smtClean="0"/>
              <a:t>th</a:t>
            </a:r>
            <a:r>
              <a:rPr lang="en-GB" dirty="0" smtClean="0"/>
              <a:t> century)</a:t>
            </a:r>
          </a:p>
          <a:p>
            <a:r>
              <a:rPr lang="en-GB" dirty="0" smtClean="0"/>
              <a:t>The bridging of a seemingly insurmountable gap between characters representing three of the world’s monotheist religions: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NATHAN THE WISE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CHARACTERS:</a:t>
            </a:r>
          </a:p>
          <a:p>
            <a:r>
              <a:rPr lang="en-GB" dirty="0" smtClean="0"/>
              <a:t>1. Nathan the Wise, Jewish merchant</a:t>
            </a:r>
          </a:p>
          <a:p>
            <a:r>
              <a:rPr lang="en-GB" dirty="0" smtClean="0"/>
              <a:t>2. The Enlightened Sultan – Saladin</a:t>
            </a:r>
          </a:p>
          <a:p>
            <a:r>
              <a:rPr lang="en-GB" dirty="0" smtClean="0"/>
              <a:t>3. The Christian (Crusading) Templar</a:t>
            </a:r>
          </a:p>
          <a:p>
            <a:endParaRPr lang="en-GB" dirty="0" smtClean="0"/>
          </a:p>
          <a:p>
            <a:r>
              <a:rPr lang="en-GB" dirty="0" smtClean="0"/>
              <a:t>SOLUTION:</a:t>
            </a:r>
          </a:p>
          <a:p>
            <a:r>
              <a:rPr lang="en-GB" dirty="0" smtClean="0"/>
              <a:t>Friendship; Tolerance; God’s relativism; rejection of miracles; communication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NATHAN THE WISE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ALLEGORY:</a:t>
            </a:r>
          </a:p>
          <a:p>
            <a:r>
              <a:rPr lang="en-GB" dirty="0" smtClean="0"/>
              <a:t>When asked by Saladin ‘Which religion is true?’, Nathan narrates the ‘Ring Parable’:</a:t>
            </a:r>
          </a:p>
          <a:p>
            <a:r>
              <a:rPr lang="en-GB" dirty="0" smtClean="0"/>
              <a:t>A father has three sons, and bequeaths to each a ring; but who possesses the ‘correct ring’, the one that holds his inheritance (the power)</a:t>
            </a:r>
          </a:p>
          <a:p>
            <a:r>
              <a:rPr lang="en-GB" dirty="0" smtClean="0"/>
              <a:t>Answer: lies not in the ring itself – a wise judge will live the life that the power of the ring deems true!</a:t>
            </a:r>
          </a:p>
          <a:p>
            <a:r>
              <a:rPr lang="en-GB" dirty="0" smtClean="0"/>
              <a:t>Nathan’s analogy with religion believes the answer lies not in the religion but in </a:t>
            </a:r>
            <a:r>
              <a:rPr lang="en-GB" smtClean="0"/>
              <a:t>the believer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51</TotalTime>
  <Words>357</Words>
  <Application>Microsoft Office PowerPoint</Application>
  <PresentationFormat>On-screen Show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Apex</vt:lpstr>
      <vt:lpstr>NATHAN THE WISE</vt:lpstr>
      <vt:lpstr>‘AUFKLARUNG’</vt:lpstr>
      <vt:lpstr>GOTTFRIED EPHRAIM LESSING</vt:lpstr>
      <vt:lpstr>LESSING ON RELIGION</vt:lpstr>
      <vt:lpstr>NATHAN THE WISE</vt:lpstr>
      <vt:lpstr>NATHAN THE WISE</vt:lpstr>
      <vt:lpstr>NATHAN THE WISE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NATHAN THE WISE</dc:title>
  <dc:creator>Sony</dc:creator>
  <cp:lastModifiedBy>Lester Mason</cp:lastModifiedBy>
  <cp:revision>7</cp:revision>
  <dcterms:created xsi:type="dcterms:W3CDTF">2011-03-09T15:23:18Z</dcterms:created>
  <dcterms:modified xsi:type="dcterms:W3CDTF">2018-08-29T12:47:01Z</dcterms:modified>
</cp:coreProperties>
</file>