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20"/>
  </p:handoutMasterIdLst>
  <p:sldIdLst>
    <p:sldId id="256" r:id="rId2"/>
    <p:sldId id="257" r:id="rId3"/>
    <p:sldId id="259" r:id="rId4"/>
    <p:sldId id="261" r:id="rId5"/>
    <p:sldId id="258" r:id="rId6"/>
    <p:sldId id="260" r:id="rId7"/>
    <p:sldId id="270" r:id="rId8"/>
    <p:sldId id="264" r:id="rId9"/>
    <p:sldId id="267" r:id="rId10"/>
    <p:sldId id="269" r:id="rId11"/>
    <p:sldId id="265" r:id="rId12"/>
    <p:sldId id="266" r:id="rId13"/>
    <p:sldId id="268" r:id="rId14"/>
    <p:sldId id="262" r:id="rId15"/>
    <p:sldId id="263" r:id="rId16"/>
    <p:sldId id="272" r:id="rId17"/>
    <p:sldId id="273" r:id="rId18"/>
    <p:sldId id="271" r:id="rId19"/>
  </p:sldIdLst>
  <p:sldSz cx="12192000" cy="6858000"/>
  <p:notesSz cx="7077075" cy="93630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74" autoAdjust="0"/>
    <p:restoredTop sz="94660"/>
  </p:normalViewPr>
  <p:slideViewPr>
    <p:cSldViewPr snapToGrid="0">
      <p:cViewPr varScale="1">
        <p:scale>
          <a:sx n="71" d="100"/>
          <a:sy n="71" d="100"/>
        </p:scale>
        <p:origin x="66" y="7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67050" cy="469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08438" y="0"/>
            <a:ext cx="3067050" cy="469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F12B5F-CD1E-4927-97A6-1BE682848010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93175"/>
            <a:ext cx="3067050" cy="469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08438" y="8893175"/>
            <a:ext cx="3067050" cy="469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9660A8-C565-4918-BAD6-CBB3307D5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3144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9270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201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096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737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341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1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5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6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072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231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909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DF1FE6F0-CE1F-4F41-B3E8-BAC01991DE2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5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lodyloops.com/music-styles/celtic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q585wqVFvU" TargetMode="External"/><Relationship Id="rId2" Type="http://schemas.openxmlformats.org/officeDocument/2006/relationships/hyperlink" Target="https://www.library.wales/discover/digital-gallery/manuscripts/the-middle-ages/white-book-of-rhydderch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oords.com/blog/16-types-of-camera-shots-and-angles-with-gifs" TargetMode="External"/><Relationship Id="rId4" Type="http://schemas.openxmlformats.org/officeDocument/2006/relationships/hyperlink" Target="https://design.tutsplus.com/tutorials/storyboarding-part-2-lingo-camera-shots-techniques--cms-3117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FLOWERFACE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3539695"/>
          </a:xfrm>
        </p:spPr>
        <p:txBody>
          <a:bodyPr>
            <a:noAutofit/>
          </a:bodyPr>
          <a:lstStyle/>
          <a:p>
            <a:r>
              <a:rPr lang="en-GB" sz="3200" dirty="0" smtClean="0"/>
              <a:t>Pre-Production</a:t>
            </a:r>
          </a:p>
          <a:p>
            <a:r>
              <a:rPr lang="en-GB" sz="3200" dirty="0" smtClean="0"/>
              <a:t>ADGD7006</a:t>
            </a:r>
          </a:p>
          <a:p>
            <a:r>
              <a:rPr lang="en-GB" sz="3200" dirty="0" smtClean="0"/>
              <a:t>GROUP PRESENTATION</a:t>
            </a:r>
          </a:p>
          <a:p>
            <a:r>
              <a:rPr lang="en-GB" sz="2000" dirty="0" smtClean="0"/>
              <a:t>Catrin Bradley 1808262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9800" y="310062"/>
            <a:ext cx="3048006" cy="296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4321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8157" y="728790"/>
            <a:ext cx="3931920" cy="1737360"/>
          </a:xfrm>
        </p:spPr>
        <p:txBody>
          <a:bodyPr/>
          <a:lstStyle/>
          <a:p>
            <a:r>
              <a:rPr lang="en-GB" dirty="0" smtClean="0"/>
              <a:t>Project Inception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8975" y="2571238"/>
            <a:ext cx="4752833" cy="3225338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sz="2800" dirty="0" smtClean="0"/>
              <a:t>Reviewed Animatic &amp; </a:t>
            </a:r>
            <a:r>
              <a:rPr lang="en-GB" sz="2800" dirty="0" smtClean="0"/>
              <a:t>       Mini </a:t>
            </a:r>
            <a:r>
              <a:rPr lang="en-GB" sz="2800" dirty="0" smtClean="0"/>
              <a:t>Bible</a:t>
            </a:r>
          </a:p>
          <a:p>
            <a:pPr marL="285750" indent="-285750">
              <a:buFontTx/>
              <a:buChar char="-"/>
            </a:pPr>
            <a:r>
              <a:rPr lang="en-GB" sz="2800" dirty="0" smtClean="0"/>
              <a:t>Established </a:t>
            </a:r>
            <a:r>
              <a:rPr lang="en-GB" sz="2800" dirty="0"/>
              <a:t>Crew Skills</a:t>
            </a:r>
          </a:p>
          <a:p>
            <a:pPr marL="285750" indent="-285750">
              <a:buFontTx/>
              <a:buChar char="-"/>
            </a:pPr>
            <a:r>
              <a:rPr lang="en-GB" sz="2800" dirty="0" smtClean="0"/>
              <a:t>Amended screenplay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Researched references – characters, </a:t>
            </a:r>
            <a:r>
              <a:rPr lang="en-GB" sz="2800" dirty="0" smtClean="0"/>
              <a:t>environment</a:t>
            </a:r>
            <a:endParaRPr lang="en-GB" dirty="0"/>
          </a:p>
        </p:txBody>
      </p:sp>
      <p:pic>
        <p:nvPicPr>
          <p:cNvPr id="13" name="Picture Placeholder 12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" r="302"/>
          <a:stretch>
            <a:fillRect/>
          </a:stretch>
        </p:blipFill>
        <p:spPr>
          <a:xfrm>
            <a:off x="5637819" y="562576"/>
            <a:ext cx="5950123" cy="5735008"/>
          </a:xfrm>
        </p:spPr>
      </p:pic>
    </p:spTree>
    <p:extLst>
      <p:ext uri="{BB962C8B-B14F-4D97-AF65-F5344CB8AC3E}">
        <p14:creationId xmlns:p14="http://schemas.microsoft.com/office/powerpoint/2010/main" val="114419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003041" y="609600"/>
            <a:ext cx="9875520" cy="1356360"/>
          </a:xfrm>
        </p:spPr>
        <p:txBody>
          <a:bodyPr/>
          <a:lstStyle/>
          <a:p>
            <a:r>
              <a:rPr lang="en-GB" sz="4000" dirty="0" smtClean="0"/>
              <a:t>Work flow scheduling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041" y="1347123"/>
            <a:ext cx="10058400" cy="4998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73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1097280"/>
            <a:ext cx="3931920" cy="1737360"/>
          </a:xfrm>
        </p:spPr>
        <p:txBody>
          <a:bodyPr/>
          <a:lstStyle/>
          <a:p>
            <a:r>
              <a:rPr lang="en-GB" dirty="0" smtClean="0"/>
              <a:t>Collaborative platform</a:t>
            </a:r>
            <a:endParaRPr lang="en-GB" dirty="0"/>
          </a:p>
        </p:txBody>
      </p:sp>
      <p:pic>
        <p:nvPicPr>
          <p:cNvPr id="10" name="Picture Placeholder 9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" t="611" r="463" b="611"/>
          <a:stretch/>
        </p:blipFill>
        <p:spPr/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672" y="2834640"/>
            <a:ext cx="4231352" cy="288036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2800" dirty="0" smtClean="0"/>
              <a:t>Microsoft Teams (MTeams)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Folder 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Project Filing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File naming convention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13073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777" y="721622"/>
            <a:ext cx="4849159" cy="1737360"/>
          </a:xfrm>
        </p:spPr>
        <p:txBody>
          <a:bodyPr/>
          <a:lstStyle/>
          <a:p>
            <a:r>
              <a:rPr lang="en-GB" sz="3400" dirty="0" smtClean="0"/>
              <a:t/>
            </a:r>
            <a:br>
              <a:rPr lang="en-GB" sz="3400" dirty="0" smtClean="0"/>
            </a:br>
            <a:r>
              <a:rPr lang="en-GB" sz="3400" dirty="0"/>
              <a:t>Weekly Progress </a:t>
            </a:r>
            <a:r>
              <a:rPr lang="en-GB" sz="3400" dirty="0" smtClean="0"/>
              <a:t>Updates</a:t>
            </a:r>
            <a:endParaRPr lang="en-GB" sz="3400" dirty="0"/>
          </a:p>
        </p:txBody>
      </p:sp>
      <p:pic>
        <p:nvPicPr>
          <p:cNvPr id="13" name="Picture Placeholder 12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69" t="-1686" r="-1969" b="-1686"/>
          <a:stretch/>
        </p:blipFill>
        <p:spPr>
          <a:xfrm>
            <a:off x="5814464" y="384299"/>
            <a:ext cx="5970099" cy="6128470"/>
          </a:xfrm>
          <a:ln>
            <a:solidFill>
              <a:schemeClr val="accent1"/>
            </a:solidFill>
          </a:ln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177" y="2625189"/>
            <a:ext cx="4651759" cy="274825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611712" y="4504764"/>
            <a:ext cx="5051988" cy="173736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400" dirty="0" smtClean="0"/>
              <a:t>Pre-vis Review &amp; Feedback</a:t>
            </a:r>
            <a:endParaRPr lang="en-GB" sz="3400" dirty="0"/>
          </a:p>
        </p:txBody>
      </p:sp>
    </p:spTree>
    <p:extLst>
      <p:ext uri="{BB962C8B-B14F-4D97-AF65-F5344CB8AC3E}">
        <p14:creationId xmlns:p14="http://schemas.microsoft.com/office/powerpoint/2010/main" val="1122200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565326" y="770964"/>
            <a:ext cx="9875520" cy="743339"/>
          </a:xfrm>
        </p:spPr>
        <p:txBody>
          <a:bodyPr/>
          <a:lstStyle/>
          <a:p>
            <a:r>
              <a:rPr lang="en-GB" dirty="0" smtClean="0"/>
              <a:t>Shot list</a:t>
            </a: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326" y="1707776"/>
            <a:ext cx="11081007" cy="4074459"/>
          </a:xfrm>
        </p:spPr>
      </p:pic>
    </p:spTree>
    <p:extLst>
      <p:ext uri="{BB962C8B-B14F-4D97-AF65-F5344CB8AC3E}">
        <p14:creationId xmlns:p14="http://schemas.microsoft.com/office/powerpoint/2010/main" val="334995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62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194" y="1097280"/>
            <a:ext cx="4974402" cy="1737360"/>
          </a:xfrm>
        </p:spPr>
        <p:txBody>
          <a:bodyPr/>
          <a:lstStyle/>
          <a:p>
            <a:r>
              <a:rPr lang="en-GB" dirty="0" smtClean="0"/>
              <a:t>Soundtrack – </a:t>
            </a:r>
            <a:br>
              <a:rPr lang="en-GB" dirty="0" smtClean="0"/>
            </a:br>
            <a:r>
              <a:rPr lang="en-GB" dirty="0" smtClean="0"/>
              <a:t>Research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7" t="524" r="217" b="372"/>
          <a:stretch/>
        </p:blipFill>
        <p:spPr>
          <a:xfrm>
            <a:off x="5642596" y="918661"/>
            <a:ext cx="6099048" cy="5148000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193" y="2834640"/>
            <a:ext cx="4706239" cy="2880360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Various royalty free sites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Developed a track list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Collaboratively short-listed</a:t>
            </a:r>
            <a:endParaRPr lang="en-GB" sz="2800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66467" y="5697329"/>
            <a:ext cx="50975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u="sng" dirty="0">
                <a:hlinkClick r:id="rId3"/>
              </a:rPr>
              <a:t>https://www.melodyloops.com/music-styles/celtic/</a:t>
            </a: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07869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194" y="1097280"/>
            <a:ext cx="3931920" cy="1737360"/>
          </a:xfrm>
        </p:spPr>
        <p:txBody>
          <a:bodyPr/>
          <a:lstStyle/>
          <a:p>
            <a:r>
              <a:rPr lang="en-GB" dirty="0" smtClean="0"/>
              <a:t>Soundtrack </a:t>
            </a:r>
            <a:r>
              <a:rPr lang="en-GB" dirty="0" smtClean="0"/>
              <a:t>- Development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194" y="2834640"/>
            <a:ext cx="3931920" cy="288036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Adobe </a:t>
            </a:r>
            <a:r>
              <a:rPr lang="en-GB" sz="2800" dirty="0" smtClean="0"/>
              <a:t>Audition to cut music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Used waveform </a:t>
            </a:r>
            <a:r>
              <a:rPr lang="en-GB" sz="2800" dirty="0" smtClean="0"/>
              <a:t>to aid editing and set against animated scenes </a:t>
            </a:r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78"/>
          <a:stretch/>
        </p:blipFill>
        <p:spPr>
          <a:xfrm>
            <a:off x="4905462" y="4132144"/>
            <a:ext cx="6701051" cy="158285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451"/>
          <a:stretch/>
        </p:blipFill>
        <p:spPr>
          <a:xfrm>
            <a:off x="4905462" y="1097279"/>
            <a:ext cx="6701051" cy="2881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605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194" y="1097280"/>
            <a:ext cx="3931920" cy="1737360"/>
          </a:xfrm>
        </p:spPr>
        <p:txBody>
          <a:bodyPr/>
          <a:lstStyle/>
          <a:p>
            <a:r>
              <a:rPr lang="en-GB" dirty="0" smtClean="0"/>
              <a:t>Sound Effects - Development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194" y="2834640"/>
            <a:ext cx="3931920" cy="288036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Various royalty free sites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Developed a </a:t>
            </a:r>
            <a:r>
              <a:rPr lang="en-GB" sz="2800" dirty="0" smtClean="0"/>
              <a:t>SE library</a:t>
            </a:r>
            <a:endParaRPr lang="en-GB" sz="2800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5867" y="1771508"/>
            <a:ext cx="6630278" cy="3646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727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578" y="610737"/>
            <a:ext cx="3621848" cy="1737360"/>
          </a:xfrm>
        </p:spPr>
        <p:txBody>
          <a:bodyPr/>
          <a:lstStyle/>
          <a:p>
            <a:r>
              <a:rPr lang="en-GB" dirty="0" smtClean="0"/>
              <a:t>Shot </a:t>
            </a:r>
            <a:r>
              <a:rPr lang="en-GB" dirty="0" smtClean="0"/>
              <a:t>Animation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67" t="14696" r="14267"/>
          <a:stretch/>
        </p:blipFill>
        <p:spPr>
          <a:xfrm>
            <a:off x="8047093" y="1372379"/>
            <a:ext cx="3564955" cy="2393637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4578" y="2622716"/>
            <a:ext cx="3459224" cy="3756848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 smtClean="0"/>
              <a:t>Changing </a:t>
            </a:r>
            <a:r>
              <a:rPr lang="en-GB" sz="2800" b="1" dirty="0" smtClean="0"/>
              <a:t>Seasons </a:t>
            </a:r>
            <a:r>
              <a:rPr lang="en-GB" sz="2800" dirty="0" smtClean="0"/>
              <a:t>– Photoshop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 smtClean="0"/>
              <a:t>Owl flying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300" dirty="0" smtClean="0"/>
              <a:t>used </a:t>
            </a:r>
            <a:r>
              <a:rPr lang="en-GB" sz="2300" dirty="0" smtClean="0"/>
              <a:t>un rigged model – moved wings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 smtClean="0"/>
              <a:t>Intro </a:t>
            </a:r>
            <a:r>
              <a:rPr lang="en-GB" sz="2800" b="1" dirty="0" smtClean="0"/>
              <a:t>&amp; Credits</a:t>
            </a:r>
          </a:p>
          <a:p>
            <a:endParaRPr lang="en-GB" dirty="0"/>
          </a:p>
          <a:p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1" t="15866" r="13191"/>
          <a:stretch/>
        </p:blipFill>
        <p:spPr>
          <a:xfrm>
            <a:off x="4286426" y="1479417"/>
            <a:ext cx="3598043" cy="228659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5" t="7555" r="8995" b="11015"/>
          <a:stretch/>
        </p:blipFill>
        <p:spPr>
          <a:xfrm>
            <a:off x="8047092" y="4011207"/>
            <a:ext cx="3564956" cy="220273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70" t="10885" r="15303" b="11623"/>
          <a:stretch/>
        </p:blipFill>
        <p:spPr>
          <a:xfrm>
            <a:off x="4286426" y="4028534"/>
            <a:ext cx="3666311" cy="2185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227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5329" y="1097280"/>
            <a:ext cx="4193274" cy="1737360"/>
          </a:xfrm>
        </p:spPr>
        <p:txBody>
          <a:bodyPr/>
          <a:lstStyle/>
          <a:p>
            <a:r>
              <a:rPr lang="en-GB" dirty="0" smtClean="0"/>
              <a:t>Shot </a:t>
            </a:r>
            <a:r>
              <a:rPr lang="en-GB" dirty="0" smtClean="0"/>
              <a:t>animation (2)</a:t>
            </a:r>
            <a:br>
              <a:rPr lang="en-GB" dirty="0" smtClean="0"/>
            </a:br>
            <a:r>
              <a:rPr lang="en-GB" dirty="0" smtClean="0"/>
              <a:t>- cut scenes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5329" y="3118285"/>
            <a:ext cx="4425286" cy="333824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/>
              <a:t>Wedding </a:t>
            </a:r>
            <a:r>
              <a:rPr lang="en-GB" sz="2800" b="1" dirty="0" smtClean="0"/>
              <a:t>scene </a:t>
            </a:r>
            <a:endParaRPr lang="en-GB" sz="2800" b="1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300" dirty="0" smtClean="0"/>
              <a:t>Camera work was too busy. Moved scene to book scene as ‘prequel’ to main story</a:t>
            </a:r>
            <a:endParaRPr lang="en-GB" sz="23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/>
              <a:t>Hunting scene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300" dirty="0" smtClean="0"/>
              <a:t>Used Photoshop &amp; AE,           + sound effects. </a:t>
            </a:r>
            <a:endParaRPr lang="en-GB" sz="2300" dirty="0" smtClean="0"/>
          </a:p>
          <a:p>
            <a:endParaRPr lang="en-GB" dirty="0"/>
          </a:p>
          <a:p>
            <a:endParaRPr lang="en-GB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30" b="20783"/>
          <a:stretch/>
        </p:blipFill>
        <p:spPr>
          <a:xfrm>
            <a:off x="5581720" y="732884"/>
            <a:ext cx="6105525" cy="210175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1720" y="2994546"/>
            <a:ext cx="6105525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4997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863" y="824325"/>
            <a:ext cx="4193274" cy="1737360"/>
          </a:xfrm>
        </p:spPr>
        <p:txBody>
          <a:bodyPr/>
          <a:lstStyle/>
          <a:p>
            <a:r>
              <a:rPr lang="en-GB" dirty="0" smtClean="0"/>
              <a:t>Shot animation (3)</a:t>
            </a:r>
            <a:br>
              <a:rPr lang="en-GB" dirty="0" smtClean="0"/>
            </a:br>
            <a:r>
              <a:rPr lang="en-GB" sz="3200" dirty="0" smtClean="0"/>
              <a:t>- development required</a:t>
            </a:r>
            <a:endParaRPr lang="en-GB" sz="32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0863" y="2857841"/>
            <a:ext cx="4834719" cy="288036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Explosion/Whirlwind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300" dirty="0" smtClean="0"/>
              <a:t>Transition from woman into owl</a:t>
            </a:r>
            <a:endParaRPr lang="en-GB" sz="23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Stone – ho</a:t>
            </a:r>
            <a:r>
              <a:rPr lang="en-GB" sz="2800" dirty="0" smtClean="0"/>
              <a:t>le shattering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Particles &amp; special effects</a:t>
            </a:r>
            <a:endParaRPr lang="en-GB" sz="23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300" dirty="0" smtClean="0"/>
          </a:p>
          <a:p>
            <a:endParaRPr lang="en-GB" dirty="0"/>
          </a:p>
          <a:p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6584" y="3519268"/>
            <a:ext cx="4817660" cy="279613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1744" y="601431"/>
            <a:ext cx="4802500" cy="272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7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105" y="677160"/>
            <a:ext cx="3931920" cy="1737360"/>
          </a:xfrm>
        </p:spPr>
        <p:txBody>
          <a:bodyPr/>
          <a:lstStyle/>
          <a:p>
            <a:r>
              <a:rPr lang="en-GB" dirty="0" smtClean="0"/>
              <a:t>Compositing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9105" y="2609283"/>
            <a:ext cx="3931920" cy="2880360"/>
          </a:xfrm>
        </p:spPr>
        <p:txBody>
          <a:bodyPr/>
          <a:lstStyle/>
          <a:p>
            <a:r>
              <a:rPr lang="en-GB" sz="3600" dirty="0" smtClean="0"/>
              <a:t>Adobe After Effects &amp; </a:t>
            </a:r>
            <a:r>
              <a:rPr lang="en-GB" sz="3600" dirty="0"/>
              <a:t>Premier Pro</a:t>
            </a:r>
          </a:p>
          <a:p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9" r="3203"/>
          <a:stretch/>
        </p:blipFill>
        <p:spPr>
          <a:xfrm>
            <a:off x="5506384" y="554221"/>
            <a:ext cx="6138220" cy="3720599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105" y="4416490"/>
            <a:ext cx="10975499" cy="1835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799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739588" y="1097279"/>
            <a:ext cx="3931920" cy="1737360"/>
          </a:xfrm>
        </p:spPr>
        <p:txBody>
          <a:bodyPr/>
          <a:lstStyle/>
          <a:p>
            <a:r>
              <a:rPr lang="en-GB" dirty="0" smtClean="0"/>
              <a:t>Compositions - Structuring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idx="1"/>
          </p:nvPr>
        </p:nvSpPr>
        <p:spPr/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739587" y="2834639"/>
            <a:ext cx="4195483" cy="3606502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Assembled Compositions based on sequences within story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Ensured consistent frame rate established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Used</a:t>
            </a:r>
            <a:r>
              <a:rPr lang="en-GB" sz="2000" dirty="0"/>
              <a:t>: </a:t>
            </a:r>
            <a:endParaRPr lang="en-GB" sz="20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MAYA </a:t>
            </a:r>
            <a:r>
              <a:rPr lang="en-GB" sz="2000" dirty="0"/>
              <a:t>scene </a:t>
            </a:r>
            <a:r>
              <a:rPr lang="en-GB" sz="2000" dirty="0" smtClean="0"/>
              <a:t>files as ‘.</a:t>
            </a:r>
            <a:r>
              <a:rPr lang="en-GB" sz="2000" dirty="0" err="1" smtClean="0"/>
              <a:t>Mov</a:t>
            </a:r>
            <a:r>
              <a:rPr lang="en-GB" sz="2000" dirty="0" smtClean="0"/>
              <a:t>’</a:t>
            </a:r>
            <a:endParaRPr lang="en-GB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MP3 music files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Photoshop PNG &amp; JPEG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Used ‘Time stretch’ </a:t>
            </a:r>
            <a:endParaRPr lang="en-GB" sz="2000" dirty="0"/>
          </a:p>
          <a:p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582" b="53300"/>
          <a:stretch/>
        </p:blipFill>
        <p:spPr>
          <a:xfrm>
            <a:off x="5155154" y="792157"/>
            <a:ext cx="6357142" cy="5358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6085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247" y="701039"/>
            <a:ext cx="9875520" cy="1356360"/>
          </a:xfrm>
        </p:spPr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9247" y="2070845"/>
            <a:ext cx="4881282" cy="4288044"/>
          </a:xfrm>
        </p:spPr>
        <p:txBody>
          <a:bodyPr/>
          <a:lstStyle/>
          <a:p>
            <a:r>
              <a:rPr lang="en-GB" sz="2400" dirty="0" smtClean="0"/>
              <a:t>Crew have embraced the challenge</a:t>
            </a:r>
          </a:p>
          <a:p>
            <a:r>
              <a:rPr lang="en-GB" sz="2400" dirty="0" smtClean="0"/>
              <a:t>Quality of proxy modelling </a:t>
            </a:r>
          </a:p>
          <a:p>
            <a:r>
              <a:rPr lang="en-GB" sz="2400" dirty="0" smtClean="0"/>
              <a:t>Camera work – varied angles – adding to story</a:t>
            </a:r>
          </a:p>
          <a:p>
            <a:r>
              <a:rPr lang="en-GB" sz="2400" dirty="0" smtClean="0"/>
              <a:t>Sound track developing</a:t>
            </a:r>
          </a:p>
          <a:p>
            <a:r>
              <a:rPr lang="en-GB" sz="2400" dirty="0" smtClean="0"/>
              <a:t>Animation developing</a:t>
            </a:r>
          </a:p>
          <a:p>
            <a:r>
              <a:rPr lang="en-GB" sz="2400" dirty="0" smtClean="0"/>
              <a:t>Climbed Snowden &gt; Onwards to Everest!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82"/>
          <a:stretch/>
        </p:blipFill>
        <p:spPr>
          <a:xfrm>
            <a:off x="5989321" y="701039"/>
            <a:ext cx="5715000" cy="565785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9321" y="-277177"/>
            <a:ext cx="4789842" cy="269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7423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848" y="492728"/>
            <a:ext cx="2983251" cy="60192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353" y="701039"/>
            <a:ext cx="9875520" cy="1356360"/>
          </a:xfrm>
        </p:spPr>
        <p:txBody>
          <a:bodyPr/>
          <a:lstStyle/>
          <a:p>
            <a:r>
              <a:rPr lang="en-GB" dirty="0" smtClean="0"/>
              <a:t>Going Forward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2353" y="2466153"/>
            <a:ext cx="5526742" cy="418203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Review latest Pre-vis </a:t>
            </a:r>
          </a:p>
          <a:p>
            <a:r>
              <a:rPr lang="en-GB" sz="2800" dirty="0" smtClean="0"/>
              <a:t>Model detailed design of characters and environment </a:t>
            </a:r>
          </a:p>
          <a:p>
            <a:r>
              <a:rPr lang="en-GB" sz="2800" dirty="0" smtClean="0"/>
              <a:t>Ensure versatile rigging</a:t>
            </a:r>
          </a:p>
          <a:p>
            <a:r>
              <a:rPr lang="en-GB" sz="2800" dirty="0" smtClean="0"/>
              <a:t>Colour, Lighting &amp; Styling</a:t>
            </a:r>
          </a:p>
          <a:p>
            <a:endParaRPr lang="en-GB" sz="2800" dirty="0"/>
          </a:p>
          <a:p>
            <a:pPr marL="45720" indent="0">
              <a:buNone/>
            </a:pPr>
            <a:r>
              <a:rPr lang="en-GB" sz="3000" b="1" dirty="0" smtClean="0"/>
              <a:t>Keep up the great work crew!</a:t>
            </a:r>
            <a:endParaRPr lang="en-GB" sz="30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9099" y="531951"/>
            <a:ext cx="3078687" cy="5979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1959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GB" dirty="0" smtClean="0"/>
              <a:t>Celtic history &amp; Mabinogion </a:t>
            </a:r>
            <a:r>
              <a:rPr lang="en-GB" dirty="0" err="1" smtClean="0"/>
              <a:t>manusgript</a:t>
            </a:r>
            <a:r>
              <a:rPr lang="en-GB" dirty="0"/>
              <a:t>:</a:t>
            </a:r>
            <a:endParaRPr lang="en-GB" u="sng" dirty="0">
              <a:solidFill>
                <a:schemeClr val="accent2"/>
              </a:solidFill>
              <a:latin typeface="Corbel (Body)"/>
              <a:hlinkClick r:id="rId2"/>
            </a:endParaRPr>
          </a:p>
          <a:p>
            <a:r>
              <a:rPr lang="en-GB" u="sng" dirty="0" smtClean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://www.library.wales/discover/digital-gallery/manuscripts/the-middle-ages/white-book-of-rhydderch</a:t>
            </a:r>
            <a:r>
              <a:rPr lang="en-GB" u="sng" dirty="0" smtClean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/</a:t>
            </a:r>
            <a:r>
              <a:rPr lang="en-GB" u="sng" dirty="0" smtClean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dirty="0" err="1"/>
              <a:t>Caer</a:t>
            </a:r>
            <a:r>
              <a:rPr lang="en-GB" dirty="0"/>
              <a:t> </a:t>
            </a:r>
            <a:r>
              <a:rPr lang="en-GB" dirty="0" err="1"/>
              <a:t>Arianrhod</a:t>
            </a:r>
            <a:r>
              <a:rPr lang="en-GB" dirty="0"/>
              <a:t> (Welsh music set to ancient British imagery) </a:t>
            </a:r>
            <a:r>
              <a:rPr lang="en-GB" u="sng" dirty="0" smtClean="0">
                <a:hlinkClick r:id="rId3"/>
              </a:rPr>
              <a:t>https</a:t>
            </a:r>
            <a:r>
              <a:rPr lang="en-GB" u="sng" dirty="0">
                <a:hlinkClick r:id="rId3"/>
              </a:rPr>
              <a:t>://www.youtube.com/watch?v=sq585wqVFvU</a:t>
            </a:r>
            <a:r>
              <a:rPr lang="en-GB" dirty="0"/>
              <a:t> </a:t>
            </a:r>
            <a:endParaRPr lang="en-GB" dirty="0" smtClean="0"/>
          </a:p>
          <a:p>
            <a:pPr marL="45720" indent="0">
              <a:buNone/>
            </a:pPr>
            <a:r>
              <a:rPr lang="en-GB" dirty="0"/>
              <a:t>Ca</a:t>
            </a:r>
            <a:r>
              <a:rPr lang="en-GB" dirty="0"/>
              <a:t>me</a:t>
            </a:r>
            <a:r>
              <a:rPr lang="en-GB" dirty="0"/>
              <a:t>ra </a:t>
            </a:r>
            <a:r>
              <a:rPr lang="en-GB" dirty="0" smtClean="0"/>
              <a:t>shots (Accessed </a:t>
            </a:r>
            <a:r>
              <a:rPr lang="en-GB" dirty="0"/>
              <a:t>03 April </a:t>
            </a:r>
            <a:r>
              <a:rPr lang="en-GB" dirty="0" smtClean="0"/>
              <a:t>2019): </a:t>
            </a:r>
          </a:p>
          <a:p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://design.tutsplus.com/tutorials/storyboarding-part-2-lingo-camera-shots-techniques--</a:t>
            </a:r>
            <a:r>
              <a:rPr lang="en-GB" dirty="0" smtClean="0">
                <a:hlinkClick r:id="rId4"/>
              </a:rPr>
              <a:t>cms-31171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5"/>
              </a:rPr>
              <a:t>https</a:t>
            </a:r>
            <a:r>
              <a:rPr lang="en-GB" dirty="0">
                <a:hlinkClick r:id="rId5"/>
              </a:rPr>
              <a:t>://</a:t>
            </a:r>
            <a:r>
              <a:rPr lang="en-GB" dirty="0" smtClean="0">
                <a:hlinkClick r:id="rId5"/>
              </a:rPr>
              <a:t>boords.com/blog/16-types-of-camera-shots-and-angles-with-gifs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132677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381</TotalTime>
  <Words>312</Words>
  <Application>Microsoft Office PowerPoint</Application>
  <PresentationFormat>Widescreen</PresentationFormat>
  <Paragraphs>81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Corbel</vt:lpstr>
      <vt:lpstr>Corbel (Body)</vt:lpstr>
      <vt:lpstr>Times New Roman</vt:lpstr>
      <vt:lpstr>Basis</vt:lpstr>
      <vt:lpstr>FLOWERFACE</vt:lpstr>
      <vt:lpstr>Project Inception</vt:lpstr>
      <vt:lpstr>Work flow scheduling </vt:lpstr>
      <vt:lpstr>Collaborative platform</vt:lpstr>
      <vt:lpstr> Weekly Progress Updates</vt:lpstr>
      <vt:lpstr>Shot list</vt:lpstr>
      <vt:lpstr>PowerPoint Presentation</vt:lpstr>
      <vt:lpstr>Soundtrack –  Research</vt:lpstr>
      <vt:lpstr>Soundtrack - Development</vt:lpstr>
      <vt:lpstr>Sound Effects - Development</vt:lpstr>
      <vt:lpstr>Shot Animation</vt:lpstr>
      <vt:lpstr>Shot animation (2) - cut scenes </vt:lpstr>
      <vt:lpstr>Shot animation (3) - development required</vt:lpstr>
      <vt:lpstr>Compositing</vt:lpstr>
      <vt:lpstr>Compositions - Structuring</vt:lpstr>
      <vt:lpstr>Reflection</vt:lpstr>
      <vt:lpstr>Going Forward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FLOWERFACE</dc:title>
  <dc:creator>Catrin</dc:creator>
  <cp:lastModifiedBy>Catrin</cp:lastModifiedBy>
  <cp:revision>39</cp:revision>
  <cp:lastPrinted>2019-05-06T22:20:55Z</cp:lastPrinted>
  <dcterms:created xsi:type="dcterms:W3CDTF">2019-05-01T07:42:40Z</dcterms:created>
  <dcterms:modified xsi:type="dcterms:W3CDTF">2019-05-06T22:23:47Z</dcterms:modified>
</cp:coreProperties>
</file>