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907"/>
    <p:restoredTop sz="94713"/>
  </p:normalViewPr>
  <p:slideViewPr>
    <p:cSldViewPr snapToGrid="0" snapToObjects="1">
      <p:cViewPr varScale="1">
        <p:scale>
          <a:sx n="50" d="100"/>
          <a:sy n="50" d="100"/>
        </p:scale>
        <p:origin x="176" y="1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D62CE-FC95-8D4E-84BD-061542F561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A56A91-A801-ED42-8AD1-EC7BBA3B9D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17B5CF-6B06-324A-9268-1095BFB09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4C79AE-02DC-0C42-B3AC-6C1A56BF5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9DE0D-2780-7642-8F37-292EC0684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006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CCA5A-5D2D-C040-9144-9EE8D0D2F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2E4A8-2942-654D-B63B-11CA7CD1D4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59275-AFA0-EC40-B4F4-2411530E8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69C74-7772-A043-9D17-276FCE85A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8641A-C845-6D4C-8A7F-019DBEF76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768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AA31D-E031-7B47-9AD7-F57E36F2C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362D13-E4DB-B644-A7C2-DDBE5BC15C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B1835-490A-E346-A039-D2978EA72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FC3CC0-1DFD-C843-9ACF-B3F7CE144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E57BB-0E68-E34C-BA3D-19C89A59B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656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89530-96E8-6B41-9952-D5F673CD2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6BA80-9E3F-1149-94D2-8C8E6423D8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A6412A-68CC-874C-B2B6-AAEB61F57C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B97748-CDD3-E342-AB6D-66F2DD823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6A9676-BC1B-4D48-9133-3ADCA26B3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6D8490-0EAE-BB45-B78E-BE21E85F2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720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B53D9-5D92-3747-8D24-F090AC35A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5E410E-629F-754E-B3F8-F49C69B6DC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EFF5E1-F382-9F4E-8C64-587FB1A761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0654A2-051E-E345-B71E-C58B752ECE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CEE835-1067-5648-B0A7-FD0F3E20C0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26ED1C-BBA3-A747-A681-32FD24908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C61C1A-561F-9642-93E9-B2A634AE8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FCC23F-1335-AD4E-857D-A82616094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13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220F-DDF1-F444-A5F3-A3C51EF16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BEC69E-85EA-B646-99AC-5D2E9A2D2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AB8FBC-C9A2-1D46-A937-1E3D604FE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D64F69-0F97-7144-B2C1-0A8C752A4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353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90EC0C-8C33-7B4B-A86E-7C59589B6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682DCA-814B-9246-99AA-D959C2CFE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68F075-9034-BC4C-8DCA-9A4E5B4A2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591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82036-71B4-B747-BB5B-DABB57B4B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08DD5-9306-2B41-A86D-312B9BB55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2E5D31-FCC8-2146-85B7-A50BF604D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BEF4F1-B392-2446-A993-766697F4E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A165F2-F280-7E43-A941-924A9F074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DBB645-D427-2949-9CF1-62677B14A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680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4253C-771E-1E4B-81CA-11EAF396D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74A837-C46D-6B48-92E5-B13C78EA73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DA2E72-CD17-2B4D-A51D-ABA52B98C0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12EE9B-AEEE-D34D-B84A-8DCDCC8D7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D7C453-CCB4-6541-8839-462564B94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BE572D-F3D2-E643-869B-C03319EA8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906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B8B6A-40C5-D14F-8E9C-D7714BEEB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AD3BFA-CE97-EA4B-A9B0-2166DA20BF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D8198-0753-2647-8C40-4675CC3EA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7FDC9-27A9-854D-9C6A-8882D8A5B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4BE73-AEBA-BD4B-BB60-59B64F27F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543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34E14A-F6C8-4448-AA6F-A14A86C3CB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B9D1F2-8AB8-9F42-9275-099A7D6E43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25692-4752-9246-95A2-16EC145A7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C44DB-707B-5541-A8BD-056CB2806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690F9-B333-4641-BEFE-47616D65A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853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826EC-7131-6D4F-BB87-5AC66B903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B985CF-FAB0-4B46-902C-658563DFE7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C2D5C-ADBC-614F-8E3D-63F1628566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0D79B5-9BD7-EC46-B7A9-441CE672B655}" type="datetimeFigureOut">
              <a:rPr lang="en-US" smtClean="0"/>
              <a:t>5/11/20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26F0E8-392F-F54C-848B-87B057B031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3AB65-2E70-674A-8101-6C66BD8B1D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67D18-DDCF-EB4C-8F0B-09223B0A9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63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F7E8C-65FE-B04A-AE9E-593EB4A192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Daearyddiaeth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20AAD6-4E94-8043-BBD0-C010C3924A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Can you match up the name places to the map.</a:t>
            </a:r>
          </a:p>
        </p:txBody>
      </p:sp>
    </p:spTree>
    <p:extLst>
      <p:ext uri="{BB962C8B-B14F-4D97-AF65-F5344CB8AC3E}">
        <p14:creationId xmlns:p14="http://schemas.microsoft.com/office/powerpoint/2010/main" val="625637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915C64-E0AC-9847-9CE6-AD1A6697C2E9}"/>
              </a:ext>
            </a:extLst>
          </p:cNvPr>
          <p:cNvSpPr txBox="1"/>
          <p:nvPr/>
        </p:nvSpPr>
        <p:spPr>
          <a:xfrm>
            <a:off x="643468" y="643467"/>
            <a:ext cx="3363974" cy="5410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Bangor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Abertwae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Aberteifi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Casnewydd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Rhyl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Caergybi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Caerdydd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Aberystwyth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Abergwaun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Wrecsam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Caerfyrddin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Llandudno</a:t>
            </a:r>
          </a:p>
        </p:txBody>
      </p:sp>
      <p:pic>
        <p:nvPicPr>
          <p:cNvPr id="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D3407675-4B9F-4841-9B15-49F9865705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42660" y="643467"/>
            <a:ext cx="4760974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396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BB388-B652-0142-BD10-DE57598BF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8ED403E7-7817-DB49-AE14-E72706591F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1651" y="240952"/>
            <a:ext cx="9386887" cy="6376095"/>
          </a:xfrm>
        </p:spPr>
      </p:pic>
    </p:spTree>
    <p:extLst>
      <p:ext uri="{BB962C8B-B14F-4D97-AF65-F5344CB8AC3E}">
        <p14:creationId xmlns:p14="http://schemas.microsoft.com/office/powerpoint/2010/main" val="5175059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690</TotalTime>
  <Words>25</Words>
  <Application>Microsoft Macintosh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Tasg Daearyddiaeth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Tasg Daearyddiaeth</dc:title>
  <dc:creator>callum slade</dc:creator>
  <cp:lastModifiedBy>callum slade</cp:lastModifiedBy>
  <cp:revision>6</cp:revision>
  <dcterms:created xsi:type="dcterms:W3CDTF">2020-02-24T21:57:59Z</dcterms:created>
  <dcterms:modified xsi:type="dcterms:W3CDTF">2020-05-11T09:54:56Z</dcterms:modified>
</cp:coreProperties>
</file>