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3"/>
  </p:notesMasterIdLst>
  <p:sldIdLst>
    <p:sldId id="256" r:id="rId2"/>
    <p:sldId id="257" r:id="rId3"/>
    <p:sldId id="259" r:id="rId4"/>
    <p:sldId id="258" r:id="rId5"/>
    <p:sldId id="260" r:id="rId6"/>
    <p:sldId id="265" r:id="rId7"/>
    <p:sldId id="266" r:id="rId8"/>
    <p:sldId id="261" r:id="rId9"/>
    <p:sldId id="262" r:id="rId10"/>
    <p:sldId id="264" r:id="rId11"/>
    <p:sldId id="263" r:id="rId12"/>
    <p:sldId id="267" r:id="rId13"/>
    <p:sldId id="268" r:id="rId14"/>
    <p:sldId id="269" r:id="rId15"/>
    <p:sldId id="270" r:id="rId16"/>
    <p:sldId id="443" r:id="rId17"/>
    <p:sldId id="444" r:id="rId18"/>
    <p:sldId id="445" r:id="rId19"/>
    <p:sldId id="446" r:id="rId20"/>
    <p:sldId id="447" r:id="rId21"/>
    <p:sldId id="44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3264" autoAdjust="0"/>
  </p:normalViewPr>
  <p:slideViewPr>
    <p:cSldViewPr snapToGrid="0">
      <p:cViewPr varScale="1">
        <p:scale>
          <a:sx n="76" d="100"/>
          <a:sy n="76" d="100"/>
        </p:scale>
        <p:origin x="4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3575413F-0993-48CA-8D82-124798B6E44F}"/>
    <pc:docChg chg="modSld">
      <pc:chgData name="Rhiannon Akers" userId="fb3c9d12-5c8c-42d7-8dc7-d872d7a3d202" providerId="ADAL" clId="{3575413F-0993-48CA-8D82-124798B6E44F}" dt="2025-03-17T21:20:13.400" v="12" actId="6549"/>
      <pc:docMkLst>
        <pc:docMk/>
      </pc:docMkLst>
      <pc:sldChg chg="modNotesTx">
        <pc:chgData name="Rhiannon Akers" userId="fb3c9d12-5c8c-42d7-8dc7-d872d7a3d202" providerId="ADAL" clId="{3575413F-0993-48CA-8D82-124798B6E44F}" dt="2025-03-17T21:19:02.719" v="0" actId="6549"/>
        <pc:sldMkLst>
          <pc:docMk/>
          <pc:sldMk cId="832867754" sldId="258"/>
        </pc:sldMkLst>
      </pc:sldChg>
      <pc:sldChg chg="modNotesTx">
        <pc:chgData name="Rhiannon Akers" userId="fb3c9d12-5c8c-42d7-8dc7-d872d7a3d202" providerId="ADAL" clId="{3575413F-0993-48CA-8D82-124798B6E44F}" dt="2025-03-17T21:19:05.230" v="1" actId="6549"/>
        <pc:sldMkLst>
          <pc:docMk/>
          <pc:sldMk cId="2815365061" sldId="260"/>
        </pc:sldMkLst>
      </pc:sldChg>
      <pc:sldChg chg="modNotesTx">
        <pc:chgData name="Rhiannon Akers" userId="fb3c9d12-5c8c-42d7-8dc7-d872d7a3d202" providerId="ADAL" clId="{3575413F-0993-48CA-8D82-124798B6E44F}" dt="2025-03-17T21:19:23.253" v="4" actId="6549"/>
        <pc:sldMkLst>
          <pc:docMk/>
          <pc:sldMk cId="148767355" sldId="264"/>
        </pc:sldMkLst>
      </pc:sldChg>
      <pc:sldChg chg="modNotesTx">
        <pc:chgData name="Rhiannon Akers" userId="fb3c9d12-5c8c-42d7-8dc7-d872d7a3d202" providerId="ADAL" clId="{3575413F-0993-48CA-8D82-124798B6E44F}" dt="2025-03-17T21:19:10.386" v="2" actId="6549"/>
        <pc:sldMkLst>
          <pc:docMk/>
          <pc:sldMk cId="3301381459" sldId="265"/>
        </pc:sldMkLst>
      </pc:sldChg>
      <pc:sldChg chg="modNotesTx">
        <pc:chgData name="Rhiannon Akers" userId="fb3c9d12-5c8c-42d7-8dc7-d872d7a3d202" providerId="ADAL" clId="{3575413F-0993-48CA-8D82-124798B6E44F}" dt="2025-03-17T21:19:13.848" v="3" actId="6549"/>
        <pc:sldMkLst>
          <pc:docMk/>
          <pc:sldMk cId="143722423" sldId="266"/>
        </pc:sldMkLst>
      </pc:sldChg>
      <pc:sldChg chg="modNotesTx">
        <pc:chgData name="Rhiannon Akers" userId="fb3c9d12-5c8c-42d7-8dc7-d872d7a3d202" providerId="ADAL" clId="{3575413F-0993-48CA-8D82-124798B6E44F}" dt="2025-03-17T21:19:27.473" v="5" actId="6549"/>
        <pc:sldMkLst>
          <pc:docMk/>
          <pc:sldMk cId="3029768479" sldId="267"/>
        </pc:sldMkLst>
      </pc:sldChg>
      <pc:sldChg chg="modNotesTx">
        <pc:chgData name="Rhiannon Akers" userId="fb3c9d12-5c8c-42d7-8dc7-d872d7a3d202" providerId="ADAL" clId="{3575413F-0993-48CA-8D82-124798B6E44F}" dt="2025-03-17T21:19:39.997" v="6" actId="6549"/>
        <pc:sldMkLst>
          <pc:docMk/>
          <pc:sldMk cId="2545772663" sldId="268"/>
        </pc:sldMkLst>
      </pc:sldChg>
      <pc:sldChg chg="modNotesTx">
        <pc:chgData name="Rhiannon Akers" userId="fb3c9d12-5c8c-42d7-8dc7-d872d7a3d202" providerId="ADAL" clId="{3575413F-0993-48CA-8D82-124798B6E44F}" dt="2025-03-17T21:19:42.284" v="7" actId="6549"/>
        <pc:sldMkLst>
          <pc:docMk/>
          <pc:sldMk cId="1322120211" sldId="269"/>
        </pc:sldMkLst>
      </pc:sldChg>
      <pc:sldChg chg="modNotesTx">
        <pc:chgData name="Rhiannon Akers" userId="fb3c9d12-5c8c-42d7-8dc7-d872d7a3d202" providerId="ADAL" clId="{3575413F-0993-48CA-8D82-124798B6E44F}" dt="2025-03-17T21:19:52.488" v="8" actId="6549"/>
        <pc:sldMkLst>
          <pc:docMk/>
          <pc:sldMk cId="83923887" sldId="270"/>
        </pc:sldMkLst>
      </pc:sldChg>
      <pc:sldChg chg="modNotesTx">
        <pc:chgData name="Rhiannon Akers" userId="fb3c9d12-5c8c-42d7-8dc7-d872d7a3d202" providerId="ADAL" clId="{3575413F-0993-48CA-8D82-124798B6E44F}" dt="2025-03-17T21:19:57.877" v="9" actId="6549"/>
        <pc:sldMkLst>
          <pc:docMk/>
          <pc:sldMk cId="3142843836" sldId="443"/>
        </pc:sldMkLst>
      </pc:sldChg>
      <pc:sldChg chg="modNotesTx">
        <pc:chgData name="Rhiannon Akers" userId="fb3c9d12-5c8c-42d7-8dc7-d872d7a3d202" providerId="ADAL" clId="{3575413F-0993-48CA-8D82-124798B6E44F}" dt="2025-03-17T21:20:05.158" v="10" actId="6549"/>
        <pc:sldMkLst>
          <pc:docMk/>
          <pc:sldMk cId="3741748391" sldId="445"/>
        </pc:sldMkLst>
      </pc:sldChg>
      <pc:sldChg chg="modNotesTx">
        <pc:chgData name="Rhiannon Akers" userId="fb3c9d12-5c8c-42d7-8dc7-d872d7a3d202" providerId="ADAL" clId="{3575413F-0993-48CA-8D82-124798B6E44F}" dt="2025-03-17T21:20:10.303" v="11" actId="6549"/>
        <pc:sldMkLst>
          <pc:docMk/>
          <pc:sldMk cId="973459682" sldId="446"/>
        </pc:sldMkLst>
      </pc:sldChg>
      <pc:sldChg chg="modNotesTx">
        <pc:chgData name="Rhiannon Akers" userId="fb3c9d12-5c8c-42d7-8dc7-d872d7a3d202" providerId="ADAL" clId="{3575413F-0993-48CA-8D82-124798B6E44F}" dt="2025-03-17T21:20:13.400" v="12" actId="6549"/>
        <pc:sldMkLst>
          <pc:docMk/>
          <pc:sldMk cId="2885038980" sldId="44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11.svg"/></Relationships>
</file>

<file path=ppt/diagrams/_rels/data10.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11.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60.png"/><Relationship Id="rId3" Type="http://schemas.openxmlformats.org/officeDocument/2006/relationships/image" Target="../media/image50.png"/><Relationship Id="rId7" Type="http://schemas.openxmlformats.org/officeDocument/2006/relationships/image" Target="../media/image54.png"/><Relationship Id="rId12" Type="http://schemas.openxmlformats.org/officeDocument/2006/relationships/image" Target="../media/image59.svg"/><Relationship Id="rId2" Type="http://schemas.openxmlformats.org/officeDocument/2006/relationships/image" Target="../media/image49.svg"/><Relationship Id="rId16" Type="http://schemas.openxmlformats.org/officeDocument/2006/relationships/image" Target="../media/image11.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8.png"/><Relationship Id="rId5" Type="http://schemas.openxmlformats.org/officeDocument/2006/relationships/image" Target="../media/image52.png"/><Relationship Id="rId15" Type="http://schemas.openxmlformats.org/officeDocument/2006/relationships/image" Target="../media/image10.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 Id="rId1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1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60.png"/><Relationship Id="rId3" Type="http://schemas.openxmlformats.org/officeDocument/2006/relationships/image" Target="../media/image50.png"/><Relationship Id="rId7" Type="http://schemas.openxmlformats.org/officeDocument/2006/relationships/image" Target="../media/image54.png"/><Relationship Id="rId12" Type="http://schemas.openxmlformats.org/officeDocument/2006/relationships/image" Target="../media/image59.svg"/><Relationship Id="rId2" Type="http://schemas.openxmlformats.org/officeDocument/2006/relationships/image" Target="../media/image49.svg"/><Relationship Id="rId16" Type="http://schemas.openxmlformats.org/officeDocument/2006/relationships/image" Target="../media/image11.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8.png"/><Relationship Id="rId5" Type="http://schemas.openxmlformats.org/officeDocument/2006/relationships/image" Target="../media/image52.png"/><Relationship Id="rId15" Type="http://schemas.openxmlformats.org/officeDocument/2006/relationships/image" Target="../media/image10.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 Id="rId1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E662C7-FB8B-4954-86F7-5502343A2ED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3F2DAB-2129-4D0D-BB2C-E3093BA5EE61}">
      <dgm:prSet/>
      <dgm:spPr/>
      <dgm:t>
        <a:bodyPr/>
        <a:lstStyle/>
        <a:p>
          <a:pPr>
            <a:defRPr cap="all"/>
          </a:pPr>
          <a:r>
            <a:rPr lang="en-GB"/>
            <a:t>The concept of agility.</a:t>
          </a:r>
          <a:endParaRPr lang="en-US"/>
        </a:p>
      </dgm:t>
    </dgm:pt>
    <dgm:pt modelId="{FDF2FC00-A32C-45D3-9405-D62D93B9D02E}" type="parTrans" cxnId="{FD662E3F-1CE8-4108-BEAA-D9E031E9E766}">
      <dgm:prSet/>
      <dgm:spPr/>
      <dgm:t>
        <a:bodyPr/>
        <a:lstStyle/>
        <a:p>
          <a:endParaRPr lang="en-US"/>
        </a:p>
      </dgm:t>
    </dgm:pt>
    <dgm:pt modelId="{51826857-B98D-4B31-9FED-08F5078C5478}" type="sibTrans" cxnId="{FD662E3F-1CE8-4108-BEAA-D9E031E9E766}">
      <dgm:prSet/>
      <dgm:spPr/>
      <dgm:t>
        <a:bodyPr/>
        <a:lstStyle/>
        <a:p>
          <a:endParaRPr lang="en-US"/>
        </a:p>
      </dgm:t>
    </dgm:pt>
    <dgm:pt modelId="{8441231E-2FFA-479A-9346-18CC05BCCB5E}">
      <dgm:prSet/>
      <dgm:spPr/>
      <dgm:t>
        <a:bodyPr/>
        <a:lstStyle/>
        <a:p>
          <a:pPr>
            <a:defRPr cap="all"/>
          </a:pPr>
          <a:r>
            <a:rPr lang="en-GB"/>
            <a:t>The role of people management professionals.</a:t>
          </a:r>
          <a:endParaRPr lang="en-US"/>
        </a:p>
      </dgm:t>
    </dgm:pt>
    <dgm:pt modelId="{C72B8773-B657-4373-A981-3E27D3CE25E6}" type="parTrans" cxnId="{89E3C966-9218-40D4-9DEE-A6D90AE50A40}">
      <dgm:prSet/>
      <dgm:spPr/>
      <dgm:t>
        <a:bodyPr/>
        <a:lstStyle/>
        <a:p>
          <a:endParaRPr lang="en-US"/>
        </a:p>
      </dgm:t>
    </dgm:pt>
    <dgm:pt modelId="{66FED768-4B02-4CC4-A9A4-C7B063AB78D0}" type="sibTrans" cxnId="{89E3C966-9218-40D4-9DEE-A6D90AE50A40}">
      <dgm:prSet/>
      <dgm:spPr/>
      <dgm:t>
        <a:bodyPr/>
        <a:lstStyle/>
        <a:p>
          <a:endParaRPr lang="en-US"/>
        </a:p>
      </dgm:t>
    </dgm:pt>
    <dgm:pt modelId="{8EC0CFE1-B5F5-4B8E-A67A-19C939EFC282}">
      <dgm:prSet/>
      <dgm:spPr/>
      <dgm:t>
        <a:bodyPr/>
        <a:lstStyle/>
        <a:p>
          <a:pPr>
            <a:defRPr cap="all"/>
          </a:pPr>
          <a:r>
            <a:rPr lang="en-GB"/>
            <a:t>Build, borrow or buy.</a:t>
          </a:r>
          <a:endParaRPr lang="en-US"/>
        </a:p>
      </dgm:t>
    </dgm:pt>
    <dgm:pt modelId="{078CA009-DED0-4BBF-BF19-80C8453D0A91}" type="parTrans" cxnId="{85FDF638-6591-421C-AEC3-15B937CC7E18}">
      <dgm:prSet/>
      <dgm:spPr/>
      <dgm:t>
        <a:bodyPr/>
        <a:lstStyle/>
        <a:p>
          <a:endParaRPr lang="en-US"/>
        </a:p>
      </dgm:t>
    </dgm:pt>
    <dgm:pt modelId="{AF8E6030-14D7-4807-A08A-3F3672032AA2}" type="sibTrans" cxnId="{85FDF638-6591-421C-AEC3-15B937CC7E18}">
      <dgm:prSet/>
      <dgm:spPr/>
      <dgm:t>
        <a:bodyPr/>
        <a:lstStyle/>
        <a:p>
          <a:endParaRPr lang="en-US"/>
        </a:p>
      </dgm:t>
    </dgm:pt>
    <dgm:pt modelId="{14364C9F-38EB-4420-A959-62FF5D61C11F}">
      <dgm:prSet/>
      <dgm:spPr/>
      <dgm:t>
        <a:bodyPr/>
        <a:lstStyle/>
        <a:p>
          <a:pPr>
            <a:defRPr cap="all"/>
          </a:pPr>
          <a:r>
            <a:rPr lang="en-GB"/>
            <a:t>Different forms of flexible working.</a:t>
          </a:r>
          <a:endParaRPr lang="en-US"/>
        </a:p>
      </dgm:t>
    </dgm:pt>
    <dgm:pt modelId="{13BFB2DF-F184-4428-A5F3-D43712E57C1C}" type="parTrans" cxnId="{05714A27-77EA-4441-86DA-A08D91A37E93}">
      <dgm:prSet/>
      <dgm:spPr/>
      <dgm:t>
        <a:bodyPr/>
        <a:lstStyle/>
        <a:p>
          <a:endParaRPr lang="en-US"/>
        </a:p>
      </dgm:t>
    </dgm:pt>
    <dgm:pt modelId="{CD363C2F-9773-48A8-91CF-98DCF6E2BF6A}" type="sibTrans" cxnId="{05714A27-77EA-4441-86DA-A08D91A37E93}">
      <dgm:prSet/>
      <dgm:spPr/>
      <dgm:t>
        <a:bodyPr/>
        <a:lstStyle/>
        <a:p>
          <a:endParaRPr lang="en-US"/>
        </a:p>
      </dgm:t>
    </dgm:pt>
    <dgm:pt modelId="{A00C5723-32A8-4533-B7AE-8EF8F396E6C4}">
      <dgm:prSet/>
      <dgm:spPr/>
      <dgm:t>
        <a:bodyPr/>
        <a:lstStyle/>
        <a:p>
          <a:pPr>
            <a:defRPr cap="all"/>
          </a:pPr>
          <a:r>
            <a:rPr lang="en-GB"/>
            <a:t>Organisational resilience. </a:t>
          </a:r>
          <a:endParaRPr lang="en-US"/>
        </a:p>
      </dgm:t>
    </dgm:pt>
    <dgm:pt modelId="{6F0BB7C0-6AEF-46F8-A0E8-39EAD31F62DE}" type="parTrans" cxnId="{D0751924-F87A-444D-B12E-E37B02616708}">
      <dgm:prSet/>
      <dgm:spPr/>
      <dgm:t>
        <a:bodyPr/>
        <a:lstStyle/>
        <a:p>
          <a:endParaRPr lang="en-US"/>
        </a:p>
      </dgm:t>
    </dgm:pt>
    <dgm:pt modelId="{6EF32853-B461-411F-BAB9-360D1B370F81}" type="sibTrans" cxnId="{D0751924-F87A-444D-B12E-E37B02616708}">
      <dgm:prSet/>
      <dgm:spPr/>
      <dgm:t>
        <a:bodyPr/>
        <a:lstStyle/>
        <a:p>
          <a:endParaRPr lang="en-US"/>
        </a:p>
      </dgm:t>
    </dgm:pt>
    <dgm:pt modelId="{58DDF969-F1B2-435C-861E-7F6EE8866B90}" type="pres">
      <dgm:prSet presAssocID="{67E662C7-FB8B-4954-86F7-5502343A2ED6}" presName="root" presStyleCnt="0">
        <dgm:presLayoutVars>
          <dgm:dir/>
          <dgm:resizeHandles val="exact"/>
        </dgm:presLayoutVars>
      </dgm:prSet>
      <dgm:spPr/>
    </dgm:pt>
    <dgm:pt modelId="{072A59BE-84BF-4691-8466-5DD2776B416A}" type="pres">
      <dgm:prSet presAssocID="{5D3F2DAB-2129-4D0D-BB2C-E3093BA5EE61}" presName="compNode" presStyleCnt="0"/>
      <dgm:spPr/>
    </dgm:pt>
    <dgm:pt modelId="{816175A7-D84B-4D70-A8FF-E57046FDD7B6}" type="pres">
      <dgm:prSet presAssocID="{5D3F2DAB-2129-4D0D-BB2C-E3093BA5EE61}" presName="iconBgRect" presStyleLbl="bgShp" presStyleIdx="0" presStyleCnt="5"/>
      <dgm:spPr>
        <a:prstGeom prst="round2DiagRect">
          <a:avLst>
            <a:gd name="adj1" fmla="val 29727"/>
            <a:gd name="adj2" fmla="val 0"/>
          </a:avLst>
        </a:prstGeom>
      </dgm:spPr>
    </dgm:pt>
    <dgm:pt modelId="{72D13084-2971-4744-B0E7-8B8023AF4A31}" type="pres">
      <dgm:prSet presAssocID="{5D3F2DAB-2129-4D0D-BB2C-E3093BA5EE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EC2DF48E-ECB2-4567-A8A3-034B2EAB26B2}" type="pres">
      <dgm:prSet presAssocID="{5D3F2DAB-2129-4D0D-BB2C-E3093BA5EE61}" presName="spaceRect" presStyleCnt="0"/>
      <dgm:spPr/>
    </dgm:pt>
    <dgm:pt modelId="{994D31C4-9DE2-40B9-A702-250976E7E973}" type="pres">
      <dgm:prSet presAssocID="{5D3F2DAB-2129-4D0D-BB2C-E3093BA5EE61}" presName="textRect" presStyleLbl="revTx" presStyleIdx="0" presStyleCnt="5">
        <dgm:presLayoutVars>
          <dgm:chMax val="1"/>
          <dgm:chPref val="1"/>
        </dgm:presLayoutVars>
      </dgm:prSet>
      <dgm:spPr/>
    </dgm:pt>
    <dgm:pt modelId="{FD02E9CD-692A-4C94-A97C-570C6D640C8E}" type="pres">
      <dgm:prSet presAssocID="{51826857-B98D-4B31-9FED-08F5078C5478}" presName="sibTrans" presStyleCnt="0"/>
      <dgm:spPr/>
    </dgm:pt>
    <dgm:pt modelId="{989A0A36-7155-4619-B967-6A7DA1B6F1D5}" type="pres">
      <dgm:prSet presAssocID="{8441231E-2FFA-479A-9346-18CC05BCCB5E}" presName="compNode" presStyleCnt="0"/>
      <dgm:spPr/>
    </dgm:pt>
    <dgm:pt modelId="{7A2F54BF-D9C2-4BD7-ABEF-F29361D96A58}" type="pres">
      <dgm:prSet presAssocID="{8441231E-2FFA-479A-9346-18CC05BCCB5E}" presName="iconBgRect" presStyleLbl="bgShp" presStyleIdx="1" presStyleCnt="5"/>
      <dgm:spPr>
        <a:prstGeom prst="round2DiagRect">
          <a:avLst>
            <a:gd name="adj1" fmla="val 29727"/>
            <a:gd name="adj2" fmla="val 0"/>
          </a:avLst>
        </a:prstGeom>
      </dgm:spPr>
    </dgm:pt>
    <dgm:pt modelId="{C58CDE37-3999-4D8D-B67B-53745A3C0307}" type="pres">
      <dgm:prSet presAssocID="{8441231E-2FFA-479A-9346-18CC05BCCB5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C6CC31F5-91D0-48FD-885C-A21BD905D78E}" type="pres">
      <dgm:prSet presAssocID="{8441231E-2FFA-479A-9346-18CC05BCCB5E}" presName="spaceRect" presStyleCnt="0"/>
      <dgm:spPr/>
    </dgm:pt>
    <dgm:pt modelId="{72B200E4-9DEE-4C74-81F1-71E5CF1C6563}" type="pres">
      <dgm:prSet presAssocID="{8441231E-2FFA-479A-9346-18CC05BCCB5E}" presName="textRect" presStyleLbl="revTx" presStyleIdx="1" presStyleCnt="5">
        <dgm:presLayoutVars>
          <dgm:chMax val="1"/>
          <dgm:chPref val="1"/>
        </dgm:presLayoutVars>
      </dgm:prSet>
      <dgm:spPr/>
    </dgm:pt>
    <dgm:pt modelId="{20217FEC-12D9-4F4F-A246-1978FB0F06C3}" type="pres">
      <dgm:prSet presAssocID="{66FED768-4B02-4CC4-A9A4-C7B063AB78D0}" presName="sibTrans" presStyleCnt="0"/>
      <dgm:spPr/>
    </dgm:pt>
    <dgm:pt modelId="{50CE38EC-11F3-4150-872D-BE49ED3272BC}" type="pres">
      <dgm:prSet presAssocID="{8EC0CFE1-B5F5-4B8E-A67A-19C939EFC282}" presName="compNode" presStyleCnt="0"/>
      <dgm:spPr/>
    </dgm:pt>
    <dgm:pt modelId="{BD9F9A46-CD2C-434C-B8D1-8087AC87696F}" type="pres">
      <dgm:prSet presAssocID="{8EC0CFE1-B5F5-4B8E-A67A-19C939EFC282}" presName="iconBgRect" presStyleLbl="bgShp" presStyleIdx="2" presStyleCnt="5"/>
      <dgm:spPr>
        <a:prstGeom prst="round2DiagRect">
          <a:avLst>
            <a:gd name="adj1" fmla="val 29727"/>
            <a:gd name="adj2" fmla="val 0"/>
          </a:avLst>
        </a:prstGeom>
      </dgm:spPr>
    </dgm:pt>
    <dgm:pt modelId="{81B40C0A-2A28-4E8D-A6DB-9FD9CF2D2AD4}" type="pres">
      <dgm:prSet presAssocID="{8EC0CFE1-B5F5-4B8E-A67A-19C939EFC28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avator"/>
        </a:ext>
      </dgm:extLst>
    </dgm:pt>
    <dgm:pt modelId="{14315E82-0615-4B29-9166-99A0149701A3}" type="pres">
      <dgm:prSet presAssocID="{8EC0CFE1-B5F5-4B8E-A67A-19C939EFC282}" presName="spaceRect" presStyleCnt="0"/>
      <dgm:spPr/>
    </dgm:pt>
    <dgm:pt modelId="{3C017E99-3909-4F9E-B427-60E650DBA172}" type="pres">
      <dgm:prSet presAssocID="{8EC0CFE1-B5F5-4B8E-A67A-19C939EFC282}" presName="textRect" presStyleLbl="revTx" presStyleIdx="2" presStyleCnt="5">
        <dgm:presLayoutVars>
          <dgm:chMax val="1"/>
          <dgm:chPref val="1"/>
        </dgm:presLayoutVars>
      </dgm:prSet>
      <dgm:spPr/>
    </dgm:pt>
    <dgm:pt modelId="{A1E749AD-7F8D-4263-B414-0A32B400E835}" type="pres">
      <dgm:prSet presAssocID="{AF8E6030-14D7-4807-A08A-3F3672032AA2}" presName="sibTrans" presStyleCnt="0"/>
      <dgm:spPr/>
    </dgm:pt>
    <dgm:pt modelId="{0D58862F-B949-401E-991C-BA9C70DE41C3}" type="pres">
      <dgm:prSet presAssocID="{14364C9F-38EB-4420-A959-62FF5D61C11F}" presName="compNode" presStyleCnt="0"/>
      <dgm:spPr/>
    </dgm:pt>
    <dgm:pt modelId="{35242064-493B-46AF-98FA-96C1A4AE3A1D}" type="pres">
      <dgm:prSet presAssocID="{14364C9F-38EB-4420-A959-62FF5D61C11F}" presName="iconBgRect" presStyleLbl="bgShp" presStyleIdx="3" presStyleCnt="5"/>
      <dgm:spPr>
        <a:prstGeom prst="round2DiagRect">
          <a:avLst>
            <a:gd name="adj1" fmla="val 29727"/>
            <a:gd name="adj2" fmla="val 0"/>
          </a:avLst>
        </a:prstGeom>
      </dgm:spPr>
    </dgm:pt>
    <dgm:pt modelId="{92361D2E-CDC9-46CD-948A-F0085039BBE0}" type="pres">
      <dgm:prSet presAssocID="{14364C9F-38EB-4420-A959-62FF5D61C11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ymnast - Floor Routine"/>
        </a:ext>
      </dgm:extLst>
    </dgm:pt>
    <dgm:pt modelId="{F6F7FAEE-8AFD-4E26-A580-B9435E4E91CA}" type="pres">
      <dgm:prSet presAssocID="{14364C9F-38EB-4420-A959-62FF5D61C11F}" presName="spaceRect" presStyleCnt="0"/>
      <dgm:spPr/>
    </dgm:pt>
    <dgm:pt modelId="{155ECF03-67C3-48A6-9345-0E9FA3272197}" type="pres">
      <dgm:prSet presAssocID="{14364C9F-38EB-4420-A959-62FF5D61C11F}" presName="textRect" presStyleLbl="revTx" presStyleIdx="3" presStyleCnt="5">
        <dgm:presLayoutVars>
          <dgm:chMax val="1"/>
          <dgm:chPref val="1"/>
        </dgm:presLayoutVars>
      </dgm:prSet>
      <dgm:spPr/>
    </dgm:pt>
    <dgm:pt modelId="{252657AA-B5D1-4315-B53F-D68FAAE2689D}" type="pres">
      <dgm:prSet presAssocID="{CD363C2F-9773-48A8-91CF-98DCF6E2BF6A}" presName="sibTrans" presStyleCnt="0"/>
      <dgm:spPr/>
    </dgm:pt>
    <dgm:pt modelId="{1EB1ED5F-D3F2-4095-80FA-521BBE473D14}" type="pres">
      <dgm:prSet presAssocID="{A00C5723-32A8-4533-B7AE-8EF8F396E6C4}" presName="compNode" presStyleCnt="0"/>
      <dgm:spPr/>
    </dgm:pt>
    <dgm:pt modelId="{E2807AD1-F774-4BE1-9772-1D4B1F8F9FCE}" type="pres">
      <dgm:prSet presAssocID="{A00C5723-32A8-4533-B7AE-8EF8F396E6C4}" presName="iconBgRect" presStyleLbl="bgShp" presStyleIdx="4" presStyleCnt="5"/>
      <dgm:spPr>
        <a:prstGeom prst="round2DiagRect">
          <a:avLst>
            <a:gd name="adj1" fmla="val 29727"/>
            <a:gd name="adj2" fmla="val 0"/>
          </a:avLst>
        </a:prstGeom>
      </dgm:spPr>
    </dgm:pt>
    <dgm:pt modelId="{03B4BF03-F51F-431E-821A-8AE8E8CD547B}" type="pres">
      <dgm:prSet presAssocID="{A00C5723-32A8-4533-B7AE-8EF8F396E6C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283F9B91-AD90-47E2-801B-A8AA59D8EF67}" type="pres">
      <dgm:prSet presAssocID="{A00C5723-32A8-4533-B7AE-8EF8F396E6C4}" presName="spaceRect" presStyleCnt="0"/>
      <dgm:spPr/>
    </dgm:pt>
    <dgm:pt modelId="{CC470123-19E0-446C-AE05-5CF7D6E67E7C}" type="pres">
      <dgm:prSet presAssocID="{A00C5723-32A8-4533-B7AE-8EF8F396E6C4}" presName="textRect" presStyleLbl="revTx" presStyleIdx="4" presStyleCnt="5">
        <dgm:presLayoutVars>
          <dgm:chMax val="1"/>
          <dgm:chPref val="1"/>
        </dgm:presLayoutVars>
      </dgm:prSet>
      <dgm:spPr/>
    </dgm:pt>
  </dgm:ptLst>
  <dgm:cxnLst>
    <dgm:cxn modelId="{D0751924-F87A-444D-B12E-E37B02616708}" srcId="{67E662C7-FB8B-4954-86F7-5502343A2ED6}" destId="{A00C5723-32A8-4533-B7AE-8EF8F396E6C4}" srcOrd="4" destOrd="0" parTransId="{6F0BB7C0-6AEF-46F8-A0E8-39EAD31F62DE}" sibTransId="{6EF32853-B461-411F-BAB9-360D1B370F81}"/>
    <dgm:cxn modelId="{05714A27-77EA-4441-86DA-A08D91A37E93}" srcId="{67E662C7-FB8B-4954-86F7-5502343A2ED6}" destId="{14364C9F-38EB-4420-A959-62FF5D61C11F}" srcOrd="3" destOrd="0" parTransId="{13BFB2DF-F184-4428-A5F3-D43712E57C1C}" sibTransId="{CD363C2F-9773-48A8-91CF-98DCF6E2BF6A}"/>
    <dgm:cxn modelId="{E32C6C28-9B34-4913-814C-38EDA5C44126}" type="presOf" srcId="{67E662C7-FB8B-4954-86F7-5502343A2ED6}" destId="{58DDF969-F1B2-435C-861E-7F6EE8866B90}" srcOrd="0" destOrd="0" presId="urn:microsoft.com/office/officeart/2018/5/layout/IconLeafLabelList"/>
    <dgm:cxn modelId="{85FDF638-6591-421C-AEC3-15B937CC7E18}" srcId="{67E662C7-FB8B-4954-86F7-5502343A2ED6}" destId="{8EC0CFE1-B5F5-4B8E-A67A-19C939EFC282}" srcOrd="2" destOrd="0" parTransId="{078CA009-DED0-4BBF-BF19-80C8453D0A91}" sibTransId="{AF8E6030-14D7-4807-A08A-3F3672032AA2}"/>
    <dgm:cxn modelId="{FD662E3F-1CE8-4108-BEAA-D9E031E9E766}" srcId="{67E662C7-FB8B-4954-86F7-5502343A2ED6}" destId="{5D3F2DAB-2129-4D0D-BB2C-E3093BA5EE61}" srcOrd="0" destOrd="0" parTransId="{FDF2FC00-A32C-45D3-9405-D62D93B9D02E}" sibTransId="{51826857-B98D-4B31-9FED-08F5078C5478}"/>
    <dgm:cxn modelId="{0505C941-D079-456E-99D5-DE9FB904F1BD}" type="presOf" srcId="{5D3F2DAB-2129-4D0D-BB2C-E3093BA5EE61}" destId="{994D31C4-9DE2-40B9-A702-250976E7E973}" srcOrd="0" destOrd="0" presId="urn:microsoft.com/office/officeart/2018/5/layout/IconLeafLabelList"/>
    <dgm:cxn modelId="{96505866-C8FA-4108-B2ED-0BE9C552B965}" type="presOf" srcId="{8EC0CFE1-B5F5-4B8E-A67A-19C939EFC282}" destId="{3C017E99-3909-4F9E-B427-60E650DBA172}" srcOrd="0" destOrd="0" presId="urn:microsoft.com/office/officeart/2018/5/layout/IconLeafLabelList"/>
    <dgm:cxn modelId="{89E3C966-9218-40D4-9DEE-A6D90AE50A40}" srcId="{67E662C7-FB8B-4954-86F7-5502343A2ED6}" destId="{8441231E-2FFA-479A-9346-18CC05BCCB5E}" srcOrd="1" destOrd="0" parTransId="{C72B8773-B657-4373-A981-3E27D3CE25E6}" sibTransId="{66FED768-4B02-4CC4-A9A4-C7B063AB78D0}"/>
    <dgm:cxn modelId="{AF91D7A6-EFAC-4F12-9248-B86A01484228}" type="presOf" srcId="{14364C9F-38EB-4420-A959-62FF5D61C11F}" destId="{155ECF03-67C3-48A6-9345-0E9FA3272197}" srcOrd="0" destOrd="0" presId="urn:microsoft.com/office/officeart/2018/5/layout/IconLeafLabelList"/>
    <dgm:cxn modelId="{52918EC0-0BD1-4AD8-8722-8BF68FF35BEE}" type="presOf" srcId="{8441231E-2FFA-479A-9346-18CC05BCCB5E}" destId="{72B200E4-9DEE-4C74-81F1-71E5CF1C6563}" srcOrd="0" destOrd="0" presId="urn:microsoft.com/office/officeart/2018/5/layout/IconLeafLabelList"/>
    <dgm:cxn modelId="{E7176BC6-02BB-4305-BEEA-6F5A515E0A3C}" type="presOf" srcId="{A00C5723-32A8-4533-B7AE-8EF8F396E6C4}" destId="{CC470123-19E0-446C-AE05-5CF7D6E67E7C}" srcOrd="0" destOrd="0" presId="urn:microsoft.com/office/officeart/2018/5/layout/IconLeafLabelList"/>
    <dgm:cxn modelId="{9549407D-8015-4F99-A1BD-7F090F4F6214}" type="presParOf" srcId="{58DDF969-F1B2-435C-861E-7F6EE8866B90}" destId="{072A59BE-84BF-4691-8466-5DD2776B416A}" srcOrd="0" destOrd="0" presId="urn:microsoft.com/office/officeart/2018/5/layout/IconLeafLabelList"/>
    <dgm:cxn modelId="{FE3B5631-495C-49A8-B560-7F6FA6EB84A9}" type="presParOf" srcId="{072A59BE-84BF-4691-8466-5DD2776B416A}" destId="{816175A7-D84B-4D70-A8FF-E57046FDD7B6}" srcOrd="0" destOrd="0" presId="urn:microsoft.com/office/officeart/2018/5/layout/IconLeafLabelList"/>
    <dgm:cxn modelId="{55D8C177-9CEB-4C99-BD9C-378867436B9B}" type="presParOf" srcId="{072A59BE-84BF-4691-8466-5DD2776B416A}" destId="{72D13084-2971-4744-B0E7-8B8023AF4A31}" srcOrd="1" destOrd="0" presId="urn:microsoft.com/office/officeart/2018/5/layout/IconLeafLabelList"/>
    <dgm:cxn modelId="{4816A192-B3EC-4230-B64F-CEE0EA386D44}" type="presParOf" srcId="{072A59BE-84BF-4691-8466-5DD2776B416A}" destId="{EC2DF48E-ECB2-4567-A8A3-034B2EAB26B2}" srcOrd="2" destOrd="0" presId="urn:microsoft.com/office/officeart/2018/5/layout/IconLeafLabelList"/>
    <dgm:cxn modelId="{DB73D2CD-179E-461F-AD74-81D317BE120A}" type="presParOf" srcId="{072A59BE-84BF-4691-8466-5DD2776B416A}" destId="{994D31C4-9DE2-40B9-A702-250976E7E973}" srcOrd="3" destOrd="0" presId="urn:microsoft.com/office/officeart/2018/5/layout/IconLeafLabelList"/>
    <dgm:cxn modelId="{458C8AD3-D662-4DC0-9EF5-73E9AB79DB91}" type="presParOf" srcId="{58DDF969-F1B2-435C-861E-7F6EE8866B90}" destId="{FD02E9CD-692A-4C94-A97C-570C6D640C8E}" srcOrd="1" destOrd="0" presId="urn:microsoft.com/office/officeart/2018/5/layout/IconLeafLabelList"/>
    <dgm:cxn modelId="{C5021F63-E5AF-4F58-B398-DC3AB0DDDC77}" type="presParOf" srcId="{58DDF969-F1B2-435C-861E-7F6EE8866B90}" destId="{989A0A36-7155-4619-B967-6A7DA1B6F1D5}" srcOrd="2" destOrd="0" presId="urn:microsoft.com/office/officeart/2018/5/layout/IconLeafLabelList"/>
    <dgm:cxn modelId="{741670B1-6C8D-4D2D-9713-D13DDDBBD632}" type="presParOf" srcId="{989A0A36-7155-4619-B967-6A7DA1B6F1D5}" destId="{7A2F54BF-D9C2-4BD7-ABEF-F29361D96A58}" srcOrd="0" destOrd="0" presId="urn:microsoft.com/office/officeart/2018/5/layout/IconLeafLabelList"/>
    <dgm:cxn modelId="{6B76A03E-FB24-4A1B-92AD-917F9F24CF47}" type="presParOf" srcId="{989A0A36-7155-4619-B967-6A7DA1B6F1D5}" destId="{C58CDE37-3999-4D8D-B67B-53745A3C0307}" srcOrd="1" destOrd="0" presId="urn:microsoft.com/office/officeart/2018/5/layout/IconLeafLabelList"/>
    <dgm:cxn modelId="{E32056FE-DD16-4BAF-94F0-8FBCAA6C74E9}" type="presParOf" srcId="{989A0A36-7155-4619-B967-6A7DA1B6F1D5}" destId="{C6CC31F5-91D0-48FD-885C-A21BD905D78E}" srcOrd="2" destOrd="0" presId="urn:microsoft.com/office/officeart/2018/5/layout/IconLeafLabelList"/>
    <dgm:cxn modelId="{F8E7CF9B-68C0-420B-8FE2-B13C495F86B5}" type="presParOf" srcId="{989A0A36-7155-4619-B967-6A7DA1B6F1D5}" destId="{72B200E4-9DEE-4C74-81F1-71E5CF1C6563}" srcOrd="3" destOrd="0" presId="urn:microsoft.com/office/officeart/2018/5/layout/IconLeafLabelList"/>
    <dgm:cxn modelId="{E3CB0C95-4FC6-450A-BA4D-62FB96A72C47}" type="presParOf" srcId="{58DDF969-F1B2-435C-861E-7F6EE8866B90}" destId="{20217FEC-12D9-4F4F-A246-1978FB0F06C3}" srcOrd="3" destOrd="0" presId="urn:microsoft.com/office/officeart/2018/5/layout/IconLeafLabelList"/>
    <dgm:cxn modelId="{CCFA385D-0A88-4CC0-9ABD-59A427E165B2}" type="presParOf" srcId="{58DDF969-F1B2-435C-861E-7F6EE8866B90}" destId="{50CE38EC-11F3-4150-872D-BE49ED3272BC}" srcOrd="4" destOrd="0" presId="urn:microsoft.com/office/officeart/2018/5/layout/IconLeafLabelList"/>
    <dgm:cxn modelId="{6B2850E2-4D4C-4B86-8730-3457DBA7B983}" type="presParOf" srcId="{50CE38EC-11F3-4150-872D-BE49ED3272BC}" destId="{BD9F9A46-CD2C-434C-B8D1-8087AC87696F}" srcOrd="0" destOrd="0" presId="urn:microsoft.com/office/officeart/2018/5/layout/IconLeafLabelList"/>
    <dgm:cxn modelId="{D377DDF9-4959-494E-A7E7-C8F05D5DD49B}" type="presParOf" srcId="{50CE38EC-11F3-4150-872D-BE49ED3272BC}" destId="{81B40C0A-2A28-4E8D-A6DB-9FD9CF2D2AD4}" srcOrd="1" destOrd="0" presId="urn:microsoft.com/office/officeart/2018/5/layout/IconLeafLabelList"/>
    <dgm:cxn modelId="{6B45CE60-605D-4424-ABD0-D1EF9CB60D13}" type="presParOf" srcId="{50CE38EC-11F3-4150-872D-BE49ED3272BC}" destId="{14315E82-0615-4B29-9166-99A0149701A3}" srcOrd="2" destOrd="0" presId="urn:microsoft.com/office/officeart/2018/5/layout/IconLeafLabelList"/>
    <dgm:cxn modelId="{CEDE19AA-4475-4BA6-9E8C-C8285D52089E}" type="presParOf" srcId="{50CE38EC-11F3-4150-872D-BE49ED3272BC}" destId="{3C017E99-3909-4F9E-B427-60E650DBA172}" srcOrd="3" destOrd="0" presId="urn:microsoft.com/office/officeart/2018/5/layout/IconLeafLabelList"/>
    <dgm:cxn modelId="{C1F236D2-1C57-4207-A952-E1345C25CE09}" type="presParOf" srcId="{58DDF969-F1B2-435C-861E-7F6EE8866B90}" destId="{A1E749AD-7F8D-4263-B414-0A32B400E835}" srcOrd="5" destOrd="0" presId="urn:microsoft.com/office/officeart/2018/5/layout/IconLeafLabelList"/>
    <dgm:cxn modelId="{110DE70C-BC12-446A-8604-8489A38099DB}" type="presParOf" srcId="{58DDF969-F1B2-435C-861E-7F6EE8866B90}" destId="{0D58862F-B949-401E-991C-BA9C70DE41C3}" srcOrd="6" destOrd="0" presId="urn:microsoft.com/office/officeart/2018/5/layout/IconLeafLabelList"/>
    <dgm:cxn modelId="{FE0FF7E9-60A3-45EE-AA90-B329EAFE3D7A}" type="presParOf" srcId="{0D58862F-B949-401E-991C-BA9C70DE41C3}" destId="{35242064-493B-46AF-98FA-96C1A4AE3A1D}" srcOrd="0" destOrd="0" presId="urn:microsoft.com/office/officeart/2018/5/layout/IconLeafLabelList"/>
    <dgm:cxn modelId="{2461C6B9-91C1-45BD-B8F1-2831BDB14ADC}" type="presParOf" srcId="{0D58862F-B949-401E-991C-BA9C70DE41C3}" destId="{92361D2E-CDC9-46CD-948A-F0085039BBE0}" srcOrd="1" destOrd="0" presId="urn:microsoft.com/office/officeart/2018/5/layout/IconLeafLabelList"/>
    <dgm:cxn modelId="{E2FBBB36-CEED-4A57-97EC-8D632317D3AA}" type="presParOf" srcId="{0D58862F-B949-401E-991C-BA9C70DE41C3}" destId="{F6F7FAEE-8AFD-4E26-A580-B9435E4E91CA}" srcOrd="2" destOrd="0" presId="urn:microsoft.com/office/officeart/2018/5/layout/IconLeafLabelList"/>
    <dgm:cxn modelId="{34435B32-1ACD-4B38-BFA7-47EFB538BB80}" type="presParOf" srcId="{0D58862F-B949-401E-991C-BA9C70DE41C3}" destId="{155ECF03-67C3-48A6-9345-0E9FA3272197}" srcOrd="3" destOrd="0" presId="urn:microsoft.com/office/officeart/2018/5/layout/IconLeafLabelList"/>
    <dgm:cxn modelId="{AEC77736-4156-461D-A236-995F69BEB3FC}" type="presParOf" srcId="{58DDF969-F1B2-435C-861E-7F6EE8866B90}" destId="{252657AA-B5D1-4315-B53F-D68FAAE2689D}" srcOrd="7" destOrd="0" presId="urn:microsoft.com/office/officeart/2018/5/layout/IconLeafLabelList"/>
    <dgm:cxn modelId="{FFFCD225-2353-45E8-898C-62D546ACF421}" type="presParOf" srcId="{58DDF969-F1B2-435C-861E-7F6EE8866B90}" destId="{1EB1ED5F-D3F2-4095-80FA-521BBE473D14}" srcOrd="8" destOrd="0" presId="urn:microsoft.com/office/officeart/2018/5/layout/IconLeafLabelList"/>
    <dgm:cxn modelId="{6A125A5F-782F-435B-8222-D928E6812CC6}" type="presParOf" srcId="{1EB1ED5F-D3F2-4095-80FA-521BBE473D14}" destId="{E2807AD1-F774-4BE1-9772-1D4B1F8F9FCE}" srcOrd="0" destOrd="0" presId="urn:microsoft.com/office/officeart/2018/5/layout/IconLeafLabelList"/>
    <dgm:cxn modelId="{6B100DE0-4357-4574-8B75-8E2C4B7BACC2}" type="presParOf" srcId="{1EB1ED5F-D3F2-4095-80FA-521BBE473D14}" destId="{03B4BF03-F51F-431E-821A-8AE8E8CD547B}" srcOrd="1" destOrd="0" presId="urn:microsoft.com/office/officeart/2018/5/layout/IconLeafLabelList"/>
    <dgm:cxn modelId="{D9E4E561-3003-4010-A73A-C65670EAC59E}" type="presParOf" srcId="{1EB1ED5F-D3F2-4095-80FA-521BBE473D14}" destId="{283F9B91-AD90-47E2-801B-A8AA59D8EF67}" srcOrd="2" destOrd="0" presId="urn:microsoft.com/office/officeart/2018/5/layout/IconLeafLabelList"/>
    <dgm:cxn modelId="{DE7299EE-71F2-468F-823F-1076E8329135}" type="presParOf" srcId="{1EB1ED5F-D3F2-4095-80FA-521BBE473D14}" destId="{CC470123-19E0-446C-AE05-5CF7D6E67E7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E10A1-46B3-43D3-B14F-162153B4BD36}" type="doc">
      <dgm:prSet loTypeId="urn:microsoft.com/office/officeart/2005/8/layout/vList5" loCatId="list" qsTypeId="urn:microsoft.com/office/officeart/2005/8/quickstyle/simple1" qsCatId="simple" csTypeId="urn:microsoft.com/office/officeart/2005/8/colors/accent0_3" csCatId="mainScheme"/>
      <dgm:spPr/>
      <dgm:t>
        <a:bodyPr/>
        <a:lstStyle/>
        <a:p>
          <a:endParaRPr lang="en-US"/>
        </a:p>
      </dgm:t>
    </dgm:pt>
    <dgm:pt modelId="{2C16A352-0FFD-4E15-BB4E-DC060447941E}">
      <dgm:prSet/>
      <dgm:spPr/>
      <dgm:t>
        <a:bodyPr/>
        <a:lstStyle/>
        <a:p>
          <a:r>
            <a:rPr lang="en-GB"/>
            <a:t>People are at the centre.</a:t>
          </a:r>
          <a:endParaRPr lang="en-US"/>
        </a:p>
      </dgm:t>
    </dgm:pt>
    <dgm:pt modelId="{43E84A20-4881-47CD-893A-796F4DA486D2}" type="parTrans" cxnId="{04A8269B-1DE9-4724-8277-47BCAF260C2C}">
      <dgm:prSet/>
      <dgm:spPr/>
      <dgm:t>
        <a:bodyPr/>
        <a:lstStyle/>
        <a:p>
          <a:endParaRPr lang="en-US"/>
        </a:p>
      </dgm:t>
    </dgm:pt>
    <dgm:pt modelId="{8D711E73-B3B7-48B1-9C46-E0D0E891DA1B}" type="sibTrans" cxnId="{04A8269B-1DE9-4724-8277-47BCAF260C2C}">
      <dgm:prSet/>
      <dgm:spPr/>
      <dgm:t>
        <a:bodyPr/>
        <a:lstStyle/>
        <a:p>
          <a:endParaRPr lang="en-US"/>
        </a:p>
      </dgm:t>
    </dgm:pt>
    <dgm:pt modelId="{EACCB69A-73DD-48B7-904C-639B986C97AF}">
      <dgm:prSet/>
      <dgm:spPr/>
      <dgm:t>
        <a:bodyPr/>
        <a:lstStyle/>
        <a:p>
          <a:r>
            <a:rPr lang="en-GB"/>
            <a:t>According to CIPD, who is best placed to drive effective change?</a:t>
          </a:r>
          <a:endParaRPr lang="en-US"/>
        </a:p>
      </dgm:t>
    </dgm:pt>
    <dgm:pt modelId="{86032342-86CE-4216-97E1-148282BA38D3}" type="parTrans" cxnId="{7625DFD2-7978-4DB0-B047-D583A1A2C7A6}">
      <dgm:prSet/>
      <dgm:spPr/>
      <dgm:t>
        <a:bodyPr/>
        <a:lstStyle/>
        <a:p>
          <a:endParaRPr lang="en-US"/>
        </a:p>
      </dgm:t>
    </dgm:pt>
    <dgm:pt modelId="{6DD8E84C-26E0-4907-89D4-23175DCB5D4D}" type="sibTrans" cxnId="{7625DFD2-7978-4DB0-B047-D583A1A2C7A6}">
      <dgm:prSet/>
      <dgm:spPr/>
      <dgm:t>
        <a:bodyPr/>
        <a:lstStyle/>
        <a:p>
          <a:endParaRPr lang="en-US"/>
        </a:p>
      </dgm:t>
    </dgm:pt>
    <dgm:pt modelId="{A2D0F3E6-93C6-4DD0-B474-D6757CAC35AC}">
      <dgm:prSet/>
      <dgm:spPr/>
      <dgm:t>
        <a:bodyPr/>
        <a:lstStyle/>
        <a:p>
          <a:r>
            <a:rPr lang="en-GB"/>
            <a:t>Failure rates of change frequently cited as high as 70%.</a:t>
          </a:r>
          <a:endParaRPr lang="en-US"/>
        </a:p>
      </dgm:t>
    </dgm:pt>
    <dgm:pt modelId="{56249D75-6B23-4E25-A544-47F48D7C0C84}" type="parTrans" cxnId="{B898EAF8-A38E-4F7D-B936-F07190124BA4}">
      <dgm:prSet/>
      <dgm:spPr/>
      <dgm:t>
        <a:bodyPr/>
        <a:lstStyle/>
        <a:p>
          <a:endParaRPr lang="en-US"/>
        </a:p>
      </dgm:t>
    </dgm:pt>
    <dgm:pt modelId="{7A605C2D-63C9-4D94-B624-C6EBB755CDCF}" type="sibTrans" cxnId="{B898EAF8-A38E-4F7D-B936-F07190124BA4}">
      <dgm:prSet/>
      <dgm:spPr/>
      <dgm:t>
        <a:bodyPr/>
        <a:lstStyle/>
        <a:p>
          <a:endParaRPr lang="en-US"/>
        </a:p>
      </dgm:t>
    </dgm:pt>
    <dgm:pt modelId="{19DD6074-BECA-4E9F-8FA0-961D69457C02}">
      <dgm:prSet/>
      <dgm:spPr/>
      <dgm:t>
        <a:bodyPr/>
        <a:lstStyle/>
        <a:p>
          <a:r>
            <a:rPr lang="en-GB"/>
            <a:t>What is the impact of failure to introduce effective change? </a:t>
          </a:r>
          <a:endParaRPr lang="en-US"/>
        </a:p>
      </dgm:t>
    </dgm:pt>
    <dgm:pt modelId="{002685D0-F9D8-4F02-9690-7D1973E4544F}" type="parTrans" cxnId="{5D062AE2-64A7-40A2-8F24-6E4BF129B24A}">
      <dgm:prSet/>
      <dgm:spPr/>
      <dgm:t>
        <a:bodyPr/>
        <a:lstStyle/>
        <a:p>
          <a:endParaRPr lang="en-US"/>
        </a:p>
      </dgm:t>
    </dgm:pt>
    <dgm:pt modelId="{A4A87843-A565-4B97-AE4E-7D8054753517}" type="sibTrans" cxnId="{5D062AE2-64A7-40A2-8F24-6E4BF129B24A}">
      <dgm:prSet/>
      <dgm:spPr/>
      <dgm:t>
        <a:bodyPr/>
        <a:lstStyle/>
        <a:p>
          <a:endParaRPr lang="en-US"/>
        </a:p>
      </dgm:t>
    </dgm:pt>
    <dgm:pt modelId="{E746E954-9E16-4ECC-AEFD-438C28D91703}" type="pres">
      <dgm:prSet presAssocID="{7EFE10A1-46B3-43D3-B14F-162153B4BD36}" presName="Name0" presStyleCnt="0">
        <dgm:presLayoutVars>
          <dgm:dir/>
          <dgm:animLvl val="lvl"/>
          <dgm:resizeHandles val="exact"/>
        </dgm:presLayoutVars>
      </dgm:prSet>
      <dgm:spPr/>
    </dgm:pt>
    <dgm:pt modelId="{A53F752A-4E42-4DA9-9CC9-E388CDE804F2}" type="pres">
      <dgm:prSet presAssocID="{2C16A352-0FFD-4E15-BB4E-DC060447941E}" presName="linNode" presStyleCnt="0"/>
      <dgm:spPr/>
    </dgm:pt>
    <dgm:pt modelId="{F8FC87DC-0496-4582-B3EC-1D909F46751E}" type="pres">
      <dgm:prSet presAssocID="{2C16A352-0FFD-4E15-BB4E-DC060447941E}" presName="parentText" presStyleLbl="node1" presStyleIdx="0" presStyleCnt="4">
        <dgm:presLayoutVars>
          <dgm:chMax val="1"/>
          <dgm:bulletEnabled val="1"/>
        </dgm:presLayoutVars>
      </dgm:prSet>
      <dgm:spPr/>
    </dgm:pt>
    <dgm:pt modelId="{FA292546-67CC-4106-B61D-B965035E44F6}" type="pres">
      <dgm:prSet presAssocID="{8D711E73-B3B7-48B1-9C46-E0D0E891DA1B}" presName="sp" presStyleCnt="0"/>
      <dgm:spPr/>
    </dgm:pt>
    <dgm:pt modelId="{65EEC6C5-AE19-4031-A094-25B881E5DE4A}" type="pres">
      <dgm:prSet presAssocID="{EACCB69A-73DD-48B7-904C-639B986C97AF}" presName="linNode" presStyleCnt="0"/>
      <dgm:spPr/>
    </dgm:pt>
    <dgm:pt modelId="{B13D257C-4C9E-4DDD-831A-353980C39430}" type="pres">
      <dgm:prSet presAssocID="{EACCB69A-73DD-48B7-904C-639B986C97AF}" presName="parentText" presStyleLbl="node1" presStyleIdx="1" presStyleCnt="4">
        <dgm:presLayoutVars>
          <dgm:chMax val="1"/>
          <dgm:bulletEnabled val="1"/>
        </dgm:presLayoutVars>
      </dgm:prSet>
      <dgm:spPr/>
    </dgm:pt>
    <dgm:pt modelId="{C88C2398-CECF-478A-A1FC-95717A4B690D}" type="pres">
      <dgm:prSet presAssocID="{6DD8E84C-26E0-4907-89D4-23175DCB5D4D}" presName="sp" presStyleCnt="0"/>
      <dgm:spPr/>
    </dgm:pt>
    <dgm:pt modelId="{0943B8D6-F418-43CC-90B7-F221DA2D5264}" type="pres">
      <dgm:prSet presAssocID="{A2D0F3E6-93C6-4DD0-B474-D6757CAC35AC}" presName="linNode" presStyleCnt="0"/>
      <dgm:spPr/>
    </dgm:pt>
    <dgm:pt modelId="{48B26F66-0ABE-40BB-BD7D-DB5BDAB5E14A}" type="pres">
      <dgm:prSet presAssocID="{A2D0F3E6-93C6-4DD0-B474-D6757CAC35AC}" presName="parentText" presStyleLbl="node1" presStyleIdx="2" presStyleCnt="4">
        <dgm:presLayoutVars>
          <dgm:chMax val="1"/>
          <dgm:bulletEnabled val="1"/>
        </dgm:presLayoutVars>
      </dgm:prSet>
      <dgm:spPr/>
    </dgm:pt>
    <dgm:pt modelId="{F44F4814-6643-4361-9363-54BA1E49021B}" type="pres">
      <dgm:prSet presAssocID="{7A605C2D-63C9-4D94-B624-C6EBB755CDCF}" presName="sp" presStyleCnt="0"/>
      <dgm:spPr/>
    </dgm:pt>
    <dgm:pt modelId="{7C4702A0-7185-47F5-8BB0-946C96DC96BA}" type="pres">
      <dgm:prSet presAssocID="{19DD6074-BECA-4E9F-8FA0-961D69457C02}" presName="linNode" presStyleCnt="0"/>
      <dgm:spPr/>
    </dgm:pt>
    <dgm:pt modelId="{5C72E0FF-2474-485E-8C6A-339D1BF6DC7D}" type="pres">
      <dgm:prSet presAssocID="{19DD6074-BECA-4E9F-8FA0-961D69457C02}" presName="parentText" presStyleLbl="node1" presStyleIdx="3" presStyleCnt="4">
        <dgm:presLayoutVars>
          <dgm:chMax val="1"/>
          <dgm:bulletEnabled val="1"/>
        </dgm:presLayoutVars>
      </dgm:prSet>
      <dgm:spPr/>
    </dgm:pt>
  </dgm:ptLst>
  <dgm:cxnLst>
    <dgm:cxn modelId="{0D8C3970-DFEF-49AA-8EE2-CF6890FA138A}" type="presOf" srcId="{2C16A352-0FFD-4E15-BB4E-DC060447941E}" destId="{F8FC87DC-0496-4582-B3EC-1D909F46751E}" srcOrd="0" destOrd="0" presId="urn:microsoft.com/office/officeart/2005/8/layout/vList5"/>
    <dgm:cxn modelId="{3E437A85-E8C8-44BD-9C82-66F2F92D1E41}" type="presOf" srcId="{7EFE10A1-46B3-43D3-B14F-162153B4BD36}" destId="{E746E954-9E16-4ECC-AEFD-438C28D91703}" srcOrd="0" destOrd="0" presId="urn:microsoft.com/office/officeart/2005/8/layout/vList5"/>
    <dgm:cxn modelId="{04A8269B-1DE9-4724-8277-47BCAF260C2C}" srcId="{7EFE10A1-46B3-43D3-B14F-162153B4BD36}" destId="{2C16A352-0FFD-4E15-BB4E-DC060447941E}" srcOrd="0" destOrd="0" parTransId="{43E84A20-4881-47CD-893A-796F4DA486D2}" sibTransId="{8D711E73-B3B7-48B1-9C46-E0D0E891DA1B}"/>
    <dgm:cxn modelId="{81E11FB2-30A4-418B-A231-23ECEB7BE063}" type="presOf" srcId="{EACCB69A-73DD-48B7-904C-639B986C97AF}" destId="{B13D257C-4C9E-4DDD-831A-353980C39430}" srcOrd="0" destOrd="0" presId="urn:microsoft.com/office/officeart/2005/8/layout/vList5"/>
    <dgm:cxn modelId="{7625DFD2-7978-4DB0-B047-D583A1A2C7A6}" srcId="{7EFE10A1-46B3-43D3-B14F-162153B4BD36}" destId="{EACCB69A-73DD-48B7-904C-639B986C97AF}" srcOrd="1" destOrd="0" parTransId="{86032342-86CE-4216-97E1-148282BA38D3}" sibTransId="{6DD8E84C-26E0-4907-89D4-23175DCB5D4D}"/>
    <dgm:cxn modelId="{CC6060D5-17D7-4A47-ACC9-669F120FFDA2}" type="presOf" srcId="{19DD6074-BECA-4E9F-8FA0-961D69457C02}" destId="{5C72E0FF-2474-485E-8C6A-339D1BF6DC7D}" srcOrd="0" destOrd="0" presId="urn:microsoft.com/office/officeart/2005/8/layout/vList5"/>
    <dgm:cxn modelId="{5D062AE2-64A7-40A2-8F24-6E4BF129B24A}" srcId="{7EFE10A1-46B3-43D3-B14F-162153B4BD36}" destId="{19DD6074-BECA-4E9F-8FA0-961D69457C02}" srcOrd="3" destOrd="0" parTransId="{002685D0-F9D8-4F02-9690-7D1973E4544F}" sibTransId="{A4A87843-A565-4B97-AE4E-7D8054753517}"/>
    <dgm:cxn modelId="{004263F3-5A8F-40DF-99F0-279D1ABF1E06}" type="presOf" srcId="{A2D0F3E6-93C6-4DD0-B474-D6757CAC35AC}" destId="{48B26F66-0ABE-40BB-BD7D-DB5BDAB5E14A}" srcOrd="0" destOrd="0" presId="urn:microsoft.com/office/officeart/2005/8/layout/vList5"/>
    <dgm:cxn modelId="{B898EAF8-A38E-4F7D-B936-F07190124BA4}" srcId="{7EFE10A1-46B3-43D3-B14F-162153B4BD36}" destId="{A2D0F3E6-93C6-4DD0-B474-D6757CAC35AC}" srcOrd="2" destOrd="0" parTransId="{56249D75-6B23-4E25-A544-47F48D7C0C84}" sibTransId="{7A605C2D-63C9-4D94-B624-C6EBB755CDCF}"/>
    <dgm:cxn modelId="{1FA35AAB-79E4-4222-BC7A-7CADF65469E0}" type="presParOf" srcId="{E746E954-9E16-4ECC-AEFD-438C28D91703}" destId="{A53F752A-4E42-4DA9-9CC9-E388CDE804F2}" srcOrd="0" destOrd="0" presId="urn:microsoft.com/office/officeart/2005/8/layout/vList5"/>
    <dgm:cxn modelId="{2B93CDC7-0017-4487-A6BD-27FCCAB86E66}" type="presParOf" srcId="{A53F752A-4E42-4DA9-9CC9-E388CDE804F2}" destId="{F8FC87DC-0496-4582-B3EC-1D909F46751E}" srcOrd="0" destOrd="0" presId="urn:microsoft.com/office/officeart/2005/8/layout/vList5"/>
    <dgm:cxn modelId="{A33F5A3A-FD3E-46BA-B2F1-523ECDFBF2CA}" type="presParOf" srcId="{E746E954-9E16-4ECC-AEFD-438C28D91703}" destId="{FA292546-67CC-4106-B61D-B965035E44F6}" srcOrd="1" destOrd="0" presId="urn:microsoft.com/office/officeart/2005/8/layout/vList5"/>
    <dgm:cxn modelId="{01782B2E-5C14-4242-94D8-5B6E3C5E7E67}" type="presParOf" srcId="{E746E954-9E16-4ECC-AEFD-438C28D91703}" destId="{65EEC6C5-AE19-4031-A094-25B881E5DE4A}" srcOrd="2" destOrd="0" presId="urn:microsoft.com/office/officeart/2005/8/layout/vList5"/>
    <dgm:cxn modelId="{C22644A9-9A74-4984-9C60-9784078E8AE9}" type="presParOf" srcId="{65EEC6C5-AE19-4031-A094-25B881E5DE4A}" destId="{B13D257C-4C9E-4DDD-831A-353980C39430}" srcOrd="0" destOrd="0" presId="urn:microsoft.com/office/officeart/2005/8/layout/vList5"/>
    <dgm:cxn modelId="{B4F716CB-4258-428F-B4E9-ABF0D724A32B}" type="presParOf" srcId="{E746E954-9E16-4ECC-AEFD-438C28D91703}" destId="{C88C2398-CECF-478A-A1FC-95717A4B690D}" srcOrd="3" destOrd="0" presId="urn:microsoft.com/office/officeart/2005/8/layout/vList5"/>
    <dgm:cxn modelId="{FFAEC03B-A8AA-4A81-8F04-E3B85FBEC909}" type="presParOf" srcId="{E746E954-9E16-4ECC-AEFD-438C28D91703}" destId="{0943B8D6-F418-43CC-90B7-F221DA2D5264}" srcOrd="4" destOrd="0" presId="urn:microsoft.com/office/officeart/2005/8/layout/vList5"/>
    <dgm:cxn modelId="{85185EB2-681D-48FE-977C-2CCBA194C269}" type="presParOf" srcId="{0943B8D6-F418-43CC-90B7-F221DA2D5264}" destId="{48B26F66-0ABE-40BB-BD7D-DB5BDAB5E14A}" srcOrd="0" destOrd="0" presId="urn:microsoft.com/office/officeart/2005/8/layout/vList5"/>
    <dgm:cxn modelId="{8B642851-D0E6-4761-88A9-6A5CAE487B67}" type="presParOf" srcId="{E746E954-9E16-4ECC-AEFD-438C28D91703}" destId="{F44F4814-6643-4361-9363-54BA1E49021B}" srcOrd="5" destOrd="0" presId="urn:microsoft.com/office/officeart/2005/8/layout/vList5"/>
    <dgm:cxn modelId="{B0E2F50A-9A80-42C5-83D4-40EA8B240838}" type="presParOf" srcId="{E746E954-9E16-4ECC-AEFD-438C28D91703}" destId="{7C4702A0-7185-47F5-8BB0-946C96DC96BA}" srcOrd="6" destOrd="0" presId="urn:microsoft.com/office/officeart/2005/8/layout/vList5"/>
    <dgm:cxn modelId="{9A48DC4C-A6BA-4468-B045-F17A0F51642C}" type="presParOf" srcId="{7C4702A0-7185-47F5-8BB0-946C96DC96BA}" destId="{5C72E0FF-2474-485E-8C6A-339D1BF6DC7D}"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339773-0D49-4D1E-B77B-C36AF9E6B5D2}"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814E7A-9402-4B6A-ADBA-345844E6D612}">
      <dgm:prSet/>
      <dgm:spPr/>
      <dgm:t>
        <a:bodyPr/>
        <a:lstStyle/>
        <a:p>
          <a:pPr>
            <a:defRPr cap="all"/>
          </a:pPr>
          <a:r>
            <a:rPr lang="en-GB"/>
            <a:t>Its ‘design’</a:t>
          </a:r>
          <a:endParaRPr lang="en-US"/>
        </a:p>
      </dgm:t>
    </dgm:pt>
    <dgm:pt modelId="{A9A60179-3CDA-4B5E-BAF5-1C8F4E78D93C}" type="parTrans" cxnId="{7ABEA5AC-6C7E-4EFF-822F-9D632EC62B14}">
      <dgm:prSet/>
      <dgm:spPr/>
      <dgm:t>
        <a:bodyPr/>
        <a:lstStyle/>
        <a:p>
          <a:endParaRPr lang="en-US"/>
        </a:p>
      </dgm:t>
    </dgm:pt>
    <dgm:pt modelId="{C80A546A-0658-405D-8A52-F5FE2CE6699A}" type="sibTrans" cxnId="{7ABEA5AC-6C7E-4EFF-822F-9D632EC62B14}">
      <dgm:prSet/>
      <dgm:spPr/>
      <dgm:t>
        <a:bodyPr/>
        <a:lstStyle/>
        <a:p>
          <a:endParaRPr lang="en-US"/>
        </a:p>
      </dgm:t>
    </dgm:pt>
    <dgm:pt modelId="{7D9AADCC-B7E4-40C4-974E-A751E05BE50E}">
      <dgm:prSet/>
      <dgm:spPr/>
      <dgm:t>
        <a:bodyPr/>
        <a:lstStyle/>
        <a:p>
          <a:pPr>
            <a:defRPr cap="all"/>
          </a:pPr>
          <a:r>
            <a:rPr lang="en-GB"/>
            <a:t>Agility in the ‘passage to action’</a:t>
          </a:r>
          <a:endParaRPr lang="en-US"/>
        </a:p>
      </dgm:t>
    </dgm:pt>
    <dgm:pt modelId="{8971B4AC-0300-47A7-AF1D-EF2671429EAE}" type="parTrans" cxnId="{CC33B340-9081-493B-80B2-98E50A3365D8}">
      <dgm:prSet/>
      <dgm:spPr/>
      <dgm:t>
        <a:bodyPr/>
        <a:lstStyle/>
        <a:p>
          <a:endParaRPr lang="en-US"/>
        </a:p>
      </dgm:t>
    </dgm:pt>
    <dgm:pt modelId="{D0CAB4EA-1E7A-44BA-BF32-BFE6614CE128}" type="sibTrans" cxnId="{CC33B340-9081-493B-80B2-98E50A3365D8}">
      <dgm:prSet/>
      <dgm:spPr/>
      <dgm:t>
        <a:bodyPr/>
        <a:lstStyle/>
        <a:p>
          <a:endParaRPr lang="en-US"/>
        </a:p>
      </dgm:t>
    </dgm:pt>
    <dgm:pt modelId="{C259232B-5F10-4B70-B899-0E58F17F5FB7}">
      <dgm:prSet/>
      <dgm:spPr/>
      <dgm:t>
        <a:bodyPr/>
        <a:lstStyle/>
        <a:p>
          <a:pPr>
            <a:defRPr cap="all"/>
          </a:pPr>
          <a:r>
            <a:rPr lang="en-GB"/>
            <a:t>Implementation monitoring, or day to day steering</a:t>
          </a:r>
          <a:endParaRPr lang="en-US"/>
        </a:p>
      </dgm:t>
    </dgm:pt>
    <dgm:pt modelId="{056052A3-8C41-4D13-AD43-D62B536ADFA4}" type="parTrans" cxnId="{F5EC2A58-B4AC-4BE8-819B-5BC9D31435C7}">
      <dgm:prSet/>
      <dgm:spPr/>
      <dgm:t>
        <a:bodyPr/>
        <a:lstStyle/>
        <a:p>
          <a:endParaRPr lang="en-US"/>
        </a:p>
      </dgm:t>
    </dgm:pt>
    <dgm:pt modelId="{B1C5CA45-C466-449C-B0A3-FCA19E3A4B92}" type="sibTrans" cxnId="{F5EC2A58-B4AC-4BE8-819B-5BC9D31435C7}">
      <dgm:prSet/>
      <dgm:spPr/>
      <dgm:t>
        <a:bodyPr/>
        <a:lstStyle/>
        <a:p>
          <a:endParaRPr lang="en-US"/>
        </a:p>
      </dgm:t>
    </dgm:pt>
    <dgm:pt modelId="{30746294-9D4F-43DD-8A00-36D53C2CA71F}" type="pres">
      <dgm:prSet presAssocID="{07339773-0D49-4D1E-B77B-C36AF9E6B5D2}" presName="root" presStyleCnt="0">
        <dgm:presLayoutVars>
          <dgm:dir/>
          <dgm:resizeHandles val="exact"/>
        </dgm:presLayoutVars>
      </dgm:prSet>
      <dgm:spPr/>
    </dgm:pt>
    <dgm:pt modelId="{1CD1CCEA-33BE-47F3-A681-5A181367E55A}" type="pres">
      <dgm:prSet presAssocID="{2D814E7A-9402-4B6A-ADBA-345844E6D612}" presName="compNode" presStyleCnt="0"/>
      <dgm:spPr/>
    </dgm:pt>
    <dgm:pt modelId="{EA1139E5-8AAF-4CD9-B394-D28C6421EEF4}" type="pres">
      <dgm:prSet presAssocID="{2D814E7A-9402-4B6A-ADBA-345844E6D612}" presName="iconBgRect" presStyleLbl="bgShp" presStyleIdx="0" presStyleCnt="3"/>
      <dgm:spPr>
        <a:prstGeom prst="round2DiagRect">
          <a:avLst>
            <a:gd name="adj1" fmla="val 29727"/>
            <a:gd name="adj2" fmla="val 0"/>
          </a:avLst>
        </a:prstGeom>
      </dgm:spPr>
    </dgm:pt>
    <dgm:pt modelId="{FC21D265-6045-4A92-B7CE-A1BE34198DC4}" type="pres">
      <dgm:prSet presAssocID="{2D814E7A-9402-4B6A-ADBA-345844E6D6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864479A1-68F8-4CCE-967B-D8D7D023F05B}" type="pres">
      <dgm:prSet presAssocID="{2D814E7A-9402-4B6A-ADBA-345844E6D612}" presName="spaceRect" presStyleCnt="0"/>
      <dgm:spPr/>
    </dgm:pt>
    <dgm:pt modelId="{0381366A-E80B-4879-854B-A2463DB580BC}" type="pres">
      <dgm:prSet presAssocID="{2D814E7A-9402-4B6A-ADBA-345844E6D612}" presName="textRect" presStyleLbl="revTx" presStyleIdx="0" presStyleCnt="3">
        <dgm:presLayoutVars>
          <dgm:chMax val="1"/>
          <dgm:chPref val="1"/>
        </dgm:presLayoutVars>
      </dgm:prSet>
      <dgm:spPr/>
    </dgm:pt>
    <dgm:pt modelId="{D2EA1984-C955-4FB2-A6EC-1DC1590FD236}" type="pres">
      <dgm:prSet presAssocID="{C80A546A-0658-405D-8A52-F5FE2CE6699A}" presName="sibTrans" presStyleCnt="0"/>
      <dgm:spPr/>
    </dgm:pt>
    <dgm:pt modelId="{8021EDE9-2FC7-4ED2-8733-DD96188412DC}" type="pres">
      <dgm:prSet presAssocID="{7D9AADCC-B7E4-40C4-974E-A751E05BE50E}" presName="compNode" presStyleCnt="0"/>
      <dgm:spPr/>
    </dgm:pt>
    <dgm:pt modelId="{0B9FB832-35D7-47B4-BC74-7EDACEDE0C47}" type="pres">
      <dgm:prSet presAssocID="{7D9AADCC-B7E4-40C4-974E-A751E05BE50E}" presName="iconBgRect" presStyleLbl="bgShp" presStyleIdx="1" presStyleCnt="3"/>
      <dgm:spPr>
        <a:prstGeom prst="round2DiagRect">
          <a:avLst>
            <a:gd name="adj1" fmla="val 29727"/>
            <a:gd name="adj2" fmla="val 0"/>
          </a:avLst>
        </a:prstGeom>
      </dgm:spPr>
    </dgm:pt>
    <dgm:pt modelId="{240A88CC-176E-48F9-8F45-E72C79097F4B}" type="pres">
      <dgm:prSet presAssocID="{7D9AADCC-B7E4-40C4-974E-A751E05BE50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C4EF935E-9FF1-4E91-8B85-89796DA453E3}" type="pres">
      <dgm:prSet presAssocID="{7D9AADCC-B7E4-40C4-974E-A751E05BE50E}" presName="spaceRect" presStyleCnt="0"/>
      <dgm:spPr/>
    </dgm:pt>
    <dgm:pt modelId="{31CE7948-9B1D-4D80-9D50-6C0A60EC896C}" type="pres">
      <dgm:prSet presAssocID="{7D9AADCC-B7E4-40C4-974E-A751E05BE50E}" presName="textRect" presStyleLbl="revTx" presStyleIdx="1" presStyleCnt="3">
        <dgm:presLayoutVars>
          <dgm:chMax val="1"/>
          <dgm:chPref val="1"/>
        </dgm:presLayoutVars>
      </dgm:prSet>
      <dgm:spPr/>
    </dgm:pt>
    <dgm:pt modelId="{DB6E0591-9895-4B1F-9EA2-7D127E1ED1EF}" type="pres">
      <dgm:prSet presAssocID="{D0CAB4EA-1E7A-44BA-BF32-BFE6614CE128}" presName="sibTrans" presStyleCnt="0"/>
      <dgm:spPr/>
    </dgm:pt>
    <dgm:pt modelId="{22911544-6FF1-4FCD-A7FD-453AD460762F}" type="pres">
      <dgm:prSet presAssocID="{C259232B-5F10-4B70-B899-0E58F17F5FB7}" presName="compNode" presStyleCnt="0"/>
      <dgm:spPr/>
    </dgm:pt>
    <dgm:pt modelId="{AB83EB13-4624-4B16-A27E-4D8DE8AF782C}" type="pres">
      <dgm:prSet presAssocID="{C259232B-5F10-4B70-B899-0E58F17F5FB7}" presName="iconBgRect" presStyleLbl="bgShp" presStyleIdx="2" presStyleCnt="3"/>
      <dgm:spPr>
        <a:prstGeom prst="round2DiagRect">
          <a:avLst>
            <a:gd name="adj1" fmla="val 29727"/>
            <a:gd name="adj2" fmla="val 0"/>
          </a:avLst>
        </a:prstGeom>
      </dgm:spPr>
    </dgm:pt>
    <dgm:pt modelId="{B18D743E-685E-425A-B987-8EF341823C5E}" type="pres">
      <dgm:prSet presAssocID="{C259232B-5F10-4B70-B899-0E58F17F5F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A9EC2EC5-2DDE-4B79-8CD2-119EEDE0E47D}" type="pres">
      <dgm:prSet presAssocID="{C259232B-5F10-4B70-B899-0E58F17F5FB7}" presName="spaceRect" presStyleCnt="0"/>
      <dgm:spPr/>
    </dgm:pt>
    <dgm:pt modelId="{A02D5744-C7E1-418F-B8AC-346666E6E8E1}" type="pres">
      <dgm:prSet presAssocID="{C259232B-5F10-4B70-B899-0E58F17F5FB7}" presName="textRect" presStyleLbl="revTx" presStyleIdx="2" presStyleCnt="3">
        <dgm:presLayoutVars>
          <dgm:chMax val="1"/>
          <dgm:chPref val="1"/>
        </dgm:presLayoutVars>
      </dgm:prSet>
      <dgm:spPr/>
    </dgm:pt>
  </dgm:ptLst>
  <dgm:cxnLst>
    <dgm:cxn modelId="{CC33B340-9081-493B-80B2-98E50A3365D8}" srcId="{07339773-0D49-4D1E-B77B-C36AF9E6B5D2}" destId="{7D9AADCC-B7E4-40C4-974E-A751E05BE50E}" srcOrd="1" destOrd="0" parTransId="{8971B4AC-0300-47A7-AF1D-EF2671429EAE}" sibTransId="{D0CAB4EA-1E7A-44BA-BF32-BFE6614CE128}"/>
    <dgm:cxn modelId="{F5EC2A58-B4AC-4BE8-819B-5BC9D31435C7}" srcId="{07339773-0D49-4D1E-B77B-C36AF9E6B5D2}" destId="{C259232B-5F10-4B70-B899-0E58F17F5FB7}" srcOrd="2" destOrd="0" parTransId="{056052A3-8C41-4D13-AD43-D62B536ADFA4}" sibTransId="{B1C5CA45-C466-449C-B0A3-FCA19E3A4B92}"/>
    <dgm:cxn modelId="{F889167C-627A-40DA-8E3F-D222B46C5118}" type="presOf" srcId="{7D9AADCC-B7E4-40C4-974E-A751E05BE50E}" destId="{31CE7948-9B1D-4D80-9D50-6C0A60EC896C}" srcOrd="0" destOrd="0" presId="urn:microsoft.com/office/officeart/2018/5/layout/IconLeafLabelList"/>
    <dgm:cxn modelId="{7ABEA5AC-6C7E-4EFF-822F-9D632EC62B14}" srcId="{07339773-0D49-4D1E-B77B-C36AF9E6B5D2}" destId="{2D814E7A-9402-4B6A-ADBA-345844E6D612}" srcOrd="0" destOrd="0" parTransId="{A9A60179-3CDA-4B5E-BAF5-1C8F4E78D93C}" sibTransId="{C80A546A-0658-405D-8A52-F5FE2CE6699A}"/>
    <dgm:cxn modelId="{DBC866BA-42E0-4344-A52A-BD1E17859BD8}" type="presOf" srcId="{2D814E7A-9402-4B6A-ADBA-345844E6D612}" destId="{0381366A-E80B-4879-854B-A2463DB580BC}" srcOrd="0" destOrd="0" presId="urn:microsoft.com/office/officeart/2018/5/layout/IconLeafLabelList"/>
    <dgm:cxn modelId="{BF68EEE5-559A-4B15-A570-0E5E4A0F9303}" type="presOf" srcId="{C259232B-5F10-4B70-B899-0E58F17F5FB7}" destId="{A02D5744-C7E1-418F-B8AC-346666E6E8E1}" srcOrd="0" destOrd="0" presId="urn:microsoft.com/office/officeart/2018/5/layout/IconLeafLabelList"/>
    <dgm:cxn modelId="{762A75E6-3A2F-47A7-BECA-6D7E86F754AA}" type="presOf" srcId="{07339773-0D49-4D1E-B77B-C36AF9E6B5D2}" destId="{30746294-9D4F-43DD-8A00-36D53C2CA71F}" srcOrd="0" destOrd="0" presId="urn:microsoft.com/office/officeart/2018/5/layout/IconLeafLabelList"/>
    <dgm:cxn modelId="{2CEC952B-2D76-4DC5-A7A0-AF368228FEAB}" type="presParOf" srcId="{30746294-9D4F-43DD-8A00-36D53C2CA71F}" destId="{1CD1CCEA-33BE-47F3-A681-5A181367E55A}" srcOrd="0" destOrd="0" presId="urn:microsoft.com/office/officeart/2018/5/layout/IconLeafLabelList"/>
    <dgm:cxn modelId="{C62DA910-567C-439A-AD93-6D25DCAE903F}" type="presParOf" srcId="{1CD1CCEA-33BE-47F3-A681-5A181367E55A}" destId="{EA1139E5-8AAF-4CD9-B394-D28C6421EEF4}" srcOrd="0" destOrd="0" presId="urn:microsoft.com/office/officeart/2018/5/layout/IconLeafLabelList"/>
    <dgm:cxn modelId="{54C141F3-D7F9-45BF-918D-E39627ED19A2}" type="presParOf" srcId="{1CD1CCEA-33BE-47F3-A681-5A181367E55A}" destId="{FC21D265-6045-4A92-B7CE-A1BE34198DC4}" srcOrd="1" destOrd="0" presId="urn:microsoft.com/office/officeart/2018/5/layout/IconLeafLabelList"/>
    <dgm:cxn modelId="{0F892AAD-0AFF-42C3-BEEA-069018F82ADB}" type="presParOf" srcId="{1CD1CCEA-33BE-47F3-A681-5A181367E55A}" destId="{864479A1-68F8-4CCE-967B-D8D7D023F05B}" srcOrd="2" destOrd="0" presId="urn:microsoft.com/office/officeart/2018/5/layout/IconLeafLabelList"/>
    <dgm:cxn modelId="{F099C176-1838-40A1-B4E9-34893B8D8507}" type="presParOf" srcId="{1CD1CCEA-33BE-47F3-A681-5A181367E55A}" destId="{0381366A-E80B-4879-854B-A2463DB580BC}" srcOrd="3" destOrd="0" presId="urn:microsoft.com/office/officeart/2018/5/layout/IconLeafLabelList"/>
    <dgm:cxn modelId="{6F8F5EC6-4E14-440B-A957-22FE691ECF6E}" type="presParOf" srcId="{30746294-9D4F-43DD-8A00-36D53C2CA71F}" destId="{D2EA1984-C955-4FB2-A6EC-1DC1590FD236}" srcOrd="1" destOrd="0" presId="urn:microsoft.com/office/officeart/2018/5/layout/IconLeafLabelList"/>
    <dgm:cxn modelId="{468CBCF0-F72D-4559-B02E-0BDA79727057}" type="presParOf" srcId="{30746294-9D4F-43DD-8A00-36D53C2CA71F}" destId="{8021EDE9-2FC7-4ED2-8733-DD96188412DC}" srcOrd="2" destOrd="0" presId="urn:microsoft.com/office/officeart/2018/5/layout/IconLeafLabelList"/>
    <dgm:cxn modelId="{8A8B36DE-205C-4AF9-8F6D-D1FAB52C4271}" type="presParOf" srcId="{8021EDE9-2FC7-4ED2-8733-DD96188412DC}" destId="{0B9FB832-35D7-47B4-BC74-7EDACEDE0C47}" srcOrd="0" destOrd="0" presId="urn:microsoft.com/office/officeart/2018/5/layout/IconLeafLabelList"/>
    <dgm:cxn modelId="{7F6D73E9-694C-453A-896D-EB066450314A}" type="presParOf" srcId="{8021EDE9-2FC7-4ED2-8733-DD96188412DC}" destId="{240A88CC-176E-48F9-8F45-E72C79097F4B}" srcOrd="1" destOrd="0" presId="urn:microsoft.com/office/officeart/2018/5/layout/IconLeafLabelList"/>
    <dgm:cxn modelId="{4461FFCE-DED1-45BD-8D00-AB20025BEA47}" type="presParOf" srcId="{8021EDE9-2FC7-4ED2-8733-DD96188412DC}" destId="{C4EF935E-9FF1-4E91-8B85-89796DA453E3}" srcOrd="2" destOrd="0" presId="urn:microsoft.com/office/officeart/2018/5/layout/IconLeafLabelList"/>
    <dgm:cxn modelId="{2483EB6B-166E-4C35-B617-F81D4E966672}" type="presParOf" srcId="{8021EDE9-2FC7-4ED2-8733-DD96188412DC}" destId="{31CE7948-9B1D-4D80-9D50-6C0A60EC896C}" srcOrd="3" destOrd="0" presId="urn:microsoft.com/office/officeart/2018/5/layout/IconLeafLabelList"/>
    <dgm:cxn modelId="{90FD28AA-4976-46DF-BAC3-0E798D059B51}" type="presParOf" srcId="{30746294-9D4F-43DD-8A00-36D53C2CA71F}" destId="{DB6E0591-9895-4B1F-9EA2-7D127E1ED1EF}" srcOrd="3" destOrd="0" presId="urn:microsoft.com/office/officeart/2018/5/layout/IconLeafLabelList"/>
    <dgm:cxn modelId="{70BE1672-CA56-4215-A764-8EB98F395D09}" type="presParOf" srcId="{30746294-9D4F-43DD-8A00-36D53C2CA71F}" destId="{22911544-6FF1-4FCD-A7FD-453AD460762F}" srcOrd="4" destOrd="0" presId="urn:microsoft.com/office/officeart/2018/5/layout/IconLeafLabelList"/>
    <dgm:cxn modelId="{54BF3526-3C19-4987-8D93-0749E78F81C9}" type="presParOf" srcId="{22911544-6FF1-4FCD-A7FD-453AD460762F}" destId="{AB83EB13-4624-4B16-A27E-4D8DE8AF782C}" srcOrd="0" destOrd="0" presId="urn:microsoft.com/office/officeart/2018/5/layout/IconLeafLabelList"/>
    <dgm:cxn modelId="{B59EB915-6AF3-40FA-8D65-66838D76D2C8}" type="presParOf" srcId="{22911544-6FF1-4FCD-A7FD-453AD460762F}" destId="{B18D743E-685E-425A-B987-8EF341823C5E}" srcOrd="1" destOrd="0" presId="urn:microsoft.com/office/officeart/2018/5/layout/IconLeafLabelList"/>
    <dgm:cxn modelId="{72C7D3C3-5EFA-4DD3-BF35-358B2E2898D2}" type="presParOf" srcId="{22911544-6FF1-4FCD-A7FD-453AD460762F}" destId="{A9EC2EC5-2DDE-4B79-8CD2-119EEDE0E47D}" srcOrd="2" destOrd="0" presId="urn:microsoft.com/office/officeart/2018/5/layout/IconLeafLabelList"/>
    <dgm:cxn modelId="{3551C324-62FC-4BA5-B333-981F5E482DA3}" type="presParOf" srcId="{22911544-6FF1-4FCD-A7FD-453AD460762F}" destId="{A02D5744-C7E1-418F-B8AC-346666E6E8E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AA0A21-C497-41C8-9D8F-C2D320850A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9842F2-1DA9-4BA7-A42A-2D7877774E03}">
      <dgm:prSet/>
      <dgm:spPr/>
      <dgm:t>
        <a:bodyPr/>
        <a:lstStyle/>
        <a:p>
          <a:r>
            <a:rPr lang="en-GB"/>
            <a:t>Recruiting ‘agility first’</a:t>
          </a:r>
          <a:endParaRPr lang="en-US"/>
        </a:p>
      </dgm:t>
    </dgm:pt>
    <dgm:pt modelId="{9D12278B-3B09-416F-8EA1-CD19062772B7}" type="parTrans" cxnId="{8A5F3EC2-FA64-49DB-8B91-334B5D313038}">
      <dgm:prSet/>
      <dgm:spPr/>
      <dgm:t>
        <a:bodyPr/>
        <a:lstStyle/>
        <a:p>
          <a:endParaRPr lang="en-US"/>
        </a:p>
      </dgm:t>
    </dgm:pt>
    <dgm:pt modelId="{D13294C0-CDEA-4CF4-A30A-0BD290A70DD6}" type="sibTrans" cxnId="{8A5F3EC2-FA64-49DB-8B91-334B5D313038}">
      <dgm:prSet/>
      <dgm:spPr/>
      <dgm:t>
        <a:bodyPr/>
        <a:lstStyle/>
        <a:p>
          <a:endParaRPr lang="en-US"/>
        </a:p>
      </dgm:t>
    </dgm:pt>
    <dgm:pt modelId="{1A4A5872-C958-47DC-8AA6-18B5EA7C53E8}">
      <dgm:prSet/>
      <dgm:spPr/>
      <dgm:t>
        <a:bodyPr/>
        <a:lstStyle/>
        <a:p>
          <a:r>
            <a:rPr lang="en-GB"/>
            <a:t>Developing agile profiles and mindsets</a:t>
          </a:r>
          <a:endParaRPr lang="en-US"/>
        </a:p>
      </dgm:t>
    </dgm:pt>
    <dgm:pt modelId="{F5869A9F-AB5A-4207-9F70-7F0A23ED94A1}" type="parTrans" cxnId="{654EA161-5E13-49B9-8951-17B0782E96CE}">
      <dgm:prSet/>
      <dgm:spPr/>
      <dgm:t>
        <a:bodyPr/>
        <a:lstStyle/>
        <a:p>
          <a:endParaRPr lang="en-US"/>
        </a:p>
      </dgm:t>
    </dgm:pt>
    <dgm:pt modelId="{FC623384-50B8-4048-8D41-6F21D759F50E}" type="sibTrans" cxnId="{654EA161-5E13-49B9-8951-17B0782E96CE}">
      <dgm:prSet/>
      <dgm:spPr/>
      <dgm:t>
        <a:bodyPr/>
        <a:lstStyle/>
        <a:p>
          <a:endParaRPr lang="en-US"/>
        </a:p>
      </dgm:t>
    </dgm:pt>
    <dgm:pt modelId="{70E10FB6-0202-46E0-98CE-31E55658E279}">
      <dgm:prSet/>
      <dgm:spPr/>
      <dgm:t>
        <a:bodyPr/>
        <a:lstStyle/>
        <a:p>
          <a:r>
            <a:rPr lang="en-GB"/>
            <a:t>Nurturing agility through mobility</a:t>
          </a:r>
          <a:endParaRPr lang="en-US"/>
        </a:p>
      </dgm:t>
    </dgm:pt>
    <dgm:pt modelId="{2E1D2D99-24CF-485C-A63A-0BEF63121F34}" type="parTrans" cxnId="{99F8FE31-E4A8-48F5-B4F5-5DD75E7948F3}">
      <dgm:prSet/>
      <dgm:spPr/>
      <dgm:t>
        <a:bodyPr/>
        <a:lstStyle/>
        <a:p>
          <a:endParaRPr lang="en-US"/>
        </a:p>
      </dgm:t>
    </dgm:pt>
    <dgm:pt modelId="{92A00759-AEBB-49A4-80C5-A985D72D7D77}" type="sibTrans" cxnId="{99F8FE31-E4A8-48F5-B4F5-5DD75E7948F3}">
      <dgm:prSet/>
      <dgm:spPr/>
      <dgm:t>
        <a:bodyPr/>
        <a:lstStyle/>
        <a:p>
          <a:endParaRPr lang="en-US"/>
        </a:p>
      </dgm:t>
    </dgm:pt>
    <dgm:pt modelId="{EEA585F2-476F-428B-8746-3088B62E2C92}" type="pres">
      <dgm:prSet presAssocID="{99AA0A21-C497-41C8-9D8F-C2D320850A40}" presName="root" presStyleCnt="0">
        <dgm:presLayoutVars>
          <dgm:dir/>
          <dgm:resizeHandles val="exact"/>
        </dgm:presLayoutVars>
      </dgm:prSet>
      <dgm:spPr/>
    </dgm:pt>
    <dgm:pt modelId="{24BEAFBE-C916-460C-93F6-2DB8753E3711}" type="pres">
      <dgm:prSet presAssocID="{F89842F2-1DA9-4BA7-A42A-2D7877774E03}" presName="compNode" presStyleCnt="0"/>
      <dgm:spPr/>
    </dgm:pt>
    <dgm:pt modelId="{CA32358C-0A54-471F-A340-644829BC611F}" type="pres">
      <dgm:prSet presAssocID="{F89842F2-1DA9-4BA7-A42A-2D7877774E03}" presName="bgRect" presStyleLbl="bgShp" presStyleIdx="0" presStyleCnt="3"/>
      <dgm:spPr/>
    </dgm:pt>
    <dgm:pt modelId="{92A2AD81-77D8-47C6-BC47-5407BC901480}" type="pres">
      <dgm:prSet presAssocID="{F89842F2-1DA9-4BA7-A42A-2D7877774E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1437ABC-037D-4032-8D32-387491EC8313}" type="pres">
      <dgm:prSet presAssocID="{F89842F2-1DA9-4BA7-A42A-2D7877774E03}" presName="spaceRect" presStyleCnt="0"/>
      <dgm:spPr/>
    </dgm:pt>
    <dgm:pt modelId="{47C97F85-EF2B-40DA-AEFF-BCD5AF1F4E47}" type="pres">
      <dgm:prSet presAssocID="{F89842F2-1DA9-4BA7-A42A-2D7877774E03}" presName="parTx" presStyleLbl="revTx" presStyleIdx="0" presStyleCnt="3">
        <dgm:presLayoutVars>
          <dgm:chMax val="0"/>
          <dgm:chPref val="0"/>
        </dgm:presLayoutVars>
      </dgm:prSet>
      <dgm:spPr/>
    </dgm:pt>
    <dgm:pt modelId="{623BE9B4-9783-417A-808A-ADFB9D1B43C6}" type="pres">
      <dgm:prSet presAssocID="{D13294C0-CDEA-4CF4-A30A-0BD290A70DD6}" presName="sibTrans" presStyleCnt="0"/>
      <dgm:spPr/>
    </dgm:pt>
    <dgm:pt modelId="{8BBE6176-036B-46D0-A4D4-3235B4C42044}" type="pres">
      <dgm:prSet presAssocID="{1A4A5872-C958-47DC-8AA6-18B5EA7C53E8}" presName="compNode" presStyleCnt="0"/>
      <dgm:spPr/>
    </dgm:pt>
    <dgm:pt modelId="{45188014-802D-429D-ADCA-26BB149CC379}" type="pres">
      <dgm:prSet presAssocID="{1A4A5872-C958-47DC-8AA6-18B5EA7C53E8}" presName="bgRect" presStyleLbl="bgShp" presStyleIdx="1" presStyleCnt="3"/>
      <dgm:spPr/>
    </dgm:pt>
    <dgm:pt modelId="{BE4D2FBD-73A1-4781-A762-C5F6B22EAB42}" type="pres">
      <dgm:prSet presAssocID="{1A4A5872-C958-47DC-8AA6-18B5EA7C53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1F17CA7-CAF8-4753-8AC4-D1ED2E1D3CC0}" type="pres">
      <dgm:prSet presAssocID="{1A4A5872-C958-47DC-8AA6-18B5EA7C53E8}" presName="spaceRect" presStyleCnt="0"/>
      <dgm:spPr/>
    </dgm:pt>
    <dgm:pt modelId="{167B6A89-AE3B-4F5F-ACA7-22DF1455F215}" type="pres">
      <dgm:prSet presAssocID="{1A4A5872-C958-47DC-8AA6-18B5EA7C53E8}" presName="parTx" presStyleLbl="revTx" presStyleIdx="1" presStyleCnt="3">
        <dgm:presLayoutVars>
          <dgm:chMax val="0"/>
          <dgm:chPref val="0"/>
        </dgm:presLayoutVars>
      </dgm:prSet>
      <dgm:spPr/>
    </dgm:pt>
    <dgm:pt modelId="{E79B1A67-ADF7-4C06-B771-743A947D4B0A}" type="pres">
      <dgm:prSet presAssocID="{FC623384-50B8-4048-8D41-6F21D759F50E}" presName="sibTrans" presStyleCnt="0"/>
      <dgm:spPr/>
    </dgm:pt>
    <dgm:pt modelId="{C1490E50-5CFC-487D-B9F5-9B483F99DF15}" type="pres">
      <dgm:prSet presAssocID="{70E10FB6-0202-46E0-98CE-31E55658E279}" presName="compNode" presStyleCnt="0"/>
      <dgm:spPr/>
    </dgm:pt>
    <dgm:pt modelId="{BAB249A2-E6D3-4AAE-B363-90C6C7AB3E34}" type="pres">
      <dgm:prSet presAssocID="{70E10FB6-0202-46E0-98CE-31E55658E279}" presName="bgRect" presStyleLbl="bgShp" presStyleIdx="2" presStyleCnt="3"/>
      <dgm:spPr/>
    </dgm:pt>
    <dgm:pt modelId="{0D7FDAE5-59AB-48DC-A5C2-7E5F57338100}" type="pres">
      <dgm:prSet presAssocID="{70E10FB6-0202-46E0-98CE-31E55658E27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095735DA-B9D3-495A-9FC4-54D9DF96D319}" type="pres">
      <dgm:prSet presAssocID="{70E10FB6-0202-46E0-98CE-31E55658E279}" presName="spaceRect" presStyleCnt="0"/>
      <dgm:spPr/>
    </dgm:pt>
    <dgm:pt modelId="{F49BA39A-801A-4EE0-AB68-1227C4F2FC29}" type="pres">
      <dgm:prSet presAssocID="{70E10FB6-0202-46E0-98CE-31E55658E279}" presName="parTx" presStyleLbl="revTx" presStyleIdx="2" presStyleCnt="3">
        <dgm:presLayoutVars>
          <dgm:chMax val="0"/>
          <dgm:chPref val="0"/>
        </dgm:presLayoutVars>
      </dgm:prSet>
      <dgm:spPr/>
    </dgm:pt>
  </dgm:ptLst>
  <dgm:cxnLst>
    <dgm:cxn modelId="{99F8FE31-E4A8-48F5-B4F5-5DD75E7948F3}" srcId="{99AA0A21-C497-41C8-9D8F-C2D320850A40}" destId="{70E10FB6-0202-46E0-98CE-31E55658E279}" srcOrd="2" destOrd="0" parTransId="{2E1D2D99-24CF-485C-A63A-0BEF63121F34}" sibTransId="{92A00759-AEBB-49A4-80C5-A985D72D7D77}"/>
    <dgm:cxn modelId="{768C1C34-3ABE-4E93-A8B0-CFCD59E8DDE5}" type="presOf" srcId="{1A4A5872-C958-47DC-8AA6-18B5EA7C53E8}" destId="{167B6A89-AE3B-4F5F-ACA7-22DF1455F215}" srcOrd="0" destOrd="0" presId="urn:microsoft.com/office/officeart/2018/2/layout/IconVerticalSolidList"/>
    <dgm:cxn modelId="{654EA161-5E13-49B9-8951-17B0782E96CE}" srcId="{99AA0A21-C497-41C8-9D8F-C2D320850A40}" destId="{1A4A5872-C958-47DC-8AA6-18B5EA7C53E8}" srcOrd="1" destOrd="0" parTransId="{F5869A9F-AB5A-4207-9F70-7F0A23ED94A1}" sibTransId="{FC623384-50B8-4048-8D41-6F21D759F50E}"/>
    <dgm:cxn modelId="{FDB74A5A-5EC1-4A58-B0F5-A859483624AC}" type="presOf" srcId="{70E10FB6-0202-46E0-98CE-31E55658E279}" destId="{F49BA39A-801A-4EE0-AB68-1227C4F2FC29}" srcOrd="0" destOrd="0" presId="urn:microsoft.com/office/officeart/2018/2/layout/IconVerticalSolidList"/>
    <dgm:cxn modelId="{47A2B7AF-6CC7-48C2-B79A-703F100F3570}" type="presOf" srcId="{99AA0A21-C497-41C8-9D8F-C2D320850A40}" destId="{EEA585F2-476F-428B-8746-3088B62E2C92}" srcOrd="0" destOrd="0" presId="urn:microsoft.com/office/officeart/2018/2/layout/IconVerticalSolidList"/>
    <dgm:cxn modelId="{8A5F3EC2-FA64-49DB-8B91-334B5D313038}" srcId="{99AA0A21-C497-41C8-9D8F-C2D320850A40}" destId="{F89842F2-1DA9-4BA7-A42A-2D7877774E03}" srcOrd="0" destOrd="0" parTransId="{9D12278B-3B09-416F-8EA1-CD19062772B7}" sibTransId="{D13294C0-CDEA-4CF4-A30A-0BD290A70DD6}"/>
    <dgm:cxn modelId="{5B0F82CF-3421-4F26-8EB7-58F005435260}" type="presOf" srcId="{F89842F2-1DA9-4BA7-A42A-2D7877774E03}" destId="{47C97F85-EF2B-40DA-AEFF-BCD5AF1F4E47}" srcOrd="0" destOrd="0" presId="urn:microsoft.com/office/officeart/2018/2/layout/IconVerticalSolidList"/>
    <dgm:cxn modelId="{4CEBDA67-6425-42C2-97C9-1288EF77C6C8}" type="presParOf" srcId="{EEA585F2-476F-428B-8746-3088B62E2C92}" destId="{24BEAFBE-C916-460C-93F6-2DB8753E3711}" srcOrd="0" destOrd="0" presId="urn:microsoft.com/office/officeart/2018/2/layout/IconVerticalSolidList"/>
    <dgm:cxn modelId="{C2C98E07-251E-4BE6-9EC8-DFB6F44BD6E7}" type="presParOf" srcId="{24BEAFBE-C916-460C-93F6-2DB8753E3711}" destId="{CA32358C-0A54-471F-A340-644829BC611F}" srcOrd="0" destOrd="0" presId="urn:microsoft.com/office/officeart/2018/2/layout/IconVerticalSolidList"/>
    <dgm:cxn modelId="{E3DC1B82-490F-4CDA-84FA-13358F915F42}" type="presParOf" srcId="{24BEAFBE-C916-460C-93F6-2DB8753E3711}" destId="{92A2AD81-77D8-47C6-BC47-5407BC901480}" srcOrd="1" destOrd="0" presId="urn:microsoft.com/office/officeart/2018/2/layout/IconVerticalSolidList"/>
    <dgm:cxn modelId="{71C0C5ED-7B88-429D-9B85-AC5DE0395EB8}" type="presParOf" srcId="{24BEAFBE-C916-460C-93F6-2DB8753E3711}" destId="{B1437ABC-037D-4032-8D32-387491EC8313}" srcOrd="2" destOrd="0" presId="urn:microsoft.com/office/officeart/2018/2/layout/IconVerticalSolidList"/>
    <dgm:cxn modelId="{643906AE-79F8-4C22-86CE-9D5C9FA689EC}" type="presParOf" srcId="{24BEAFBE-C916-460C-93F6-2DB8753E3711}" destId="{47C97F85-EF2B-40DA-AEFF-BCD5AF1F4E47}" srcOrd="3" destOrd="0" presId="urn:microsoft.com/office/officeart/2018/2/layout/IconVerticalSolidList"/>
    <dgm:cxn modelId="{B974E253-3510-4DEE-9606-7E63F3EA7B40}" type="presParOf" srcId="{EEA585F2-476F-428B-8746-3088B62E2C92}" destId="{623BE9B4-9783-417A-808A-ADFB9D1B43C6}" srcOrd="1" destOrd="0" presId="urn:microsoft.com/office/officeart/2018/2/layout/IconVerticalSolidList"/>
    <dgm:cxn modelId="{183D9D14-2FAF-4E33-8999-E2E3EB3574EC}" type="presParOf" srcId="{EEA585F2-476F-428B-8746-3088B62E2C92}" destId="{8BBE6176-036B-46D0-A4D4-3235B4C42044}" srcOrd="2" destOrd="0" presId="urn:microsoft.com/office/officeart/2018/2/layout/IconVerticalSolidList"/>
    <dgm:cxn modelId="{3EC1C08F-6347-47F4-B754-B885E46FA070}" type="presParOf" srcId="{8BBE6176-036B-46D0-A4D4-3235B4C42044}" destId="{45188014-802D-429D-ADCA-26BB149CC379}" srcOrd="0" destOrd="0" presId="urn:microsoft.com/office/officeart/2018/2/layout/IconVerticalSolidList"/>
    <dgm:cxn modelId="{C4A3C337-1AFD-4CFB-B76E-21BF5D7B52E6}" type="presParOf" srcId="{8BBE6176-036B-46D0-A4D4-3235B4C42044}" destId="{BE4D2FBD-73A1-4781-A762-C5F6B22EAB42}" srcOrd="1" destOrd="0" presId="urn:microsoft.com/office/officeart/2018/2/layout/IconVerticalSolidList"/>
    <dgm:cxn modelId="{735BF9DE-E9FC-4822-A2D9-CF2D5D509674}" type="presParOf" srcId="{8BBE6176-036B-46D0-A4D4-3235B4C42044}" destId="{E1F17CA7-CAF8-4753-8AC4-D1ED2E1D3CC0}" srcOrd="2" destOrd="0" presId="urn:microsoft.com/office/officeart/2018/2/layout/IconVerticalSolidList"/>
    <dgm:cxn modelId="{9A42A1AC-9DC6-4C96-9A23-765ADB9685CF}" type="presParOf" srcId="{8BBE6176-036B-46D0-A4D4-3235B4C42044}" destId="{167B6A89-AE3B-4F5F-ACA7-22DF1455F215}" srcOrd="3" destOrd="0" presId="urn:microsoft.com/office/officeart/2018/2/layout/IconVerticalSolidList"/>
    <dgm:cxn modelId="{68DB48FD-D5C5-473F-9F17-78871C7F495A}" type="presParOf" srcId="{EEA585F2-476F-428B-8746-3088B62E2C92}" destId="{E79B1A67-ADF7-4C06-B771-743A947D4B0A}" srcOrd="3" destOrd="0" presId="urn:microsoft.com/office/officeart/2018/2/layout/IconVerticalSolidList"/>
    <dgm:cxn modelId="{EF81C2B2-076E-4473-A4DF-60276FDB8A3D}" type="presParOf" srcId="{EEA585F2-476F-428B-8746-3088B62E2C92}" destId="{C1490E50-5CFC-487D-B9F5-9B483F99DF15}" srcOrd="4" destOrd="0" presId="urn:microsoft.com/office/officeart/2018/2/layout/IconVerticalSolidList"/>
    <dgm:cxn modelId="{A49CE399-1613-4660-95B8-5DCBA6A704C6}" type="presParOf" srcId="{C1490E50-5CFC-487D-B9F5-9B483F99DF15}" destId="{BAB249A2-E6D3-4AAE-B363-90C6C7AB3E34}" srcOrd="0" destOrd="0" presId="urn:microsoft.com/office/officeart/2018/2/layout/IconVerticalSolidList"/>
    <dgm:cxn modelId="{9F74CFE6-AA40-45C8-BE21-BC0959FDCBEE}" type="presParOf" srcId="{C1490E50-5CFC-487D-B9F5-9B483F99DF15}" destId="{0D7FDAE5-59AB-48DC-A5C2-7E5F57338100}" srcOrd="1" destOrd="0" presId="urn:microsoft.com/office/officeart/2018/2/layout/IconVerticalSolidList"/>
    <dgm:cxn modelId="{C0359708-83DD-493F-9DC7-DA39B88B70C3}" type="presParOf" srcId="{C1490E50-5CFC-487D-B9F5-9B483F99DF15}" destId="{095735DA-B9D3-495A-9FC4-54D9DF96D319}" srcOrd="2" destOrd="0" presId="urn:microsoft.com/office/officeart/2018/2/layout/IconVerticalSolidList"/>
    <dgm:cxn modelId="{2EA4E7AF-62B9-47BB-9A53-9E8D2F812981}" type="presParOf" srcId="{C1490E50-5CFC-487D-B9F5-9B483F99DF15}" destId="{F49BA39A-801A-4EE0-AB68-1227C4F2FC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8C31DC-A018-47AA-85B3-39A5C4115EA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1547AF-E252-4C2C-BAB0-D1A546DAC8CA}">
      <dgm:prSet/>
      <dgm:spPr/>
      <dgm:t>
        <a:bodyPr/>
        <a:lstStyle/>
        <a:p>
          <a:pPr>
            <a:lnSpc>
              <a:spcPct val="100000"/>
            </a:lnSpc>
          </a:pPr>
          <a:r>
            <a:rPr lang="en-GB"/>
            <a:t>Read the CIPD article and discuss the following questions in pairs:</a:t>
          </a:r>
          <a:endParaRPr lang="en-US"/>
        </a:p>
      </dgm:t>
    </dgm:pt>
    <dgm:pt modelId="{66993379-A625-48B0-A5A9-F5228A93AA56}" type="parTrans" cxnId="{608D112B-8343-4D65-B2EF-C05539691971}">
      <dgm:prSet/>
      <dgm:spPr/>
      <dgm:t>
        <a:bodyPr/>
        <a:lstStyle/>
        <a:p>
          <a:endParaRPr lang="en-US"/>
        </a:p>
      </dgm:t>
    </dgm:pt>
    <dgm:pt modelId="{9A23C7C0-98ED-45C6-B1C8-AF4A4C8D9232}" type="sibTrans" cxnId="{608D112B-8343-4D65-B2EF-C05539691971}">
      <dgm:prSet/>
      <dgm:spPr/>
      <dgm:t>
        <a:bodyPr/>
        <a:lstStyle/>
        <a:p>
          <a:endParaRPr lang="en-US"/>
        </a:p>
      </dgm:t>
    </dgm:pt>
    <dgm:pt modelId="{B0498A33-CCF4-44C2-B284-9790C89A1A5F}">
      <dgm:prSet/>
      <dgm:spPr/>
      <dgm:t>
        <a:bodyPr/>
        <a:lstStyle/>
        <a:p>
          <a:pPr>
            <a:lnSpc>
              <a:spcPct val="100000"/>
            </a:lnSpc>
          </a:pPr>
          <a:r>
            <a:rPr lang="en-GB" b="0" i="0"/>
            <a:t>1. What are the potential challenges organisations might face when trying to foster agility across different levels of their operations?</a:t>
          </a:r>
          <a:endParaRPr lang="en-US"/>
        </a:p>
      </dgm:t>
    </dgm:pt>
    <dgm:pt modelId="{8EED49E4-4B3E-4F9D-BEA6-B6EC4AB832AE}" type="parTrans" cxnId="{F091EF90-69D9-4B17-9560-787181FC4A35}">
      <dgm:prSet/>
      <dgm:spPr/>
      <dgm:t>
        <a:bodyPr/>
        <a:lstStyle/>
        <a:p>
          <a:endParaRPr lang="en-US"/>
        </a:p>
      </dgm:t>
    </dgm:pt>
    <dgm:pt modelId="{9B7EC866-30BE-469C-AF67-5860C9420537}" type="sibTrans" cxnId="{F091EF90-69D9-4B17-9560-787181FC4A35}">
      <dgm:prSet/>
      <dgm:spPr/>
      <dgm:t>
        <a:bodyPr/>
        <a:lstStyle/>
        <a:p>
          <a:endParaRPr lang="en-US"/>
        </a:p>
      </dgm:t>
    </dgm:pt>
    <dgm:pt modelId="{8DC7CEFE-88D2-4799-9686-28D6383D65CB}">
      <dgm:prSet/>
      <dgm:spPr/>
      <dgm:t>
        <a:bodyPr/>
        <a:lstStyle/>
        <a:p>
          <a:pPr>
            <a:lnSpc>
              <a:spcPct val="100000"/>
            </a:lnSpc>
          </a:pPr>
          <a:r>
            <a:rPr lang="en-GB" b="0" i="0"/>
            <a:t>2. Peter Drucker famously said, “Culture eats strategy for breakfast.” Do you agree with this statement in the context of agile organisations? Why or why not?</a:t>
          </a:r>
          <a:endParaRPr lang="en-US"/>
        </a:p>
      </dgm:t>
    </dgm:pt>
    <dgm:pt modelId="{8236E986-24D3-45E0-81E5-149EF54DD03B}" type="parTrans" cxnId="{5B72CC83-56E8-44DF-AB70-D8E30C65EDA7}">
      <dgm:prSet/>
      <dgm:spPr/>
      <dgm:t>
        <a:bodyPr/>
        <a:lstStyle/>
        <a:p>
          <a:endParaRPr lang="en-US"/>
        </a:p>
      </dgm:t>
    </dgm:pt>
    <dgm:pt modelId="{8B0C8698-EB48-49D2-9467-3EA5ED68D6AB}" type="sibTrans" cxnId="{5B72CC83-56E8-44DF-AB70-D8E30C65EDA7}">
      <dgm:prSet/>
      <dgm:spPr/>
      <dgm:t>
        <a:bodyPr/>
        <a:lstStyle/>
        <a:p>
          <a:endParaRPr lang="en-US"/>
        </a:p>
      </dgm:t>
    </dgm:pt>
    <dgm:pt modelId="{9AD8EDD4-A693-4D35-891E-9E0B0F223312}">
      <dgm:prSet/>
      <dgm:spPr/>
      <dgm:t>
        <a:bodyPr/>
        <a:lstStyle/>
        <a:p>
          <a:pPr>
            <a:lnSpc>
              <a:spcPct val="100000"/>
            </a:lnSpc>
          </a:pPr>
          <a:r>
            <a:rPr lang="en-GB" b="0" i="0"/>
            <a:t>3. The report suggests that uncertainty presents opportunities for innovation and growth. Can you identify examples from history or current events where uncertainty led to significant breakthroughs?</a:t>
          </a:r>
          <a:endParaRPr lang="en-US"/>
        </a:p>
      </dgm:t>
    </dgm:pt>
    <dgm:pt modelId="{E975F323-7679-421B-8079-25F19980C3B7}" type="parTrans" cxnId="{C0D8A6F3-540B-4815-8890-72728BD28A10}">
      <dgm:prSet/>
      <dgm:spPr/>
      <dgm:t>
        <a:bodyPr/>
        <a:lstStyle/>
        <a:p>
          <a:endParaRPr lang="en-US"/>
        </a:p>
      </dgm:t>
    </dgm:pt>
    <dgm:pt modelId="{CB8B7EA6-1EC6-4F4D-8CB2-828FC1080FCE}" type="sibTrans" cxnId="{C0D8A6F3-540B-4815-8890-72728BD28A10}">
      <dgm:prSet/>
      <dgm:spPr/>
      <dgm:t>
        <a:bodyPr/>
        <a:lstStyle/>
        <a:p>
          <a:endParaRPr lang="en-US"/>
        </a:p>
      </dgm:t>
    </dgm:pt>
    <dgm:pt modelId="{DEEF2C88-982A-462F-97BF-41E6C7609F93}" type="pres">
      <dgm:prSet presAssocID="{1C8C31DC-A018-47AA-85B3-39A5C4115EA8}" presName="root" presStyleCnt="0">
        <dgm:presLayoutVars>
          <dgm:dir/>
          <dgm:resizeHandles val="exact"/>
        </dgm:presLayoutVars>
      </dgm:prSet>
      <dgm:spPr/>
    </dgm:pt>
    <dgm:pt modelId="{3F00109A-C187-42CB-B7EF-E940914F6496}" type="pres">
      <dgm:prSet presAssocID="{FB1547AF-E252-4C2C-BAB0-D1A546DAC8CA}" presName="compNode" presStyleCnt="0"/>
      <dgm:spPr/>
    </dgm:pt>
    <dgm:pt modelId="{253D52C1-E466-4464-B7AF-F0BFD037A863}" type="pres">
      <dgm:prSet presAssocID="{FB1547AF-E252-4C2C-BAB0-D1A546DAC8CA}" presName="bgRect" presStyleLbl="bgShp" presStyleIdx="0" presStyleCnt="4"/>
      <dgm:spPr/>
    </dgm:pt>
    <dgm:pt modelId="{74FCFEC6-9112-4F71-BBD6-9E54980098CB}" type="pres">
      <dgm:prSet presAssocID="{FB1547AF-E252-4C2C-BAB0-D1A546DAC8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128C0741-6449-4C94-AD1E-553A05EC94BD}" type="pres">
      <dgm:prSet presAssocID="{FB1547AF-E252-4C2C-BAB0-D1A546DAC8CA}" presName="spaceRect" presStyleCnt="0"/>
      <dgm:spPr/>
    </dgm:pt>
    <dgm:pt modelId="{B337123D-125E-4F30-AF73-DD2B4F49581C}" type="pres">
      <dgm:prSet presAssocID="{FB1547AF-E252-4C2C-BAB0-D1A546DAC8CA}" presName="parTx" presStyleLbl="revTx" presStyleIdx="0" presStyleCnt="4">
        <dgm:presLayoutVars>
          <dgm:chMax val="0"/>
          <dgm:chPref val="0"/>
        </dgm:presLayoutVars>
      </dgm:prSet>
      <dgm:spPr/>
    </dgm:pt>
    <dgm:pt modelId="{5F4829C6-00FC-49FD-A5A1-1B958B81D27E}" type="pres">
      <dgm:prSet presAssocID="{9A23C7C0-98ED-45C6-B1C8-AF4A4C8D9232}" presName="sibTrans" presStyleCnt="0"/>
      <dgm:spPr/>
    </dgm:pt>
    <dgm:pt modelId="{152AFAA5-E40F-40DC-8FA2-FE450D423A99}" type="pres">
      <dgm:prSet presAssocID="{B0498A33-CCF4-44C2-B284-9790C89A1A5F}" presName="compNode" presStyleCnt="0"/>
      <dgm:spPr/>
    </dgm:pt>
    <dgm:pt modelId="{0426D9B8-D85E-47B3-8557-36AE60F11737}" type="pres">
      <dgm:prSet presAssocID="{B0498A33-CCF4-44C2-B284-9790C89A1A5F}" presName="bgRect" presStyleLbl="bgShp" presStyleIdx="1" presStyleCnt="4"/>
      <dgm:spPr/>
    </dgm:pt>
    <dgm:pt modelId="{FF2A9DF6-F54B-4F25-A13C-B8841CF1F860}" type="pres">
      <dgm:prSet presAssocID="{B0498A33-CCF4-44C2-B284-9790C89A1A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awl"/>
        </a:ext>
      </dgm:extLst>
    </dgm:pt>
    <dgm:pt modelId="{1F287467-7DF1-40C8-93EE-0C26CC4EC049}" type="pres">
      <dgm:prSet presAssocID="{B0498A33-CCF4-44C2-B284-9790C89A1A5F}" presName="spaceRect" presStyleCnt="0"/>
      <dgm:spPr/>
    </dgm:pt>
    <dgm:pt modelId="{16EE8790-EA99-4CA4-9928-FA83375690BE}" type="pres">
      <dgm:prSet presAssocID="{B0498A33-CCF4-44C2-B284-9790C89A1A5F}" presName="parTx" presStyleLbl="revTx" presStyleIdx="1" presStyleCnt="4">
        <dgm:presLayoutVars>
          <dgm:chMax val="0"/>
          <dgm:chPref val="0"/>
        </dgm:presLayoutVars>
      </dgm:prSet>
      <dgm:spPr/>
    </dgm:pt>
    <dgm:pt modelId="{E4BFAEB3-41FD-4A41-8FB5-931B3C6A9651}" type="pres">
      <dgm:prSet presAssocID="{9B7EC866-30BE-469C-AF67-5860C9420537}" presName="sibTrans" presStyleCnt="0"/>
      <dgm:spPr/>
    </dgm:pt>
    <dgm:pt modelId="{122D7C1B-1ED0-45BD-B5F4-DA6890BF095F}" type="pres">
      <dgm:prSet presAssocID="{8DC7CEFE-88D2-4799-9686-28D6383D65CB}" presName="compNode" presStyleCnt="0"/>
      <dgm:spPr/>
    </dgm:pt>
    <dgm:pt modelId="{840CB81C-FE5E-4BF2-B03F-FE60AA5BC4B9}" type="pres">
      <dgm:prSet presAssocID="{8DC7CEFE-88D2-4799-9686-28D6383D65CB}" presName="bgRect" presStyleLbl="bgShp" presStyleIdx="2" presStyleCnt="4"/>
      <dgm:spPr/>
    </dgm:pt>
    <dgm:pt modelId="{3905E32E-6EFB-48B1-9241-E2074F9777D1}" type="pres">
      <dgm:prSet presAssocID="{8DC7CEFE-88D2-4799-9686-28D6383D65C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f"/>
        </a:ext>
      </dgm:extLst>
    </dgm:pt>
    <dgm:pt modelId="{78EE6C00-09A9-4673-9B87-0E5482117F34}" type="pres">
      <dgm:prSet presAssocID="{8DC7CEFE-88D2-4799-9686-28D6383D65CB}" presName="spaceRect" presStyleCnt="0"/>
      <dgm:spPr/>
    </dgm:pt>
    <dgm:pt modelId="{5CCB7E8B-107B-43ED-A74B-DFC0407E052F}" type="pres">
      <dgm:prSet presAssocID="{8DC7CEFE-88D2-4799-9686-28D6383D65CB}" presName="parTx" presStyleLbl="revTx" presStyleIdx="2" presStyleCnt="4">
        <dgm:presLayoutVars>
          <dgm:chMax val="0"/>
          <dgm:chPref val="0"/>
        </dgm:presLayoutVars>
      </dgm:prSet>
      <dgm:spPr/>
    </dgm:pt>
    <dgm:pt modelId="{45F1D453-AB24-4B0F-913F-F91048142219}" type="pres">
      <dgm:prSet presAssocID="{8B0C8698-EB48-49D2-9467-3EA5ED68D6AB}" presName="sibTrans" presStyleCnt="0"/>
      <dgm:spPr/>
    </dgm:pt>
    <dgm:pt modelId="{9A0DFA54-4426-4F71-9BF6-282F0585A5CD}" type="pres">
      <dgm:prSet presAssocID="{9AD8EDD4-A693-4D35-891E-9E0B0F223312}" presName="compNode" presStyleCnt="0"/>
      <dgm:spPr/>
    </dgm:pt>
    <dgm:pt modelId="{F2E6B8E8-4188-4AA9-97A3-31D1D5FFA05F}" type="pres">
      <dgm:prSet presAssocID="{9AD8EDD4-A693-4D35-891E-9E0B0F223312}" presName="bgRect" presStyleLbl="bgShp" presStyleIdx="3" presStyleCnt="4"/>
      <dgm:spPr/>
    </dgm:pt>
    <dgm:pt modelId="{6977E495-269B-43EB-9183-F20D28D85315}" type="pres">
      <dgm:prSet presAssocID="{9AD8EDD4-A693-4D35-891E-9E0B0F2233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C41AF246-D374-4FD6-B470-68B9070BCF56}" type="pres">
      <dgm:prSet presAssocID="{9AD8EDD4-A693-4D35-891E-9E0B0F223312}" presName="spaceRect" presStyleCnt="0"/>
      <dgm:spPr/>
    </dgm:pt>
    <dgm:pt modelId="{BDF7331D-E4FE-44B9-9FC3-7101F5B59954}" type="pres">
      <dgm:prSet presAssocID="{9AD8EDD4-A693-4D35-891E-9E0B0F223312}" presName="parTx" presStyleLbl="revTx" presStyleIdx="3" presStyleCnt="4">
        <dgm:presLayoutVars>
          <dgm:chMax val="0"/>
          <dgm:chPref val="0"/>
        </dgm:presLayoutVars>
      </dgm:prSet>
      <dgm:spPr/>
    </dgm:pt>
  </dgm:ptLst>
  <dgm:cxnLst>
    <dgm:cxn modelId="{608D112B-8343-4D65-B2EF-C05539691971}" srcId="{1C8C31DC-A018-47AA-85B3-39A5C4115EA8}" destId="{FB1547AF-E252-4C2C-BAB0-D1A546DAC8CA}" srcOrd="0" destOrd="0" parTransId="{66993379-A625-48B0-A5A9-F5228A93AA56}" sibTransId="{9A23C7C0-98ED-45C6-B1C8-AF4A4C8D9232}"/>
    <dgm:cxn modelId="{6C8BE92C-BF5E-4A65-8CAF-8107DA1F7591}" type="presOf" srcId="{B0498A33-CCF4-44C2-B284-9790C89A1A5F}" destId="{16EE8790-EA99-4CA4-9928-FA83375690BE}" srcOrd="0" destOrd="0" presId="urn:microsoft.com/office/officeart/2018/2/layout/IconVerticalSolidList"/>
    <dgm:cxn modelId="{F486FE2D-2E9B-4559-830E-6D6A40CA1214}" type="presOf" srcId="{FB1547AF-E252-4C2C-BAB0-D1A546DAC8CA}" destId="{B337123D-125E-4F30-AF73-DD2B4F49581C}" srcOrd="0" destOrd="0" presId="urn:microsoft.com/office/officeart/2018/2/layout/IconVerticalSolidList"/>
    <dgm:cxn modelId="{A3AFA858-DDA5-4C12-B6CF-111B8CDAB7B7}" type="presOf" srcId="{8DC7CEFE-88D2-4799-9686-28D6383D65CB}" destId="{5CCB7E8B-107B-43ED-A74B-DFC0407E052F}" srcOrd="0" destOrd="0" presId="urn:microsoft.com/office/officeart/2018/2/layout/IconVerticalSolidList"/>
    <dgm:cxn modelId="{5B72CC83-56E8-44DF-AB70-D8E30C65EDA7}" srcId="{1C8C31DC-A018-47AA-85B3-39A5C4115EA8}" destId="{8DC7CEFE-88D2-4799-9686-28D6383D65CB}" srcOrd="2" destOrd="0" parTransId="{8236E986-24D3-45E0-81E5-149EF54DD03B}" sibTransId="{8B0C8698-EB48-49D2-9467-3EA5ED68D6AB}"/>
    <dgm:cxn modelId="{487F158E-5D99-45E6-A226-695477717D54}" type="presOf" srcId="{1C8C31DC-A018-47AA-85B3-39A5C4115EA8}" destId="{DEEF2C88-982A-462F-97BF-41E6C7609F93}" srcOrd="0" destOrd="0" presId="urn:microsoft.com/office/officeart/2018/2/layout/IconVerticalSolidList"/>
    <dgm:cxn modelId="{F091EF90-69D9-4B17-9560-787181FC4A35}" srcId="{1C8C31DC-A018-47AA-85B3-39A5C4115EA8}" destId="{B0498A33-CCF4-44C2-B284-9790C89A1A5F}" srcOrd="1" destOrd="0" parTransId="{8EED49E4-4B3E-4F9D-BEA6-B6EC4AB832AE}" sibTransId="{9B7EC866-30BE-469C-AF67-5860C9420537}"/>
    <dgm:cxn modelId="{A009ABEF-5296-4243-BD91-5B970EB59891}" type="presOf" srcId="{9AD8EDD4-A693-4D35-891E-9E0B0F223312}" destId="{BDF7331D-E4FE-44B9-9FC3-7101F5B59954}" srcOrd="0" destOrd="0" presId="urn:microsoft.com/office/officeart/2018/2/layout/IconVerticalSolidList"/>
    <dgm:cxn modelId="{C0D8A6F3-540B-4815-8890-72728BD28A10}" srcId="{1C8C31DC-A018-47AA-85B3-39A5C4115EA8}" destId="{9AD8EDD4-A693-4D35-891E-9E0B0F223312}" srcOrd="3" destOrd="0" parTransId="{E975F323-7679-421B-8079-25F19980C3B7}" sibTransId="{CB8B7EA6-1EC6-4F4D-8CB2-828FC1080FCE}"/>
    <dgm:cxn modelId="{B90E7AA1-8C74-4D58-89A7-312BF60F90D2}" type="presParOf" srcId="{DEEF2C88-982A-462F-97BF-41E6C7609F93}" destId="{3F00109A-C187-42CB-B7EF-E940914F6496}" srcOrd="0" destOrd="0" presId="urn:microsoft.com/office/officeart/2018/2/layout/IconVerticalSolidList"/>
    <dgm:cxn modelId="{F38303C1-9AEE-4184-AA41-12B493D27C4C}" type="presParOf" srcId="{3F00109A-C187-42CB-B7EF-E940914F6496}" destId="{253D52C1-E466-4464-B7AF-F0BFD037A863}" srcOrd="0" destOrd="0" presId="urn:microsoft.com/office/officeart/2018/2/layout/IconVerticalSolidList"/>
    <dgm:cxn modelId="{B9F83316-F09F-4330-BBE5-D0575170CD61}" type="presParOf" srcId="{3F00109A-C187-42CB-B7EF-E940914F6496}" destId="{74FCFEC6-9112-4F71-BBD6-9E54980098CB}" srcOrd="1" destOrd="0" presId="urn:microsoft.com/office/officeart/2018/2/layout/IconVerticalSolidList"/>
    <dgm:cxn modelId="{9366851C-BE51-493A-8CDA-D1BFF554C23E}" type="presParOf" srcId="{3F00109A-C187-42CB-B7EF-E940914F6496}" destId="{128C0741-6449-4C94-AD1E-553A05EC94BD}" srcOrd="2" destOrd="0" presId="urn:microsoft.com/office/officeart/2018/2/layout/IconVerticalSolidList"/>
    <dgm:cxn modelId="{5CDD7381-EAF9-4EA5-A954-E11AB99A15AE}" type="presParOf" srcId="{3F00109A-C187-42CB-B7EF-E940914F6496}" destId="{B337123D-125E-4F30-AF73-DD2B4F49581C}" srcOrd="3" destOrd="0" presId="urn:microsoft.com/office/officeart/2018/2/layout/IconVerticalSolidList"/>
    <dgm:cxn modelId="{C37998EF-5B2D-4F4A-B4DC-2F9DE16C410A}" type="presParOf" srcId="{DEEF2C88-982A-462F-97BF-41E6C7609F93}" destId="{5F4829C6-00FC-49FD-A5A1-1B958B81D27E}" srcOrd="1" destOrd="0" presId="urn:microsoft.com/office/officeart/2018/2/layout/IconVerticalSolidList"/>
    <dgm:cxn modelId="{60E41346-9BED-492C-9D2F-1E020180201E}" type="presParOf" srcId="{DEEF2C88-982A-462F-97BF-41E6C7609F93}" destId="{152AFAA5-E40F-40DC-8FA2-FE450D423A99}" srcOrd="2" destOrd="0" presId="urn:microsoft.com/office/officeart/2018/2/layout/IconVerticalSolidList"/>
    <dgm:cxn modelId="{98BFFFA7-8722-41FF-A1E5-BF82710494A6}" type="presParOf" srcId="{152AFAA5-E40F-40DC-8FA2-FE450D423A99}" destId="{0426D9B8-D85E-47B3-8557-36AE60F11737}" srcOrd="0" destOrd="0" presId="urn:microsoft.com/office/officeart/2018/2/layout/IconVerticalSolidList"/>
    <dgm:cxn modelId="{C38164B1-3719-4E55-9B3D-B2D61A285208}" type="presParOf" srcId="{152AFAA5-E40F-40DC-8FA2-FE450D423A99}" destId="{FF2A9DF6-F54B-4F25-A13C-B8841CF1F860}" srcOrd="1" destOrd="0" presId="urn:microsoft.com/office/officeart/2018/2/layout/IconVerticalSolidList"/>
    <dgm:cxn modelId="{6100FA3B-ECE0-4290-AA8C-3431583BB32E}" type="presParOf" srcId="{152AFAA5-E40F-40DC-8FA2-FE450D423A99}" destId="{1F287467-7DF1-40C8-93EE-0C26CC4EC049}" srcOrd="2" destOrd="0" presId="urn:microsoft.com/office/officeart/2018/2/layout/IconVerticalSolidList"/>
    <dgm:cxn modelId="{70787016-FC4B-4D7D-B9BD-9E454D974B56}" type="presParOf" srcId="{152AFAA5-E40F-40DC-8FA2-FE450D423A99}" destId="{16EE8790-EA99-4CA4-9928-FA83375690BE}" srcOrd="3" destOrd="0" presId="urn:microsoft.com/office/officeart/2018/2/layout/IconVerticalSolidList"/>
    <dgm:cxn modelId="{9B77483C-D6F2-4B2C-88BA-E9303B31F6C3}" type="presParOf" srcId="{DEEF2C88-982A-462F-97BF-41E6C7609F93}" destId="{E4BFAEB3-41FD-4A41-8FB5-931B3C6A9651}" srcOrd="3" destOrd="0" presId="urn:microsoft.com/office/officeart/2018/2/layout/IconVerticalSolidList"/>
    <dgm:cxn modelId="{2C2909F5-835A-4842-8ADE-9E4E8BAE60D8}" type="presParOf" srcId="{DEEF2C88-982A-462F-97BF-41E6C7609F93}" destId="{122D7C1B-1ED0-45BD-B5F4-DA6890BF095F}" srcOrd="4" destOrd="0" presId="urn:microsoft.com/office/officeart/2018/2/layout/IconVerticalSolidList"/>
    <dgm:cxn modelId="{2CE007EA-0EC3-4D42-A58A-21AEF09C87AE}" type="presParOf" srcId="{122D7C1B-1ED0-45BD-B5F4-DA6890BF095F}" destId="{840CB81C-FE5E-4BF2-B03F-FE60AA5BC4B9}" srcOrd="0" destOrd="0" presId="urn:microsoft.com/office/officeart/2018/2/layout/IconVerticalSolidList"/>
    <dgm:cxn modelId="{6D0677B1-65DC-4F75-85BF-E41993FC7E31}" type="presParOf" srcId="{122D7C1B-1ED0-45BD-B5F4-DA6890BF095F}" destId="{3905E32E-6EFB-48B1-9241-E2074F9777D1}" srcOrd="1" destOrd="0" presId="urn:microsoft.com/office/officeart/2018/2/layout/IconVerticalSolidList"/>
    <dgm:cxn modelId="{11EE8C84-C623-4267-8DD1-A2BB42BBA497}" type="presParOf" srcId="{122D7C1B-1ED0-45BD-B5F4-DA6890BF095F}" destId="{78EE6C00-09A9-4673-9B87-0E5482117F34}" srcOrd="2" destOrd="0" presId="urn:microsoft.com/office/officeart/2018/2/layout/IconVerticalSolidList"/>
    <dgm:cxn modelId="{40593CD3-28A6-4501-AA00-15536F743536}" type="presParOf" srcId="{122D7C1B-1ED0-45BD-B5F4-DA6890BF095F}" destId="{5CCB7E8B-107B-43ED-A74B-DFC0407E052F}" srcOrd="3" destOrd="0" presId="urn:microsoft.com/office/officeart/2018/2/layout/IconVerticalSolidList"/>
    <dgm:cxn modelId="{2D5E6ED9-63A4-4BB4-87A2-32D9AB307161}" type="presParOf" srcId="{DEEF2C88-982A-462F-97BF-41E6C7609F93}" destId="{45F1D453-AB24-4B0F-913F-F91048142219}" srcOrd="5" destOrd="0" presId="urn:microsoft.com/office/officeart/2018/2/layout/IconVerticalSolidList"/>
    <dgm:cxn modelId="{3C378F29-572E-444B-91A3-3581E4D30F2C}" type="presParOf" srcId="{DEEF2C88-982A-462F-97BF-41E6C7609F93}" destId="{9A0DFA54-4426-4F71-9BF6-282F0585A5CD}" srcOrd="6" destOrd="0" presId="urn:microsoft.com/office/officeart/2018/2/layout/IconVerticalSolidList"/>
    <dgm:cxn modelId="{31F284BE-47D3-42B6-8BF9-481244FE0F64}" type="presParOf" srcId="{9A0DFA54-4426-4F71-9BF6-282F0585A5CD}" destId="{F2E6B8E8-4188-4AA9-97A3-31D1D5FFA05F}" srcOrd="0" destOrd="0" presId="urn:microsoft.com/office/officeart/2018/2/layout/IconVerticalSolidList"/>
    <dgm:cxn modelId="{F89D5C5A-5A0C-4F0A-BFD9-E0D48DBA82D9}" type="presParOf" srcId="{9A0DFA54-4426-4F71-9BF6-282F0585A5CD}" destId="{6977E495-269B-43EB-9183-F20D28D85315}" srcOrd="1" destOrd="0" presId="urn:microsoft.com/office/officeart/2018/2/layout/IconVerticalSolidList"/>
    <dgm:cxn modelId="{B7EBFDDC-28D1-4DF5-AFA8-262247324524}" type="presParOf" srcId="{9A0DFA54-4426-4F71-9BF6-282F0585A5CD}" destId="{C41AF246-D374-4FD6-B470-68B9070BCF56}" srcOrd="2" destOrd="0" presId="urn:microsoft.com/office/officeart/2018/2/layout/IconVerticalSolidList"/>
    <dgm:cxn modelId="{E68AA7A8-7E64-4EF6-AD3C-C04434BB5BDD}" type="presParOf" srcId="{9A0DFA54-4426-4F71-9BF6-282F0585A5CD}" destId="{BDF7331D-E4FE-44B9-9FC3-7101F5B5995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1A37B3-BE50-4F59-8DDC-FF0D1D6A024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326E43-D5A8-4F1E-9F11-46CD005216BC}">
      <dgm:prSet/>
      <dgm:spPr/>
      <dgm:t>
        <a:bodyPr/>
        <a:lstStyle/>
        <a:p>
          <a:r>
            <a:rPr lang="en-GB"/>
            <a:t>Change is constant</a:t>
          </a:r>
          <a:endParaRPr lang="en-US"/>
        </a:p>
      </dgm:t>
    </dgm:pt>
    <dgm:pt modelId="{DADC0A75-696D-44AB-A79C-346DA39E7F9B}" type="parTrans" cxnId="{DD4148B6-DA71-475A-8AEA-82558F909C5A}">
      <dgm:prSet/>
      <dgm:spPr/>
      <dgm:t>
        <a:bodyPr/>
        <a:lstStyle/>
        <a:p>
          <a:endParaRPr lang="en-US"/>
        </a:p>
      </dgm:t>
    </dgm:pt>
    <dgm:pt modelId="{36EC6EEE-94BD-472C-8B03-A69AE45509E8}" type="sibTrans" cxnId="{DD4148B6-DA71-475A-8AEA-82558F909C5A}">
      <dgm:prSet/>
      <dgm:spPr/>
      <dgm:t>
        <a:bodyPr/>
        <a:lstStyle/>
        <a:p>
          <a:endParaRPr lang="en-US"/>
        </a:p>
      </dgm:t>
    </dgm:pt>
    <dgm:pt modelId="{64C4FFFF-EDF7-4F71-AD4D-1262DA0DB737}">
      <dgm:prSet/>
      <dgm:spPr/>
      <dgm:t>
        <a:bodyPr/>
        <a:lstStyle/>
        <a:p>
          <a:r>
            <a:rPr lang="en-GB"/>
            <a:t>Long-term sustainability</a:t>
          </a:r>
          <a:endParaRPr lang="en-US"/>
        </a:p>
      </dgm:t>
    </dgm:pt>
    <dgm:pt modelId="{63274763-F1B4-40D1-98EE-A66E3D7C8BFA}" type="parTrans" cxnId="{9DF95C0F-E563-4F35-A557-2367AF2DF493}">
      <dgm:prSet/>
      <dgm:spPr/>
      <dgm:t>
        <a:bodyPr/>
        <a:lstStyle/>
        <a:p>
          <a:endParaRPr lang="en-US"/>
        </a:p>
      </dgm:t>
    </dgm:pt>
    <dgm:pt modelId="{6F3F68EE-6F29-45DD-999C-E0A9B4A6F1A0}" type="sibTrans" cxnId="{9DF95C0F-E563-4F35-A557-2367AF2DF493}">
      <dgm:prSet/>
      <dgm:spPr/>
      <dgm:t>
        <a:bodyPr/>
        <a:lstStyle/>
        <a:p>
          <a:endParaRPr lang="en-US"/>
        </a:p>
      </dgm:t>
    </dgm:pt>
    <dgm:pt modelId="{B1ABD391-28D7-4FCE-9E99-1C9B0CA17746}">
      <dgm:prSet/>
      <dgm:spPr/>
      <dgm:t>
        <a:bodyPr/>
        <a:lstStyle/>
        <a:p>
          <a:r>
            <a:rPr lang="en-GB"/>
            <a:t>Builds resilience and change capabilities</a:t>
          </a:r>
          <a:endParaRPr lang="en-US"/>
        </a:p>
      </dgm:t>
    </dgm:pt>
    <dgm:pt modelId="{591AEF53-0576-4BF2-A22D-99E3D9BF8035}" type="parTrans" cxnId="{AA1B6B9C-4B0D-4D14-A62E-B27AA38C8E25}">
      <dgm:prSet/>
      <dgm:spPr/>
      <dgm:t>
        <a:bodyPr/>
        <a:lstStyle/>
        <a:p>
          <a:endParaRPr lang="en-US"/>
        </a:p>
      </dgm:t>
    </dgm:pt>
    <dgm:pt modelId="{42CE9381-6A02-43E2-BD7F-603567EDBCFD}" type="sibTrans" cxnId="{AA1B6B9C-4B0D-4D14-A62E-B27AA38C8E25}">
      <dgm:prSet/>
      <dgm:spPr/>
      <dgm:t>
        <a:bodyPr/>
        <a:lstStyle/>
        <a:p>
          <a:endParaRPr lang="en-US"/>
        </a:p>
      </dgm:t>
    </dgm:pt>
    <dgm:pt modelId="{AE15F1BA-1471-4352-A6FB-0AA3F1AD47E2}">
      <dgm:prSet/>
      <dgm:spPr/>
      <dgm:t>
        <a:bodyPr/>
        <a:lstStyle/>
        <a:p>
          <a:r>
            <a:rPr lang="en-GB"/>
            <a:t>Encourages innovation</a:t>
          </a:r>
          <a:endParaRPr lang="en-US"/>
        </a:p>
      </dgm:t>
    </dgm:pt>
    <dgm:pt modelId="{BD980C7A-5BA6-4EEA-B59C-3DA367DB6C4F}" type="parTrans" cxnId="{7C58ABA3-0177-4E55-BE66-864D0D21514E}">
      <dgm:prSet/>
      <dgm:spPr/>
      <dgm:t>
        <a:bodyPr/>
        <a:lstStyle/>
        <a:p>
          <a:endParaRPr lang="en-US"/>
        </a:p>
      </dgm:t>
    </dgm:pt>
    <dgm:pt modelId="{9B661F51-CC70-4B41-83B3-63201CAB9744}" type="sibTrans" cxnId="{7C58ABA3-0177-4E55-BE66-864D0D21514E}">
      <dgm:prSet/>
      <dgm:spPr/>
      <dgm:t>
        <a:bodyPr/>
        <a:lstStyle/>
        <a:p>
          <a:endParaRPr lang="en-US"/>
        </a:p>
      </dgm:t>
    </dgm:pt>
    <dgm:pt modelId="{818C9A32-BF31-43CF-B5A5-4B8CDC1047C3}" type="pres">
      <dgm:prSet presAssocID="{461A37B3-BE50-4F59-8DDC-FF0D1D6A0242}" presName="diagram" presStyleCnt="0">
        <dgm:presLayoutVars>
          <dgm:dir/>
          <dgm:resizeHandles val="exact"/>
        </dgm:presLayoutVars>
      </dgm:prSet>
      <dgm:spPr/>
    </dgm:pt>
    <dgm:pt modelId="{531063A7-4FE2-4B69-A5AE-0E26D1413645}" type="pres">
      <dgm:prSet presAssocID="{CA326E43-D5A8-4F1E-9F11-46CD005216BC}" presName="node" presStyleLbl="node1" presStyleIdx="0" presStyleCnt="4">
        <dgm:presLayoutVars>
          <dgm:bulletEnabled val="1"/>
        </dgm:presLayoutVars>
      </dgm:prSet>
      <dgm:spPr/>
    </dgm:pt>
    <dgm:pt modelId="{3DC1F377-E170-4D10-8295-77C8DFF93DBE}" type="pres">
      <dgm:prSet presAssocID="{36EC6EEE-94BD-472C-8B03-A69AE45509E8}" presName="sibTrans" presStyleCnt="0"/>
      <dgm:spPr/>
    </dgm:pt>
    <dgm:pt modelId="{BB29E020-899F-4756-BBA3-FBDDFE91485F}" type="pres">
      <dgm:prSet presAssocID="{64C4FFFF-EDF7-4F71-AD4D-1262DA0DB737}" presName="node" presStyleLbl="node1" presStyleIdx="1" presStyleCnt="4">
        <dgm:presLayoutVars>
          <dgm:bulletEnabled val="1"/>
        </dgm:presLayoutVars>
      </dgm:prSet>
      <dgm:spPr/>
    </dgm:pt>
    <dgm:pt modelId="{21CD4807-69C0-4A98-83B8-1746D48ABA56}" type="pres">
      <dgm:prSet presAssocID="{6F3F68EE-6F29-45DD-999C-E0A9B4A6F1A0}" presName="sibTrans" presStyleCnt="0"/>
      <dgm:spPr/>
    </dgm:pt>
    <dgm:pt modelId="{A4B655A1-908C-4850-B915-BB7D705A4BAD}" type="pres">
      <dgm:prSet presAssocID="{B1ABD391-28D7-4FCE-9E99-1C9B0CA17746}" presName="node" presStyleLbl="node1" presStyleIdx="2" presStyleCnt="4">
        <dgm:presLayoutVars>
          <dgm:bulletEnabled val="1"/>
        </dgm:presLayoutVars>
      </dgm:prSet>
      <dgm:spPr/>
    </dgm:pt>
    <dgm:pt modelId="{5C0246C3-4152-4797-9E71-4B5C99AD1A4D}" type="pres">
      <dgm:prSet presAssocID="{42CE9381-6A02-43E2-BD7F-603567EDBCFD}" presName="sibTrans" presStyleCnt="0"/>
      <dgm:spPr/>
    </dgm:pt>
    <dgm:pt modelId="{F81F486D-B443-4851-AC13-82462624E843}" type="pres">
      <dgm:prSet presAssocID="{AE15F1BA-1471-4352-A6FB-0AA3F1AD47E2}" presName="node" presStyleLbl="node1" presStyleIdx="3" presStyleCnt="4">
        <dgm:presLayoutVars>
          <dgm:bulletEnabled val="1"/>
        </dgm:presLayoutVars>
      </dgm:prSet>
      <dgm:spPr/>
    </dgm:pt>
  </dgm:ptLst>
  <dgm:cxnLst>
    <dgm:cxn modelId="{23496D0A-7B22-46FA-B23D-C0CF89330A82}" type="presOf" srcId="{AE15F1BA-1471-4352-A6FB-0AA3F1AD47E2}" destId="{F81F486D-B443-4851-AC13-82462624E843}" srcOrd="0" destOrd="0" presId="urn:microsoft.com/office/officeart/2005/8/layout/default"/>
    <dgm:cxn modelId="{9DF95C0F-E563-4F35-A557-2367AF2DF493}" srcId="{461A37B3-BE50-4F59-8DDC-FF0D1D6A0242}" destId="{64C4FFFF-EDF7-4F71-AD4D-1262DA0DB737}" srcOrd="1" destOrd="0" parTransId="{63274763-F1B4-40D1-98EE-A66E3D7C8BFA}" sibTransId="{6F3F68EE-6F29-45DD-999C-E0A9B4A6F1A0}"/>
    <dgm:cxn modelId="{9DCFB821-FB34-4E37-839C-654848C29B06}" type="presOf" srcId="{CA326E43-D5A8-4F1E-9F11-46CD005216BC}" destId="{531063A7-4FE2-4B69-A5AE-0E26D1413645}" srcOrd="0" destOrd="0" presId="urn:microsoft.com/office/officeart/2005/8/layout/default"/>
    <dgm:cxn modelId="{8749BA4F-2DF7-49CB-8186-023A8F3FBDAD}" type="presOf" srcId="{64C4FFFF-EDF7-4F71-AD4D-1262DA0DB737}" destId="{BB29E020-899F-4756-BBA3-FBDDFE91485F}" srcOrd="0" destOrd="0" presId="urn:microsoft.com/office/officeart/2005/8/layout/default"/>
    <dgm:cxn modelId="{AA1B6B9C-4B0D-4D14-A62E-B27AA38C8E25}" srcId="{461A37B3-BE50-4F59-8DDC-FF0D1D6A0242}" destId="{B1ABD391-28D7-4FCE-9E99-1C9B0CA17746}" srcOrd="2" destOrd="0" parTransId="{591AEF53-0576-4BF2-A22D-99E3D9BF8035}" sibTransId="{42CE9381-6A02-43E2-BD7F-603567EDBCFD}"/>
    <dgm:cxn modelId="{7C58ABA3-0177-4E55-BE66-864D0D21514E}" srcId="{461A37B3-BE50-4F59-8DDC-FF0D1D6A0242}" destId="{AE15F1BA-1471-4352-A6FB-0AA3F1AD47E2}" srcOrd="3" destOrd="0" parTransId="{BD980C7A-5BA6-4EEA-B59C-3DA367DB6C4F}" sibTransId="{9B661F51-CC70-4B41-83B3-63201CAB9744}"/>
    <dgm:cxn modelId="{DD4148B6-DA71-475A-8AEA-82558F909C5A}" srcId="{461A37B3-BE50-4F59-8DDC-FF0D1D6A0242}" destId="{CA326E43-D5A8-4F1E-9F11-46CD005216BC}" srcOrd="0" destOrd="0" parTransId="{DADC0A75-696D-44AB-A79C-346DA39E7F9B}" sibTransId="{36EC6EEE-94BD-472C-8B03-A69AE45509E8}"/>
    <dgm:cxn modelId="{F461D2C4-ED1B-43A0-A5B7-4C1269B2943D}" type="presOf" srcId="{B1ABD391-28D7-4FCE-9E99-1C9B0CA17746}" destId="{A4B655A1-908C-4850-B915-BB7D705A4BAD}" srcOrd="0" destOrd="0" presId="urn:microsoft.com/office/officeart/2005/8/layout/default"/>
    <dgm:cxn modelId="{072F0BF2-60CC-416A-9277-8CDF0B462F28}" type="presOf" srcId="{461A37B3-BE50-4F59-8DDC-FF0D1D6A0242}" destId="{818C9A32-BF31-43CF-B5A5-4B8CDC1047C3}" srcOrd="0" destOrd="0" presId="urn:microsoft.com/office/officeart/2005/8/layout/default"/>
    <dgm:cxn modelId="{545059AD-52C8-4909-964F-5C842929A0FA}" type="presParOf" srcId="{818C9A32-BF31-43CF-B5A5-4B8CDC1047C3}" destId="{531063A7-4FE2-4B69-A5AE-0E26D1413645}" srcOrd="0" destOrd="0" presId="urn:microsoft.com/office/officeart/2005/8/layout/default"/>
    <dgm:cxn modelId="{1DC98A41-661D-4E4E-A7E9-DC435287E2F3}" type="presParOf" srcId="{818C9A32-BF31-43CF-B5A5-4B8CDC1047C3}" destId="{3DC1F377-E170-4D10-8295-77C8DFF93DBE}" srcOrd="1" destOrd="0" presId="urn:microsoft.com/office/officeart/2005/8/layout/default"/>
    <dgm:cxn modelId="{8C2AE6E4-ED8A-47E7-AB84-A1B6CA277F28}" type="presParOf" srcId="{818C9A32-BF31-43CF-B5A5-4B8CDC1047C3}" destId="{BB29E020-899F-4756-BBA3-FBDDFE91485F}" srcOrd="2" destOrd="0" presId="urn:microsoft.com/office/officeart/2005/8/layout/default"/>
    <dgm:cxn modelId="{7CD20932-632F-4D32-81AF-14FBADD89093}" type="presParOf" srcId="{818C9A32-BF31-43CF-B5A5-4B8CDC1047C3}" destId="{21CD4807-69C0-4A98-83B8-1746D48ABA56}" srcOrd="3" destOrd="0" presId="urn:microsoft.com/office/officeart/2005/8/layout/default"/>
    <dgm:cxn modelId="{64F19996-7129-4B50-A349-4C262BCAF26D}" type="presParOf" srcId="{818C9A32-BF31-43CF-B5A5-4B8CDC1047C3}" destId="{A4B655A1-908C-4850-B915-BB7D705A4BAD}" srcOrd="4" destOrd="0" presId="urn:microsoft.com/office/officeart/2005/8/layout/default"/>
    <dgm:cxn modelId="{93AE86D1-8EAB-461F-A179-B0AEAA262353}" type="presParOf" srcId="{818C9A32-BF31-43CF-B5A5-4B8CDC1047C3}" destId="{5C0246C3-4152-4797-9E71-4B5C99AD1A4D}" srcOrd="5" destOrd="0" presId="urn:microsoft.com/office/officeart/2005/8/layout/default"/>
    <dgm:cxn modelId="{245847D6-12DD-4335-A704-BD839CFFD238}" type="presParOf" srcId="{818C9A32-BF31-43CF-B5A5-4B8CDC1047C3}" destId="{F81F486D-B443-4851-AC13-82462624E84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2F91C4-4440-49CC-99D5-1A8C88F3178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AB9168-6C05-4A8E-B418-E144B137408E}">
      <dgm:prSet/>
      <dgm:spPr/>
      <dgm:t>
        <a:bodyPr/>
        <a:lstStyle/>
        <a:p>
          <a:r>
            <a:rPr lang="en-GB"/>
            <a:t>How does your organisation respond to crises or changes that impact planned milestones or deadlines?</a:t>
          </a:r>
          <a:endParaRPr lang="en-US"/>
        </a:p>
      </dgm:t>
    </dgm:pt>
    <dgm:pt modelId="{0DCCFBDD-C8EB-4666-A18C-545EDC3F78BF}" type="parTrans" cxnId="{D83F1E8C-23BC-447B-AA18-F43ECD5E5EED}">
      <dgm:prSet/>
      <dgm:spPr/>
      <dgm:t>
        <a:bodyPr/>
        <a:lstStyle/>
        <a:p>
          <a:endParaRPr lang="en-US"/>
        </a:p>
      </dgm:t>
    </dgm:pt>
    <dgm:pt modelId="{946B3B7C-4BD1-4C8E-B86C-77027485F725}" type="sibTrans" cxnId="{D83F1E8C-23BC-447B-AA18-F43ECD5E5EED}">
      <dgm:prSet/>
      <dgm:spPr/>
      <dgm:t>
        <a:bodyPr/>
        <a:lstStyle/>
        <a:p>
          <a:endParaRPr lang="en-US"/>
        </a:p>
      </dgm:t>
    </dgm:pt>
    <dgm:pt modelId="{E8193F56-771A-4C19-858E-B7B7C25A1B4C}">
      <dgm:prSet/>
      <dgm:spPr/>
      <dgm:t>
        <a:bodyPr/>
        <a:lstStyle/>
        <a:p>
          <a:r>
            <a:rPr lang="en-GB"/>
            <a:t>Does your organisation seek to continuously improve processes?</a:t>
          </a:r>
          <a:endParaRPr lang="en-US"/>
        </a:p>
      </dgm:t>
    </dgm:pt>
    <dgm:pt modelId="{5B866053-5E88-4ACB-900D-A588BA1D016B}" type="parTrans" cxnId="{23BC4B49-2BD5-4D27-97DE-DD20DBD70493}">
      <dgm:prSet/>
      <dgm:spPr/>
      <dgm:t>
        <a:bodyPr/>
        <a:lstStyle/>
        <a:p>
          <a:endParaRPr lang="en-US"/>
        </a:p>
      </dgm:t>
    </dgm:pt>
    <dgm:pt modelId="{F0484E22-983E-4CD2-848C-CD3720D45648}" type="sibTrans" cxnId="{23BC4B49-2BD5-4D27-97DE-DD20DBD70493}">
      <dgm:prSet/>
      <dgm:spPr/>
      <dgm:t>
        <a:bodyPr/>
        <a:lstStyle/>
        <a:p>
          <a:endParaRPr lang="en-US"/>
        </a:p>
      </dgm:t>
    </dgm:pt>
    <dgm:pt modelId="{5F740E4F-9087-4512-B16E-DC73905A436B}">
      <dgm:prSet/>
      <dgm:spPr/>
      <dgm:t>
        <a:bodyPr/>
        <a:lstStyle/>
        <a:p>
          <a:r>
            <a:rPr lang="en-GB"/>
            <a:t>Are employees actively involved in innovation and decision-making processes?</a:t>
          </a:r>
          <a:endParaRPr lang="en-US"/>
        </a:p>
      </dgm:t>
    </dgm:pt>
    <dgm:pt modelId="{AF4EC03B-AF51-4993-8562-A9D364C4B551}" type="parTrans" cxnId="{2C60492D-903C-4811-BB7D-4FD2E49C62EE}">
      <dgm:prSet/>
      <dgm:spPr/>
      <dgm:t>
        <a:bodyPr/>
        <a:lstStyle/>
        <a:p>
          <a:endParaRPr lang="en-US"/>
        </a:p>
      </dgm:t>
    </dgm:pt>
    <dgm:pt modelId="{56D8656E-2FF5-4E73-8BDC-B32A5BDB22D2}" type="sibTrans" cxnId="{2C60492D-903C-4811-BB7D-4FD2E49C62EE}">
      <dgm:prSet/>
      <dgm:spPr/>
      <dgm:t>
        <a:bodyPr/>
        <a:lstStyle/>
        <a:p>
          <a:endParaRPr lang="en-US"/>
        </a:p>
      </dgm:t>
    </dgm:pt>
    <dgm:pt modelId="{2BDFA377-7686-4970-8F9C-F887C27C6F9A}" type="pres">
      <dgm:prSet presAssocID="{EE2F91C4-4440-49CC-99D5-1A8C88F3178B}" presName="root" presStyleCnt="0">
        <dgm:presLayoutVars>
          <dgm:dir/>
          <dgm:resizeHandles val="exact"/>
        </dgm:presLayoutVars>
      </dgm:prSet>
      <dgm:spPr/>
    </dgm:pt>
    <dgm:pt modelId="{20E3EA8B-26A9-4386-B9C2-627DAEBFAD5F}" type="pres">
      <dgm:prSet presAssocID="{B5AB9168-6C05-4A8E-B418-E144B137408E}" presName="compNode" presStyleCnt="0"/>
      <dgm:spPr/>
    </dgm:pt>
    <dgm:pt modelId="{1ADF416B-D967-4016-84E8-DA40715E6B93}" type="pres">
      <dgm:prSet presAssocID="{B5AB9168-6C05-4A8E-B418-E144B137408E}" presName="bgRect" presStyleLbl="bgShp" presStyleIdx="0" presStyleCnt="3"/>
      <dgm:spPr/>
    </dgm:pt>
    <dgm:pt modelId="{F3424225-BCC2-4C71-9E4B-8229F0D1B1E4}" type="pres">
      <dgm:prSet presAssocID="{B5AB9168-6C05-4A8E-B418-E144B13740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056B3B2-5B31-412A-94CE-7044A936AF9A}" type="pres">
      <dgm:prSet presAssocID="{B5AB9168-6C05-4A8E-B418-E144B137408E}" presName="spaceRect" presStyleCnt="0"/>
      <dgm:spPr/>
    </dgm:pt>
    <dgm:pt modelId="{0EE11296-096C-4817-901A-C03FB4F30F4D}" type="pres">
      <dgm:prSet presAssocID="{B5AB9168-6C05-4A8E-B418-E144B137408E}" presName="parTx" presStyleLbl="revTx" presStyleIdx="0" presStyleCnt="3">
        <dgm:presLayoutVars>
          <dgm:chMax val="0"/>
          <dgm:chPref val="0"/>
        </dgm:presLayoutVars>
      </dgm:prSet>
      <dgm:spPr/>
    </dgm:pt>
    <dgm:pt modelId="{CE9C60DE-9E2E-4F74-A686-002BF0C2BE01}" type="pres">
      <dgm:prSet presAssocID="{946B3B7C-4BD1-4C8E-B86C-77027485F725}" presName="sibTrans" presStyleCnt="0"/>
      <dgm:spPr/>
    </dgm:pt>
    <dgm:pt modelId="{C1A3F4DE-23CA-40FC-A8B5-B6C259017BBB}" type="pres">
      <dgm:prSet presAssocID="{E8193F56-771A-4C19-858E-B7B7C25A1B4C}" presName="compNode" presStyleCnt="0"/>
      <dgm:spPr/>
    </dgm:pt>
    <dgm:pt modelId="{14655901-9669-48E3-9E95-A3527CFE3873}" type="pres">
      <dgm:prSet presAssocID="{E8193F56-771A-4C19-858E-B7B7C25A1B4C}" presName="bgRect" presStyleLbl="bgShp" presStyleIdx="1" presStyleCnt="3"/>
      <dgm:spPr/>
    </dgm:pt>
    <dgm:pt modelId="{2A4FDF38-8E63-4654-BCDE-B84CD48F338A}" type="pres">
      <dgm:prSet presAssocID="{E8193F56-771A-4C19-858E-B7B7C25A1B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679DA0B-7023-4CCA-B76D-B9C0A64A590F}" type="pres">
      <dgm:prSet presAssocID="{E8193F56-771A-4C19-858E-B7B7C25A1B4C}" presName="spaceRect" presStyleCnt="0"/>
      <dgm:spPr/>
    </dgm:pt>
    <dgm:pt modelId="{28FE9DA5-50FB-4809-8806-9F8D06C73545}" type="pres">
      <dgm:prSet presAssocID="{E8193F56-771A-4C19-858E-B7B7C25A1B4C}" presName="parTx" presStyleLbl="revTx" presStyleIdx="1" presStyleCnt="3">
        <dgm:presLayoutVars>
          <dgm:chMax val="0"/>
          <dgm:chPref val="0"/>
        </dgm:presLayoutVars>
      </dgm:prSet>
      <dgm:spPr/>
    </dgm:pt>
    <dgm:pt modelId="{649003BB-D85A-4357-A79B-44393E6584E7}" type="pres">
      <dgm:prSet presAssocID="{F0484E22-983E-4CD2-848C-CD3720D45648}" presName="sibTrans" presStyleCnt="0"/>
      <dgm:spPr/>
    </dgm:pt>
    <dgm:pt modelId="{EB0BE723-0DF3-44D1-A5CC-86EC139E6980}" type="pres">
      <dgm:prSet presAssocID="{5F740E4F-9087-4512-B16E-DC73905A436B}" presName="compNode" presStyleCnt="0"/>
      <dgm:spPr/>
    </dgm:pt>
    <dgm:pt modelId="{A41D4FED-70D4-433F-AD53-D7AA54A3B250}" type="pres">
      <dgm:prSet presAssocID="{5F740E4F-9087-4512-B16E-DC73905A436B}" presName="bgRect" presStyleLbl="bgShp" presStyleIdx="2" presStyleCnt="3"/>
      <dgm:spPr/>
    </dgm:pt>
    <dgm:pt modelId="{63B7CDB4-DE8C-4830-82BC-AA749047ADF2}" type="pres">
      <dgm:prSet presAssocID="{5F740E4F-9087-4512-B16E-DC73905A43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005F2DA5-5C4E-4B1E-B5FA-DDC5892FFC2A}" type="pres">
      <dgm:prSet presAssocID="{5F740E4F-9087-4512-B16E-DC73905A436B}" presName="spaceRect" presStyleCnt="0"/>
      <dgm:spPr/>
    </dgm:pt>
    <dgm:pt modelId="{E4CE89F0-3F9D-4031-BB8A-439C0B1C1980}" type="pres">
      <dgm:prSet presAssocID="{5F740E4F-9087-4512-B16E-DC73905A436B}" presName="parTx" presStyleLbl="revTx" presStyleIdx="2" presStyleCnt="3">
        <dgm:presLayoutVars>
          <dgm:chMax val="0"/>
          <dgm:chPref val="0"/>
        </dgm:presLayoutVars>
      </dgm:prSet>
      <dgm:spPr/>
    </dgm:pt>
  </dgm:ptLst>
  <dgm:cxnLst>
    <dgm:cxn modelId="{2C60492D-903C-4811-BB7D-4FD2E49C62EE}" srcId="{EE2F91C4-4440-49CC-99D5-1A8C88F3178B}" destId="{5F740E4F-9087-4512-B16E-DC73905A436B}" srcOrd="2" destOrd="0" parTransId="{AF4EC03B-AF51-4993-8562-A9D364C4B551}" sibTransId="{56D8656E-2FF5-4E73-8BDC-B32A5BDB22D2}"/>
    <dgm:cxn modelId="{23BC4B49-2BD5-4D27-97DE-DD20DBD70493}" srcId="{EE2F91C4-4440-49CC-99D5-1A8C88F3178B}" destId="{E8193F56-771A-4C19-858E-B7B7C25A1B4C}" srcOrd="1" destOrd="0" parTransId="{5B866053-5E88-4ACB-900D-A588BA1D016B}" sibTransId="{F0484E22-983E-4CD2-848C-CD3720D45648}"/>
    <dgm:cxn modelId="{DC0A7E6A-4E55-42BE-8911-114FA7FAF310}" type="presOf" srcId="{EE2F91C4-4440-49CC-99D5-1A8C88F3178B}" destId="{2BDFA377-7686-4970-8F9C-F887C27C6F9A}" srcOrd="0" destOrd="0" presId="urn:microsoft.com/office/officeart/2018/2/layout/IconVerticalSolidList"/>
    <dgm:cxn modelId="{D83F1E8C-23BC-447B-AA18-F43ECD5E5EED}" srcId="{EE2F91C4-4440-49CC-99D5-1A8C88F3178B}" destId="{B5AB9168-6C05-4A8E-B418-E144B137408E}" srcOrd="0" destOrd="0" parTransId="{0DCCFBDD-C8EB-4666-A18C-545EDC3F78BF}" sibTransId="{946B3B7C-4BD1-4C8E-B86C-77027485F725}"/>
    <dgm:cxn modelId="{6D9AC4A9-9D56-439C-848D-9D489DD671C5}" type="presOf" srcId="{B5AB9168-6C05-4A8E-B418-E144B137408E}" destId="{0EE11296-096C-4817-901A-C03FB4F30F4D}" srcOrd="0" destOrd="0" presId="urn:microsoft.com/office/officeart/2018/2/layout/IconVerticalSolidList"/>
    <dgm:cxn modelId="{79C58DC9-E8EE-4B3C-8A7F-74948A6CA660}" type="presOf" srcId="{5F740E4F-9087-4512-B16E-DC73905A436B}" destId="{E4CE89F0-3F9D-4031-BB8A-439C0B1C1980}" srcOrd="0" destOrd="0" presId="urn:microsoft.com/office/officeart/2018/2/layout/IconVerticalSolidList"/>
    <dgm:cxn modelId="{59B9B9F4-A27C-48F8-95F3-D30ECC7DB552}" type="presOf" srcId="{E8193F56-771A-4C19-858E-B7B7C25A1B4C}" destId="{28FE9DA5-50FB-4809-8806-9F8D06C73545}" srcOrd="0" destOrd="0" presId="urn:microsoft.com/office/officeart/2018/2/layout/IconVerticalSolidList"/>
    <dgm:cxn modelId="{A2E0B91A-381C-4FCA-B5B7-B5ACD19BA5C3}" type="presParOf" srcId="{2BDFA377-7686-4970-8F9C-F887C27C6F9A}" destId="{20E3EA8B-26A9-4386-B9C2-627DAEBFAD5F}" srcOrd="0" destOrd="0" presId="urn:microsoft.com/office/officeart/2018/2/layout/IconVerticalSolidList"/>
    <dgm:cxn modelId="{46F0F6E1-B9BD-4E94-A8F3-E09BACC8A4C4}" type="presParOf" srcId="{20E3EA8B-26A9-4386-B9C2-627DAEBFAD5F}" destId="{1ADF416B-D967-4016-84E8-DA40715E6B93}" srcOrd="0" destOrd="0" presId="urn:microsoft.com/office/officeart/2018/2/layout/IconVerticalSolidList"/>
    <dgm:cxn modelId="{8ADD85DB-EEBC-42E5-A8EB-8CE7EDDE27A9}" type="presParOf" srcId="{20E3EA8B-26A9-4386-B9C2-627DAEBFAD5F}" destId="{F3424225-BCC2-4C71-9E4B-8229F0D1B1E4}" srcOrd="1" destOrd="0" presId="urn:microsoft.com/office/officeart/2018/2/layout/IconVerticalSolidList"/>
    <dgm:cxn modelId="{8BC836B5-E1DA-4788-8319-45D840CFDAF3}" type="presParOf" srcId="{20E3EA8B-26A9-4386-B9C2-627DAEBFAD5F}" destId="{0056B3B2-5B31-412A-94CE-7044A936AF9A}" srcOrd="2" destOrd="0" presId="urn:microsoft.com/office/officeart/2018/2/layout/IconVerticalSolidList"/>
    <dgm:cxn modelId="{C4A5BBF8-0069-4688-A891-10B691113CEB}" type="presParOf" srcId="{20E3EA8B-26A9-4386-B9C2-627DAEBFAD5F}" destId="{0EE11296-096C-4817-901A-C03FB4F30F4D}" srcOrd="3" destOrd="0" presId="urn:microsoft.com/office/officeart/2018/2/layout/IconVerticalSolidList"/>
    <dgm:cxn modelId="{7C4D21E7-05D4-430E-95B6-116C3857074C}" type="presParOf" srcId="{2BDFA377-7686-4970-8F9C-F887C27C6F9A}" destId="{CE9C60DE-9E2E-4F74-A686-002BF0C2BE01}" srcOrd="1" destOrd="0" presId="urn:microsoft.com/office/officeart/2018/2/layout/IconVerticalSolidList"/>
    <dgm:cxn modelId="{7E3DE8E4-48EB-43C4-8768-5FE3042B0E49}" type="presParOf" srcId="{2BDFA377-7686-4970-8F9C-F887C27C6F9A}" destId="{C1A3F4DE-23CA-40FC-A8B5-B6C259017BBB}" srcOrd="2" destOrd="0" presId="urn:microsoft.com/office/officeart/2018/2/layout/IconVerticalSolidList"/>
    <dgm:cxn modelId="{9C244A38-E1FC-4D7C-9471-1B1ECD64DCB8}" type="presParOf" srcId="{C1A3F4DE-23CA-40FC-A8B5-B6C259017BBB}" destId="{14655901-9669-48E3-9E95-A3527CFE3873}" srcOrd="0" destOrd="0" presId="urn:microsoft.com/office/officeart/2018/2/layout/IconVerticalSolidList"/>
    <dgm:cxn modelId="{0CDA4A71-CBEB-47E7-8406-58729FEBF8FE}" type="presParOf" srcId="{C1A3F4DE-23CA-40FC-A8B5-B6C259017BBB}" destId="{2A4FDF38-8E63-4654-BCDE-B84CD48F338A}" srcOrd="1" destOrd="0" presId="urn:microsoft.com/office/officeart/2018/2/layout/IconVerticalSolidList"/>
    <dgm:cxn modelId="{4D831389-8862-4CED-A74D-C51FEFA36DA8}" type="presParOf" srcId="{C1A3F4DE-23CA-40FC-A8B5-B6C259017BBB}" destId="{B679DA0B-7023-4CCA-B76D-B9C0A64A590F}" srcOrd="2" destOrd="0" presId="urn:microsoft.com/office/officeart/2018/2/layout/IconVerticalSolidList"/>
    <dgm:cxn modelId="{98FBE2CB-E33D-4033-91CC-7626194636D5}" type="presParOf" srcId="{C1A3F4DE-23CA-40FC-A8B5-B6C259017BBB}" destId="{28FE9DA5-50FB-4809-8806-9F8D06C73545}" srcOrd="3" destOrd="0" presId="urn:microsoft.com/office/officeart/2018/2/layout/IconVerticalSolidList"/>
    <dgm:cxn modelId="{9985CE8D-3C95-4E28-BEE4-FAAF2C92546A}" type="presParOf" srcId="{2BDFA377-7686-4970-8F9C-F887C27C6F9A}" destId="{649003BB-D85A-4357-A79B-44393E6584E7}" srcOrd="3" destOrd="0" presId="urn:microsoft.com/office/officeart/2018/2/layout/IconVerticalSolidList"/>
    <dgm:cxn modelId="{883E5E11-7240-49B5-9730-329E66856C64}" type="presParOf" srcId="{2BDFA377-7686-4970-8F9C-F887C27C6F9A}" destId="{EB0BE723-0DF3-44D1-A5CC-86EC139E6980}" srcOrd="4" destOrd="0" presId="urn:microsoft.com/office/officeart/2018/2/layout/IconVerticalSolidList"/>
    <dgm:cxn modelId="{995AD08D-5625-4132-A0D7-B8A83B8C9097}" type="presParOf" srcId="{EB0BE723-0DF3-44D1-A5CC-86EC139E6980}" destId="{A41D4FED-70D4-433F-AD53-D7AA54A3B250}" srcOrd="0" destOrd="0" presId="urn:microsoft.com/office/officeart/2018/2/layout/IconVerticalSolidList"/>
    <dgm:cxn modelId="{F97B7366-B6EB-48A7-98E7-548289CCE495}" type="presParOf" srcId="{EB0BE723-0DF3-44D1-A5CC-86EC139E6980}" destId="{63B7CDB4-DE8C-4830-82BC-AA749047ADF2}" srcOrd="1" destOrd="0" presId="urn:microsoft.com/office/officeart/2018/2/layout/IconVerticalSolidList"/>
    <dgm:cxn modelId="{DC8A2BBB-F52B-4B51-A8B0-62260EC56764}" type="presParOf" srcId="{EB0BE723-0DF3-44D1-A5CC-86EC139E6980}" destId="{005F2DA5-5C4E-4B1E-B5FA-DDC5892FFC2A}" srcOrd="2" destOrd="0" presId="urn:microsoft.com/office/officeart/2018/2/layout/IconVerticalSolidList"/>
    <dgm:cxn modelId="{5D5D78DA-EE18-4387-8738-0A2F77C51D38}" type="presParOf" srcId="{EB0BE723-0DF3-44D1-A5CC-86EC139E6980}" destId="{E4CE89F0-3F9D-4031-BB8A-439C0B1C19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0797AF-C075-4DC3-889B-075159FB6E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E2C15A8-99D0-4A72-A798-C06860876E8E}">
      <dgm:prSet/>
      <dgm:spPr/>
      <dgm:t>
        <a:bodyPr/>
        <a:lstStyle/>
        <a:p>
          <a:r>
            <a:rPr lang="en-GB"/>
            <a:t>Increase in requests for flexible working</a:t>
          </a:r>
          <a:endParaRPr lang="en-US"/>
        </a:p>
      </dgm:t>
    </dgm:pt>
    <dgm:pt modelId="{A42D66FC-59AA-4B02-8C49-57106830A2B2}" type="parTrans" cxnId="{3479F0A8-987F-4DB6-82E0-972A11514BEC}">
      <dgm:prSet/>
      <dgm:spPr/>
      <dgm:t>
        <a:bodyPr/>
        <a:lstStyle/>
        <a:p>
          <a:endParaRPr lang="en-US"/>
        </a:p>
      </dgm:t>
    </dgm:pt>
    <dgm:pt modelId="{FCFEBBEE-DA7B-455E-A05F-012B42965EFF}" type="sibTrans" cxnId="{3479F0A8-987F-4DB6-82E0-972A11514BEC}">
      <dgm:prSet/>
      <dgm:spPr/>
      <dgm:t>
        <a:bodyPr/>
        <a:lstStyle/>
        <a:p>
          <a:endParaRPr lang="en-US"/>
        </a:p>
      </dgm:t>
    </dgm:pt>
    <dgm:pt modelId="{BB2616AA-80CD-451A-B78C-A5FB93C6D342}">
      <dgm:prSet/>
      <dgm:spPr/>
      <dgm:t>
        <a:bodyPr/>
        <a:lstStyle/>
        <a:p>
          <a:r>
            <a:rPr lang="en-GB"/>
            <a:t>Growing number of day one right the request (legislation changes since then)</a:t>
          </a:r>
          <a:endParaRPr lang="en-US"/>
        </a:p>
      </dgm:t>
    </dgm:pt>
    <dgm:pt modelId="{3655F29B-BAFA-480C-8239-264E94637C04}" type="parTrans" cxnId="{59C8E1C8-F908-4741-B08D-7C40123B7D8F}">
      <dgm:prSet/>
      <dgm:spPr/>
      <dgm:t>
        <a:bodyPr/>
        <a:lstStyle/>
        <a:p>
          <a:endParaRPr lang="en-US"/>
        </a:p>
      </dgm:t>
    </dgm:pt>
    <dgm:pt modelId="{65039547-10D4-4F9A-87B7-1EFDF63B190E}" type="sibTrans" cxnId="{59C8E1C8-F908-4741-B08D-7C40123B7D8F}">
      <dgm:prSet/>
      <dgm:spPr/>
      <dgm:t>
        <a:bodyPr/>
        <a:lstStyle/>
        <a:p>
          <a:endParaRPr lang="en-US"/>
        </a:p>
      </dgm:t>
    </dgm:pt>
    <dgm:pt modelId="{07FC8CF8-CFA4-479F-8760-0A3ACEABDD0D}">
      <dgm:prSet/>
      <dgm:spPr/>
      <dgm:t>
        <a:bodyPr/>
        <a:lstStyle/>
        <a:p>
          <a:r>
            <a:rPr lang="en-GB"/>
            <a:t>60% of employees have flexible working arrangements</a:t>
          </a:r>
          <a:endParaRPr lang="en-US"/>
        </a:p>
      </dgm:t>
    </dgm:pt>
    <dgm:pt modelId="{E3A2534B-4F8C-47C3-8DA1-876B1F7D87BE}" type="parTrans" cxnId="{462DFB2D-6DF7-4F66-9023-AB878BD27FAC}">
      <dgm:prSet/>
      <dgm:spPr/>
      <dgm:t>
        <a:bodyPr/>
        <a:lstStyle/>
        <a:p>
          <a:endParaRPr lang="en-US"/>
        </a:p>
      </dgm:t>
    </dgm:pt>
    <dgm:pt modelId="{36B5832B-F3C9-427E-B4D2-853135FBC75C}" type="sibTrans" cxnId="{462DFB2D-6DF7-4F66-9023-AB878BD27FAC}">
      <dgm:prSet/>
      <dgm:spPr/>
      <dgm:t>
        <a:bodyPr/>
        <a:lstStyle/>
        <a:p>
          <a:endParaRPr lang="en-US"/>
        </a:p>
      </dgm:t>
    </dgm:pt>
    <dgm:pt modelId="{3725D78D-DB0C-4F05-827C-B14038E4C2C5}">
      <dgm:prSet/>
      <dgm:spPr/>
      <dgm:t>
        <a:bodyPr/>
        <a:lstStyle/>
        <a:p>
          <a:r>
            <a:rPr lang="en-GB"/>
            <a:t>Job satisfaction is greater with flexible working arrangements</a:t>
          </a:r>
          <a:endParaRPr lang="en-US"/>
        </a:p>
      </dgm:t>
    </dgm:pt>
    <dgm:pt modelId="{21D73C91-7370-4DAA-A177-3FDD050D1896}" type="parTrans" cxnId="{835818BD-2EBC-4E47-A954-E15400055052}">
      <dgm:prSet/>
      <dgm:spPr/>
      <dgm:t>
        <a:bodyPr/>
        <a:lstStyle/>
        <a:p>
          <a:endParaRPr lang="en-US"/>
        </a:p>
      </dgm:t>
    </dgm:pt>
    <dgm:pt modelId="{5304DDB3-6FBB-492A-9F03-B11125746C70}" type="sibTrans" cxnId="{835818BD-2EBC-4E47-A954-E15400055052}">
      <dgm:prSet/>
      <dgm:spPr/>
      <dgm:t>
        <a:bodyPr/>
        <a:lstStyle/>
        <a:p>
          <a:endParaRPr lang="en-US"/>
        </a:p>
      </dgm:t>
    </dgm:pt>
    <dgm:pt modelId="{C93FFCE4-B25C-4CB9-B259-AC4F7D200442}">
      <dgm:prSet/>
      <dgm:spPr/>
      <dgm:t>
        <a:bodyPr/>
        <a:lstStyle/>
        <a:p>
          <a:r>
            <a:rPr lang="en-GB"/>
            <a:t>Unmet demand for types of flexible working</a:t>
          </a:r>
          <a:endParaRPr lang="en-US"/>
        </a:p>
      </dgm:t>
    </dgm:pt>
    <dgm:pt modelId="{ABBCCFDB-1CC5-416B-809D-B5FCC312101B}" type="parTrans" cxnId="{6F9DF1F5-D107-43C5-A362-5E7918AE31B8}">
      <dgm:prSet/>
      <dgm:spPr/>
      <dgm:t>
        <a:bodyPr/>
        <a:lstStyle/>
        <a:p>
          <a:endParaRPr lang="en-US"/>
        </a:p>
      </dgm:t>
    </dgm:pt>
    <dgm:pt modelId="{707F8F13-583A-48A8-A1B1-E91D1C7A2930}" type="sibTrans" cxnId="{6F9DF1F5-D107-43C5-A362-5E7918AE31B8}">
      <dgm:prSet/>
      <dgm:spPr/>
      <dgm:t>
        <a:bodyPr/>
        <a:lstStyle/>
        <a:p>
          <a:endParaRPr lang="en-US"/>
        </a:p>
      </dgm:t>
    </dgm:pt>
    <dgm:pt modelId="{51B0F077-5DD8-483C-8CA6-382CEDD2C084}">
      <dgm:prSet/>
      <dgm:spPr/>
      <dgm:t>
        <a:bodyPr/>
        <a:lstStyle/>
        <a:p>
          <a:r>
            <a:rPr lang="en-GB"/>
            <a:t>Flexibility is important for frontline roles</a:t>
          </a:r>
          <a:endParaRPr lang="en-US"/>
        </a:p>
      </dgm:t>
    </dgm:pt>
    <dgm:pt modelId="{AD7AEE2F-8C31-4CDB-B0F3-6AD369F9461C}" type="parTrans" cxnId="{0794E2CA-39B0-4554-8C6C-456427EEBEFA}">
      <dgm:prSet/>
      <dgm:spPr/>
      <dgm:t>
        <a:bodyPr/>
        <a:lstStyle/>
        <a:p>
          <a:endParaRPr lang="en-US"/>
        </a:p>
      </dgm:t>
    </dgm:pt>
    <dgm:pt modelId="{269BFD4C-172A-4AF1-ADCC-C0F7A92CDC50}" type="sibTrans" cxnId="{0794E2CA-39B0-4554-8C6C-456427EEBEFA}">
      <dgm:prSet/>
      <dgm:spPr/>
      <dgm:t>
        <a:bodyPr/>
        <a:lstStyle/>
        <a:p>
          <a:endParaRPr lang="en-US"/>
        </a:p>
      </dgm:t>
    </dgm:pt>
    <dgm:pt modelId="{55F79A2A-52A5-4D2B-93AF-1A3E027398F9}">
      <dgm:prSet/>
      <dgm:spPr/>
      <dgm:t>
        <a:bodyPr/>
        <a:lstStyle/>
        <a:p>
          <a:r>
            <a:rPr lang="en-GB"/>
            <a:t>Lack of flexibility prompting job and career changes for some</a:t>
          </a:r>
          <a:endParaRPr lang="en-US"/>
        </a:p>
      </dgm:t>
    </dgm:pt>
    <dgm:pt modelId="{C3D0D5F4-7F23-4E0A-8D18-0726A2A2392F}" type="parTrans" cxnId="{4EE6C954-41B0-4E57-A7FC-3FA60D2675B2}">
      <dgm:prSet/>
      <dgm:spPr/>
      <dgm:t>
        <a:bodyPr/>
        <a:lstStyle/>
        <a:p>
          <a:endParaRPr lang="en-US"/>
        </a:p>
      </dgm:t>
    </dgm:pt>
    <dgm:pt modelId="{EE95CEDD-5B18-47B7-92ED-5669290AD903}" type="sibTrans" cxnId="{4EE6C954-41B0-4E57-A7FC-3FA60D2675B2}">
      <dgm:prSet/>
      <dgm:spPr/>
      <dgm:t>
        <a:bodyPr/>
        <a:lstStyle/>
        <a:p>
          <a:endParaRPr lang="en-US"/>
        </a:p>
      </dgm:t>
    </dgm:pt>
    <dgm:pt modelId="{96364E7F-6457-4642-8435-5DE2BB5E7F71}">
      <dgm:prSet/>
      <dgm:spPr/>
      <dgm:t>
        <a:bodyPr/>
        <a:lstStyle/>
        <a:p>
          <a:r>
            <a:rPr lang="en-GB"/>
            <a:t>Flexibility is pivotal when looking for new roles</a:t>
          </a:r>
          <a:endParaRPr lang="en-US"/>
        </a:p>
      </dgm:t>
    </dgm:pt>
    <dgm:pt modelId="{1DE254FD-3380-42C3-ADA3-4D516D462062}" type="parTrans" cxnId="{6E180274-48A2-4D8F-9B4A-27A021F0E3C7}">
      <dgm:prSet/>
      <dgm:spPr/>
      <dgm:t>
        <a:bodyPr/>
        <a:lstStyle/>
        <a:p>
          <a:endParaRPr lang="en-US"/>
        </a:p>
      </dgm:t>
    </dgm:pt>
    <dgm:pt modelId="{FE041CDA-D06F-4733-A68F-247D417B8690}" type="sibTrans" cxnId="{6E180274-48A2-4D8F-9B4A-27A021F0E3C7}">
      <dgm:prSet/>
      <dgm:spPr/>
      <dgm:t>
        <a:bodyPr/>
        <a:lstStyle/>
        <a:p>
          <a:endParaRPr lang="en-US"/>
        </a:p>
      </dgm:t>
    </dgm:pt>
    <dgm:pt modelId="{7454FE85-B2C0-4667-AC32-A5BC11C75380}" type="pres">
      <dgm:prSet presAssocID="{E70797AF-C075-4DC3-889B-075159FB6E7F}" presName="vert0" presStyleCnt="0">
        <dgm:presLayoutVars>
          <dgm:dir/>
          <dgm:animOne val="branch"/>
          <dgm:animLvl val="lvl"/>
        </dgm:presLayoutVars>
      </dgm:prSet>
      <dgm:spPr/>
    </dgm:pt>
    <dgm:pt modelId="{A7BCE661-AB56-4B65-8684-6A19BF2EDEAC}" type="pres">
      <dgm:prSet presAssocID="{AE2C15A8-99D0-4A72-A798-C06860876E8E}" presName="thickLine" presStyleLbl="alignNode1" presStyleIdx="0" presStyleCnt="8"/>
      <dgm:spPr/>
    </dgm:pt>
    <dgm:pt modelId="{75C79A21-84B3-483A-9547-BC0E8D4AE9AE}" type="pres">
      <dgm:prSet presAssocID="{AE2C15A8-99D0-4A72-A798-C06860876E8E}" presName="horz1" presStyleCnt="0"/>
      <dgm:spPr/>
    </dgm:pt>
    <dgm:pt modelId="{4CDA1061-30E2-467C-B80A-9F60F3A32453}" type="pres">
      <dgm:prSet presAssocID="{AE2C15A8-99D0-4A72-A798-C06860876E8E}" presName="tx1" presStyleLbl="revTx" presStyleIdx="0" presStyleCnt="8"/>
      <dgm:spPr/>
    </dgm:pt>
    <dgm:pt modelId="{6BE0E628-DAAC-4EAD-B718-F9EF51C9AE9D}" type="pres">
      <dgm:prSet presAssocID="{AE2C15A8-99D0-4A72-A798-C06860876E8E}" presName="vert1" presStyleCnt="0"/>
      <dgm:spPr/>
    </dgm:pt>
    <dgm:pt modelId="{C6B6D8B0-E8BC-4D77-BBA3-7B20DF0F5A01}" type="pres">
      <dgm:prSet presAssocID="{BB2616AA-80CD-451A-B78C-A5FB93C6D342}" presName="thickLine" presStyleLbl="alignNode1" presStyleIdx="1" presStyleCnt="8"/>
      <dgm:spPr/>
    </dgm:pt>
    <dgm:pt modelId="{F23B08FF-8FF0-4E89-822C-F501DEA812C0}" type="pres">
      <dgm:prSet presAssocID="{BB2616AA-80CD-451A-B78C-A5FB93C6D342}" presName="horz1" presStyleCnt="0"/>
      <dgm:spPr/>
    </dgm:pt>
    <dgm:pt modelId="{2FBC9E24-AF19-4DAB-9997-CF61AD46E771}" type="pres">
      <dgm:prSet presAssocID="{BB2616AA-80CD-451A-B78C-A5FB93C6D342}" presName="tx1" presStyleLbl="revTx" presStyleIdx="1" presStyleCnt="8"/>
      <dgm:spPr/>
    </dgm:pt>
    <dgm:pt modelId="{31204785-DDBB-4A83-99B0-AD830323E1CD}" type="pres">
      <dgm:prSet presAssocID="{BB2616AA-80CD-451A-B78C-A5FB93C6D342}" presName="vert1" presStyleCnt="0"/>
      <dgm:spPr/>
    </dgm:pt>
    <dgm:pt modelId="{09FC4195-E2D6-435E-9391-FFA533500719}" type="pres">
      <dgm:prSet presAssocID="{07FC8CF8-CFA4-479F-8760-0A3ACEABDD0D}" presName="thickLine" presStyleLbl="alignNode1" presStyleIdx="2" presStyleCnt="8"/>
      <dgm:spPr/>
    </dgm:pt>
    <dgm:pt modelId="{E193BC2F-5964-465F-BC23-E73824D435CB}" type="pres">
      <dgm:prSet presAssocID="{07FC8CF8-CFA4-479F-8760-0A3ACEABDD0D}" presName="horz1" presStyleCnt="0"/>
      <dgm:spPr/>
    </dgm:pt>
    <dgm:pt modelId="{4BB3C35D-24C5-4C97-B856-A2573A401B3C}" type="pres">
      <dgm:prSet presAssocID="{07FC8CF8-CFA4-479F-8760-0A3ACEABDD0D}" presName="tx1" presStyleLbl="revTx" presStyleIdx="2" presStyleCnt="8"/>
      <dgm:spPr/>
    </dgm:pt>
    <dgm:pt modelId="{11FF3E65-6A62-455E-9B5A-B15262B25F24}" type="pres">
      <dgm:prSet presAssocID="{07FC8CF8-CFA4-479F-8760-0A3ACEABDD0D}" presName="vert1" presStyleCnt="0"/>
      <dgm:spPr/>
    </dgm:pt>
    <dgm:pt modelId="{E164420C-3695-4EBE-9CFD-3E40872ACE71}" type="pres">
      <dgm:prSet presAssocID="{3725D78D-DB0C-4F05-827C-B14038E4C2C5}" presName="thickLine" presStyleLbl="alignNode1" presStyleIdx="3" presStyleCnt="8"/>
      <dgm:spPr/>
    </dgm:pt>
    <dgm:pt modelId="{B25B9A4C-AE8E-4E66-B6F3-EA1D0A015FDB}" type="pres">
      <dgm:prSet presAssocID="{3725D78D-DB0C-4F05-827C-B14038E4C2C5}" presName="horz1" presStyleCnt="0"/>
      <dgm:spPr/>
    </dgm:pt>
    <dgm:pt modelId="{255B014A-D252-4319-AFF8-008DF10FCEF8}" type="pres">
      <dgm:prSet presAssocID="{3725D78D-DB0C-4F05-827C-B14038E4C2C5}" presName="tx1" presStyleLbl="revTx" presStyleIdx="3" presStyleCnt="8"/>
      <dgm:spPr/>
    </dgm:pt>
    <dgm:pt modelId="{6CE5219C-3EFC-4B44-BA1F-661D8762D730}" type="pres">
      <dgm:prSet presAssocID="{3725D78D-DB0C-4F05-827C-B14038E4C2C5}" presName="vert1" presStyleCnt="0"/>
      <dgm:spPr/>
    </dgm:pt>
    <dgm:pt modelId="{351158BA-699F-4595-8718-DE1D33A94F76}" type="pres">
      <dgm:prSet presAssocID="{C93FFCE4-B25C-4CB9-B259-AC4F7D200442}" presName="thickLine" presStyleLbl="alignNode1" presStyleIdx="4" presStyleCnt="8"/>
      <dgm:spPr/>
    </dgm:pt>
    <dgm:pt modelId="{32D7B837-5E01-4AB9-BCDD-530BCB845E8F}" type="pres">
      <dgm:prSet presAssocID="{C93FFCE4-B25C-4CB9-B259-AC4F7D200442}" presName="horz1" presStyleCnt="0"/>
      <dgm:spPr/>
    </dgm:pt>
    <dgm:pt modelId="{039992F2-96A4-4A43-B9D9-16BE434C61DC}" type="pres">
      <dgm:prSet presAssocID="{C93FFCE4-B25C-4CB9-B259-AC4F7D200442}" presName="tx1" presStyleLbl="revTx" presStyleIdx="4" presStyleCnt="8"/>
      <dgm:spPr/>
    </dgm:pt>
    <dgm:pt modelId="{771A9766-0E53-4A73-963A-D75BF8A67EC5}" type="pres">
      <dgm:prSet presAssocID="{C93FFCE4-B25C-4CB9-B259-AC4F7D200442}" presName="vert1" presStyleCnt="0"/>
      <dgm:spPr/>
    </dgm:pt>
    <dgm:pt modelId="{0ED20D9A-098C-4489-BA00-647E74C05392}" type="pres">
      <dgm:prSet presAssocID="{51B0F077-5DD8-483C-8CA6-382CEDD2C084}" presName="thickLine" presStyleLbl="alignNode1" presStyleIdx="5" presStyleCnt="8"/>
      <dgm:spPr/>
    </dgm:pt>
    <dgm:pt modelId="{631F7BB0-03FC-439C-8D6B-07A0BF1012E4}" type="pres">
      <dgm:prSet presAssocID="{51B0F077-5DD8-483C-8CA6-382CEDD2C084}" presName="horz1" presStyleCnt="0"/>
      <dgm:spPr/>
    </dgm:pt>
    <dgm:pt modelId="{7762A8D9-8777-4DB2-BF36-7A72F83EE819}" type="pres">
      <dgm:prSet presAssocID="{51B0F077-5DD8-483C-8CA6-382CEDD2C084}" presName="tx1" presStyleLbl="revTx" presStyleIdx="5" presStyleCnt="8"/>
      <dgm:spPr/>
    </dgm:pt>
    <dgm:pt modelId="{F5FEAEE9-0097-48DC-96C6-C6BDC1B38DFC}" type="pres">
      <dgm:prSet presAssocID="{51B0F077-5DD8-483C-8CA6-382CEDD2C084}" presName="vert1" presStyleCnt="0"/>
      <dgm:spPr/>
    </dgm:pt>
    <dgm:pt modelId="{17EC76A2-8E0B-4158-B75A-A4DBB3E4725C}" type="pres">
      <dgm:prSet presAssocID="{55F79A2A-52A5-4D2B-93AF-1A3E027398F9}" presName="thickLine" presStyleLbl="alignNode1" presStyleIdx="6" presStyleCnt="8"/>
      <dgm:spPr/>
    </dgm:pt>
    <dgm:pt modelId="{45B89B6B-B606-41E1-BB44-B3DDEB93124F}" type="pres">
      <dgm:prSet presAssocID="{55F79A2A-52A5-4D2B-93AF-1A3E027398F9}" presName="horz1" presStyleCnt="0"/>
      <dgm:spPr/>
    </dgm:pt>
    <dgm:pt modelId="{46955BA8-4DC0-4417-8D43-28C8456D6D49}" type="pres">
      <dgm:prSet presAssocID="{55F79A2A-52A5-4D2B-93AF-1A3E027398F9}" presName="tx1" presStyleLbl="revTx" presStyleIdx="6" presStyleCnt="8"/>
      <dgm:spPr/>
    </dgm:pt>
    <dgm:pt modelId="{50192CE5-D5D7-4342-93C6-A33E232120E3}" type="pres">
      <dgm:prSet presAssocID="{55F79A2A-52A5-4D2B-93AF-1A3E027398F9}" presName="vert1" presStyleCnt="0"/>
      <dgm:spPr/>
    </dgm:pt>
    <dgm:pt modelId="{C918030F-0CA0-4C51-8FBD-F303E9A41B15}" type="pres">
      <dgm:prSet presAssocID="{96364E7F-6457-4642-8435-5DE2BB5E7F71}" presName="thickLine" presStyleLbl="alignNode1" presStyleIdx="7" presStyleCnt="8"/>
      <dgm:spPr/>
    </dgm:pt>
    <dgm:pt modelId="{CF7AF039-4245-44B1-AAFF-6B489906C8EF}" type="pres">
      <dgm:prSet presAssocID="{96364E7F-6457-4642-8435-5DE2BB5E7F71}" presName="horz1" presStyleCnt="0"/>
      <dgm:spPr/>
    </dgm:pt>
    <dgm:pt modelId="{08C83D68-4693-4282-B310-9502FC373DB4}" type="pres">
      <dgm:prSet presAssocID="{96364E7F-6457-4642-8435-5DE2BB5E7F71}" presName="tx1" presStyleLbl="revTx" presStyleIdx="7" presStyleCnt="8"/>
      <dgm:spPr/>
    </dgm:pt>
    <dgm:pt modelId="{B72128DC-11D2-472F-8A8B-C69FBC8DA532}" type="pres">
      <dgm:prSet presAssocID="{96364E7F-6457-4642-8435-5DE2BB5E7F71}" presName="vert1" presStyleCnt="0"/>
      <dgm:spPr/>
    </dgm:pt>
  </dgm:ptLst>
  <dgm:cxnLst>
    <dgm:cxn modelId="{462DFB2D-6DF7-4F66-9023-AB878BD27FAC}" srcId="{E70797AF-C075-4DC3-889B-075159FB6E7F}" destId="{07FC8CF8-CFA4-479F-8760-0A3ACEABDD0D}" srcOrd="2" destOrd="0" parTransId="{E3A2534B-4F8C-47C3-8DA1-876B1F7D87BE}" sibTransId="{36B5832B-F3C9-427E-B4D2-853135FBC75C}"/>
    <dgm:cxn modelId="{813B4F39-480D-4E02-ACC5-8F2D6DFF35F3}" type="presOf" srcId="{07FC8CF8-CFA4-479F-8760-0A3ACEABDD0D}" destId="{4BB3C35D-24C5-4C97-B856-A2573A401B3C}" srcOrd="0" destOrd="0" presId="urn:microsoft.com/office/officeart/2008/layout/LinedList"/>
    <dgm:cxn modelId="{0CFADE3D-7757-4EA3-B8E5-D359AB7E5D93}" type="presOf" srcId="{3725D78D-DB0C-4F05-827C-B14038E4C2C5}" destId="{255B014A-D252-4319-AFF8-008DF10FCEF8}" srcOrd="0" destOrd="0" presId="urn:microsoft.com/office/officeart/2008/layout/LinedList"/>
    <dgm:cxn modelId="{6959225D-FBE6-47DC-A759-8F78653F918C}" type="presOf" srcId="{BB2616AA-80CD-451A-B78C-A5FB93C6D342}" destId="{2FBC9E24-AF19-4DAB-9997-CF61AD46E771}" srcOrd="0" destOrd="0" presId="urn:microsoft.com/office/officeart/2008/layout/LinedList"/>
    <dgm:cxn modelId="{BA3E9E52-4063-4C14-858E-CFC9F384FFBD}" type="presOf" srcId="{51B0F077-5DD8-483C-8CA6-382CEDD2C084}" destId="{7762A8D9-8777-4DB2-BF36-7A72F83EE819}" srcOrd="0" destOrd="0" presId="urn:microsoft.com/office/officeart/2008/layout/LinedList"/>
    <dgm:cxn modelId="{6E180274-48A2-4D8F-9B4A-27A021F0E3C7}" srcId="{E70797AF-C075-4DC3-889B-075159FB6E7F}" destId="{96364E7F-6457-4642-8435-5DE2BB5E7F71}" srcOrd="7" destOrd="0" parTransId="{1DE254FD-3380-42C3-ADA3-4D516D462062}" sibTransId="{FE041CDA-D06F-4733-A68F-247D417B8690}"/>
    <dgm:cxn modelId="{4EE6C954-41B0-4E57-A7FC-3FA60D2675B2}" srcId="{E70797AF-C075-4DC3-889B-075159FB6E7F}" destId="{55F79A2A-52A5-4D2B-93AF-1A3E027398F9}" srcOrd="6" destOrd="0" parTransId="{C3D0D5F4-7F23-4E0A-8D18-0726A2A2392F}" sibTransId="{EE95CEDD-5B18-47B7-92ED-5669290AD903}"/>
    <dgm:cxn modelId="{EF7F805A-922F-4C65-976F-340C22F9306A}" type="presOf" srcId="{C93FFCE4-B25C-4CB9-B259-AC4F7D200442}" destId="{039992F2-96A4-4A43-B9D9-16BE434C61DC}" srcOrd="0" destOrd="0" presId="urn:microsoft.com/office/officeart/2008/layout/LinedList"/>
    <dgm:cxn modelId="{9082B48C-2459-400B-B6C1-1699D97312DC}" type="presOf" srcId="{E70797AF-C075-4DC3-889B-075159FB6E7F}" destId="{7454FE85-B2C0-4667-AC32-A5BC11C75380}" srcOrd="0" destOrd="0" presId="urn:microsoft.com/office/officeart/2008/layout/LinedList"/>
    <dgm:cxn modelId="{3479F0A8-987F-4DB6-82E0-972A11514BEC}" srcId="{E70797AF-C075-4DC3-889B-075159FB6E7F}" destId="{AE2C15A8-99D0-4A72-A798-C06860876E8E}" srcOrd="0" destOrd="0" parTransId="{A42D66FC-59AA-4B02-8C49-57106830A2B2}" sibTransId="{FCFEBBEE-DA7B-455E-A05F-012B42965EFF}"/>
    <dgm:cxn modelId="{45947FAA-9D0F-4D5D-A6A8-324E2EB145BF}" type="presOf" srcId="{96364E7F-6457-4642-8435-5DE2BB5E7F71}" destId="{08C83D68-4693-4282-B310-9502FC373DB4}" srcOrd="0" destOrd="0" presId="urn:microsoft.com/office/officeart/2008/layout/LinedList"/>
    <dgm:cxn modelId="{835818BD-2EBC-4E47-A954-E15400055052}" srcId="{E70797AF-C075-4DC3-889B-075159FB6E7F}" destId="{3725D78D-DB0C-4F05-827C-B14038E4C2C5}" srcOrd="3" destOrd="0" parTransId="{21D73C91-7370-4DAA-A177-3FDD050D1896}" sibTransId="{5304DDB3-6FBB-492A-9F03-B11125746C70}"/>
    <dgm:cxn modelId="{59C8E1C8-F908-4741-B08D-7C40123B7D8F}" srcId="{E70797AF-C075-4DC3-889B-075159FB6E7F}" destId="{BB2616AA-80CD-451A-B78C-A5FB93C6D342}" srcOrd="1" destOrd="0" parTransId="{3655F29B-BAFA-480C-8239-264E94637C04}" sibTransId="{65039547-10D4-4F9A-87B7-1EFDF63B190E}"/>
    <dgm:cxn modelId="{0794E2CA-39B0-4554-8C6C-456427EEBEFA}" srcId="{E70797AF-C075-4DC3-889B-075159FB6E7F}" destId="{51B0F077-5DD8-483C-8CA6-382CEDD2C084}" srcOrd="5" destOrd="0" parTransId="{AD7AEE2F-8C31-4CDB-B0F3-6AD369F9461C}" sibTransId="{269BFD4C-172A-4AF1-ADCC-C0F7A92CDC50}"/>
    <dgm:cxn modelId="{6F9DF1F5-D107-43C5-A362-5E7918AE31B8}" srcId="{E70797AF-C075-4DC3-889B-075159FB6E7F}" destId="{C93FFCE4-B25C-4CB9-B259-AC4F7D200442}" srcOrd="4" destOrd="0" parTransId="{ABBCCFDB-1CC5-416B-809D-B5FCC312101B}" sibTransId="{707F8F13-583A-48A8-A1B1-E91D1C7A2930}"/>
    <dgm:cxn modelId="{025D8CF7-A8DC-4239-AED2-104B259EAA5E}" type="presOf" srcId="{AE2C15A8-99D0-4A72-A798-C06860876E8E}" destId="{4CDA1061-30E2-467C-B80A-9F60F3A32453}" srcOrd="0" destOrd="0" presId="urn:microsoft.com/office/officeart/2008/layout/LinedList"/>
    <dgm:cxn modelId="{E21347FB-4E79-4034-A1D9-DD155A90FC0A}" type="presOf" srcId="{55F79A2A-52A5-4D2B-93AF-1A3E027398F9}" destId="{46955BA8-4DC0-4417-8D43-28C8456D6D49}" srcOrd="0" destOrd="0" presId="urn:microsoft.com/office/officeart/2008/layout/LinedList"/>
    <dgm:cxn modelId="{3AD0B947-A38B-4B8D-96F1-83333A22F239}" type="presParOf" srcId="{7454FE85-B2C0-4667-AC32-A5BC11C75380}" destId="{A7BCE661-AB56-4B65-8684-6A19BF2EDEAC}" srcOrd="0" destOrd="0" presId="urn:microsoft.com/office/officeart/2008/layout/LinedList"/>
    <dgm:cxn modelId="{8D5838C6-A07E-4626-A477-C49F5F6B6157}" type="presParOf" srcId="{7454FE85-B2C0-4667-AC32-A5BC11C75380}" destId="{75C79A21-84B3-483A-9547-BC0E8D4AE9AE}" srcOrd="1" destOrd="0" presId="urn:microsoft.com/office/officeart/2008/layout/LinedList"/>
    <dgm:cxn modelId="{E918040C-E877-4DAF-ADD8-302268E9CC0F}" type="presParOf" srcId="{75C79A21-84B3-483A-9547-BC0E8D4AE9AE}" destId="{4CDA1061-30E2-467C-B80A-9F60F3A32453}" srcOrd="0" destOrd="0" presId="urn:microsoft.com/office/officeart/2008/layout/LinedList"/>
    <dgm:cxn modelId="{CF2F19D9-A9A2-47E1-A739-AD476FB4DFB2}" type="presParOf" srcId="{75C79A21-84B3-483A-9547-BC0E8D4AE9AE}" destId="{6BE0E628-DAAC-4EAD-B718-F9EF51C9AE9D}" srcOrd="1" destOrd="0" presId="urn:microsoft.com/office/officeart/2008/layout/LinedList"/>
    <dgm:cxn modelId="{F2165F1C-9E2A-4816-9B1A-1B9A25A8ADE9}" type="presParOf" srcId="{7454FE85-B2C0-4667-AC32-A5BC11C75380}" destId="{C6B6D8B0-E8BC-4D77-BBA3-7B20DF0F5A01}" srcOrd="2" destOrd="0" presId="urn:microsoft.com/office/officeart/2008/layout/LinedList"/>
    <dgm:cxn modelId="{66C5A21A-089F-4BBD-A2BF-9B6B67447827}" type="presParOf" srcId="{7454FE85-B2C0-4667-AC32-A5BC11C75380}" destId="{F23B08FF-8FF0-4E89-822C-F501DEA812C0}" srcOrd="3" destOrd="0" presId="urn:microsoft.com/office/officeart/2008/layout/LinedList"/>
    <dgm:cxn modelId="{B117E579-DA51-42F8-B6F5-BCDB3426F8F8}" type="presParOf" srcId="{F23B08FF-8FF0-4E89-822C-F501DEA812C0}" destId="{2FBC9E24-AF19-4DAB-9997-CF61AD46E771}" srcOrd="0" destOrd="0" presId="urn:microsoft.com/office/officeart/2008/layout/LinedList"/>
    <dgm:cxn modelId="{04D185F5-A0B3-4440-A2E3-7E98B81D91C1}" type="presParOf" srcId="{F23B08FF-8FF0-4E89-822C-F501DEA812C0}" destId="{31204785-DDBB-4A83-99B0-AD830323E1CD}" srcOrd="1" destOrd="0" presId="urn:microsoft.com/office/officeart/2008/layout/LinedList"/>
    <dgm:cxn modelId="{D7BF5795-3D16-4DE5-B236-043ADF8B2583}" type="presParOf" srcId="{7454FE85-B2C0-4667-AC32-A5BC11C75380}" destId="{09FC4195-E2D6-435E-9391-FFA533500719}" srcOrd="4" destOrd="0" presId="urn:microsoft.com/office/officeart/2008/layout/LinedList"/>
    <dgm:cxn modelId="{B0CD91B0-F059-4B0E-B6FD-C124185A46E3}" type="presParOf" srcId="{7454FE85-B2C0-4667-AC32-A5BC11C75380}" destId="{E193BC2F-5964-465F-BC23-E73824D435CB}" srcOrd="5" destOrd="0" presId="urn:microsoft.com/office/officeart/2008/layout/LinedList"/>
    <dgm:cxn modelId="{661E2AEA-9B29-4622-A321-585DCED7688B}" type="presParOf" srcId="{E193BC2F-5964-465F-BC23-E73824D435CB}" destId="{4BB3C35D-24C5-4C97-B856-A2573A401B3C}" srcOrd="0" destOrd="0" presId="urn:microsoft.com/office/officeart/2008/layout/LinedList"/>
    <dgm:cxn modelId="{95E82E57-DE9A-4AE5-879E-66981D250ABF}" type="presParOf" srcId="{E193BC2F-5964-465F-BC23-E73824D435CB}" destId="{11FF3E65-6A62-455E-9B5A-B15262B25F24}" srcOrd="1" destOrd="0" presId="urn:microsoft.com/office/officeart/2008/layout/LinedList"/>
    <dgm:cxn modelId="{BA16B058-F9A2-4219-A4D3-77D324A2680B}" type="presParOf" srcId="{7454FE85-B2C0-4667-AC32-A5BC11C75380}" destId="{E164420C-3695-4EBE-9CFD-3E40872ACE71}" srcOrd="6" destOrd="0" presId="urn:microsoft.com/office/officeart/2008/layout/LinedList"/>
    <dgm:cxn modelId="{8803FC78-2566-45DF-AA29-FF7B447210FD}" type="presParOf" srcId="{7454FE85-B2C0-4667-AC32-A5BC11C75380}" destId="{B25B9A4C-AE8E-4E66-B6F3-EA1D0A015FDB}" srcOrd="7" destOrd="0" presId="urn:microsoft.com/office/officeart/2008/layout/LinedList"/>
    <dgm:cxn modelId="{A83885D0-F9CB-4E83-B954-54B545F4D71B}" type="presParOf" srcId="{B25B9A4C-AE8E-4E66-B6F3-EA1D0A015FDB}" destId="{255B014A-D252-4319-AFF8-008DF10FCEF8}" srcOrd="0" destOrd="0" presId="urn:microsoft.com/office/officeart/2008/layout/LinedList"/>
    <dgm:cxn modelId="{30E43C2B-54DB-4B75-8B46-14449791FAE1}" type="presParOf" srcId="{B25B9A4C-AE8E-4E66-B6F3-EA1D0A015FDB}" destId="{6CE5219C-3EFC-4B44-BA1F-661D8762D730}" srcOrd="1" destOrd="0" presId="urn:microsoft.com/office/officeart/2008/layout/LinedList"/>
    <dgm:cxn modelId="{69803065-7C0C-40F9-BEB3-E572942E5B23}" type="presParOf" srcId="{7454FE85-B2C0-4667-AC32-A5BC11C75380}" destId="{351158BA-699F-4595-8718-DE1D33A94F76}" srcOrd="8" destOrd="0" presId="urn:microsoft.com/office/officeart/2008/layout/LinedList"/>
    <dgm:cxn modelId="{16D8054B-ABFE-4DBD-B97D-BB1B5D863AD4}" type="presParOf" srcId="{7454FE85-B2C0-4667-AC32-A5BC11C75380}" destId="{32D7B837-5E01-4AB9-BCDD-530BCB845E8F}" srcOrd="9" destOrd="0" presId="urn:microsoft.com/office/officeart/2008/layout/LinedList"/>
    <dgm:cxn modelId="{77E5A4FA-B633-494F-8880-8C6C1A61E4AE}" type="presParOf" srcId="{32D7B837-5E01-4AB9-BCDD-530BCB845E8F}" destId="{039992F2-96A4-4A43-B9D9-16BE434C61DC}" srcOrd="0" destOrd="0" presId="urn:microsoft.com/office/officeart/2008/layout/LinedList"/>
    <dgm:cxn modelId="{9DA9D3A3-5436-44D9-93D5-AA2ACBD70D19}" type="presParOf" srcId="{32D7B837-5E01-4AB9-BCDD-530BCB845E8F}" destId="{771A9766-0E53-4A73-963A-D75BF8A67EC5}" srcOrd="1" destOrd="0" presId="urn:microsoft.com/office/officeart/2008/layout/LinedList"/>
    <dgm:cxn modelId="{41F975FF-0ACE-4C69-ACE2-39195544B6BD}" type="presParOf" srcId="{7454FE85-B2C0-4667-AC32-A5BC11C75380}" destId="{0ED20D9A-098C-4489-BA00-647E74C05392}" srcOrd="10" destOrd="0" presId="urn:microsoft.com/office/officeart/2008/layout/LinedList"/>
    <dgm:cxn modelId="{1F1B0664-9CDD-4F5E-878E-1B262E4A877C}" type="presParOf" srcId="{7454FE85-B2C0-4667-AC32-A5BC11C75380}" destId="{631F7BB0-03FC-439C-8D6B-07A0BF1012E4}" srcOrd="11" destOrd="0" presId="urn:microsoft.com/office/officeart/2008/layout/LinedList"/>
    <dgm:cxn modelId="{EA78648F-998E-4682-A610-A94B0988418A}" type="presParOf" srcId="{631F7BB0-03FC-439C-8D6B-07A0BF1012E4}" destId="{7762A8D9-8777-4DB2-BF36-7A72F83EE819}" srcOrd="0" destOrd="0" presId="urn:microsoft.com/office/officeart/2008/layout/LinedList"/>
    <dgm:cxn modelId="{01F4A1D2-A5A8-486A-B329-8B60FFF52BA7}" type="presParOf" srcId="{631F7BB0-03FC-439C-8D6B-07A0BF1012E4}" destId="{F5FEAEE9-0097-48DC-96C6-C6BDC1B38DFC}" srcOrd="1" destOrd="0" presId="urn:microsoft.com/office/officeart/2008/layout/LinedList"/>
    <dgm:cxn modelId="{A783EFD7-C67A-47C7-8CF1-096C0109F321}" type="presParOf" srcId="{7454FE85-B2C0-4667-AC32-A5BC11C75380}" destId="{17EC76A2-8E0B-4158-B75A-A4DBB3E4725C}" srcOrd="12" destOrd="0" presId="urn:microsoft.com/office/officeart/2008/layout/LinedList"/>
    <dgm:cxn modelId="{6B63E2D1-1A2E-4843-9907-BEB8B5F38031}" type="presParOf" srcId="{7454FE85-B2C0-4667-AC32-A5BC11C75380}" destId="{45B89B6B-B606-41E1-BB44-B3DDEB93124F}" srcOrd="13" destOrd="0" presId="urn:microsoft.com/office/officeart/2008/layout/LinedList"/>
    <dgm:cxn modelId="{FF02BB85-DF7F-4190-BFC5-9FF3EE75B007}" type="presParOf" srcId="{45B89B6B-B606-41E1-BB44-B3DDEB93124F}" destId="{46955BA8-4DC0-4417-8D43-28C8456D6D49}" srcOrd="0" destOrd="0" presId="urn:microsoft.com/office/officeart/2008/layout/LinedList"/>
    <dgm:cxn modelId="{3D9316DD-CCC2-441C-992D-ED34A4C2B4A7}" type="presParOf" srcId="{45B89B6B-B606-41E1-BB44-B3DDEB93124F}" destId="{50192CE5-D5D7-4342-93C6-A33E232120E3}" srcOrd="1" destOrd="0" presId="urn:microsoft.com/office/officeart/2008/layout/LinedList"/>
    <dgm:cxn modelId="{9C6454C4-5A52-498F-BE60-A7C1C094DE4B}" type="presParOf" srcId="{7454FE85-B2C0-4667-AC32-A5BC11C75380}" destId="{C918030F-0CA0-4C51-8FBD-F303E9A41B15}" srcOrd="14" destOrd="0" presId="urn:microsoft.com/office/officeart/2008/layout/LinedList"/>
    <dgm:cxn modelId="{B160EAF3-ADBE-4360-8663-E73127061B90}" type="presParOf" srcId="{7454FE85-B2C0-4667-AC32-A5BC11C75380}" destId="{CF7AF039-4245-44B1-AAFF-6B489906C8EF}" srcOrd="15" destOrd="0" presId="urn:microsoft.com/office/officeart/2008/layout/LinedList"/>
    <dgm:cxn modelId="{B6639107-146D-4C78-BAC5-3354B8BF8DF1}" type="presParOf" srcId="{CF7AF039-4245-44B1-AAFF-6B489906C8EF}" destId="{08C83D68-4693-4282-B310-9502FC373DB4}" srcOrd="0" destOrd="0" presId="urn:microsoft.com/office/officeart/2008/layout/LinedList"/>
    <dgm:cxn modelId="{53E05FAD-68E6-48C7-B79D-34C8E9DB9EF5}" type="presParOf" srcId="{CF7AF039-4245-44B1-AAFF-6B489906C8EF}" destId="{B72128DC-11D2-472F-8A8B-C69FBC8DA53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1A98EBB-9C54-43EB-BF40-1F30D56AD4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BA9FECE-CBBC-4666-B36C-779CD0C7D480}">
      <dgm:prSet/>
      <dgm:spPr/>
      <dgm:t>
        <a:bodyPr/>
        <a:lstStyle/>
        <a:p>
          <a:r>
            <a:rPr lang="en-GB"/>
            <a:t>Organisations taking varied approaches to hybrid</a:t>
          </a:r>
          <a:endParaRPr lang="en-US"/>
        </a:p>
      </dgm:t>
    </dgm:pt>
    <dgm:pt modelId="{BB1B5741-FC3C-4ABD-A337-80A18551E875}" type="parTrans" cxnId="{EFC40588-B3CE-4387-A57E-67FE9A69F695}">
      <dgm:prSet/>
      <dgm:spPr/>
      <dgm:t>
        <a:bodyPr/>
        <a:lstStyle/>
        <a:p>
          <a:endParaRPr lang="en-US"/>
        </a:p>
      </dgm:t>
    </dgm:pt>
    <dgm:pt modelId="{DD3CA565-7482-4914-9234-87D2483E2AC4}" type="sibTrans" cxnId="{EFC40588-B3CE-4387-A57E-67FE9A69F695}">
      <dgm:prSet/>
      <dgm:spPr/>
      <dgm:t>
        <a:bodyPr/>
        <a:lstStyle/>
        <a:p>
          <a:endParaRPr lang="en-US"/>
        </a:p>
      </dgm:t>
    </dgm:pt>
    <dgm:pt modelId="{B66CD2E8-5C50-48E6-8B66-D87EF5AF7069}">
      <dgm:prSet/>
      <dgm:spPr/>
      <dgm:t>
        <a:bodyPr/>
        <a:lstStyle/>
        <a:p>
          <a:r>
            <a:rPr lang="en-GB"/>
            <a:t>An increase in demand for homeworking</a:t>
          </a:r>
          <a:endParaRPr lang="en-US"/>
        </a:p>
      </dgm:t>
    </dgm:pt>
    <dgm:pt modelId="{D3EE1A4D-776B-4998-A9BC-3A6326FBD59E}" type="parTrans" cxnId="{58FB3842-9930-47AA-853B-8C421FC0F970}">
      <dgm:prSet/>
      <dgm:spPr/>
      <dgm:t>
        <a:bodyPr/>
        <a:lstStyle/>
        <a:p>
          <a:endParaRPr lang="en-US"/>
        </a:p>
      </dgm:t>
    </dgm:pt>
    <dgm:pt modelId="{5F991B66-2F28-4C39-B787-F2AB12C752DA}" type="sibTrans" cxnId="{58FB3842-9930-47AA-853B-8C421FC0F970}">
      <dgm:prSet/>
      <dgm:spPr/>
      <dgm:t>
        <a:bodyPr/>
        <a:lstStyle/>
        <a:p>
          <a:endParaRPr lang="en-US"/>
        </a:p>
      </dgm:t>
    </dgm:pt>
    <dgm:pt modelId="{D8995B21-6641-4A48-8108-F72D8222FA3F}">
      <dgm:prSet/>
      <dgm:spPr/>
      <dgm:t>
        <a:bodyPr/>
        <a:lstStyle/>
        <a:p>
          <a:r>
            <a:rPr lang="en-GB"/>
            <a:t>Organisational productivity remains positive</a:t>
          </a:r>
          <a:endParaRPr lang="en-US"/>
        </a:p>
      </dgm:t>
    </dgm:pt>
    <dgm:pt modelId="{E1B904B8-997B-4D9D-91F5-A0EB879E3D0D}" type="parTrans" cxnId="{BB6BD395-C219-4F28-A34B-EE32DDCBD06B}">
      <dgm:prSet/>
      <dgm:spPr/>
      <dgm:t>
        <a:bodyPr/>
        <a:lstStyle/>
        <a:p>
          <a:endParaRPr lang="en-US"/>
        </a:p>
      </dgm:t>
    </dgm:pt>
    <dgm:pt modelId="{F8FCDAD4-C239-4062-AAA1-C4D111C8D403}" type="sibTrans" cxnId="{BB6BD395-C219-4F28-A34B-EE32DDCBD06B}">
      <dgm:prSet/>
      <dgm:spPr/>
      <dgm:t>
        <a:bodyPr/>
        <a:lstStyle/>
        <a:p>
          <a:endParaRPr lang="en-US"/>
        </a:p>
      </dgm:t>
    </dgm:pt>
    <dgm:pt modelId="{0E4301F7-31BF-4E4F-AE26-F76D67942084}">
      <dgm:prSet/>
      <dgm:spPr/>
      <dgm:t>
        <a:bodyPr/>
        <a:lstStyle/>
        <a:p>
          <a:r>
            <a:rPr lang="en-GB"/>
            <a:t>Organisations continue to invest in hybrid working</a:t>
          </a:r>
          <a:endParaRPr lang="en-US"/>
        </a:p>
      </dgm:t>
    </dgm:pt>
    <dgm:pt modelId="{0131765B-36CF-4A58-A2FD-26627B10F11F}" type="parTrans" cxnId="{D4B88EE4-D09D-4905-B4DD-88651875A993}">
      <dgm:prSet/>
      <dgm:spPr/>
      <dgm:t>
        <a:bodyPr/>
        <a:lstStyle/>
        <a:p>
          <a:endParaRPr lang="en-US"/>
        </a:p>
      </dgm:t>
    </dgm:pt>
    <dgm:pt modelId="{60521E9F-C642-4806-878D-22454F877139}" type="sibTrans" cxnId="{D4B88EE4-D09D-4905-B4DD-88651875A993}">
      <dgm:prSet/>
      <dgm:spPr/>
      <dgm:t>
        <a:bodyPr/>
        <a:lstStyle/>
        <a:p>
          <a:endParaRPr lang="en-US"/>
        </a:p>
      </dgm:t>
    </dgm:pt>
    <dgm:pt modelId="{43E1E5A9-08ED-4FB6-B19B-EBC7B1436697}">
      <dgm:prSet/>
      <dgm:spPr/>
      <dgm:t>
        <a:bodyPr/>
        <a:lstStyle/>
        <a:p>
          <a:r>
            <a:rPr lang="en-GB"/>
            <a:t>Wider positive impacts</a:t>
          </a:r>
          <a:endParaRPr lang="en-US"/>
        </a:p>
      </dgm:t>
    </dgm:pt>
    <dgm:pt modelId="{A899EE30-CCE3-4EF1-A18E-D3201C5D3D21}" type="parTrans" cxnId="{31E1D3DC-14D5-4BCB-A55B-AEB25711CD67}">
      <dgm:prSet/>
      <dgm:spPr/>
      <dgm:t>
        <a:bodyPr/>
        <a:lstStyle/>
        <a:p>
          <a:endParaRPr lang="en-US"/>
        </a:p>
      </dgm:t>
    </dgm:pt>
    <dgm:pt modelId="{15E95E96-C3AD-4769-A3CA-63AF23197FAC}" type="sibTrans" cxnId="{31E1D3DC-14D5-4BCB-A55B-AEB25711CD67}">
      <dgm:prSet/>
      <dgm:spPr/>
      <dgm:t>
        <a:bodyPr/>
        <a:lstStyle/>
        <a:p>
          <a:endParaRPr lang="en-US"/>
        </a:p>
      </dgm:t>
    </dgm:pt>
    <dgm:pt modelId="{5D759554-1139-42B2-9B4C-1D9C58E7C752}">
      <dgm:prSet/>
      <dgm:spPr/>
      <dgm:t>
        <a:bodyPr/>
        <a:lstStyle/>
        <a:p>
          <a:r>
            <a:rPr lang="en-GB"/>
            <a:t>Employers are more concerned about inclusion risks than employees</a:t>
          </a:r>
          <a:endParaRPr lang="en-US"/>
        </a:p>
      </dgm:t>
    </dgm:pt>
    <dgm:pt modelId="{8CDD57D5-DB73-4872-A068-FF7287C28FBA}" type="parTrans" cxnId="{739EB241-A619-4DE0-BFCC-97726FB6A0E3}">
      <dgm:prSet/>
      <dgm:spPr/>
      <dgm:t>
        <a:bodyPr/>
        <a:lstStyle/>
        <a:p>
          <a:endParaRPr lang="en-US"/>
        </a:p>
      </dgm:t>
    </dgm:pt>
    <dgm:pt modelId="{7E7032F5-5CBD-43F2-B35A-D31836CE2489}" type="sibTrans" cxnId="{739EB241-A619-4DE0-BFCC-97726FB6A0E3}">
      <dgm:prSet/>
      <dgm:spPr/>
      <dgm:t>
        <a:bodyPr/>
        <a:lstStyle/>
        <a:p>
          <a:endParaRPr lang="en-US"/>
        </a:p>
      </dgm:t>
    </dgm:pt>
    <dgm:pt modelId="{C8EAFA0B-2C3C-41BB-BC74-B9977193C5B3}">
      <dgm:prSet/>
      <dgm:spPr/>
      <dgm:t>
        <a:bodyPr/>
        <a:lstStyle/>
        <a:p>
          <a:r>
            <a:rPr lang="en-GB"/>
            <a:t>Employers are split regarding pressure for employees to spend more time in the workplace</a:t>
          </a:r>
          <a:endParaRPr lang="en-US"/>
        </a:p>
      </dgm:t>
    </dgm:pt>
    <dgm:pt modelId="{04925A48-327A-4E1D-BF3C-99E877ECD840}" type="parTrans" cxnId="{93EA08E6-0CB0-4F21-A716-406A8EA678D0}">
      <dgm:prSet/>
      <dgm:spPr/>
      <dgm:t>
        <a:bodyPr/>
        <a:lstStyle/>
        <a:p>
          <a:endParaRPr lang="en-US"/>
        </a:p>
      </dgm:t>
    </dgm:pt>
    <dgm:pt modelId="{10105AC6-ECBF-436F-A625-4CDC676E4296}" type="sibTrans" cxnId="{93EA08E6-0CB0-4F21-A716-406A8EA678D0}">
      <dgm:prSet/>
      <dgm:spPr/>
      <dgm:t>
        <a:bodyPr/>
        <a:lstStyle/>
        <a:p>
          <a:endParaRPr lang="en-US"/>
        </a:p>
      </dgm:t>
    </dgm:pt>
    <dgm:pt modelId="{A24D7588-6AD0-4DB5-92A1-1213109D4AA3}" type="pres">
      <dgm:prSet presAssocID="{C1A98EBB-9C54-43EB-BF40-1F30D56AD4B9}" presName="vert0" presStyleCnt="0">
        <dgm:presLayoutVars>
          <dgm:dir/>
          <dgm:animOne val="branch"/>
          <dgm:animLvl val="lvl"/>
        </dgm:presLayoutVars>
      </dgm:prSet>
      <dgm:spPr/>
    </dgm:pt>
    <dgm:pt modelId="{9DA9FAE7-54AE-4253-9699-870DA83E9FEE}" type="pres">
      <dgm:prSet presAssocID="{0BA9FECE-CBBC-4666-B36C-779CD0C7D480}" presName="thickLine" presStyleLbl="alignNode1" presStyleIdx="0" presStyleCnt="7"/>
      <dgm:spPr/>
    </dgm:pt>
    <dgm:pt modelId="{5DFBD263-7B36-41FA-9183-E679E3648BC1}" type="pres">
      <dgm:prSet presAssocID="{0BA9FECE-CBBC-4666-B36C-779CD0C7D480}" presName="horz1" presStyleCnt="0"/>
      <dgm:spPr/>
    </dgm:pt>
    <dgm:pt modelId="{4DA0872D-423F-4F1A-B75F-6080E4818049}" type="pres">
      <dgm:prSet presAssocID="{0BA9FECE-CBBC-4666-B36C-779CD0C7D480}" presName="tx1" presStyleLbl="revTx" presStyleIdx="0" presStyleCnt="7"/>
      <dgm:spPr/>
    </dgm:pt>
    <dgm:pt modelId="{178EA0ED-5B99-40A6-8D9D-40E05CEEC16F}" type="pres">
      <dgm:prSet presAssocID="{0BA9FECE-CBBC-4666-B36C-779CD0C7D480}" presName="vert1" presStyleCnt="0"/>
      <dgm:spPr/>
    </dgm:pt>
    <dgm:pt modelId="{D799B535-2115-4BA4-9F65-81A16F629112}" type="pres">
      <dgm:prSet presAssocID="{B66CD2E8-5C50-48E6-8B66-D87EF5AF7069}" presName="thickLine" presStyleLbl="alignNode1" presStyleIdx="1" presStyleCnt="7"/>
      <dgm:spPr/>
    </dgm:pt>
    <dgm:pt modelId="{CB10C0B7-89B7-4667-A911-A2D939B3966E}" type="pres">
      <dgm:prSet presAssocID="{B66CD2E8-5C50-48E6-8B66-D87EF5AF7069}" presName="horz1" presStyleCnt="0"/>
      <dgm:spPr/>
    </dgm:pt>
    <dgm:pt modelId="{9FF1DADF-8647-4036-A310-8F199278A384}" type="pres">
      <dgm:prSet presAssocID="{B66CD2E8-5C50-48E6-8B66-D87EF5AF7069}" presName="tx1" presStyleLbl="revTx" presStyleIdx="1" presStyleCnt="7"/>
      <dgm:spPr/>
    </dgm:pt>
    <dgm:pt modelId="{00892375-B19C-416F-8B5F-7DE01D123482}" type="pres">
      <dgm:prSet presAssocID="{B66CD2E8-5C50-48E6-8B66-D87EF5AF7069}" presName="vert1" presStyleCnt="0"/>
      <dgm:spPr/>
    </dgm:pt>
    <dgm:pt modelId="{05523A22-19CF-4C66-8EA7-0267C7485853}" type="pres">
      <dgm:prSet presAssocID="{D8995B21-6641-4A48-8108-F72D8222FA3F}" presName="thickLine" presStyleLbl="alignNode1" presStyleIdx="2" presStyleCnt="7"/>
      <dgm:spPr/>
    </dgm:pt>
    <dgm:pt modelId="{DE7DDB08-ED98-4399-AB9B-2E53D8EF3193}" type="pres">
      <dgm:prSet presAssocID="{D8995B21-6641-4A48-8108-F72D8222FA3F}" presName="horz1" presStyleCnt="0"/>
      <dgm:spPr/>
    </dgm:pt>
    <dgm:pt modelId="{D0024F11-DCFD-422B-8757-98C2D8CCE237}" type="pres">
      <dgm:prSet presAssocID="{D8995B21-6641-4A48-8108-F72D8222FA3F}" presName="tx1" presStyleLbl="revTx" presStyleIdx="2" presStyleCnt="7"/>
      <dgm:spPr/>
    </dgm:pt>
    <dgm:pt modelId="{9DA010A4-ABEC-4E7C-82BC-8D166362A29D}" type="pres">
      <dgm:prSet presAssocID="{D8995B21-6641-4A48-8108-F72D8222FA3F}" presName="vert1" presStyleCnt="0"/>
      <dgm:spPr/>
    </dgm:pt>
    <dgm:pt modelId="{01173388-8344-4CE7-B28F-68CED52BF9DF}" type="pres">
      <dgm:prSet presAssocID="{0E4301F7-31BF-4E4F-AE26-F76D67942084}" presName="thickLine" presStyleLbl="alignNode1" presStyleIdx="3" presStyleCnt="7"/>
      <dgm:spPr/>
    </dgm:pt>
    <dgm:pt modelId="{4D107ABA-7D4C-4DA5-94CB-40A8724F1BBB}" type="pres">
      <dgm:prSet presAssocID="{0E4301F7-31BF-4E4F-AE26-F76D67942084}" presName="horz1" presStyleCnt="0"/>
      <dgm:spPr/>
    </dgm:pt>
    <dgm:pt modelId="{4F2EA9B0-7BE7-400A-A150-BDA738A0AD2C}" type="pres">
      <dgm:prSet presAssocID="{0E4301F7-31BF-4E4F-AE26-F76D67942084}" presName="tx1" presStyleLbl="revTx" presStyleIdx="3" presStyleCnt="7"/>
      <dgm:spPr/>
    </dgm:pt>
    <dgm:pt modelId="{DE15B83F-BBB6-4CE6-94E9-1FE0011CC86E}" type="pres">
      <dgm:prSet presAssocID="{0E4301F7-31BF-4E4F-AE26-F76D67942084}" presName="vert1" presStyleCnt="0"/>
      <dgm:spPr/>
    </dgm:pt>
    <dgm:pt modelId="{A9DDCEEC-4FDB-4657-A287-11056BAC76F8}" type="pres">
      <dgm:prSet presAssocID="{43E1E5A9-08ED-4FB6-B19B-EBC7B1436697}" presName="thickLine" presStyleLbl="alignNode1" presStyleIdx="4" presStyleCnt="7"/>
      <dgm:spPr/>
    </dgm:pt>
    <dgm:pt modelId="{88EF0F12-CF8C-44F7-B288-14520804F12C}" type="pres">
      <dgm:prSet presAssocID="{43E1E5A9-08ED-4FB6-B19B-EBC7B1436697}" presName="horz1" presStyleCnt="0"/>
      <dgm:spPr/>
    </dgm:pt>
    <dgm:pt modelId="{F44E0433-190C-465F-A1AA-FD4648F2DF5C}" type="pres">
      <dgm:prSet presAssocID="{43E1E5A9-08ED-4FB6-B19B-EBC7B1436697}" presName="tx1" presStyleLbl="revTx" presStyleIdx="4" presStyleCnt="7"/>
      <dgm:spPr/>
    </dgm:pt>
    <dgm:pt modelId="{88E36C29-166D-4201-82DB-28D46C3EBAE6}" type="pres">
      <dgm:prSet presAssocID="{43E1E5A9-08ED-4FB6-B19B-EBC7B1436697}" presName="vert1" presStyleCnt="0"/>
      <dgm:spPr/>
    </dgm:pt>
    <dgm:pt modelId="{68791B27-778D-4700-AFA1-85770F4B6C2D}" type="pres">
      <dgm:prSet presAssocID="{5D759554-1139-42B2-9B4C-1D9C58E7C752}" presName="thickLine" presStyleLbl="alignNode1" presStyleIdx="5" presStyleCnt="7"/>
      <dgm:spPr/>
    </dgm:pt>
    <dgm:pt modelId="{CBB56199-1435-4565-AB6E-AAAFE469BF9D}" type="pres">
      <dgm:prSet presAssocID="{5D759554-1139-42B2-9B4C-1D9C58E7C752}" presName="horz1" presStyleCnt="0"/>
      <dgm:spPr/>
    </dgm:pt>
    <dgm:pt modelId="{D3B33D49-BFA7-40D7-AB62-6AFEDEF2D8BF}" type="pres">
      <dgm:prSet presAssocID="{5D759554-1139-42B2-9B4C-1D9C58E7C752}" presName="tx1" presStyleLbl="revTx" presStyleIdx="5" presStyleCnt="7"/>
      <dgm:spPr/>
    </dgm:pt>
    <dgm:pt modelId="{FF1C4D4F-DA8D-420F-BF1F-F72B41B1CD86}" type="pres">
      <dgm:prSet presAssocID="{5D759554-1139-42B2-9B4C-1D9C58E7C752}" presName="vert1" presStyleCnt="0"/>
      <dgm:spPr/>
    </dgm:pt>
    <dgm:pt modelId="{A4D488B1-0D11-4F98-AE5F-E222B41A525F}" type="pres">
      <dgm:prSet presAssocID="{C8EAFA0B-2C3C-41BB-BC74-B9977193C5B3}" presName="thickLine" presStyleLbl="alignNode1" presStyleIdx="6" presStyleCnt="7"/>
      <dgm:spPr/>
    </dgm:pt>
    <dgm:pt modelId="{1449FF67-2A1E-47C4-89B8-D438582186EB}" type="pres">
      <dgm:prSet presAssocID="{C8EAFA0B-2C3C-41BB-BC74-B9977193C5B3}" presName="horz1" presStyleCnt="0"/>
      <dgm:spPr/>
    </dgm:pt>
    <dgm:pt modelId="{C28804A4-42B9-4669-B4D2-B7AF4A557449}" type="pres">
      <dgm:prSet presAssocID="{C8EAFA0B-2C3C-41BB-BC74-B9977193C5B3}" presName="tx1" presStyleLbl="revTx" presStyleIdx="6" presStyleCnt="7"/>
      <dgm:spPr/>
    </dgm:pt>
    <dgm:pt modelId="{9BC79E95-0347-4C4D-BF7F-27605CEF61F8}" type="pres">
      <dgm:prSet presAssocID="{C8EAFA0B-2C3C-41BB-BC74-B9977193C5B3}" presName="vert1" presStyleCnt="0"/>
      <dgm:spPr/>
    </dgm:pt>
  </dgm:ptLst>
  <dgm:cxnLst>
    <dgm:cxn modelId="{51780B3A-6046-432F-97C0-E7EE1992ECCD}" type="presOf" srcId="{C8EAFA0B-2C3C-41BB-BC74-B9977193C5B3}" destId="{C28804A4-42B9-4669-B4D2-B7AF4A557449}" srcOrd="0" destOrd="0" presId="urn:microsoft.com/office/officeart/2008/layout/LinedList"/>
    <dgm:cxn modelId="{128B273C-10CA-4D07-A040-F2574C4B61B1}" type="presOf" srcId="{B66CD2E8-5C50-48E6-8B66-D87EF5AF7069}" destId="{9FF1DADF-8647-4036-A310-8F199278A384}" srcOrd="0" destOrd="0" presId="urn:microsoft.com/office/officeart/2008/layout/LinedList"/>
    <dgm:cxn modelId="{49F6BF5D-9DCD-4A00-95C2-F2D13750B7C5}" type="presOf" srcId="{D8995B21-6641-4A48-8108-F72D8222FA3F}" destId="{D0024F11-DCFD-422B-8757-98C2D8CCE237}" srcOrd="0" destOrd="0" presId="urn:microsoft.com/office/officeart/2008/layout/LinedList"/>
    <dgm:cxn modelId="{F478E560-9C6D-43AC-A784-A0C94DB78034}" type="presOf" srcId="{0BA9FECE-CBBC-4666-B36C-779CD0C7D480}" destId="{4DA0872D-423F-4F1A-B75F-6080E4818049}" srcOrd="0" destOrd="0" presId="urn:microsoft.com/office/officeart/2008/layout/LinedList"/>
    <dgm:cxn modelId="{739EB241-A619-4DE0-BFCC-97726FB6A0E3}" srcId="{C1A98EBB-9C54-43EB-BF40-1F30D56AD4B9}" destId="{5D759554-1139-42B2-9B4C-1D9C58E7C752}" srcOrd="5" destOrd="0" parTransId="{8CDD57D5-DB73-4872-A068-FF7287C28FBA}" sibTransId="{7E7032F5-5CBD-43F2-B35A-D31836CE2489}"/>
    <dgm:cxn modelId="{1D66B341-6A84-48B8-BED2-C25E3F148D3F}" type="presOf" srcId="{0E4301F7-31BF-4E4F-AE26-F76D67942084}" destId="{4F2EA9B0-7BE7-400A-A150-BDA738A0AD2C}" srcOrd="0" destOrd="0" presId="urn:microsoft.com/office/officeart/2008/layout/LinedList"/>
    <dgm:cxn modelId="{58FB3842-9930-47AA-853B-8C421FC0F970}" srcId="{C1A98EBB-9C54-43EB-BF40-1F30D56AD4B9}" destId="{B66CD2E8-5C50-48E6-8B66-D87EF5AF7069}" srcOrd="1" destOrd="0" parTransId="{D3EE1A4D-776B-4998-A9BC-3A6326FBD59E}" sibTransId="{5F991B66-2F28-4C39-B787-F2AB12C752DA}"/>
    <dgm:cxn modelId="{87872666-5E53-41F1-8D63-C6ACE397304C}" type="presOf" srcId="{43E1E5A9-08ED-4FB6-B19B-EBC7B1436697}" destId="{F44E0433-190C-465F-A1AA-FD4648F2DF5C}" srcOrd="0" destOrd="0" presId="urn:microsoft.com/office/officeart/2008/layout/LinedList"/>
    <dgm:cxn modelId="{EFC40588-B3CE-4387-A57E-67FE9A69F695}" srcId="{C1A98EBB-9C54-43EB-BF40-1F30D56AD4B9}" destId="{0BA9FECE-CBBC-4666-B36C-779CD0C7D480}" srcOrd="0" destOrd="0" parTransId="{BB1B5741-FC3C-4ABD-A337-80A18551E875}" sibTransId="{DD3CA565-7482-4914-9234-87D2483E2AC4}"/>
    <dgm:cxn modelId="{BB6BD395-C219-4F28-A34B-EE32DDCBD06B}" srcId="{C1A98EBB-9C54-43EB-BF40-1F30D56AD4B9}" destId="{D8995B21-6641-4A48-8108-F72D8222FA3F}" srcOrd="2" destOrd="0" parTransId="{E1B904B8-997B-4D9D-91F5-A0EB879E3D0D}" sibTransId="{F8FCDAD4-C239-4062-AAA1-C4D111C8D403}"/>
    <dgm:cxn modelId="{75B28ED2-A0BF-4EAF-93EE-AECBCFCB435E}" type="presOf" srcId="{5D759554-1139-42B2-9B4C-1D9C58E7C752}" destId="{D3B33D49-BFA7-40D7-AB62-6AFEDEF2D8BF}" srcOrd="0" destOrd="0" presId="urn:microsoft.com/office/officeart/2008/layout/LinedList"/>
    <dgm:cxn modelId="{31E1D3DC-14D5-4BCB-A55B-AEB25711CD67}" srcId="{C1A98EBB-9C54-43EB-BF40-1F30D56AD4B9}" destId="{43E1E5A9-08ED-4FB6-B19B-EBC7B1436697}" srcOrd="4" destOrd="0" parTransId="{A899EE30-CCE3-4EF1-A18E-D3201C5D3D21}" sibTransId="{15E95E96-C3AD-4769-A3CA-63AF23197FAC}"/>
    <dgm:cxn modelId="{D4B88EE4-D09D-4905-B4DD-88651875A993}" srcId="{C1A98EBB-9C54-43EB-BF40-1F30D56AD4B9}" destId="{0E4301F7-31BF-4E4F-AE26-F76D67942084}" srcOrd="3" destOrd="0" parTransId="{0131765B-36CF-4A58-A2FD-26627B10F11F}" sibTransId="{60521E9F-C642-4806-878D-22454F877139}"/>
    <dgm:cxn modelId="{93EA08E6-0CB0-4F21-A716-406A8EA678D0}" srcId="{C1A98EBB-9C54-43EB-BF40-1F30D56AD4B9}" destId="{C8EAFA0B-2C3C-41BB-BC74-B9977193C5B3}" srcOrd="6" destOrd="0" parTransId="{04925A48-327A-4E1D-BF3C-99E877ECD840}" sibTransId="{10105AC6-ECBF-436F-A625-4CDC676E4296}"/>
    <dgm:cxn modelId="{F2ECB1E6-5E65-4E6A-91F8-A26647F9FA1B}" type="presOf" srcId="{C1A98EBB-9C54-43EB-BF40-1F30D56AD4B9}" destId="{A24D7588-6AD0-4DB5-92A1-1213109D4AA3}" srcOrd="0" destOrd="0" presId="urn:microsoft.com/office/officeart/2008/layout/LinedList"/>
    <dgm:cxn modelId="{0E1942C5-F32A-4B87-9566-94028AA43F67}" type="presParOf" srcId="{A24D7588-6AD0-4DB5-92A1-1213109D4AA3}" destId="{9DA9FAE7-54AE-4253-9699-870DA83E9FEE}" srcOrd="0" destOrd="0" presId="urn:microsoft.com/office/officeart/2008/layout/LinedList"/>
    <dgm:cxn modelId="{33AC18E3-1B49-43E7-9E7E-5CF8266D7691}" type="presParOf" srcId="{A24D7588-6AD0-4DB5-92A1-1213109D4AA3}" destId="{5DFBD263-7B36-41FA-9183-E679E3648BC1}" srcOrd="1" destOrd="0" presId="urn:microsoft.com/office/officeart/2008/layout/LinedList"/>
    <dgm:cxn modelId="{B92BC319-BAB6-47FD-AB54-A1D1596694A1}" type="presParOf" srcId="{5DFBD263-7B36-41FA-9183-E679E3648BC1}" destId="{4DA0872D-423F-4F1A-B75F-6080E4818049}" srcOrd="0" destOrd="0" presId="urn:microsoft.com/office/officeart/2008/layout/LinedList"/>
    <dgm:cxn modelId="{E645D93E-A5E9-42F6-AD78-EAFE0B45026E}" type="presParOf" srcId="{5DFBD263-7B36-41FA-9183-E679E3648BC1}" destId="{178EA0ED-5B99-40A6-8D9D-40E05CEEC16F}" srcOrd="1" destOrd="0" presId="urn:microsoft.com/office/officeart/2008/layout/LinedList"/>
    <dgm:cxn modelId="{58497443-BC34-46CD-A454-E52F6105F1B9}" type="presParOf" srcId="{A24D7588-6AD0-4DB5-92A1-1213109D4AA3}" destId="{D799B535-2115-4BA4-9F65-81A16F629112}" srcOrd="2" destOrd="0" presId="urn:microsoft.com/office/officeart/2008/layout/LinedList"/>
    <dgm:cxn modelId="{4FF92B18-5468-4F30-A236-946F83DC7900}" type="presParOf" srcId="{A24D7588-6AD0-4DB5-92A1-1213109D4AA3}" destId="{CB10C0B7-89B7-4667-A911-A2D939B3966E}" srcOrd="3" destOrd="0" presId="urn:microsoft.com/office/officeart/2008/layout/LinedList"/>
    <dgm:cxn modelId="{FDB414F7-4EE8-4FD7-9EC0-554FCA33DD99}" type="presParOf" srcId="{CB10C0B7-89B7-4667-A911-A2D939B3966E}" destId="{9FF1DADF-8647-4036-A310-8F199278A384}" srcOrd="0" destOrd="0" presId="urn:microsoft.com/office/officeart/2008/layout/LinedList"/>
    <dgm:cxn modelId="{AEF7284F-77F7-41B5-95A6-15835A1706B5}" type="presParOf" srcId="{CB10C0B7-89B7-4667-A911-A2D939B3966E}" destId="{00892375-B19C-416F-8B5F-7DE01D123482}" srcOrd="1" destOrd="0" presId="urn:microsoft.com/office/officeart/2008/layout/LinedList"/>
    <dgm:cxn modelId="{80C8B553-2E3A-43ED-8F46-21C17AA36019}" type="presParOf" srcId="{A24D7588-6AD0-4DB5-92A1-1213109D4AA3}" destId="{05523A22-19CF-4C66-8EA7-0267C7485853}" srcOrd="4" destOrd="0" presId="urn:microsoft.com/office/officeart/2008/layout/LinedList"/>
    <dgm:cxn modelId="{999D271C-A1C2-4390-8C6D-EB0B0C3CBDD0}" type="presParOf" srcId="{A24D7588-6AD0-4DB5-92A1-1213109D4AA3}" destId="{DE7DDB08-ED98-4399-AB9B-2E53D8EF3193}" srcOrd="5" destOrd="0" presId="urn:microsoft.com/office/officeart/2008/layout/LinedList"/>
    <dgm:cxn modelId="{C428DF67-7C48-481E-BE73-3199DB6DE6B9}" type="presParOf" srcId="{DE7DDB08-ED98-4399-AB9B-2E53D8EF3193}" destId="{D0024F11-DCFD-422B-8757-98C2D8CCE237}" srcOrd="0" destOrd="0" presId="urn:microsoft.com/office/officeart/2008/layout/LinedList"/>
    <dgm:cxn modelId="{DE67BB6C-B7E1-4FA8-ADC9-9856FA38D1E2}" type="presParOf" srcId="{DE7DDB08-ED98-4399-AB9B-2E53D8EF3193}" destId="{9DA010A4-ABEC-4E7C-82BC-8D166362A29D}" srcOrd="1" destOrd="0" presId="urn:microsoft.com/office/officeart/2008/layout/LinedList"/>
    <dgm:cxn modelId="{4B9C77A5-E72A-4061-877A-7644EAF09FCC}" type="presParOf" srcId="{A24D7588-6AD0-4DB5-92A1-1213109D4AA3}" destId="{01173388-8344-4CE7-B28F-68CED52BF9DF}" srcOrd="6" destOrd="0" presId="urn:microsoft.com/office/officeart/2008/layout/LinedList"/>
    <dgm:cxn modelId="{8DA18C1D-08BE-4FBB-8097-3FE151EA2EB6}" type="presParOf" srcId="{A24D7588-6AD0-4DB5-92A1-1213109D4AA3}" destId="{4D107ABA-7D4C-4DA5-94CB-40A8724F1BBB}" srcOrd="7" destOrd="0" presId="urn:microsoft.com/office/officeart/2008/layout/LinedList"/>
    <dgm:cxn modelId="{3C65BBD1-9207-459A-9BCB-11EBEF8EE955}" type="presParOf" srcId="{4D107ABA-7D4C-4DA5-94CB-40A8724F1BBB}" destId="{4F2EA9B0-7BE7-400A-A150-BDA738A0AD2C}" srcOrd="0" destOrd="0" presId="urn:microsoft.com/office/officeart/2008/layout/LinedList"/>
    <dgm:cxn modelId="{4087A5D2-9EF0-45D9-9C86-B5D9604226CF}" type="presParOf" srcId="{4D107ABA-7D4C-4DA5-94CB-40A8724F1BBB}" destId="{DE15B83F-BBB6-4CE6-94E9-1FE0011CC86E}" srcOrd="1" destOrd="0" presId="urn:microsoft.com/office/officeart/2008/layout/LinedList"/>
    <dgm:cxn modelId="{709E549F-FDDF-4545-9C01-22ABFCF44AE2}" type="presParOf" srcId="{A24D7588-6AD0-4DB5-92A1-1213109D4AA3}" destId="{A9DDCEEC-4FDB-4657-A287-11056BAC76F8}" srcOrd="8" destOrd="0" presId="urn:microsoft.com/office/officeart/2008/layout/LinedList"/>
    <dgm:cxn modelId="{320B3DF9-8806-47E1-A927-C811E54F21D3}" type="presParOf" srcId="{A24D7588-6AD0-4DB5-92A1-1213109D4AA3}" destId="{88EF0F12-CF8C-44F7-B288-14520804F12C}" srcOrd="9" destOrd="0" presId="urn:microsoft.com/office/officeart/2008/layout/LinedList"/>
    <dgm:cxn modelId="{3F7718DA-6F45-4EA3-9110-743201631172}" type="presParOf" srcId="{88EF0F12-CF8C-44F7-B288-14520804F12C}" destId="{F44E0433-190C-465F-A1AA-FD4648F2DF5C}" srcOrd="0" destOrd="0" presId="urn:microsoft.com/office/officeart/2008/layout/LinedList"/>
    <dgm:cxn modelId="{82F246DE-F428-40B8-9BA8-35968D151987}" type="presParOf" srcId="{88EF0F12-CF8C-44F7-B288-14520804F12C}" destId="{88E36C29-166D-4201-82DB-28D46C3EBAE6}" srcOrd="1" destOrd="0" presId="urn:microsoft.com/office/officeart/2008/layout/LinedList"/>
    <dgm:cxn modelId="{0DC220DD-D58D-44EB-8BC6-CB1B79EA85F4}" type="presParOf" srcId="{A24D7588-6AD0-4DB5-92A1-1213109D4AA3}" destId="{68791B27-778D-4700-AFA1-85770F4B6C2D}" srcOrd="10" destOrd="0" presId="urn:microsoft.com/office/officeart/2008/layout/LinedList"/>
    <dgm:cxn modelId="{A4F5C8CA-4952-4BBE-87A4-B0A00ADA5C94}" type="presParOf" srcId="{A24D7588-6AD0-4DB5-92A1-1213109D4AA3}" destId="{CBB56199-1435-4565-AB6E-AAAFE469BF9D}" srcOrd="11" destOrd="0" presId="urn:microsoft.com/office/officeart/2008/layout/LinedList"/>
    <dgm:cxn modelId="{7BE82842-F054-4D45-8E93-A48705F299C3}" type="presParOf" srcId="{CBB56199-1435-4565-AB6E-AAAFE469BF9D}" destId="{D3B33D49-BFA7-40D7-AB62-6AFEDEF2D8BF}" srcOrd="0" destOrd="0" presId="urn:microsoft.com/office/officeart/2008/layout/LinedList"/>
    <dgm:cxn modelId="{D0816218-D704-49B7-B27D-AC4742CA419F}" type="presParOf" srcId="{CBB56199-1435-4565-AB6E-AAAFE469BF9D}" destId="{FF1C4D4F-DA8D-420F-BF1F-F72B41B1CD86}" srcOrd="1" destOrd="0" presId="urn:microsoft.com/office/officeart/2008/layout/LinedList"/>
    <dgm:cxn modelId="{45C9925E-D735-4922-B51B-A5AF2E800F45}" type="presParOf" srcId="{A24D7588-6AD0-4DB5-92A1-1213109D4AA3}" destId="{A4D488B1-0D11-4F98-AE5F-E222B41A525F}" srcOrd="12" destOrd="0" presId="urn:microsoft.com/office/officeart/2008/layout/LinedList"/>
    <dgm:cxn modelId="{40CF6ABD-94D0-4B0B-AD34-8AB17664CA6F}" type="presParOf" srcId="{A24D7588-6AD0-4DB5-92A1-1213109D4AA3}" destId="{1449FF67-2A1E-47C4-89B8-D438582186EB}" srcOrd="13" destOrd="0" presId="urn:microsoft.com/office/officeart/2008/layout/LinedList"/>
    <dgm:cxn modelId="{FA2AFD85-B589-43D2-970F-5DB8C760509C}" type="presParOf" srcId="{1449FF67-2A1E-47C4-89B8-D438582186EB}" destId="{C28804A4-42B9-4669-B4D2-B7AF4A557449}" srcOrd="0" destOrd="0" presId="urn:microsoft.com/office/officeart/2008/layout/LinedList"/>
    <dgm:cxn modelId="{8213DC16-3E0C-4035-B02B-638B51ADFB96}" type="presParOf" srcId="{1449FF67-2A1E-47C4-89B8-D438582186EB}" destId="{9BC79E95-0347-4C4D-BF7F-27605CEF61F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69F49B-D226-42E6-881A-4B55E2E18EB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ECBD23-24CD-41C5-B032-75E0C90A647E}">
      <dgm:prSet/>
      <dgm:spPr/>
      <dgm:t>
        <a:bodyPr/>
        <a:lstStyle/>
        <a:p>
          <a:r>
            <a:rPr lang="en-GB"/>
            <a:t>Internal drivers of change (with examples from your organisations)</a:t>
          </a:r>
          <a:endParaRPr lang="en-US"/>
        </a:p>
      </dgm:t>
    </dgm:pt>
    <dgm:pt modelId="{4CBE981B-8DB9-4AA3-91E8-D2DC5E913ECF}" type="parTrans" cxnId="{C4952A30-6900-4AEF-8E6E-5553AC66B9A3}">
      <dgm:prSet/>
      <dgm:spPr/>
      <dgm:t>
        <a:bodyPr/>
        <a:lstStyle/>
        <a:p>
          <a:endParaRPr lang="en-US"/>
        </a:p>
      </dgm:t>
    </dgm:pt>
    <dgm:pt modelId="{BD010B69-D8CE-49D6-B138-6B2ABA7E0FD4}" type="sibTrans" cxnId="{C4952A30-6900-4AEF-8E6E-5553AC66B9A3}">
      <dgm:prSet/>
      <dgm:spPr/>
      <dgm:t>
        <a:bodyPr/>
        <a:lstStyle/>
        <a:p>
          <a:endParaRPr lang="en-US"/>
        </a:p>
      </dgm:t>
    </dgm:pt>
    <dgm:pt modelId="{724D53F9-2A2D-4B23-8115-991793398AA3}">
      <dgm:prSet/>
      <dgm:spPr/>
      <dgm:t>
        <a:bodyPr/>
        <a:lstStyle/>
        <a:p>
          <a:r>
            <a:rPr lang="en-GB"/>
            <a:t>External drivers of change (again, with examples)</a:t>
          </a:r>
          <a:endParaRPr lang="en-US"/>
        </a:p>
      </dgm:t>
    </dgm:pt>
    <dgm:pt modelId="{26257D43-C493-45E4-9B57-E26233C8F58D}" type="parTrans" cxnId="{6DE0292E-2DB0-450C-A318-61D317F871A5}">
      <dgm:prSet/>
      <dgm:spPr/>
      <dgm:t>
        <a:bodyPr/>
        <a:lstStyle/>
        <a:p>
          <a:endParaRPr lang="en-US"/>
        </a:p>
      </dgm:t>
    </dgm:pt>
    <dgm:pt modelId="{707F6B89-83AB-401E-9CDD-6735458D2B67}" type="sibTrans" cxnId="{6DE0292E-2DB0-450C-A318-61D317F871A5}">
      <dgm:prSet/>
      <dgm:spPr/>
      <dgm:t>
        <a:bodyPr/>
        <a:lstStyle/>
        <a:p>
          <a:endParaRPr lang="en-US"/>
        </a:p>
      </dgm:t>
    </dgm:pt>
    <dgm:pt modelId="{F0084847-15C4-4874-B4C0-F7560642B32D}">
      <dgm:prSet/>
      <dgm:spPr/>
      <dgm:t>
        <a:bodyPr/>
        <a:lstStyle/>
        <a:p>
          <a:r>
            <a:rPr lang="en-GB"/>
            <a:t>Factors that might enable change</a:t>
          </a:r>
          <a:endParaRPr lang="en-US"/>
        </a:p>
      </dgm:t>
    </dgm:pt>
    <dgm:pt modelId="{6A8E3522-A278-42AF-9E1C-1D8347B9C64D}" type="parTrans" cxnId="{00A2E52D-768C-4D6B-B6D9-E08F288FBA8D}">
      <dgm:prSet/>
      <dgm:spPr/>
      <dgm:t>
        <a:bodyPr/>
        <a:lstStyle/>
        <a:p>
          <a:endParaRPr lang="en-US"/>
        </a:p>
      </dgm:t>
    </dgm:pt>
    <dgm:pt modelId="{222B854A-B635-4719-9FDF-13C8DB77C4A8}" type="sibTrans" cxnId="{00A2E52D-768C-4D6B-B6D9-E08F288FBA8D}">
      <dgm:prSet/>
      <dgm:spPr/>
      <dgm:t>
        <a:bodyPr/>
        <a:lstStyle/>
        <a:p>
          <a:endParaRPr lang="en-US"/>
        </a:p>
      </dgm:t>
    </dgm:pt>
    <dgm:pt modelId="{0B374B0B-E048-40B6-91BA-C3C4BB7636BB}">
      <dgm:prSet/>
      <dgm:spPr/>
      <dgm:t>
        <a:bodyPr/>
        <a:lstStyle/>
        <a:p>
          <a:r>
            <a:rPr lang="en-GB"/>
            <a:t>Factors that might hinder change</a:t>
          </a:r>
          <a:endParaRPr lang="en-US"/>
        </a:p>
      </dgm:t>
    </dgm:pt>
    <dgm:pt modelId="{013A2EA4-254A-43D5-94E2-499A5859CEFA}" type="parTrans" cxnId="{F669C725-ED50-4BA4-BB4A-96C2017C3FD6}">
      <dgm:prSet/>
      <dgm:spPr/>
      <dgm:t>
        <a:bodyPr/>
        <a:lstStyle/>
        <a:p>
          <a:endParaRPr lang="en-US"/>
        </a:p>
      </dgm:t>
    </dgm:pt>
    <dgm:pt modelId="{DC5A3CC4-AC16-44D6-B2D0-B39E32D43ED3}" type="sibTrans" cxnId="{F669C725-ED50-4BA4-BB4A-96C2017C3FD6}">
      <dgm:prSet/>
      <dgm:spPr/>
      <dgm:t>
        <a:bodyPr/>
        <a:lstStyle/>
        <a:p>
          <a:endParaRPr lang="en-US"/>
        </a:p>
      </dgm:t>
    </dgm:pt>
    <dgm:pt modelId="{12E9B092-FED9-4660-A1C5-61D0D45C1FA0}" type="pres">
      <dgm:prSet presAssocID="{5969F49B-D226-42E6-881A-4B55E2E18EBE}" presName="root" presStyleCnt="0">
        <dgm:presLayoutVars>
          <dgm:dir/>
          <dgm:resizeHandles val="exact"/>
        </dgm:presLayoutVars>
      </dgm:prSet>
      <dgm:spPr/>
    </dgm:pt>
    <dgm:pt modelId="{38411FF1-1348-4B88-B12B-0A69C797ABD0}" type="pres">
      <dgm:prSet presAssocID="{54ECBD23-24CD-41C5-B032-75E0C90A647E}" presName="compNode" presStyleCnt="0"/>
      <dgm:spPr/>
    </dgm:pt>
    <dgm:pt modelId="{98E31297-9E5B-412D-9214-4BD70DEC982A}" type="pres">
      <dgm:prSet presAssocID="{54ECBD23-24CD-41C5-B032-75E0C90A647E}" presName="bgRect" presStyleLbl="bgShp" presStyleIdx="0" presStyleCnt="4"/>
      <dgm:spPr/>
    </dgm:pt>
    <dgm:pt modelId="{3AE4C912-A94B-459D-9668-D4BA114240D9}" type="pres">
      <dgm:prSet presAssocID="{54ECBD23-24CD-41C5-B032-75E0C90A64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1CC5C846-0E71-4EAA-8D95-3A88089B7E9D}" type="pres">
      <dgm:prSet presAssocID="{54ECBD23-24CD-41C5-B032-75E0C90A647E}" presName="spaceRect" presStyleCnt="0"/>
      <dgm:spPr/>
    </dgm:pt>
    <dgm:pt modelId="{00C2494A-4FE4-47F1-B289-7330DFAD5D4E}" type="pres">
      <dgm:prSet presAssocID="{54ECBD23-24CD-41C5-B032-75E0C90A647E}" presName="parTx" presStyleLbl="revTx" presStyleIdx="0" presStyleCnt="4">
        <dgm:presLayoutVars>
          <dgm:chMax val="0"/>
          <dgm:chPref val="0"/>
        </dgm:presLayoutVars>
      </dgm:prSet>
      <dgm:spPr/>
    </dgm:pt>
    <dgm:pt modelId="{C1762668-4419-4F1A-AF6E-6AFEB5AACD49}" type="pres">
      <dgm:prSet presAssocID="{BD010B69-D8CE-49D6-B138-6B2ABA7E0FD4}" presName="sibTrans" presStyleCnt="0"/>
      <dgm:spPr/>
    </dgm:pt>
    <dgm:pt modelId="{41D6ECE7-45BA-4CBB-9A45-1835A5E9CCCA}" type="pres">
      <dgm:prSet presAssocID="{724D53F9-2A2D-4B23-8115-991793398AA3}" presName="compNode" presStyleCnt="0"/>
      <dgm:spPr/>
    </dgm:pt>
    <dgm:pt modelId="{DE130334-9183-4169-ADF2-17FCB8930DC0}" type="pres">
      <dgm:prSet presAssocID="{724D53F9-2A2D-4B23-8115-991793398AA3}" presName="bgRect" presStyleLbl="bgShp" presStyleIdx="1" presStyleCnt="4"/>
      <dgm:spPr/>
    </dgm:pt>
    <dgm:pt modelId="{08EC0197-B28C-4B11-BAA8-234441E9E5F3}" type="pres">
      <dgm:prSet presAssocID="{724D53F9-2A2D-4B23-8115-991793398A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266CAD37-DA00-4F4A-A14B-0B237C14C93B}" type="pres">
      <dgm:prSet presAssocID="{724D53F9-2A2D-4B23-8115-991793398AA3}" presName="spaceRect" presStyleCnt="0"/>
      <dgm:spPr/>
    </dgm:pt>
    <dgm:pt modelId="{16BA3425-0AED-4297-93A4-8069426C2936}" type="pres">
      <dgm:prSet presAssocID="{724D53F9-2A2D-4B23-8115-991793398AA3}" presName="parTx" presStyleLbl="revTx" presStyleIdx="1" presStyleCnt="4">
        <dgm:presLayoutVars>
          <dgm:chMax val="0"/>
          <dgm:chPref val="0"/>
        </dgm:presLayoutVars>
      </dgm:prSet>
      <dgm:spPr/>
    </dgm:pt>
    <dgm:pt modelId="{48864703-586A-4E06-BD3C-46E50561438E}" type="pres">
      <dgm:prSet presAssocID="{707F6B89-83AB-401E-9CDD-6735458D2B67}" presName="sibTrans" presStyleCnt="0"/>
      <dgm:spPr/>
    </dgm:pt>
    <dgm:pt modelId="{52339005-ADE4-4C9C-A536-37C8739C2EE3}" type="pres">
      <dgm:prSet presAssocID="{F0084847-15C4-4874-B4C0-F7560642B32D}" presName="compNode" presStyleCnt="0"/>
      <dgm:spPr/>
    </dgm:pt>
    <dgm:pt modelId="{B5DB3876-474F-4116-AF17-C41A2ABAABDF}" type="pres">
      <dgm:prSet presAssocID="{F0084847-15C4-4874-B4C0-F7560642B32D}" presName="bgRect" presStyleLbl="bgShp" presStyleIdx="2" presStyleCnt="4"/>
      <dgm:spPr/>
    </dgm:pt>
    <dgm:pt modelId="{FCCDEFE7-8168-4C09-B4BC-CE36A0107523}" type="pres">
      <dgm:prSet presAssocID="{F0084847-15C4-4874-B4C0-F7560642B32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BCF76BB-D620-4D9F-8350-94E44610F0A0}" type="pres">
      <dgm:prSet presAssocID="{F0084847-15C4-4874-B4C0-F7560642B32D}" presName="spaceRect" presStyleCnt="0"/>
      <dgm:spPr/>
    </dgm:pt>
    <dgm:pt modelId="{632BEBCC-547A-49E8-9B74-1471076B51C3}" type="pres">
      <dgm:prSet presAssocID="{F0084847-15C4-4874-B4C0-F7560642B32D}" presName="parTx" presStyleLbl="revTx" presStyleIdx="2" presStyleCnt="4">
        <dgm:presLayoutVars>
          <dgm:chMax val="0"/>
          <dgm:chPref val="0"/>
        </dgm:presLayoutVars>
      </dgm:prSet>
      <dgm:spPr/>
    </dgm:pt>
    <dgm:pt modelId="{4E2AC68E-0CD3-4D8D-9CF6-035BDFF0D5A9}" type="pres">
      <dgm:prSet presAssocID="{222B854A-B635-4719-9FDF-13C8DB77C4A8}" presName="sibTrans" presStyleCnt="0"/>
      <dgm:spPr/>
    </dgm:pt>
    <dgm:pt modelId="{55188A0B-A31C-4E11-B241-5985169A9D08}" type="pres">
      <dgm:prSet presAssocID="{0B374B0B-E048-40B6-91BA-C3C4BB7636BB}" presName="compNode" presStyleCnt="0"/>
      <dgm:spPr/>
    </dgm:pt>
    <dgm:pt modelId="{9C93ADAC-FE27-4E2A-9042-E18618B3E687}" type="pres">
      <dgm:prSet presAssocID="{0B374B0B-E048-40B6-91BA-C3C4BB7636BB}" presName="bgRect" presStyleLbl="bgShp" presStyleIdx="3" presStyleCnt="4"/>
      <dgm:spPr/>
    </dgm:pt>
    <dgm:pt modelId="{D04AFEEA-5836-497D-86C4-369C6183513E}" type="pres">
      <dgm:prSet presAssocID="{0B374B0B-E048-40B6-91BA-C3C4BB7636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314FF5CA-8BB6-4312-9174-0CFC037C7CDD}" type="pres">
      <dgm:prSet presAssocID="{0B374B0B-E048-40B6-91BA-C3C4BB7636BB}" presName="spaceRect" presStyleCnt="0"/>
      <dgm:spPr/>
    </dgm:pt>
    <dgm:pt modelId="{CC955902-F73D-4A0B-8218-7D9467A1984C}" type="pres">
      <dgm:prSet presAssocID="{0B374B0B-E048-40B6-91BA-C3C4BB7636BB}" presName="parTx" presStyleLbl="revTx" presStyleIdx="3" presStyleCnt="4">
        <dgm:presLayoutVars>
          <dgm:chMax val="0"/>
          <dgm:chPref val="0"/>
        </dgm:presLayoutVars>
      </dgm:prSet>
      <dgm:spPr/>
    </dgm:pt>
  </dgm:ptLst>
  <dgm:cxnLst>
    <dgm:cxn modelId="{F669C725-ED50-4BA4-BB4A-96C2017C3FD6}" srcId="{5969F49B-D226-42E6-881A-4B55E2E18EBE}" destId="{0B374B0B-E048-40B6-91BA-C3C4BB7636BB}" srcOrd="3" destOrd="0" parTransId="{013A2EA4-254A-43D5-94E2-499A5859CEFA}" sibTransId="{DC5A3CC4-AC16-44D6-B2D0-B39E32D43ED3}"/>
    <dgm:cxn modelId="{00A2E52D-768C-4D6B-B6D9-E08F288FBA8D}" srcId="{5969F49B-D226-42E6-881A-4B55E2E18EBE}" destId="{F0084847-15C4-4874-B4C0-F7560642B32D}" srcOrd="2" destOrd="0" parTransId="{6A8E3522-A278-42AF-9E1C-1D8347B9C64D}" sibTransId="{222B854A-B635-4719-9FDF-13C8DB77C4A8}"/>
    <dgm:cxn modelId="{6DE0292E-2DB0-450C-A318-61D317F871A5}" srcId="{5969F49B-D226-42E6-881A-4B55E2E18EBE}" destId="{724D53F9-2A2D-4B23-8115-991793398AA3}" srcOrd="1" destOrd="0" parTransId="{26257D43-C493-45E4-9B57-E26233C8F58D}" sibTransId="{707F6B89-83AB-401E-9CDD-6735458D2B67}"/>
    <dgm:cxn modelId="{C4952A30-6900-4AEF-8E6E-5553AC66B9A3}" srcId="{5969F49B-D226-42E6-881A-4B55E2E18EBE}" destId="{54ECBD23-24CD-41C5-B032-75E0C90A647E}" srcOrd="0" destOrd="0" parTransId="{4CBE981B-8DB9-4AA3-91E8-D2DC5E913ECF}" sibTransId="{BD010B69-D8CE-49D6-B138-6B2ABA7E0FD4}"/>
    <dgm:cxn modelId="{7364FE64-0C54-43EE-BE2B-64B3D0EEF38D}" type="presOf" srcId="{0B374B0B-E048-40B6-91BA-C3C4BB7636BB}" destId="{CC955902-F73D-4A0B-8218-7D9467A1984C}" srcOrd="0" destOrd="0" presId="urn:microsoft.com/office/officeart/2018/2/layout/IconVerticalSolidList"/>
    <dgm:cxn modelId="{943B5345-4BC8-4E91-9FEC-303782674645}" type="presOf" srcId="{5969F49B-D226-42E6-881A-4B55E2E18EBE}" destId="{12E9B092-FED9-4660-A1C5-61D0D45C1FA0}" srcOrd="0" destOrd="0" presId="urn:microsoft.com/office/officeart/2018/2/layout/IconVerticalSolidList"/>
    <dgm:cxn modelId="{AADD529D-5C6D-432F-B430-58F649E955F6}" type="presOf" srcId="{F0084847-15C4-4874-B4C0-F7560642B32D}" destId="{632BEBCC-547A-49E8-9B74-1471076B51C3}" srcOrd="0" destOrd="0" presId="urn:microsoft.com/office/officeart/2018/2/layout/IconVerticalSolidList"/>
    <dgm:cxn modelId="{7823A2C2-5658-49D3-B84F-DA8A2AC4EB8A}" type="presOf" srcId="{724D53F9-2A2D-4B23-8115-991793398AA3}" destId="{16BA3425-0AED-4297-93A4-8069426C2936}" srcOrd="0" destOrd="0" presId="urn:microsoft.com/office/officeart/2018/2/layout/IconVerticalSolidList"/>
    <dgm:cxn modelId="{138C7DE4-1E41-42E6-BD2A-3311A18B1350}" type="presOf" srcId="{54ECBD23-24CD-41C5-B032-75E0C90A647E}" destId="{00C2494A-4FE4-47F1-B289-7330DFAD5D4E}" srcOrd="0" destOrd="0" presId="urn:microsoft.com/office/officeart/2018/2/layout/IconVerticalSolidList"/>
    <dgm:cxn modelId="{3E9A5381-C5E7-45B9-8CFB-59B37B5B9206}" type="presParOf" srcId="{12E9B092-FED9-4660-A1C5-61D0D45C1FA0}" destId="{38411FF1-1348-4B88-B12B-0A69C797ABD0}" srcOrd="0" destOrd="0" presId="urn:microsoft.com/office/officeart/2018/2/layout/IconVerticalSolidList"/>
    <dgm:cxn modelId="{C3C2B782-294D-4456-A939-0B85CF7991BE}" type="presParOf" srcId="{38411FF1-1348-4B88-B12B-0A69C797ABD0}" destId="{98E31297-9E5B-412D-9214-4BD70DEC982A}" srcOrd="0" destOrd="0" presId="urn:microsoft.com/office/officeart/2018/2/layout/IconVerticalSolidList"/>
    <dgm:cxn modelId="{C87B93AD-2E57-4EEC-8184-A29F717397DB}" type="presParOf" srcId="{38411FF1-1348-4B88-B12B-0A69C797ABD0}" destId="{3AE4C912-A94B-459D-9668-D4BA114240D9}" srcOrd="1" destOrd="0" presId="urn:microsoft.com/office/officeart/2018/2/layout/IconVerticalSolidList"/>
    <dgm:cxn modelId="{19C60BB7-4DE5-4F3B-840F-1C36A0B369C1}" type="presParOf" srcId="{38411FF1-1348-4B88-B12B-0A69C797ABD0}" destId="{1CC5C846-0E71-4EAA-8D95-3A88089B7E9D}" srcOrd="2" destOrd="0" presId="urn:microsoft.com/office/officeart/2018/2/layout/IconVerticalSolidList"/>
    <dgm:cxn modelId="{785851D1-CCB8-4E93-8F18-821D382E180D}" type="presParOf" srcId="{38411FF1-1348-4B88-B12B-0A69C797ABD0}" destId="{00C2494A-4FE4-47F1-B289-7330DFAD5D4E}" srcOrd="3" destOrd="0" presId="urn:microsoft.com/office/officeart/2018/2/layout/IconVerticalSolidList"/>
    <dgm:cxn modelId="{700143BA-9B7A-415E-9F4D-C5533242BADE}" type="presParOf" srcId="{12E9B092-FED9-4660-A1C5-61D0D45C1FA0}" destId="{C1762668-4419-4F1A-AF6E-6AFEB5AACD49}" srcOrd="1" destOrd="0" presId="urn:microsoft.com/office/officeart/2018/2/layout/IconVerticalSolidList"/>
    <dgm:cxn modelId="{96897E69-6664-424B-A934-480FD0C2103F}" type="presParOf" srcId="{12E9B092-FED9-4660-A1C5-61D0D45C1FA0}" destId="{41D6ECE7-45BA-4CBB-9A45-1835A5E9CCCA}" srcOrd="2" destOrd="0" presId="urn:microsoft.com/office/officeart/2018/2/layout/IconVerticalSolidList"/>
    <dgm:cxn modelId="{67F85D72-E9FA-40AB-B6B3-4C2924693E0E}" type="presParOf" srcId="{41D6ECE7-45BA-4CBB-9A45-1835A5E9CCCA}" destId="{DE130334-9183-4169-ADF2-17FCB8930DC0}" srcOrd="0" destOrd="0" presId="urn:microsoft.com/office/officeart/2018/2/layout/IconVerticalSolidList"/>
    <dgm:cxn modelId="{04017788-A38F-4C6D-A07C-0E56EB1E386B}" type="presParOf" srcId="{41D6ECE7-45BA-4CBB-9A45-1835A5E9CCCA}" destId="{08EC0197-B28C-4B11-BAA8-234441E9E5F3}" srcOrd="1" destOrd="0" presId="urn:microsoft.com/office/officeart/2018/2/layout/IconVerticalSolidList"/>
    <dgm:cxn modelId="{CDE3B213-360E-4405-B638-0DB2FDB307EA}" type="presParOf" srcId="{41D6ECE7-45BA-4CBB-9A45-1835A5E9CCCA}" destId="{266CAD37-DA00-4F4A-A14B-0B237C14C93B}" srcOrd="2" destOrd="0" presId="urn:microsoft.com/office/officeart/2018/2/layout/IconVerticalSolidList"/>
    <dgm:cxn modelId="{9EE76484-AE65-4A6A-9B8F-1219B5C86700}" type="presParOf" srcId="{41D6ECE7-45BA-4CBB-9A45-1835A5E9CCCA}" destId="{16BA3425-0AED-4297-93A4-8069426C2936}" srcOrd="3" destOrd="0" presId="urn:microsoft.com/office/officeart/2018/2/layout/IconVerticalSolidList"/>
    <dgm:cxn modelId="{B08C26B3-1CDE-492B-B371-7774BE4F8F2D}" type="presParOf" srcId="{12E9B092-FED9-4660-A1C5-61D0D45C1FA0}" destId="{48864703-586A-4E06-BD3C-46E50561438E}" srcOrd="3" destOrd="0" presId="urn:microsoft.com/office/officeart/2018/2/layout/IconVerticalSolidList"/>
    <dgm:cxn modelId="{C01C8498-9BF9-4240-AA7F-19753BA7770D}" type="presParOf" srcId="{12E9B092-FED9-4660-A1C5-61D0D45C1FA0}" destId="{52339005-ADE4-4C9C-A536-37C8739C2EE3}" srcOrd="4" destOrd="0" presId="urn:microsoft.com/office/officeart/2018/2/layout/IconVerticalSolidList"/>
    <dgm:cxn modelId="{5443C8B2-91CB-4608-BCEE-3FA3DC696035}" type="presParOf" srcId="{52339005-ADE4-4C9C-A536-37C8739C2EE3}" destId="{B5DB3876-474F-4116-AF17-C41A2ABAABDF}" srcOrd="0" destOrd="0" presId="urn:microsoft.com/office/officeart/2018/2/layout/IconVerticalSolidList"/>
    <dgm:cxn modelId="{50BE9485-293D-43F1-98F1-9FC7B338E94C}" type="presParOf" srcId="{52339005-ADE4-4C9C-A536-37C8739C2EE3}" destId="{FCCDEFE7-8168-4C09-B4BC-CE36A0107523}" srcOrd="1" destOrd="0" presId="urn:microsoft.com/office/officeart/2018/2/layout/IconVerticalSolidList"/>
    <dgm:cxn modelId="{5ABCA06E-B378-4688-818A-AE2479693E06}" type="presParOf" srcId="{52339005-ADE4-4C9C-A536-37C8739C2EE3}" destId="{5BCF76BB-D620-4D9F-8350-94E44610F0A0}" srcOrd="2" destOrd="0" presId="urn:microsoft.com/office/officeart/2018/2/layout/IconVerticalSolidList"/>
    <dgm:cxn modelId="{E9AF00E5-83D7-4B7C-B56F-A5B5098451A1}" type="presParOf" srcId="{52339005-ADE4-4C9C-A536-37C8739C2EE3}" destId="{632BEBCC-547A-49E8-9B74-1471076B51C3}" srcOrd="3" destOrd="0" presId="urn:microsoft.com/office/officeart/2018/2/layout/IconVerticalSolidList"/>
    <dgm:cxn modelId="{50DE8804-19F3-46BD-A50A-0856A875F9E2}" type="presParOf" srcId="{12E9B092-FED9-4660-A1C5-61D0D45C1FA0}" destId="{4E2AC68E-0CD3-4D8D-9CF6-035BDFF0D5A9}" srcOrd="5" destOrd="0" presId="urn:microsoft.com/office/officeart/2018/2/layout/IconVerticalSolidList"/>
    <dgm:cxn modelId="{029BB812-F3EE-4F10-B427-68F0CB1E84FF}" type="presParOf" srcId="{12E9B092-FED9-4660-A1C5-61D0D45C1FA0}" destId="{55188A0B-A31C-4E11-B241-5985169A9D08}" srcOrd="6" destOrd="0" presId="urn:microsoft.com/office/officeart/2018/2/layout/IconVerticalSolidList"/>
    <dgm:cxn modelId="{B288AC6D-2791-4CFD-AA53-DEB44FB53B71}" type="presParOf" srcId="{55188A0B-A31C-4E11-B241-5985169A9D08}" destId="{9C93ADAC-FE27-4E2A-9042-E18618B3E687}" srcOrd="0" destOrd="0" presId="urn:microsoft.com/office/officeart/2018/2/layout/IconVerticalSolidList"/>
    <dgm:cxn modelId="{057EADFE-D827-4B38-B436-637878E1D9EA}" type="presParOf" srcId="{55188A0B-A31C-4E11-B241-5985169A9D08}" destId="{D04AFEEA-5836-497D-86C4-369C6183513E}" srcOrd="1" destOrd="0" presId="urn:microsoft.com/office/officeart/2018/2/layout/IconVerticalSolidList"/>
    <dgm:cxn modelId="{AF90E49E-EDE4-47C8-821D-BEA18AEA93C0}" type="presParOf" srcId="{55188A0B-A31C-4E11-B241-5985169A9D08}" destId="{314FF5CA-8BB6-4312-9174-0CFC037C7CDD}" srcOrd="2" destOrd="0" presId="urn:microsoft.com/office/officeart/2018/2/layout/IconVerticalSolidList"/>
    <dgm:cxn modelId="{DC6C24B0-B6D1-45B2-94FA-042725D7631E}" type="presParOf" srcId="{55188A0B-A31C-4E11-B241-5985169A9D08}" destId="{CC955902-F73D-4A0B-8218-7D9467A198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417962-308F-408C-8876-934582F0973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445373-FA49-42EE-BF2E-EB35058B59D4}">
      <dgm:prSet/>
      <dgm:spPr/>
      <dgm:t>
        <a:bodyPr/>
        <a:lstStyle/>
        <a:p>
          <a:pPr>
            <a:defRPr cap="all"/>
          </a:pPr>
          <a:r>
            <a:rPr lang="en-GB"/>
            <a:t>Plan</a:t>
          </a:r>
          <a:endParaRPr lang="en-US"/>
        </a:p>
      </dgm:t>
    </dgm:pt>
    <dgm:pt modelId="{04CA45D0-95A0-4698-B138-EFC0E2B89506}" type="parTrans" cxnId="{6A0B6B61-6696-4C2D-980A-31EDE9DA3593}">
      <dgm:prSet/>
      <dgm:spPr/>
      <dgm:t>
        <a:bodyPr/>
        <a:lstStyle/>
        <a:p>
          <a:endParaRPr lang="en-US"/>
        </a:p>
      </dgm:t>
    </dgm:pt>
    <dgm:pt modelId="{C8BC9F08-6A16-4C00-B92A-6EF30E9096F8}" type="sibTrans" cxnId="{6A0B6B61-6696-4C2D-980A-31EDE9DA3593}">
      <dgm:prSet/>
      <dgm:spPr/>
      <dgm:t>
        <a:bodyPr/>
        <a:lstStyle/>
        <a:p>
          <a:endParaRPr lang="en-US"/>
        </a:p>
      </dgm:t>
    </dgm:pt>
    <dgm:pt modelId="{D73FA35A-CEFA-4BA9-BB3B-831DFAD88517}">
      <dgm:prSet/>
      <dgm:spPr/>
      <dgm:t>
        <a:bodyPr/>
        <a:lstStyle/>
        <a:p>
          <a:pPr>
            <a:defRPr cap="all"/>
          </a:pPr>
          <a:r>
            <a:rPr lang="en-GB"/>
            <a:t>Involve</a:t>
          </a:r>
          <a:endParaRPr lang="en-US"/>
        </a:p>
      </dgm:t>
    </dgm:pt>
    <dgm:pt modelId="{941CBF92-6EFE-4A2B-AC22-58449CF4354A}" type="parTrans" cxnId="{F0F5F0E3-CCAB-466F-8D64-420D1A54C7C2}">
      <dgm:prSet/>
      <dgm:spPr/>
      <dgm:t>
        <a:bodyPr/>
        <a:lstStyle/>
        <a:p>
          <a:endParaRPr lang="en-US"/>
        </a:p>
      </dgm:t>
    </dgm:pt>
    <dgm:pt modelId="{A34ACD8B-0CDA-4F60-BB46-DAC52F592979}" type="sibTrans" cxnId="{F0F5F0E3-CCAB-466F-8D64-420D1A54C7C2}">
      <dgm:prSet/>
      <dgm:spPr/>
      <dgm:t>
        <a:bodyPr/>
        <a:lstStyle/>
        <a:p>
          <a:endParaRPr lang="en-US"/>
        </a:p>
      </dgm:t>
    </dgm:pt>
    <dgm:pt modelId="{544CF5CE-CEF7-47EF-B913-09DC8ACE466E}">
      <dgm:prSet/>
      <dgm:spPr/>
      <dgm:t>
        <a:bodyPr/>
        <a:lstStyle/>
        <a:p>
          <a:pPr>
            <a:defRPr cap="all"/>
          </a:pPr>
          <a:r>
            <a:rPr lang="en-GB"/>
            <a:t>Communication</a:t>
          </a:r>
          <a:endParaRPr lang="en-US"/>
        </a:p>
      </dgm:t>
    </dgm:pt>
    <dgm:pt modelId="{A7B24E3E-2313-478A-9EE5-91A6E9E3EDC5}" type="parTrans" cxnId="{045C4FA6-0290-4A7E-B7B1-332127FF33B5}">
      <dgm:prSet/>
      <dgm:spPr/>
      <dgm:t>
        <a:bodyPr/>
        <a:lstStyle/>
        <a:p>
          <a:endParaRPr lang="en-US"/>
        </a:p>
      </dgm:t>
    </dgm:pt>
    <dgm:pt modelId="{80F55279-6B84-47FC-A7AF-8E7BD6B1FE1C}" type="sibTrans" cxnId="{045C4FA6-0290-4A7E-B7B1-332127FF33B5}">
      <dgm:prSet/>
      <dgm:spPr/>
      <dgm:t>
        <a:bodyPr/>
        <a:lstStyle/>
        <a:p>
          <a:endParaRPr lang="en-US"/>
        </a:p>
      </dgm:t>
    </dgm:pt>
    <dgm:pt modelId="{A9FF48D2-759D-47EF-B8D5-DC20DA5015C1}">
      <dgm:prSet/>
      <dgm:spPr/>
      <dgm:t>
        <a:bodyPr/>
        <a:lstStyle/>
        <a:p>
          <a:pPr>
            <a:defRPr cap="all"/>
          </a:pPr>
          <a:r>
            <a:rPr lang="en-GB"/>
            <a:t>Quick responses</a:t>
          </a:r>
          <a:endParaRPr lang="en-US"/>
        </a:p>
      </dgm:t>
    </dgm:pt>
    <dgm:pt modelId="{A4153A65-4A2F-43F9-A173-D8981CAAF736}" type="parTrans" cxnId="{3AAB74C6-8563-4B60-9EC6-8D2A6A1A1C53}">
      <dgm:prSet/>
      <dgm:spPr/>
      <dgm:t>
        <a:bodyPr/>
        <a:lstStyle/>
        <a:p>
          <a:endParaRPr lang="en-US"/>
        </a:p>
      </dgm:t>
    </dgm:pt>
    <dgm:pt modelId="{BBBADE96-03A0-4C60-ABDC-A98074F187C7}" type="sibTrans" cxnId="{3AAB74C6-8563-4B60-9EC6-8D2A6A1A1C53}">
      <dgm:prSet/>
      <dgm:spPr/>
      <dgm:t>
        <a:bodyPr/>
        <a:lstStyle/>
        <a:p>
          <a:endParaRPr lang="en-US"/>
        </a:p>
      </dgm:t>
    </dgm:pt>
    <dgm:pt modelId="{0F100F0B-4519-448E-9620-8B8A99CE3325}">
      <dgm:prSet/>
      <dgm:spPr/>
      <dgm:t>
        <a:bodyPr/>
        <a:lstStyle/>
        <a:p>
          <a:pPr>
            <a:defRPr cap="all"/>
          </a:pPr>
          <a:r>
            <a:rPr lang="en-GB"/>
            <a:t>Learn</a:t>
          </a:r>
          <a:endParaRPr lang="en-US"/>
        </a:p>
      </dgm:t>
    </dgm:pt>
    <dgm:pt modelId="{C60B2EBA-3094-48A6-99C5-91DE9904485E}" type="parTrans" cxnId="{9D264960-EE9C-42CF-BD5B-00C9383AC51C}">
      <dgm:prSet/>
      <dgm:spPr/>
      <dgm:t>
        <a:bodyPr/>
        <a:lstStyle/>
        <a:p>
          <a:endParaRPr lang="en-US"/>
        </a:p>
      </dgm:t>
    </dgm:pt>
    <dgm:pt modelId="{D9F52FA2-7AE6-496A-AE8E-BE14ECEA68BD}" type="sibTrans" cxnId="{9D264960-EE9C-42CF-BD5B-00C9383AC51C}">
      <dgm:prSet/>
      <dgm:spPr/>
      <dgm:t>
        <a:bodyPr/>
        <a:lstStyle/>
        <a:p>
          <a:endParaRPr lang="en-US"/>
        </a:p>
      </dgm:t>
    </dgm:pt>
    <dgm:pt modelId="{C7E28659-E897-475E-B590-48FE45EE975D}">
      <dgm:prSet/>
      <dgm:spPr/>
      <dgm:t>
        <a:bodyPr/>
        <a:lstStyle/>
        <a:p>
          <a:pPr>
            <a:defRPr cap="all"/>
          </a:pPr>
          <a:r>
            <a:rPr lang="en-GB"/>
            <a:t>Celebrate</a:t>
          </a:r>
          <a:endParaRPr lang="en-US"/>
        </a:p>
      </dgm:t>
    </dgm:pt>
    <dgm:pt modelId="{930E398C-7550-42E5-8B97-A07F0FFB866A}" type="parTrans" cxnId="{82E21938-DEEC-4AE7-A1F1-4A15D26BFCC0}">
      <dgm:prSet/>
      <dgm:spPr/>
      <dgm:t>
        <a:bodyPr/>
        <a:lstStyle/>
        <a:p>
          <a:endParaRPr lang="en-US"/>
        </a:p>
      </dgm:t>
    </dgm:pt>
    <dgm:pt modelId="{4615C4BF-AFC1-4C1C-9580-AB86B310664F}" type="sibTrans" cxnId="{82E21938-DEEC-4AE7-A1F1-4A15D26BFCC0}">
      <dgm:prSet/>
      <dgm:spPr/>
      <dgm:t>
        <a:bodyPr/>
        <a:lstStyle/>
        <a:p>
          <a:endParaRPr lang="en-US"/>
        </a:p>
      </dgm:t>
    </dgm:pt>
    <dgm:pt modelId="{DAC56955-510A-4370-A479-E7B592F6ECD8}">
      <dgm:prSet/>
      <dgm:spPr/>
      <dgm:t>
        <a:bodyPr/>
        <a:lstStyle/>
        <a:p>
          <a:pPr>
            <a:defRPr cap="all"/>
          </a:pPr>
          <a:r>
            <a:rPr lang="en-GB"/>
            <a:t>Build capabilities</a:t>
          </a:r>
          <a:endParaRPr lang="en-US"/>
        </a:p>
      </dgm:t>
    </dgm:pt>
    <dgm:pt modelId="{8FDC747A-AF29-463D-B8AF-89E71983AF98}" type="parTrans" cxnId="{D8CD66C5-3CF0-4E92-81E6-0E783D3D1145}">
      <dgm:prSet/>
      <dgm:spPr/>
      <dgm:t>
        <a:bodyPr/>
        <a:lstStyle/>
        <a:p>
          <a:endParaRPr lang="en-US"/>
        </a:p>
      </dgm:t>
    </dgm:pt>
    <dgm:pt modelId="{78B938E7-DFCC-4307-8A11-5D2928CC4352}" type="sibTrans" cxnId="{D8CD66C5-3CF0-4E92-81E6-0E783D3D1145}">
      <dgm:prSet/>
      <dgm:spPr/>
      <dgm:t>
        <a:bodyPr/>
        <a:lstStyle/>
        <a:p>
          <a:endParaRPr lang="en-US"/>
        </a:p>
      </dgm:t>
    </dgm:pt>
    <dgm:pt modelId="{3E270F74-6122-4B34-94F3-8099BA738880}">
      <dgm:prSet/>
      <dgm:spPr/>
      <dgm:t>
        <a:bodyPr/>
        <a:lstStyle/>
        <a:p>
          <a:pPr>
            <a:defRPr cap="all"/>
          </a:pPr>
          <a:r>
            <a:rPr lang="en-GB"/>
            <a:t>Flexible structures</a:t>
          </a:r>
          <a:endParaRPr lang="en-US"/>
        </a:p>
      </dgm:t>
    </dgm:pt>
    <dgm:pt modelId="{DFFD35D5-00EF-4CEC-BC3B-68397BC68EBA}" type="parTrans" cxnId="{AA86F1FF-BDD4-4A9D-AE0E-0FFDBC4BBA8C}">
      <dgm:prSet/>
      <dgm:spPr/>
      <dgm:t>
        <a:bodyPr/>
        <a:lstStyle/>
        <a:p>
          <a:endParaRPr lang="en-US"/>
        </a:p>
      </dgm:t>
    </dgm:pt>
    <dgm:pt modelId="{D02480BF-80A6-402A-B510-9C823694EE08}" type="sibTrans" cxnId="{AA86F1FF-BDD4-4A9D-AE0E-0FFDBC4BBA8C}">
      <dgm:prSet/>
      <dgm:spPr/>
      <dgm:t>
        <a:bodyPr/>
        <a:lstStyle/>
        <a:p>
          <a:endParaRPr lang="en-US"/>
        </a:p>
      </dgm:t>
    </dgm:pt>
    <dgm:pt modelId="{B8643F0C-9341-415C-BA78-E68A194BA562}" type="pres">
      <dgm:prSet presAssocID="{F2417962-308F-408C-8876-934582F0973D}" presName="root" presStyleCnt="0">
        <dgm:presLayoutVars>
          <dgm:dir/>
          <dgm:resizeHandles val="exact"/>
        </dgm:presLayoutVars>
      </dgm:prSet>
      <dgm:spPr/>
    </dgm:pt>
    <dgm:pt modelId="{6A5024D9-C921-4FD5-A54F-315C4BC71AE8}" type="pres">
      <dgm:prSet presAssocID="{E6445373-FA49-42EE-BF2E-EB35058B59D4}" presName="compNode" presStyleCnt="0"/>
      <dgm:spPr/>
    </dgm:pt>
    <dgm:pt modelId="{3873BE23-63E1-4A09-A55D-A30CB4A3C2A9}" type="pres">
      <dgm:prSet presAssocID="{E6445373-FA49-42EE-BF2E-EB35058B59D4}" presName="iconBgRect" presStyleLbl="bgShp" presStyleIdx="0" presStyleCnt="8"/>
      <dgm:spPr>
        <a:prstGeom prst="round2DiagRect">
          <a:avLst>
            <a:gd name="adj1" fmla="val 29727"/>
            <a:gd name="adj2" fmla="val 0"/>
          </a:avLst>
        </a:prstGeom>
      </dgm:spPr>
    </dgm:pt>
    <dgm:pt modelId="{08521E05-A535-422A-A8BC-A54E5E91530A}" type="pres">
      <dgm:prSet presAssocID="{E6445373-FA49-42EE-BF2E-EB35058B59D4}"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st"/>
        </a:ext>
      </dgm:extLst>
    </dgm:pt>
    <dgm:pt modelId="{ADD53634-1495-4A39-8180-B06BA8DB16AF}" type="pres">
      <dgm:prSet presAssocID="{E6445373-FA49-42EE-BF2E-EB35058B59D4}" presName="spaceRect" presStyleCnt="0"/>
      <dgm:spPr/>
    </dgm:pt>
    <dgm:pt modelId="{C3602A51-7D0B-486F-BC8C-4F032ACDC124}" type="pres">
      <dgm:prSet presAssocID="{E6445373-FA49-42EE-BF2E-EB35058B59D4}" presName="textRect" presStyleLbl="revTx" presStyleIdx="0" presStyleCnt="8">
        <dgm:presLayoutVars>
          <dgm:chMax val="1"/>
          <dgm:chPref val="1"/>
        </dgm:presLayoutVars>
      </dgm:prSet>
      <dgm:spPr/>
    </dgm:pt>
    <dgm:pt modelId="{B981F1AC-F387-4121-9E34-59808FAA8CC6}" type="pres">
      <dgm:prSet presAssocID="{C8BC9F08-6A16-4C00-B92A-6EF30E9096F8}" presName="sibTrans" presStyleCnt="0"/>
      <dgm:spPr/>
    </dgm:pt>
    <dgm:pt modelId="{1716F0C5-2570-4356-8DEA-9F45576B5B58}" type="pres">
      <dgm:prSet presAssocID="{D73FA35A-CEFA-4BA9-BB3B-831DFAD88517}" presName="compNode" presStyleCnt="0"/>
      <dgm:spPr/>
    </dgm:pt>
    <dgm:pt modelId="{434525C1-183D-47E3-8D90-21FF635ED349}" type="pres">
      <dgm:prSet presAssocID="{D73FA35A-CEFA-4BA9-BB3B-831DFAD88517}" presName="iconBgRect" presStyleLbl="bgShp" presStyleIdx="1" presStyleCnt="8"/>
      <dgm:spPr>
        <a:prstGeom prst="round2DiagRect">
          <a:avLst>
            <a:gd name="adj1" fmla="val 29727"/>
            <a:gd name="adj2" fmla="val 0"/>
          </a:avLst>
        </a:prstGeom>
      </dgm:spPr>
    </dgm:pt>
    <dgm:pt modelId="{80165A0C-4828-43F4-973E-6B65D462E2C3}" type="pres">
      <dgm:prSet presAssocID="{D73FA35A-CEFA-4BA9-BB3B-831DFAD8851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1AF90C67-7B34-4DE0-AE47-7D1FFC0459DD}" type="pres">
      <dgm:prSet presAssocID="{D73FA35A-CEFA-4BA9-BB3B-831DFAD88517}" presName="spaceRect" presStyleCnt="0"/>
      <dgm:spPr/>
    </dgm:pt>
    <dgm:pt modelId="{1B710778-24D7-4CF3-A00A-1AEE5F762C32}" type="pres">
      <dgm:prSet presAssocID="{D73FA35A-CEFA-4BA9-BB3B-831DFAD88517}" presName="textRect" presStyleLbl="revTx" presStyleIdx="1" presStyleCnt="8">
        <dgm:presLayoutVars>
          <dgm:chMax val="1"/>
          <dgm:chPref val="1"/>
        </dgm:presLayoutVars>
      </dgm:prSet>
      <dgm:spPr/>
    </dgm:pt>
    <dgm:pt modelId="{37D6830A-67BA-44D0-95D8-BA206D927E1A}" type="pres">
      <dgm:prSet presAssocID="{A34ACD8B-0CDA-4F60-BB46-DAC52F592979}" presName="sibTrans" presStyleCnt="0"/>
      <dgm:spPr/>
    </dgm:pt>
    <dgm:pt modelId="{FA16E6CC-D678-409A-9787-F6E325B59026}" type="pres">
      <dgm:prSet presAssocID="{544CF5CE-CEF7-47EF-B913-09DC8ACE466E}" presName="compNode" presStyleCnt="0"/>
      <dgm:spPr/>
    </dgm:pt>
    <dgm:pt modelId="{2D9922B3-3E81-4C62-9388-5174F4F5364B}" type="pres">
      <dgm:prSet presAssocID="{544CF5CE-CEF7-47EF-B913-09DC8ACE466E}" presName="iconBgRect" presStyleLbl="bgShp" presStyleIdx="2" presStyleCnt="8"/>
      <dgm:spPr>
        <a:prstGeom prst="round2DiagRect">
          <a:avLst>
            <a:gd name="adj1" fmla="val 29727"/>
            <a:gd name="adj2" fmla="val 0"/>
          </a:avLst>
        </a:prstGeom>
      </dgm:spPr>
    </dgm:pt>
    <dgm:pt modelId="{ACE0A6FF-AF91-462D-A1B5-091237C6EE77}" type="pres">
      <dgm:prSet presAssocID="{544CF5CE-CEF7-47EF-B913-09DC8ACE466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phone"/>
        </a:ext>
      </dgm:extLst>
    </dgm:pt>
    <dgm:pt modelId="{DCD3608B-E314-4CD5-B7EC-A41451AEF324}" type="pres">
      <dgm:prSet presAssocID="{544CF5CE-CEF7-47EF-B913-09DC8ACE466E}" presName="spaceRect" presStyleCnt="0"/>
      <dgm:spPr/>
    </dgm:pt>
    <dgm:pt modelId="{930687FB-F392-4F51-B632-F96F02D0A732}" type="pres">
      <dgm:prSet presAssocID="{544CF5CE-CEF7-47EF-B913-09DC8ACE466E}" presName="textRect" presStyleLbl="revTx" presStyleIdx="2" presStyleCnt="8">
        <dgm:presLayoutVars>
          <dgm:chMax val="1"/>
          <dgm:chPref val="1"/>
        </dgm:presLayoutVars>
      </dgm:prSet>
      <dgm:spPr/>
    </dgm:pt>
    <dgm:pt modelId="{833EF02D-BD4A-4CD0-8E72-48ED528B09AD}" type="pres">
      <dgm:prSet presAssocID="{80F55279-6B84-47FC-A7AF-8E7BD6B1FE1C}" presName="sibTrans" presStyleCnt="0"/>
      <dgm:spPr/>
    </dgm:pt>
    <dgm:pt modelId="{E17AC7E3-409C-462F-95D9-9D1D0BDF8657}" type="pres">
      <dgm:prSet presAssocID="{A9FF48D2-759D-47EF-B8D5-DC20DA5015C1}" presName="compNode" presStyleCnt="0"/>
      <dgm:spPr/>
    </dgm:pt>
    <dgm:pt modelId="{22BB5A94-5945-4A3A-9612-5DF737E2EFCD}" type="pres">
      <dgm:prSet presAssocID="{A9FF48D2-759D-47EF-B8D5-DC20DA5015C1}" presName="iconBgRect" presStyleLbl="bgShp" presStyleIdx="3" presStyleCnt="8"/>
      <dgm:spPr>
        <a:prstGeom prst="round2DiagRect">
          <a:avLst>
            <a:gd name="adj1" fmla="val 29727"/>
            <a:gd name="adj2" fmla="val 0"/>
          </a:avLst>
        </a:prstGeom>
      </dgm:spPr>
    </dgm:pt>
    <dgm:pt modelId="{D1470373-8E2B-459A-86EF-9A2E3636D71A}" type="pres">
      <dgm:prSet presAssocID="{A9FF48D2-759D-47EF-B8D5-DC20DA5015C1}"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BF4B9960-4FB4-487B-ABA3-659379B98680}" type="pres">
      <dgm:prSet presAssocID="{A9FF48D2-759D-47EF-B8D5-DC20DA5015C1}" presName="spaceRect" presStyleCnt="0"/>
      <dgm:spPr/>
    </dgm:pt>
    <dgm:pt modelId="{AC6F9938-FD5D-47F9-9864-DAB3D03EAAFE}" type="pres">
      <dgm:prSet presAssocID="{A9FF48D2-759D-47EF-B8D5-DC20DA5015C1}" presName="textRect" presStyleLbl="revTx" presStyleIdx="3" presStyleCnt="8">
        <dgm:presLayoutVars>
          <dgm:chMax val="1"/>
          <dgm:chPref val="1"/>
        </dgm:presLayoutVars>
      </dgm:prSet>
      <dgm:spPr/>
    </dgm:pt>
    <dgm:pt modelId="{E43574BE-3910-493F-AE88-F5066B73456A}" type="pres">
      <dgm:prSet presAssocID="{BBBADE96-03A0-4C60-ABDC-A98074F187C7}" presName="sibTrans" presStyleCnt="0"/>
      <dgm:spPr/>
    </dgm:pt>
    <dgm:pt modelId="{A23ED260-8F18-40E4-9C95-278E9FFF24F6}" type="pres">
      <dgm:prSet presAssocID="{0F100F0B-4519-448E-9620-8B8A99CE3325}" presName="compNode" presStyleCnt="0"/>
      <dgm:spPr/>
    </dgm:pt>
    <dgm:pt modelId="{7CDEB09A-CBD1-4284-A450-CCB90C71E90F}" type="pres">
      <dgm:prSet presAssocID="{0F100F0B-4519-448E-9620-8B8A99CE3325}" presName="iconBgRect" presStyleLbl="bgShp" presStyleIdx="4" presStyleCnt="8"/>
      <dgm:spPr>
        <a:prstGeom prst="round2DiagRect">
          <a:avLst>
            <a:gd name="adj1" fmla="val 29727"/>
            <a:gd name="adj2" fmla="val 0"/>
          </a:avLst>
        </a:prstGeom>
      </dgm:spPr>
    </dgm:pt>
    <dgm:pt modelId="{8F7C518F-9369-42BD-8633-1C71A4F0949D}" type="pres">
      <dgm:prSet presAssocID="{0F100F0B-4519-448E-9620-8B8A99CE332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Book"/>
        </a:ext>
      </dgm:extLst>
    </dgm:pt>
    <dgm:pt modelId="{8DB9BA37-025E-499E-B484-9D72AEA04F48}" type="pres">
      <dgm:prSet presAssocID="{0F100F0B-4519-448E-9620-8B8A99CE3325}" presName="spaceRect" presStyleCnt="0"/>
      <dgm:spPr/>
    </dgm:pt>
    <dgm:pt modelId="{5BAC62BD-5C49-464E-A4FB-1E4C6C4F6413}" type="pres">
      <dgm:prSet presAssocID="{0F100F0B-4519-448E-9620-8B8A99CE3325}" presName="textRect" presStyleLbl="revTx" presStyleIdx="4" presStyleCnt="8">
        <dgm:presLayoutVars>
          <dgm:chMax val="1"/>
          <dgm:chPref val="1"/>
        </dgm:presLayoutVars>
      </dgm:prSet>
      <dgm:spPr/>
    </dgm:pt>
    <dgm:pt modelId="{ABA007AD-A227-40BE-A59B-F55A02EF9BD9}" type="pres">
      <dgm:prSet presAssocID="{D9F52FA2-7AE6-496A-AE8E-BE14ECEA68BD}" presName="sibTrans" presStyleCnt="0"/>
      <dgm:spPr/>
    </dgm:pt>
    <dgm:pt modelId="{0EA3772B-150B-401A-B694-91B79308FE0A}" type="pres">
      <dgm:prSet presAssocID="{C7E28659-E897-475E-B590-48FE45EE975D}" presName="compNode" presStyleCnt="0"/>
      <dgm:spPr/>
    </dgm:pt>
    <dgm:pt modelId="{C0C538D6-56C0-47BD-9BE9-12E8D5D0ABA1}" type="pres">
      <dgm:prSet presAssocID="{C7E28659-E897-475E-B590-48FE45EE975D}" presName="iconBgRect" presStyleLbl="bgShp" presStyleIdx="5" presStyleCnt="8"/>
      <dgm:spPr>
        <a:prstGeom prst="round2DiagRect">
          <a:avLst>
            <a:gd name="adj1" fmla="val 29727"/>
            <a:gd name="adj2" fmla="val 0"/>
          </a:avLst>
        </a:prstGeom>
      </dgm:spPr>
    </dgm:pt>
    <dgm:pt modelId="{76A0D385-1FA8-4749-B46C-124833C197B0}" type="pres">
      <dgm:prSet presAssocID="{C7E28659-E897-475E-B590-48FE45EE975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reworks"/>
        </a:ext>
      </dgm:extLst>
    </dgm:pt>
    <dgm:pt modelId="{2EE81F11-AA72-485B-9498-4CE8FB2CF1C9}" type="pres">
      <dgm:prSet presAssocID="{C7E28659-E897-475E-B590-48FE45EE975D}" presName="spaceRect" presStyleCnt="0"/>
      <dgm:spPr/>
    </dgm:pt>
    <dgm:pt modelId="{07E48575-D37C-4170-800D-4C3C002DB190}" type="pres">
      <dgm:prSet presAssocID="{C7E28659-E897-475E-B590-48FE45EE975D}" presName="textRect" presStyleLbl="revTx" presStyleIdx="5" presStyleCnt="8">
        <dgm:presLayoutVars>
          <dgm:chMax val="1"/>
          <dgm:chPref val="1"/>
        </dgm:presLayoutVars>
      </dgm:prSet>
      <dgm:spPr/>
    </dgm:pt>
    <dgm:pt modelId="{ACDA1700-20A4-42AD-BDD4-678815435C53}" type="pres">
      <dgm:prSet presAssocID="{4615C4BF-AFC1-4C1C-9580-AB86B310664F}" presName="sibTrans" presStyleCnt="0"/>
      <dgm:spPr/>
    </dgm:pt>
    <dgm:pt modelId="{AD0F959C-E9FD-4650-8B7C-4EBD570A2D7E}" type="pres">
      <dgm:prSet presAssocID="{DAC56955-510A-4370-A479-E7B592F6ECD8}" presName="compNode" presStyleCnt="0"/>
      <dgm:spPr/>
    </dgm:pt>
    <dgm:pt modelId="{8A815EAB-C204-4629-A9D3-8D8C2715C580}" type="pres">
      <dgm:prSet presAssocID="{DAC56955-510A-4370-A479-E7B592F6ECD8}" presName="iconBgRect" presStyleLbl="bgShp" presStyleIdx="6" presStyleCnt="8"/>
      <dgm:spPr>
        <a:prstGeom prst="round2DiagRect">
          <a:avLst>
            <a:gd name="adj1" fmla="val 29727"/>
            <a:gd name="adj2" fmla="val 0"/>
          </a:avLst>
        </a:prstGeom>
      </dgm:spPr>
    </dgm:pt>
    <dgm:pt modelId="{C008BBC0-6B8C-4BE5-86AB-75DC758D04C8}" type="pres">
      <dgm:prSet presAssocID="{DAC56955-510A-4370-A479-E7B592F6ECD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ears"/>
        </a:ext>
      </dgm:extLst>
    </dgm:pt>
    <dgm:pt modelId="{FCBF40A7-F823-49DA-A1E9-1CB547861322}" type="pres">
      <dgm:prSet presAssocID="{DAC56955-510A-4370-A479-E7B592F6ECD8}" presName="spaceRect" presStyleCnt="0"/>
      <dgm:spPr/>
    </dgm:pt>
    <dgm:pt modelId="{04452C06-B9AD-4777-9185-5F0D2B8C18F1}" type="pres">
      <dgm:prSet presAssocID="{DAC56955-510A-4370-A479-E7B592F6ECD8}" presName="textRect" presStyleLbl="revTx" presStyleIdx="6" presStyleCnt="8">
        <dgm:presLayoutVars>
          <dgm:chMax val="1"/>
          <dgm:chPref val="1"/>
        </dgm:presLayoutVars>
      </dgm:prSet>
      <dgm:spPr/>
    </dgm:pt>
    <dgm:pt modelId="{112D2E6A-A175-4654-8E1F-63E872906E4A}" type="pres">
      <dgm:prSet presAssocID="{78B938E7-DFCC-4307-8A11-5D2928CC4352}" presName="sibTrans" presStyleCnt="0"/>
      <dgm:spPr/>
    </dgm:pt>
    <dgm:pt modelId="{B67E7C06-251B-4DCA-932C-52FF730F72C1}" type="pres">
      <dgm:prSet presAssocID="{3E270F74-6122-4B34-94F3-8099BA738880}" presName="compNode" presStyleCnt="0"/>
      <dgm:spPr/>
    </dgm:pt>
    <dgm:pt modelId="{0B6B89CC-6187-423C-8866-4A917656534B}" type="pres">
      <dgm:prSet presAssocID="{3E270F74-6122-4B34-94F3-8099BA738880}" presName="iconBgRect" presStyleLbl="bgShp" presStyleIdx="7" presStyleCnt="8"/>
      <dgm:spPr>
        <a:prstGeom prst="round2DiagRect">
          <a:avLst>
            <a:gd name="adj1" fmla="val 29727"/>
            <a:gd name="adj2" fmla="val 0"/>
          </a:avLst>
        </a:prstGeom>
      </dgm:spPr>
    </dgm:pt>
    <dgm:pt modelId="{673EDE94-BEC1-4D39-BFBF-D86C975E05A5}" type="pres">
      <dgm:prSet presAssocID="{3E270F74-6122-4B34-94F3-8099BA73888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F2757178-719D-446C-A0E3-9FEEF8EEC3C8}" type="pres">
      <dgm:prSet presAssocID="{3E270F74-6122-4B34-94F3-8099BA738880}" presName="spaceRect" presStyleCnt="0"/>
      <dgm:spPr/>
    </dgm:pt>
    <dgm:pt modelId="{5DFA35B3-9F5D-4289-845A-243BBC18C075}" type="pres">
      <dgm:prSet presAssocID="{3E270F74-6122-4B34-94F3-8099BA738880}" presName="textRect" presStyleLbl="revTx" presStyleIdx="7" presStyleCnt="8">
        <dgm:presLayoutVars>
          <dgm:chMax val="1"/>
          <dgm:chPref val="1"/>
        </dgm:presLayoutVars>
      </dgm:prSet>
      <dgm:spPr/>
    </dgm:pt>
  </dgm:ptLst>
  <dgm:cxnLst>
    <dgm:cxn modelId="{E8CF7E0B-F4EC-4FFA-9DA1-40978B4DB0A5}" type="presOf" srcId="{C7E28659-E897-475E-B590-48FE45EE975D}" destId="{07E48575-D37C-4170-800D-4C3C002DB190}" srcOrd="0" destOrd="0" presId="urn:microsoft.com/office/officeart/2018/5/layout/IconLeafLabelList"/>
    <dgm:cxn modelId="{3D564F10-1CE7-47BD-A483-2F76349EA09E}" type="presOf" srcId="{0F100F0B-4519-448E-9620-8B8A99CE3325}" destId="{5BAC62BD-5C49-464E-A4FB-1E4C6C4F6413}" srcOrd="0" destOrd="0" presId="urn:microsoft.com/office/officeart/2018/5/layout/IconLeafLabelList"/>
    <dgm:cxn modelId="{B3EF9520-2601-4A6B-B336-17D082015F94}" type="presOf" srcId="{DAC56955-510A-4370-A479-E7B592F6ECD8}" destId="{04452C06-B9AD-4777-9185-5F0D2B8C18F1}" srcOrd="0" destOrd="0" presId="urn:microsoft.com/office/officeart/2018/5/layout/IconLeafLabelList"/>
    <dgm:cxn modelId="{9B626126-0766-4F02-8252-39D61B7E55C5}" type="presOf" srcId="{A9FF48D2-759D-47EF-B8D5-DC20DA5015C1}" destId="{AC6F9938-FD5D-47F9-9864-DAB3D03EAAFE}" srcOrd="0" destOrd="0" presId="urn:microsoft.com/office/officeart/2018/5/layout/IconLeafLabelList"/>
    <dgm:cxn modelId="{82E21938-DEEC-4AE7-A1F1-4A15D26BFCC0}" srcId="{F2417962-308F-408C-8876-934582F0973D}" destId="{C7E28659-E897-475E-B590-48FE45EE975D}" srcOrd="5" destOrd="0" parTransId="{930E398C-7550-42E5-8B97-A07F0FFB866A}" sibTransId="{4615C4BF-AFC1-4C1C-9580-AB86B310664F}"/>
    <dgm:cxn modelId="{9D264960-EE9C-42CF-BD5B-00C9383AC51C}" srcId="{F2417962-308F-408C-8876-934582F0973D}" destId="{0F100F0B-4519-448E-9620-8B8A99CE3325}" srcOrd="4" destOrd="0" parTransId="{C60B2EBA-3094-48A6-99C5-91DE9904485E}" sibTransId="{D9F52FA2-7AE6-496A-AE8E-BE14ECEA68BD}"/>
    <dgm:cxn modelId="{6A0B6B61-6696-4C2D-980A-31EDE9DA3593}" srcId="{F2417962-308F-408C-8876-934582F0973D}" destId="{E6445373-FA49-42EE-BF2E-EB35058B59D4}" srcOrd="0" destOrd="0" parTransId="{04CA45D0-95A0-4698-B138-EFC0E2B89506}" sibTransId="{C8BC9F08-6A16-4C00-B92A-6EF30E9096F8}"/>
    <dgm:cxn modelId="{D7B11A63-1D22-4DE4-A168-9A227C9B2903}" type="presOf" srcId="{F2417962-308F-408C-8876-934582F0973D}" destId="{B8643F0C-9341-415C-BA78-E68A194BA562}" srcOrd="0" destOrd="0" presId="urn:microsoft.com/office/officeart/2018/5/layout/IconLeafLabelList"/>
    <dgm:cxn modelId="{045C4FA6-0290-4A7E-B7B1-332127FF33B5}" srcId="{F2417962-308F-408C-8876-934582F0973D}" destId="{544CF5CE-CEF7-47EF-B913-09DC8ACE466E}" srcOrd="2" destOrd="0" parTransId="{A7B24E3E-2313-478A-9EE5-91A6E9E3EDC5}" sibTransId="{80F55279-6B84-47FC-A7AF-8E7BD6B1FE1C}"/>
    <dgm:cxn modelId="{D2793BBF-FC7B-462F-8F2E-FAABA2876648}" type="presOf" srcId="{E6445373-FA49-42EE-BF2E-EB35058B59D4}" destId="{C3602A51-7D0B-486F-BC8C-4F032ACDC124}" srcOrd="0" destOrd="0" presId="urn:microsoft.com/office/officeart/2018/5/layout/IconLeafLabelList"/>
    <dgm:cxn modelId="{D8CD66C5-3CF0-4E92-81E6-0E783D3D1145}" srcId="{F2417962-308F-408C-8876-934582F0973D}" destId="{DAC56955-510A-4370-A479-E7B592F6ECD8}" srcOrd="6" destOrd="0" parTransId="{8FDC747A-AF29-463D-B8AF-89E71983AF98}" sibTransId="{78B938E7-DFCC-4307-8A11-5D2928CC4352}"/>
    <dgm:cxn modelId="{3AAB74C6-8563-4B60-9EC6-8D2A6A1A1C53}" srcId="{F2417962-308F-408C-8876-934582F0973D}" destId="{A9FF48D2-759D-47EF-B8D5-DC20DA5015C1}" srcOrd="3" destOrd="0" parTransId="{A4153A65-4A2F-43F9-A173-D8981CAAF736}" sibTransId="{BBBADE96-03A0-4C60-ABDC-A98074F187C7}"/>
    <dgm:cxn modelId="{F0F5F0E3-CCAB-466F-8D64-420D1A54C7C2}" srcId="{F2417962-308F-408C-8876-934582F0973D}" destId="{D73FA35A-CEFA-4BA9-BB3B-831DFAD88517}" srcOrd="1" destOrd="0" parTransId="{941CBF92-6EFE-4A2B-AC22-58449CF4354A}" sibTransId="{A34ACD8B-0CDA-4F60-BB46-DAC52F592979}"/>
    <dgm:cxn modelId="{C6DA88F3-9D2B-42C6-BA6A-C4E794B7C622}" type="presOf" srcId="{3E270F74-6122-4B34-94F3-8099BA738880}" destId="{5DFA35B3-9F5D-4289-845A-243BBC18C075}" srcOrd="0" destOrd="0" presId="urn:microsoft.com/office/officeart/2018/5/layout/IconLeafLabelList"/>
    <dgm:cxn modelId="{64FB04F8-045E-4003-85E9-F8D4F806F095}" type="presOf" srcId="{544CF5CE-CEF7-47EF-B913-09DC8ACE466E}" destId="{930687FB-F392-4F51-B632-F96F02D0A732}" srcOrd="0" destOrd="0" presId="urn:microsoft.com/office/officeart/2018/5/layout/IconLeafLabelList"/>
    <dgm:cxn modelId="{864F91FB-8606-4F9C-9D00-DEA6BD988830}" type="presOf" srcId="{D73FA35A-CEFA-4BA9-BB3B-831DFAD88517}" destId="{1B710778-24D7-4CF3-A00A-1AEE5F762C32}" srcOrd="0" destOrd="0" presId="urn:microsoft.com/office/officeart/2018/5/layout/IconLeafLabelList"/>
    <dgm:cxn modelId="{AA86F1FF-BDD4-4A9D-AE0E-0FFDBC4BBA8C}" srcId="{F2417962-308F-408C-8876-934582F0973D}" destId="{3E270F74-6122-4B34-94F3-8099BA738880}" srcOrd="7" destOrd="0" parTransId="{DFFD35D5-00EF-4CEC-BC3B-68397BC68EBA}" sibTransId="{D02480BF-80A6-402A-B510-9C823694EE08}"/>
    <dgm:cxn modelId="{D83C64DD-F9C1-42D6-BE85-5F6B3C1DB17E}" type="presParOf" srcId="{B8643F0C-9341-415C-BA78-E68A194BA562}" destId="{6A5024D9-C921-4FD5-A54F-315C4BC71AE8}" srcOrd="0" destOrd="0" presId="urn:microsoft.com/office/officeart/2018/5/layout/IconLeafLabelList"/>
    <dgm:cxn modelId="{5152A10D-8CB5-4260-B245-66E2C2C6BC08}" type="presParOf" srcId="{6A5024D9-C921-4FD5-A54F-315C4BC71AE8}" destId="{3873BE23-63E1-4A09-A55D-A30CB4A3C2A9}" srcOrd="0" destOrd="0" presId="urn:microsoft.com/office/officeart/2018/5/layout/IconLeafLabelList"/>
    <dgm:cxn modelId="{88C8A98A-B8D7-41D3-A2C7-FC358C2993BD}" type="presParOf" srcId="{6A5024D9-C921-4FD5-A54F-315C4BC71AE8}" destId="{08521E05-A535-422A-A8BC-A54E5E91530A}" srcOrd="1" destOrd="0" presId="urn:microsoft.com/office/officeart/2018/5/layout/IconLeafLabelList"/>
    <dgm:cxn modelId="{18E07B84-3A3B-41AB-ACB5-CBB8F824DBB1}" type="presParOf" srcId="{6A5024D9-C921-4FD5-A54F-315C4BC71AE8}" destId="{ADD53634-1495-4A39-8180-B06BA8DB16AF}" srcOrd="2" destOrd="0" presId="urn:microsoft.com/office/officeart/2018/5/layout/IconLeafLabelList"/>
    <dgm:cxn modelId="{F70FAECF-740D-4C86-887E-6F7DD0B8F403}" type="presParOf" srcId="{6A5024D9-C921-4FD5-A54F-315C4BC71AE8}" destId="{C3602A51-7D0B-486F-BC8C-4F032ACDC124}" srcOrd="3" destOrd="0" presId="urn:microsoft.com/office/officeart/2018/5/layout/IconLeafLabelList"/>
    <dgm:cxn modelId="{33DDC596-9806-4A3D-88A2-4E97C86E741C}" type="presParOf" srcId="{B8643F0C-9341-415C-BA78-E68A194BA562}" destId="{B981F1AC-F387-4121-9E34-59808FAA8CC6}" srcOrd="1" destOrd="0" presId="urn:microsoft.com/office/officeart/2018/5/layout/IconLeafLabelList"/>
    <dgm:cxn modelId="{B710FD82-9888-49B8-BC6C-4A008E6F21CA}" type="presParOf" srcId="{B8643F0C-9341-415C-BA78-E68A194BA562}" destId="{1716F0C5-2570-4356-8DEA-9F45576B5B58}" srcOrd="2" destOrd="0" presId="urn:microsoft.com/office/officeart/2018/5/layout/IconLeafLabelList"/>
    <dgm:cxn modelId="{4315B6E9-C171-4F3B-8CB1-1B2E9B4CE050}" type="presParOf" srcId="{1716F0C5-2570-4356-8DEA-9F45576B5B58}" destId="{434525C1-183D-47E3-8D90-21FF635ED349}" srcOrd="0" destOrd="0" presId="urn:microsoft.com/office/officeart/2018/5/layout/IconLeafLabelList"/>
    <dgm:cxn modelId="{64C31186-D0B8-4003-90CA-75F67CCBD835}" type="presParOf" srcId="{1716F0C5-2570-4356-8DEA-9F45576B5B58}" destId="{80165A0C-4828-43F4-973E-6B65D462E2C3}" srcOrd="1" destOrd="0" presId="urn:microsoft.com/office/officeart/2018/5/layout/IconLeafLabelList"/>
    <dgm:cxn modelId="{CFA941ED-E2FC-4BA8-9325-1E765558731C}" type="presParOf" srcId="{1716F0C5-2570-4356-8DEA-9F45576B5B58}" destId="{1AF90C67-7B34-4DE0-AE47-7D1FFC0459DD}" srcOrd="2" destOrd="0" presId="urn:microsoft.com/office/officeart/2018/5/layout/IconLeafLabelList"/>
    <dgm:cxn modelId="{2578617E-5F6F-4766-8F12-9D6928FDF40E}" type="presParOf" srcId="{1716F0C5-2570-4356-8DEA-9F45576B5B58}" destId="{1B710778-24D7-4CF3-A00A-1AEE5F762C32}" srcOrd="3" destOrd="0" presId="urn:microsoft.com/office/officeart/2018/5/layout/IconLeafLabelList"/>
    <dgm:cxn modelId="{653D21F2-408B-4BCB-8E3E-F6335994FB16}" type="presParOf" srcId="{B8643F0C-9341-415C-BA78-E68A194BA562}" destId="{37D6830A-67BA-44D0-95D8-BA206D927E1A}" srcOrd="3" destOrd="0" presId="urn:microsoft.com/office/officeart/2018/5/layout/IconLeafLabelList"/>
    <dgm:cxn modelId="{3BE4916F-8337-4CFE-929E-F988D8971C1A}" type="presParOf" srcId="{B8643F0C-9341-415C-BA78-E68A194BA562}" destId="{FA16E6CC-D678-409A-9787-F6E325B59026}" srcOrd="4" destOrd="0" presId="urn:microsoft.com/office/officeart/2018/5/layout/IconLeafLabelList"/>
    <dgm:cxn modelId="{56F47CA5-F532-47E5-BDC4-E972F87C8E75}" type="presParOf" srcId="{FA16E6CC-D678-409A-9787-F6E325B59026}" destId="{2D9922B3-3E81-4C62-9388-5174F4F5364B}" srcOrd="0" destOrd="0" presId="urn:microsoft.com/office/officeart/2018/5/layout/IconLeafLabelList"/>
    <dgm:cxn modelId="{1AB68A24-E940-493C-98E1-944394A4560A}" type="presParOf" srcId="{FA16E6CC-D678-409A-9787-F6E325B59026}" destId="{ACE0A6FF-AF91-462D-A1B5-091237C6EE77}" srcOrd="1" destOrd="0" presId="urn:microsoft.com/office/officeart/2018/5/layout/IconLeafLabelList"/>
    <dgm:cxn modelId="{51F69F3D-8132-48FF-AC51-96A526920884}" type="presParOf" srcId="{FA16E6CC-D678-409A-9787-F6E325B59026}" destId="{DCD3608B-E314-4CD5-B7EC-A41451AEF324}" srcOrd="2" destOrd="0" presId="urn:microsoft.com/office/officeart/2018/5/layout/IconLeafLabelList"/>
    <dgm:cxn modelId="{19BED7D3-61D9-4637-83B2-2A45A164095C}" type="presParOf" srcId="{FA16E6CC-D678-409A-9787-F6E325B59026}" destId="{930687FB-F392-4F51-B632-F96F02D0A732}" srcOrd="3" destOrd="0" presId="urn:microsoft.com/office/officeart/2018/5/layout/IconLeafLabelList"/>
    <dgm:cxn modelId="{9D63A077-B658-4F72-9534-CD414FBC5AF8}" type="presParOf" srcId="{B8643F0C-9341-415C-BA78-E68A194BA562}" destId="{833EF02D-BD4A-4CD0-8E72-48ED528B09AD}" srcOrd="5" destOrd="0" presId="urn:microsoft.com/office/officeart/2018/5/layout/IconLeafLabelList"/>
    <dgm:cxn modelId="{9675FB6B-A8F7-4C1F-A1C5-EF236C498E8B}" type="presParOf" srcId="{B8643F0C-9341-415C-BA78-E68A194BA562}" destId="{E17AC7E3-409C-462F-95D9-9D1D0BDF8657}" srcOrd="6" destOrd="0" presId="urn:microsoft.com/office/officeart/2018/5/layout/IconLeafLabelList"/>
    <dgm:cxn modelId="{C12EBE24-7D10-437D-BFB8-46322EF737A6}" type="presParOf" srcId="{E17AC7E3-409C-462F-95D9-9D1D0BDF8657}" destId="{22BB5A94-5945-4A3A-9612-5DF737E2EFCD}" srcOrd="0" destOrd="0" presId="urn:microsoft.com/office/officeart/2018/5/layout/IconLeafLabelList"/>
    <dgm:cxn modelId="{D13275FC-3FC5-4CFB-83D5-82755FCD87F8}" type="presParOf" srcId="{E17AC7E3-409C-462F-95D9-9D1D0BDF8657}" destId="{D1470373-8E2B-459A-86EF-9A2E3636D71A}" srcOrd="1" destOrd="0" presId="urn:microsoft.com/office/officeart/2018/5/layout/IconLeafLabelList"/>
    <dgm:cxn modelId="{5F50EFA5-CAFE-4117-875C-A296F566380A}" type="presParOf" srcId="{E17AC7E3-409C-462F-95D9-9D1D0BDF8657}" destId="{BF4B9960-4FB4-487B-ABA3-659379B98680}" srcOrd="2" destOrd="0" presId="urn:microsoft.com/office/officeart/2018/5/layout/IconLeafLabelList"/>
    <dgm:cxn modelId="{871C4096-C326-4E00-A497-2DC0B9C8EC21}" type="presParOf" srcId="{E17AC7E3-409C-462F-95D9-9D1D0BDF8657}" destId="{AC6F9938-FD5D-47F9-9864-DAB3D03EAAFE}" srcOrd="3" destOrd="0" presId="urn:microsoft.com/office/officeart/2018/5/layout/IconLeafLabelList"/>
    <dgm:cxn modelId="{91E3F033-D7DC-4B09-AE4B-C28F56E18CDD}" type="presParOf" srcId="{B8643F0C-9341-415C-BA78-E68A194BA562}" destId="{E43574BE-3910-493F-AE88-F5066B73456A}" srcOrd="7" destOrd="0" presId="urn:microsoft.com/office/officeart/2018/5/layout/IconLeafLabelList"/>
    <dgm:cxn modelId="{1D078A89-4C90-4A54-96D4-35FD8C88069E}" type="presParOf" srcId="{B8643F0C-9341-415C-BA78-E68A194BA562}" destId="{A23ED260-8F18-40E4-9C95-278E9FFF24F6}" srcOrd="8" destOrd="0" presId="urn:microsoft.com/office/officeart/2018/5/layout/IconLeafLabelList"/>
    <dgm:cxn modelId="{51783793-C706-45C0-A28B-BF42469BD313}" type="presParOf" srcId="{A23ED260-8F18-40E4-9C95-278E9FFF24F6}" destId="{7CDEB09A-CBD1-4284-A450-CCB90C71E90F}" srcOrd="0" destOrd="0" presId="urn:microsoft.com/office/officeart/2018/5/layout/IconLeafLabelList"/>
    <dgm:cxn modelId="{509DF66A-F71A-431E-89C6-1267F2DA2DF8}" type="presParOf" srcId="{A23ED260-8F18-40E4-9C95-278E9FFF24F6}" destId="{8F7C518F-9369-42BD-8633-1C71A4F0949D}" srcOrd="1" destOrd="0" presId="urn:microsoft.com/office/officeart/2018/5/layout/IconLeafLabelList"/>
    <dgm:cxn modelId="{BB0174DE-17F6-4BE9-89E4-9F33D4F1E55F}" type="presParOf" srcId="{A23ED260-8F18-40E4-9C95-278E9FFF24F6}" destId="{8DB9BA37-025E-499E-B484-9D72AEA04F48}" srcOrd="2" destOrd="0" presId="urn:microsoft.com/office/officeart/2018/5/layout/IconLeafLabelList"/>
    <dgm:cxn modelId="{D7B7B459-E88B-4673-9331-A23F3A6DFAF3}" type="presParOf" srcId="{A23ED260-8F18-40E4-9C95-278E9FFF24F6}" destId="{5BAC62BD-5C49-464E-A4FB-1E4C6C4F6413}" srcOrd="3" destOrd="0" presId="urn:microsoft.com/office/officeart/2018/5/layout/IconLeafLabelList"/>
    <dgm:cxn modelId="{8424DDED-BAF6-4159-95D1-7649D7CECBF2}" type="presParOf" srcId="{B8643F0C-9341-415C-BA78-E68A194BA562}" destId="{ABA007AD-A227-40BE-A59B-F55A02EF9BD9}" srcOrd="9" destOrd="0" presId="urn:microsoft.com/office/officeart/2018/5/layout/IconLeafLabelList"/>
    <dgm:cxn modelId="{E6316CB1-E2B4-4738-8B4E-E765A444172D}" type="presParOf" srcId="{B8643F0C-9341-415C-BA78-E68A194BA562}" destId="{0EA3772B-150B-401A-B694-91B79308FE0A}" srcOrd="10" destOrd="0" presId="urn:microsoft.com/office/officeart/2018/5/layout/IconLeafLabelList"/>
    <dgm:cxn modelId="{7B9C81A6-A6F3-4241-A18C-B267E04D0BFA}" type="presParOf" srcId="{0EA3772B-150B-401A-B694-91B79308FE0A}" destId="{C0C538D6-56C0-47BD-9BE9-12E8D5D0ABA1}" srcOrd="0" destOrd="0" presId="urn:microsoft.com/office/officeart/2018/5/layout/IconLeafLabelList"/>
    <dgm:cxn modelId="{D10D5D31-9AE0-43AC-B486-6C3FAB76F50D}" type="presParOf" srcId="{0EA3772B-150B-401A-B694-91B79308FE0A}" destId="{76A0D385-1FA8-4749-B46C-124833C197B0}" srcOrd="1" destOrd="0" presId="urn:microsoft.com/office/officeart/2018/5/layout/IconLeafLabelList"/>
    <dgm:cxn modelId="{C6B74465-4EAC-416F-94E5-44004EA62235}" type="presParOf" srcId="{0EA3772B-150B-401A-B694-91B79308FE0A}" destId="{2EE81F11-AA72-485B-9498-4CE8FB2CF1C9}" srcOrd="2" destOrd="0" presId="urn:microsoft.com/office/officeart/2018/5/layout/IconLeafLabelList"/>
    <dgm:cxn modelId="{235D4C5C-4E06-4DA3-82FD-8437749F05B0}" type="presParOf" srcId="{0EA3772B-150B-401A-B694-91B79308FE0A}" destId="{07E48575-D37C-4170-800D-4C3C002DB190}" srcOrd="3" destOrd="0" presId="urn:microsoft.com/office/officeart/2018/5/layout/IconLeafLabelList"/>
    <dgm:cxn modelId="{DC5889BB-BFBE-4CEF-8B99-64B0DE74A17E}" type="presParOf" srcId="{B8643F0C-9341-415C-BA78-E68A194BA562}" destId="{ACDA1700-20A4-42AD-BDD4-678815435C53}" srcOrd="11" destOrd="0" presId="urn:microsoft.com/office/officeart/2018/5/layout/IconLeafLabelList"/>
    <dgm:cxn modelId="{C105EC07-5D04-49BA-8ED1-47BA74552FD8}" type="presParOf" srcId="{B8643F0C-9341-415C-BA78-E68A194BA562}" destId="{AD0F959C-E9FD-4650-8B7C-4EBD570A2D7E}" srcOrd="12" destOrd="0" presId="urn:microsoft.com/office/officeart/2018/5/layout/IconLeafLabelList"/>
    <dgm:cxn modelId="{A8F06365-03D3-42CD-A936-0E60CB72FB66}" type="presParOf" srcId="{AD0F959C-E9FD-4650-8B7C-4EBD570A2D7E}" destId="{8A815EAB-C204-4629-A9D3-8D8C2715C580}" srcOrd="0" destOrd="0" presId="urn:microsoft.com/office/officeart/2018/5/layout/IconLeafLabelList"/>
    <dgm:cxn modelId="{0A1DD697-C33E-4D2C-8E90-4BBB3A826FA8}" type="presParOf" srcId="{AD0F959C-E9FD-4650-8B7C-4EBD570A2D7E}" destId="{C008BBC0-6B8C-4BE5-86AB-75DC758D04C8}" srcOrd="1" destOrd="0" presId="urn:microsoft.com/office/officeart/2018/5/layout/IconLeafLabelList"/>
    <dgm:cxn modelId="{4ECBC0BF-0F24-45A7-B309-8C080C3B30B2}" type="presParOf" srcId="{AD0F959C-E9FD-4650-8B7C-4EBD570A2D7E}" destId="{FCBF40A7-F823-49DA-A1E9-1CB547861322}" srcOrd="2" destOrd="0" presId="urn:microsoft.com/office/officeart/2018/5/layout/IconLeafLabelList"/>
    <dgm:cxn modelId="{18688F69-55EE-4E56-9D6A-9FA2042B3BBD}" type="presParOf" srcId="{AD0F959C-E9FD-4650-8B7C-4EBD570A2D7E}" destId="{04452C06-B9AD-4777-9185-5F0D2B8C18F1}" srcOrd="3" destOrd="0" presId="urn:microsoft.com/office/officeart/2018/5/layout/IconLeafLabelList"/>
    <dgm:cxn modelId="{92A82623-21C8-4FF0-9B02-0AC1F7AD05F7}" type="presParOf" srcId="{B8643F0C-9341-415C-BA78-E68A194BA562}" destId="{112D2E6A-A175-4654-8E1F-63E872906E4A}" srcOrd="13" destOrd="0" presId="urn:microsoft.com/office/officeart/2018/5/layout/IconLeafLabelList"/>
    <dgm:cxn modelId="{557FB0AF-E7DD-41A9-8479-972A6AED1D81}" type="presParOf" srcId="{B8643F0C-9341-415C-BA78-E68A194BA562}" destId="{B67E7C06-251B-4DCA-932C-52FF730F72C1}" srcOrd="14" destOrd="0" presId="urn:microsoft.com/office/officeart/2018/5/layout/IconLeafLabelList"/>
    <dgm:cxn modelId="{4B8BC54A-E4EB-4744-82C3-31766CC03592}" type="presParOf" srcId="{B67E7C06-251B-4DCA-932C-52FF730F72C1}" destId="{0B6B89CC-6187-423C-8866-4A917656534B}" srcOrd="0" destOrd="0" presId="urn:microsoft.com/office/officeart/2018/5/layout/IconLeafLabelList"/>
    <dgm:cxn modelId="{C7BCBA11-F3B2-4DF5-827F-447A71907A10}" type="presParOf" srcId="{B67E7C06-251B-4DCA-932C-52FF730F72C1}" destId="{673EDE94-BEC1-4D39-BFBF-D86C975E05A5}" srcOrd="1" destOrd="0" presId="urn:microsoft.com/office/officeart/2018/5/layout/IconLeafLabelList"/>
    <dgm:cxn modelId="{B52C8714-F6C8-4D96-BC49-6742C7ABEEDD}" type="presParOf" srcId="{B67E7C06-251B-4DCA-932C-52FF730F72C1}" destId="{F2757178-719D-446C-A0E3-9FEEF8EEC3C8}" srcOrd="2" destOrd="0" presId="urn:microsoft.com/office/officeart/2018/5/layout/IconLeafLabelList"/>
    <dgm:cxn modelId="{676B7444-8D58-4DF5-9117-324959A647FA}" type="presParOf" srcId="{B67E7C06-251B-4DCA-932C-52FF730F72C1}" destId="{5DFA35B3-9F5D-4289-845A-243BBC18C07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175A7-D84B-4D70-A8FF-E57046FDD7B6}">
      <dsp:nvSpPr>
        <dsp:cNvPr id="0" name=""/>
        <dsp:cNvSpPr/>
      </dsp:nvSpPr>
      <dsp:spPr>
        <a:xfrm>
          <a:off x="333148" y="988315"/>
          <a:ext cx="1040097" cy="104009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13084-2971-4744-B0E7-8B8023AF4A31}">
      <dsp:nvSpPr>
        <dsp:cNvPr id="0" name=""/>
        <dsp:cNvSpPr/>
      </dsp:nvSpPr>
      <dsp:spPr>
        <a:xfrm>
          <a:off x="554808" y="1209975"/>
          <a:ext cx="596777" cy="5967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4D31C4-9DE2-40B9-A702-250976E7E973}">
      <dsp:nvSpPr>
        <dsp:cNvPr id="0" name=""/>
        <dsp:cNvSpPr/>
      </dsp:nvSpPr>
      <dsp:spPr>
        <a:xfrm>
          <a:off x="658" y="2352378"/>
          <a:ext cx="1705078" cy="68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concept of agility.</a:t>
          </a:r>
          <a:endParaRPr lang="en-US" sz="1500" kern="1200"/>
        </a:p>
      </dsp:txBody>
      <dsp:txXfrm>
        <a:off x="658" y="2352378"/>
        <a:ext cx="1705078" cy="682031"/>
      </dsp:txXfrm>
    </dsp:sp>
    <dsp:sp modelId="{7A2F54BF-D9C2-4BD7-ABEF-F29361D96A58}">
      <dsp:nvSpPr>
        <dsp:cNvPr id="0" name=""/>
        <dsp:cNvSpPr/>
      </dsp:nvSpPr>
      <dsp:spPr>
        <a:xfrm>
          <a:off x="2336615" y="988315"/>
          <a:ext cx="1040097" cy="104009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CDE37-3999-4D8D-B67B-53745A3C0307}">
      <dsp:nvSpPr>
        <dsp:cNvPr id="0" name=""/>
        <dsp:cNvSpPr/>
      </dsp:nvSpPr>
      <dsp:spPr>
        <a:xfrm>
          <a:off x="2558275" y="1209975"/>
          <a:ext cx="596777" cy="5967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B200E4-9DEE-4C74-81F1-71E5CF1C6563}">
      <dsp:nvSpPr>
        <dsp:cNvPr id="0" name=""/>
        <dsp:cNvSpPr/>
      </dsp:nvSpPr>
      <dsp:spPr>
        <a:xfrm>
          <a:off x="2004125" y="2352378"/>
          <a:ext cx="1705078" cy="68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role of people management professionals.</a:t>
          </a:r>
          <a:endParaRPr lang="en-US" sz="1500" kern="1200"/>
        </a:p>
      </dsp:txBody>
      <dsp:txXfrm>
        <a:off x="2004125" y="2352378"/>
        <a:ext cx="1705078" cy="682031"/>
      </dsp:txXfrm>
    </dsp:sp>
    <dsp:sp modelId="{BD9F9A46-CD2C-434C-B8D1-8087AC87696F}">
      <dsp:nvSpPr>
        <dsp:cNvPr id="0" name=""/>
        <dsp:cNvSpPr/>
      </dsp:nvSpPr>
      <dsp:spPr>
        <a:xfrm>
          <a:off x="4340082" y="988315"/>
          <a:ext cx="1040097" cy="104009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B40C0A-2A28-4E8D-A6DB-9FD9CF2D2AD4}">
      <dsp:nvSpPr>
        <dsp:cNvPr id="0" name=""/>
        <dsp:cNvSpPr/>
      </dsp:nvSpPr>
      <dsp:spPr>
        <a:xfrm>
          <a:off x="4561742" y="1209975"/>
          <a:ext cx="596777" cy="5967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017E99-3909-4F9E-B427-60E650DBA172}">
      <dsp:nvSpPr>
        <dsp:cNvPr id="0" name=""/>
        <dsp:cNvSpPr/>
      </dsp:nvSpPr>
      <dsp:spPr>
        <a:xfrm>
          <a:off x="4007591" y="2352378"/>
          <a:ext cx="1705078" cy="68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Build, borrow or buy.</a:t>
          </a:r>
          <a:endParaRPr lang="en-US" sz="1500" kern="1200"/>
        </a:p>
      </dsp:txBody>
      <dsp:txXfrm>
        <a:off x="4007591" y="2352378"/>
        <a:ext cx="1705078" cy="682031"/>
      </dsp:txXfrm>
    </dsp:sp>
    <dsp:sp modelId="{35242064-493B-46AF-98FA-96C1A4AE3A1D}">
      <dsp:nvSpPr>
        <dsp:cNvPr id="0" name=""/>
        <dsp:cNvSpPr/>
      </dsp:nvSpPr>
      <dsp:spPr>
        <a:xfrm>
          <a:off x="6343548" y="988315"/>
          <a:ext cx="1040097" cy="104009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61D2E-CDC9-46CD-948A-F0085039BBE0}">
      <dsp:nvSpPr>
        <dsp:cNvPr id="0" name=""/>
        <dsp:cNvSpPr/>
      </dsp:nvSpPr>
      <dsp:spPr>
        <a:xfrm>
          <a:off x="6565209" y="1209975"/>
          <a:ext cx="596777" cy="5967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5ECF03-67C3-48A6-9345-0E9FA3272197}">
      <dsp:nvSpPr>
        <dsp:cNvPr id="0" name=""/>
        <dsp:cNvSpPr/>
      </dsp:nvSpPr>
      <dsp:spPr>
        <a:xfrm>
          <a:off x="6011058" y="2352378"/>
          <a:ext cx="1705078" cy="68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Different forms of flexible working.</a:t>
          </a:r>
          <a:endParaRPr lang="en-US" sz="1500" kern="1200"/>
        </a:p>
      </dsp:txBody>
      <dsp:txXfrm>
        <a:off x="6011058" y="2352378"/>
        <a:ext cx="1705078" cy="682031"/>
      </dsp:txXfrm>
    </dsp:sp>
    <dsp:sp modelId="{E2807AD1-F774-4BE1-9772-1D4B1F8F9FCE}">
      <dsp:nvSpPr>
        <dsp:cNvPr id="0" name=""/>
        <dsp:cNvSpPr/>
      </dsp:nvSpPr>
      <dsp:spPr>
        <a:xfrm>
          <a:off x="8347015" y="988315"/>
          <a:ext cx="1040097" cy="1040097"/>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B4BF03-F51F-431E-821A-8AE8E8CD547B}">
      <dsp:nvSpPr>
        <dsp:cNvPr id="0" name=""/>
        <dsp:cNvSpPr/>
      </dsp:nvSpPr>
      <dsp:spPr>
        <a:xfrm>
          <a:off x="8568675" y="1209975"/>
          <a:ext cx="596777" cy="5967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470123-19E0-446C-AE05-5CF7D6E67E7C}">
      <dsp:nvSpPr>
        <dsp:cNvPr id="0" name=""/>
        <dsp:cNvSpPr/>
      </dsp:nvSpPr>
      <dsp:spPr>
        <a:xfrm>
          <a:off x="8014525" y="2352378"/>
          <a:ext cx="1705078" cy="682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Organisational resilience. </a:t>
          </a:r>
          <a:endParaRPr lang="en-US" sz="1500" kern="1200"/>
        </a:p>
      </dsp:txBody>
      <dsp:txXfrm>
        <a:off x="8014525" y="2352378"/>
        <a:ext cx="1705078" cy="682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C87DC-0496-4582-B3EC-1D909F46751E}">
      <dsp:nvSpPr>
        <dsp:cNvPr id="0" name=""/>
        <dsp:cNvSpPr/>
      </dsp:nvSpPr>
      <dsp:spPr>
        <a:xfrm>
          <a:off x="2110740" y="2473"/>
          <a:ext cx="2374582" cy="1189624"/>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People are at the centre.</a:t>
          </a:r>
          <a:endParaRPr lang="en-US" sz="2000" kern="1200"/>
        </a:p>
      </dsp:txBody>
      <dsp:txXfrm>
        <a:off x="2168813" y="60546"/>
        <a:ext cx="2258436" cy="1073478"/>
      </dsp:txXfrm>
    </dsp:sp>
    <dsp:sp modelId="{B13D257C-4C9E-4DDD-831A-353980C39430}">
      <dsp:nvSpPr>
        <dsp:cNvPr id="0" name=""/>
        <dsp:cNvSpPr/>
      </dsp:nvSpPr>
      <dsp:spPr>
        <a:xfrm>
          <a:off x="2110740" y="1251578"/>
          <a:ext cx="2374582" cy="1189624"/>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According to CIPD, who is best placed to drive effective change?</a:t>
          </a:r>
          <a:endParaRPr lang="en-US" sz="2000" kern="1200"/>
        </a:p>
      </dsp:txBody>
      <dsp:txXfrm>
        <a:off x="2168813" y="1309651"/>
        <a:ext cx="2258436" cy="1073478"/>
      </dsp:txXfrm>
    </dsp:sp>
    <dsp:sp modelId="{48B26F66-0ABE-40BB-BD7D-DB5BDAB5E14A}">
      <dsp:nvSpPr>
        <dsp:cNvPr id="0" name=""/>
        <dsp:cNvSpPr/>
      </dsp:nvSpPr>
      <dsp:spPr>
        <a:xfrm>
          <a:off x="2110740" y="2500684"/>
          <a:ext cx="2374582" cy="1189624"/>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Failure rates of change frequently cited as high as 70%.</a:t>
          </a:r>
          <a:endParaRPr lang="en-US" sz="2000" kern="1200"/>
        </a:p>
      </dsp:txBody>
      <dsp:txXfrm>
        <a:off x="2168813" y="2558757"/>
        <a:ext cx="2258436" cy="1073478"/>
      </dsp:txXfrm>
    </dsp:sp>
    <dsp:sp modelId="{5C72E0FF-2474-485E-8C6A-339D1BF6DC7D}">
      <dsp:nvSpPr>
        <dsp:cNvPr id="0" name=""/>
        <dsp:cNvSpPr/>
      </dsp:nvSpPr>
      <dsp:spPr>
        <a:xfrm>
          <a:off x="2110740" y="3749790"/>
          <a:ext cx="2374582" cy="1189624"/>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What is the impact of failure to introduce effective change? </a:t>
          </a:r>
          <a:endParaRPr lang="en-US" sz="2000" kern="1200"/>
        </a:p>
      </dsp:txBody>
      <dsp:txXfrm>
        <a:off x="2168813" y="3807863"/>
        <a:ext cx="2258436" cy="10734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139E5-8AAF-4CD9-B394-D28C6421EEF4}">
      <dsp:nvSpPr>
        <dsp:cNvPr id="0" name=""/>
        <dsp:cNvSpPr/>
      </dsp:nvSpPr>
      <dsp:spPr>
        <a:xfrm>
          <a:off x="614381" y="503862"/>
          <a:ext cx="1749937" cy="1749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1D265-6045-4A92-B7CE-A1BE34198DC4}">
      <dsp:nvSpPr>
        <dsp:cNvPr id="0" name=""/>
        <dsp:cNvSpPr/>
      </dsp:nvSpPr>
      <dsp:spPr>
        <a:xfrm>
          <a:off x="987318" y="876800"/>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81366A-E80B-4879-854B-A2463DB580BC}">
      <dsp:nvSpPr>
        <dsp:cNvPr id="0" name=""/>
        <dsp:cNvSpPr/>
      </dsp:nvSpPr>
      <dsp:spPr>
        <a:xfrm>
          <a:off x="54974"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Its ‘design’</a:t>
          </a:r>
          <a:endParaRPr lang="en-US" sz="1900" kern="1200"/>
        </a:p>
      </dsp:txBody>
      <dsp:txXfrm>
        <a:off x="54974" y="2798862"/>
        <a:ext cx="2868750" cy="720000"/>
      </dsp:txXfrm>
    </dsp:sp>
    <dsp:sp modelId="{0B9FB832-35D7-47B4-BC74-7EDACEDE0C47}">
      <dsp:nvSpPr>
        <dsp:cNvPr id="0" name=""/>
        <dsp:cNvSpPr/>
      </dsp:nvSpPr>
      <dsp:spPr>
        <a:xfrm>
          <a:off x="3985162" y="503862"/>
          <a:ext cx="1749937" cy="1749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0A88CC-176E-48F9-8F45-E72C79097F4B}">
      <dsp:nvSpPr>
        <dsp:cNvPr id="0" name=""/>
        <dsp:cNvSpPr/>
      </dsp:nvSpPr>
      <dsp:spPr>
        <a:xfrm>
          <a:off x="4358099" y="876800"/>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CE7948-9B1D-4D80-9D50-6C0A60EC896C}">
      <dsp:nvSpPr>
        <dsp:cNvPr id="0" name=""/>
        <dsp:cNvSpPr/>
      </dsp:nvSpPr>
      <dsp:spPr>
        <a:xfrm>
          <a:off x="3425756"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Agility in the ‘passage to action’</a:t>
          </a:r>
          <a:endParaRPr lang="en-US" sz="1900" kern="1200"/>
        </a:p>
      </dsp:txBody>
      <dsp:txXfrm>
        <a:off x="3425756" y="2798862"/>
        <a:ext cx="2868750" cy="720000"/>
      </dsp:txXfrm>
    </dsp:sp>
    <dsp:sp modelId="{AB83EB13-4624-4B16-A27E-4D8DE8AF782C}">
      <dsp:nvSpPr>
        <dsp:cNvPr id="0" name=""/>
        <dsp:cNvSpPr/>
      </dsp:nvSpPr>
      <dsp:spPr>
        <a:xfrm>
          <a:off x="7355943" y="503862"/>
          <a:ext cx="1749937" cy="1749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D743E-685E-425A-B987-8EF341823C5E}">
      <dsp:nvSpPr>
        <dsp:cNvPr id="0" name=""/>
        <dsp:cNvSpPr/>
      </dsp:nvSpPr>
      <dsp:spPr>
        <a:xfrm>
          <a:off x="7728881" y="876800"/>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2D5744-C7E1-418F-B8AC-346666E6E8E1}">
      <dsp:nvSpPr>
        <dsp:cNvPr id="0" name=""/>
        <dsp:cNvSpPr/>
      </dsp:nvSpPr>
      <dsp:spPr>
        <a:xfrm>
          <a:off x="6796537"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Implementation monitoring, or day to day steering</a:t>
          </a:r>
          <a:endParaRPr lang="en-US" sz="1900" kern="1200"/>
        </a:p>
      </dsp:txBody>
      <dsp:txXfrm>
        <a:off x="6796537" y="2798862"/>
        <a:ext cx="28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2358C-0A54-471F-A340-644829BC611F}">
      <dsp:nvSpPr>
        <dsp:cNvPr id="0" name=""/>
        <dsp:cNvSpPr/>
      </dsp:nvSpPr>
      <dsp:spPr>
        <a:xfrm>
          <a:off x="0" y="60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2AD81-77D8-47C6-BC47-5407BC901480}">
      <dsp:nvSpPr>
        <dsp:cNvPr id="0" name=""/>
        <dsp:cNvSpPr/>
      </dsp:nvSpPr>
      <dsp:spPr>
        <a:xfrm>
          <a:off x="425232" y="316889"/>
          <a:ext cx="773150" cy="773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C97F85-EF2B-40DA-AEFF-BCD5AF1F4E47}">
      <dsp:nvSpPr>
        <dsp:cNvPr id="0" name=""/>
        <dsp:cNvSpPr/>
      </dsp:nvSpPr>
      <dsp:spPr>
        <a:xfrm>
          <a:off x="1623616" y="60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Recruiting ‘agility first’</a:t>
          </a:r>
          <a:endParaRPr lang="en-US" sz="2500" kern="1200"/>
        </a:p>
      </dsp:txBody>
      <dsp:txXfrm>
        <a:off x="1623616" y="600"/>
        <a:ext cx="4018358" cy="1405728"/>
      </dsp:txXfrm>
    </dsp:sp>
    <dsp:sp modelId="{45188014-802D-429D-ADCA-26BB149CC379}">
      <dsp:nvSpPr>
        <dsp:cNvPr id="0" name=""/>
        <dsp:cNvSpPr/>
      </dsp:nvSpPr>
      <dsp:spPr>
        <a:xfrm>
          <a:off x="0" y="1757760"/>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D2FBD-73A1-4781-A762-C5F6B22EAB42}">
      <dsp:nvSpPr>
        <dsp:cNvPr id="0" name=""/>
        <dsp:cNvSpPr/>
      </dsp:nvSpPr>
      <dsp:spPr>
        <a:xfrm>
          <a:off x="425232" y="2074049"/>
          <a:ext cx="773150" cy="773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7B6A89-AE3B-4F5F-ACA7-22DF1455F215}">
      <dsp:nvSpPr>
        <dsp:cNvPr id="0" name=""/>
        <dsp:cNvSpPr/>
      </dsp:nvSpPr>
      <dsp:spPr>
        <a:xfrm>
          <a:off x="1623616" y="1757760"/>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Developing agile profiles and mindsets</a:t>
          </a:r>
          <a:endParaRPr lang="en-US" sz="2500" kern="1200"/>
        </a:p>
      </dsp:txBody>
      <dsp:txXfrm>
        <a:off x="1623616" y="1757760"/>
        <a:ext cx="4018358" cy="1405728"/>
      </dsp:txXfrm>
    </dsp:sp>
    <dsp:sp modelId="{BAB249A2-E6D3-4AAE-B363-90C6C7AB3E34}">
      <dsp:nvSpPr>
        <dsp:cNvPr id="0" name=""/>
        <dsp:cNvSpPr/>
      </dsp:nvSpPr>
      <dsp:spPr>
        <a:xfrm>
          <a:off x="0" y="3514921"/>
          <a:ext cx="5641974" cy="1405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FDAE5-59AB-48DC-A5C2-7E5F57338100}">
      <dsp:nvSpPr>
        <dsp:cNvPr id="0" name=""/>
        <dsp:cNvSpPr/>
      </dsp:nvSpPr>
      <dsp:spPr>
        <a:xfrm>
          <a:off x="425232" y="3831209"/>
          <a:ext cx="773150" cy="7731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BA39A-801A-4EE0-AB68-1227C4F2FC29}">
      <dsp:nvSpPr>
        <dsp:cNvPr id="0" name=""/>
        <dsp:cNvSpPr/>
      </dsp:nvSpPr>
      <dsp:spPr>
        <a:xfrm>
          <a:off x="1623616" y="3514921"/>
          <a:ext cx="4018358" cy="140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773" tIns="148773" rIns="148773" bIns="148773" numCol="1" spcCol="1270" anchor="ctr" anchorCtr="0">
          <a:noAutofit/>
        </a:bodyPr>
        <a:lstStyle/>
        <a:p>
          <a:pPr marL="0" lvl="0" indent="0" algn="l" defTabSz="1111250">
            <a:lnSpc>
              <a:spcPct val="90000"/>
            </a:lnSpc>
            <a:spcBef>
              <a:spcPct val="0"/>
            </a:spcBef>
            <a:spcAft>
              <a:spcPct val="35000"/>
            </a:spcAft>
            <a:buNone/>
          </a:pPr>
          <a:r>
            <a:rPr lang="en-GB" sz="2500" kern="1200"/>
            <a:t>Nurturing agility through mobility</a:t>
          </a:r>
          <a:endParaRPr lang="en-US" sz="2500" kern="1200"/>
        </a:p>
      </dsp:txBody>
      <dsp:txXfrm>
        <a:off x="1623616" y="3514921"/>
        <a:ext cx="4018358" cy="14057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D52C1-E466-4464-B7AF-F0BFD037A863}">
      <dsp:nvSpPr>
        <dsp:cNvPr id="0" name=""/>
        <dsp:cNvSpPr/>
      </dsp:nvSpPr>
      <dsp:spPr>
        <a:xfrm>
          <a:off x="0" y="1669"/>
          <a:ext cx="9720072" cy="8463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CFEC6-9112-4F71-BBD6-9E54980098CB}">
      <dsp:nvSpPr>
        <dsp:cNvPr id="0" name=""/>
        <dsp:cNvSpPr/>
      </dsp:nvSpPr>
      <dsp:spPr>
        <a:xfrm>
          <a:off x="256011" y="192091"/>
          <a:ext cx="465476" cy="4654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37123D-125E-4F30-AF73-DD2B4F49581C}">
      <dsp:nvSpPr>
        <dsp:cNvPr id="0" name=""/>
        <dsp:cNvSpPr/>
      </dsp:nvSpPr>
      <dsp:spPr>
        <a:xfrm>
          <a:off x="977499" y="1669"/>
          <a:ext cx="8742573" cy="84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69" tIns="89569" rIns="89569" bIns="89569" numCol="1" spcCol="1270" anchor="ctr" anchorCtr="0">
          <a:noAutofit/>
        </a:bodyPr>
        <a:lstStyle/>
        <a:p>
          <a:pPr marL="0" lvl="0" indent="0" algn="l" defTabSz="755650">
            <a:lnSpc>
              <a:spcPct val="100000"/>
            </a:lnSpc>
            <a:spcBef>
              <a:spcPct val="0"/>
            </a:spcBef>
            <a:spcAft>
              <a:spcPct val="35000"/>
            </a:spcAft>
            <a:buNone/>
          </a:pPr>
          <a:r>
            <a:rPr lang="en-GB" sz="1700" kern="1200"/>
            <a:t>Read the CIPD article and discuss the following questions in pairs:</a:t>
          </a:r>
          <a:endParaRPr lang="en-US" sz="1700" kern="1200"/>
        </a:p>
      </dsp:txBody>
      <dsp:txXfrm>
        <a:off x="977499" y="1669"/>
        <a:ext cx="8742573" cy="846320"/>
      </dsp:txXfrm>
    </dsp:sp>
    <dsp:sp modelId="{0426D9B8-D85E-47B3-8557-36AE60F11737}">
      <dsp:nvSpPr>
        <dsp:cNvPr id="0" name=""/>
        <dsp:cNvSpPr/>
      </dsp:nvSpPr>
      <dsp:spPr>
        <a:xfrm>
          <a:off x="0" y="1059569"/>
          <a:ext cx="9720072" cy="8463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A9DF6-F54B-4F25-A13C-B8841CF1F860}">
      <dsp:nvSpPr>
        <dsp:cNvPr id="0" name=""/>
        <dsp:cNvSpPr/>
      </dsp:nvSpPr>
      <dsp:spPr>
        <a:xfrm>
          <a:off x="256011" y="1249991"/>
          <a:ext cx="465476" cy="4654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E8790-EA99-4CA4-9928-FA83375690BE}">
      <dsp:nvSpPr>
        <dsp:cNvPr id="0" name=""/>
        <dsp:cNvSpPr/>
      </dsp:nvSpPr>
      <dsp:spPr>
        <a:xfrm>
          <a:off x="977499" y="1059569"/>
          <a:ext cx="8742573" cy="84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69" tIns="89569" rIns="89569" bIns="89569" numCol="1" spcCol="1270" anchor="ctr" anchorCtr="0">
          <a:noAutofit/>
        </a:bodyPr>
        <a:lstStyle/>
        <a:p>
          <a:pPr marL="0" lvl="0" indent="0" algn="l" defTabSz="755650">
            <a:lnSpc>
              <a:spcPct val="100000"/>
            </a:lnSpc>
            <a:spcBef>
              <a:spcPct val="0"/>
            </a:spcBef>
            <a:spcAft>
              <a:spcPct val="35000"/>
            </a:spcAft>
            <a:buNone/>
          </a:pPr>
          <a:r>
            <a:rPr lang="en-GB" sz="1700" b="0" i="0" kern="1200"/>
            <a:t>1. What are the potential challenges organisations might face when trying to foster agility across different levels of their operations?</a:t>
          </a:r>
          <a:endParaRPr lang="en-US" sz="1700" kern="1200"/>
        </a:p>
      </dsp:txBody>
      <dsp:txXfrm>
        <a:off x="977499" y="1059569"/>
        <a:ext cx="8742573" cy="846320"/>
      </dsp:txXfrm>
    </dsp:sp>
    <dsp:sp modelId="{840CB81C-FE5E-4BF2-B03F-FE60AA5BC4B9}">
      <dsp:nvSpPr>
        <dsp:cNvPr id="0" name=""/>
        <dsp:cNvSpPr/>
      </dsp:nvSpPr>
      <dsp:spPr>
        <a:xfrm>
          <a:off x="0" y="2117470"/>
          <a:ext cx="9720072" cy="8463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5E32E-6EFB-48B1-9241-E2074F9777D1}">
      <dsp:nvSpPr>
        <dsp:cNvPr id="0" name=""/>
        <dsp:cNvSpPr/>
      </dsp:nvSpPr>
      <dsp:spPr>
        <a:xfrm>
          <a:off x="256011" y="2307892"/>
          <a:ext cx="465476" cy="4654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CB7E8B-107B-43ED-A74B-DFC0407E052F}">
      <dsp:nvSpPr>
        <dsp:cNvPr id="0" name=""/>
        <dsp:cNvSpPr/>
      </dsp:nvSpPr>
      <dsp:spPr>
        <a:xfrm>
          <a:off x="977499" y="2117470"/>
          <a:ext cx="8742573" cy="84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69" tIns="89569" rIns="89569" bIns="89569" numCol="1" spcCol="1270" anchor="ctr" anchorCtr="0">
          <a:noAutofit/>
        </a:bodyPr>
        <a:lstStyle/>
        <a:p>
          <a:pPr marL="0" lvl="0" indent="0" algn="l" defTabSz="755650">
            <a:lnSpc>
              <a:spcPct val="100000"/>
            </a:lnSpc>
            <a:spcBef>
              <a:spcPct val="0"/>
            </a:spcBef>
            <a:spcAft>
              <a:spcPct val="35000"/>
            </a:spcAft>
            <a:buNone/>
          </a:pPr>
          <a:r>
            <a:rPr lang="en-GB" sz="1700" b="0" i="0" kern="1200"/>
            <a:t>2. Peter Drucker famously said, “Culture eats strategy for breakfast.” Do you agree with this statement in the context of agile organisations? Why or why not?</a:t>
          </a:r>
          <a:endParaRPr lang="en-US" sz="1700" kern="1200"/>
        </a:p>
      </dsp:txBody>
      <dsp:txXfrm>
        <a:off x="977499" y="2117470"/>
        <a:ext cx="8742573" cy="846320"/>
      </dsp:txXfrm>
    </dsp:sp>
    <dsp:sp modelId="{F2E6B8E8-4188-4AA9-97A3-31D1D5FFA05F}">
      <dsp:nvSpPr>
        <dsp:cNvPr id="0" name=""/>
        <dsp:cNvSpPr/>
      </dsp:nvSpPr>
      <dsp:spPr>
        <a:xfrm>
          <a:off x="0" y="3175370"/>
          <a:ext cx="9720072" cy="8463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77E495-269B-43EB-9183-F20D28D85315}">
      <dsp:nvSpPr>
        <dsp:cNvPr id="0" name=""/>
        <dsp:cNvSpPr/>
      </dsp:nvSpPr>
      <dsp:spPr>
        <a:xfrm>
          <a:off x="256011" y="3365792"/>
          <a:ext cx="465476" cy="4654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7331D-E4FE-44B9-9FC3-7101F5B59954}">
      <dsp:nvSpPr>
        <dsp:cNvPr id="0" name=""/>
        <dsp:cNvSpPr/>
      </dsp:nvSpPr>
      <dsp:spPr>
        <a:xfrm>
          <a:off x="977499" y="3175370"/>
          <a:ext cx="8742573" cy="846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69" tIns="89569" rIns="89569" bIns="89569" numCol="1" spcCol="1270" anchor="ctr" anchorCtr="0">
          <a:noAutofit/>
        </a:bodyPr>
        <a:lstStyle/>
        <a:p>
          <a:pPr marL="0" lvl="0" indent="0" algn="l" defTabSz="755650">
            <a:lnSpc>
              <a:spcPct val="100000"/>
            </a:lnSpc>
            <a:spcBef>
              <a:spcPct val="0"/>
            </a:spcBef>
            <a:spcAft>
              <a:spcPct val="35000"/>
            </a:spcAft>
            <a:buNone/>
          </a:pPr>
          <a:r>
            <a:rPr lang="en-GB" sz="1700" b="0" i="0" kern="1200"/>
            <a:t>3. The report suggests that uncertainty presents opportunities for innovation and growth. Can you identify examples from history or current events where uncertainty led to significant breakthroughs?</a:t>
          </a:r>
          <a:endParaRPr lang="en-US" sz="1700" kern="1200"/>
        </a:p>
      </dsp:txBody>
      <dsp:txXfrm>
        <a:off x="977499" y="3175370"/>
        <a:ext cx="8742573" cy="8463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063A7-4FE2-4B69-A5AE-0E26D1413645}">
      <dsp:nvSpPr>
        <dsp:cNvPr id="0" name=""/>
        <dsp:cNvSpPr/>
      </dsp:nvSpPr>
      <dsp:spPr>
        <a:xfrm>
          <a:off x="1615851" y="2998"/>
          <a:ext cx="3089790" cy="185387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Change is constant</a:t>
          </a:r>
          <a:endParaRPr lang="en-US" sz="3500" kern="1200"/>
        </a:p>
      </dsp:txBody>
      <dsp:txXfrm>
        <a:off x="1615851" y="2998"/>
        <a:ext cx="3089790" cy="1853874"/>
      </dsp:txXfrm>
    </dsp:sp>
    <dsp:sp modelId="{BB29E020-899F-4756-BBA3-FBDDFE91485F}">
      <dsp:nvSpPr>
        <dsp:cNvPr id="0" name=""/>
        <dsp:cNvSpPr/>
      </dsp:nvSpPr>
      <dsp:spPr>
        <a:xfrm>
          <a:off x="5014620" y="2998"/>
          <a:ext cx="3089790" cy="185387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Long-term sustainability</a:t>
          </a:r>
          <a:endParaRPr lang="en-US" sz="3500" kern="1200"/>
        </a:p>
      </dsp:txBody>
      <dsp:txXfrm>
        <a:off x="5014620" y="2998"/>
        <a:ext cx="3089790" cy="1853874"/>
      </dsp:txXfrm>
    </dsp:sp>
    <dsp:sp modelId="{A4B655A1-908C-4850-B915-BB7D705A4BAD}">
      <dsp:nvSpPr>
        <dsp:cNvPr id="0" name=""/>
        <dsp:cNvSpPr/>
      </dsp:nvSpPr>
      <dsp:spPr>
        <a:xfrm>
          <a:off x="1615851" y="2165852"/>
          <a:ext cx="3089790" cy="185387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Builds resilience and change capabilities</a:t>
          </a:r>
          <a:endParaRPr lang="en-US" sz="3500" kern="1200"/>
        </a:p>
      </dsp:txBody>
      <dsp:txXfrm>
        <a:off x="1615851" y="2165852"/>
        <a:ext cx="3089790" cy="1853874"/>
      </dsp:txXfrm>
    </dsp:sp>
    <dsp:sp modelId="{F81F486D-B443-4851-AC13-82462624E843}">
      <dsp:nvSpPr>
        <dsp:cNvPr id="0" name=""/>
        <dsp:cNvSpPr/>
      </dsp:nvSpPr>
      <dsp:spPr>
        <a:xfrm>
          <a:off x="5014620" y="2165852"/>
          <a:ext cx="3089790" cy="185387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Encourages innovation</a:t>
          </a:r>
          <a:endParaRPr lang="en-US" sz="3500" kern="1200"/>
        </a:p>
      </dsp:txBody>
      <dsp:txXfrm>
        <a:off x="5014620" y="2165852"/>
        <a:ext cx="3089790" cy="18538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F416B-D967-4016-84E8-DA40715E6B93}">
      <dsp:nvSpPr>
        <dsp:cNvPr id="0" name=""/>
        <dsp:cNvSpPr/>
      </dsp:nvSpPr>
      <dsp:spPr>
        <a:xfrm>
          <a:off x="0" y="491"/>
          <a:ext cx="9720262" cy="114906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424225-BCC2-4C71-9E4B-8229F0D1B1E4}">
      <dsp:nvSpPr>
        <dsp:cNvPr id="0" name=""/>
        <dsp:cNvSpPr/>
      </dsp:nvSpPr>
      <dsp:spPr>
        <a:xfrm>
          <a:off x="347593" y="259031"/>
          <a:ext cx="631988" cy="631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E11296-096C-4817-901A-C03FB4F30F4D}">
      <dsp:nvSpPr>
        <dsp:cNvPr id="0" name=""/>
        <dsp:cNvSpPr/>
      </dsp:nvSpPr>
      <dsp:spPr>
        <a:xfrm>
          <a:off x="1327175" y="491"/>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111250">
            <a:lnSpc>
              <a:spcPct val="90000"/>
            </a:lnSpc>
            <a:spcBef>
              <a:spcPct val="0"/>
            </a:spcBef>
            <a:spcAft>
              <a:spcPct val="35000"/>
            </a:spcAft>
            <a:buNone/>
          </a:pPr>
          <a:r>
            <a:rPr lang="en-GB" sz="2500" kern="1200"/>
            <a:t>How does your organisation respond to crises or changes that impact planned milestones or deadlines?</a:t>
          </a:r>
          <a:endParaRPr lang="en-US" sz="2500" kern="1200"/>
        </a:p>
      </dsp:txBody>
      <dsp:txXfrm>
        <a:off x="1327175" y="491"/>
        <a:ext cx="8393086" cy="1149069"/>
      </dsp:txXfrm>
    </dsp:sp>
    <dsp:sp modelId="{14655901-9669-48E3-9E95-A3527CFE3873}">
      <dsp:nvSpPr>
        <dsp:cNvPr id="0" name=""/>
        <dsp:cNvSpPr/>
      </dsp:nvSpPr>
      <dsp:spPr>
        <a:xfrm>
          <a:off x="0" y="1436827"/>
          <a:ext cx="9720262" cy="114906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4FDF38-8E63-4654-BCDE-B84CD48F338A}">
      <dsp:nvSpPr>
        <dsp:cNvPr id="0" name=""/>
        <dsp:cNvSpPr/>
      </dsp:nvSpPr>
      <dsp:spPr>
        <a:xfrm>
          <a:off x="347593" y="1695368"/>
          <a:ext cx="631988" cy="631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FE9DA5-50FB-4809-8806-9F8D06C73545}">
      <dsp:nvSpPr>
        <dsp:cNvPr id="0" name=""/>
        <dsp:cNvSpPr/>
      </dsp:nvSpPr>
      <dsp:spPr>
        <a:xfrm>
          <a:off x="1327175" y="1436827"/>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111250">
            <a:lnSpc>
              <a:spcPct val="90000"/>
            </a:lnSpc>
            <a:spcBef>
              <a:spcPct val="0"/>
            </a:spcBef>
            <a:spcAft>
              <a:spcPct val="35000"/>
            </a:spcAft>
            <a:buNone/>
          </a:pPr>
          <a:r>
            <a:rPr lang="en-GB" sz="2500" kern="1200"/>
            <a:t>Does your organisation seek to continuously improve processes?</a:t>
          </a:r>
          <a:endParaRPr lang="en-US" sz="2500" kern="1200"/>
        </a:p>
      </dsp:txBody>
      <dsp:txXfrm>
        <a:off x="1327175" y="1436827"/>
        <a:ext cx="8393086" cy="1149069"/>
      </dsp:txXfrm>
    </dsp:sp>
    <dsp:sp modelId="{A41D4FED-70D4-433F-AD53-D7AA54A3B250}">
      <dsp:nvSpPr>
        <dsp:cNvPr id="0" name=""/>
        <dsp:cNvSpPr/>
      </dsp:nvSpPr>
      <dsp:spPr>
        <a:xfrm>
          <a:off x="0" y="2873164"/>
          <a:ext cx="9720262" cy="114906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7CDB4-DE8C-4830-82BC-AA749047ADF2}">
      <dsp:nvSpPr>
        <dsp:cNvPr id="0" name=""/>
        <dsp:cNvSpPr/>
      </dsp:nvSpPr>
      <dsp:spPr>
        <a:xfrm>
          <a:off x="347593" y="3131705"/>
          <a:ext cx="631988" cy="631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CE89F0-3F9D-4031-BB8A-439C0B1C1980}">
      <dsp:nvSpPr>
        <dsp:cNvPr id="0" name=""/>
        <dsp:cNvSpPr/>
      </dsp:nvSpPr>
      <dsp:spPr>
        <a:xfrm>
          <a:off x="1327175" y="2873164"/>
          <a:ext cx="8393086" cy="1149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10" tIns="121610" rIns="121610" bIns="121610" numCol="1" spcCol="1270" anchor="ctr" anchorCtr="0">
          <a:noAutofit/>
        </a:bodyPr>
        <a:lstStyle/>
        <a:p>
          <a:pPr marL="0" lvl="0" indent="0" algn="l" defTabSz="1111250">
            <a:lnSpc>
              <a:spcPct val="90000"/>
            </a:lnSpc>
            <a:spcBef>
              <a:spcPct val="0"/>
            </a:spcBef>
            <a:spcAft>
              <a:spcPct val="35000"/>
            </a:spcAft>
            <a:buNone/>
          </a:pPr>
          <a:r>
            <a:rPr lang="en-GB" sz="2500" kern="1200"/>
            <a:t>Are employees actively involved in innovation and decision-making processes?</a:t>
          </a:r>
          <a:endParaRPr lang="en-US" sz="2500" kern="1200"/>
        </a:p>
      </dsp:txBody>
      <dsp:txXfrm>
        <a:off x="1327175" y="2873164"/>
        <a:ext cx="8393086" cy="11490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CE661-AB56-4B65-8684-6A19BF2EDEAC}">
      <dsp:nvSpPr>
        <dsp:cNvPr id="0" name=""/>
        <dsp:cNvSpPr/>
      </dsp:nvSpPr>
      <dsp:spPr>
        <a:xfrm>
          <a:off x="0" y="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DA1061-30E2-467C-B80A-9F60F3A32453}">
      <dsp:nvSpPr>
        <dsp:cNvPr id="0" name=""/>
        <dsp:cNvSpPr/>
      </dsp:nvSpPr>
      <dsp:spPr>
        <a:xfrm>
          <a:off x="0" y="0"/>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Increase in requests for flexible working</a:t>
          </a:r>
          <a:endParaRPr lang="en-US" sz="1800" kern="1200"/>
        </a:p>
      </dsp:txBody>
      <dsp:txXfrm>
        <a:off x="0" y="0"/>
        <a:ext cx="5641974" cy="615156"/>
      </dsp:txXfrm>
    </dsp:sp>
    <dsp:sp modelId="{C6B6D8B0-E8BC-4D77-BBA3-7B20DF0F5A01}">
      <dsp:nvSpPr>
        <dsp:cNvPr id="0" name=""/>
        <dsp:cNvSpPr/>
      </dsp:nvSpPr>
      <dsp:spPr>
        <a:xfrm>
          <a:off x="0" y="615156"/>
          <a:ext cx="5641974" cy="0"/>
        </a:xfrm>
        <a:prstGeom prst="line">
          <a:avLst/>
        </a:prstGeom>
        <a:solidFill>
          <a:schemeClr val="accent2">
            <a:hueOff val="-189053"/>
            <a:satOff val="213"/>
            <a:lumOff val="504"/>
            <a:alphaOff val="0"/>
          </a:schemeClr>
        </a:solidFill>
        <a:ln w="15875" cap="flat" cmpd="sng" algn="ctr">
          <a:solidFill>
            <a:schemeClr val="accent2">
              <a:hueOff val="-189053"/>
              <a:satOff val="213"/>
              <a:lumOff val="5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C9E24-AF19-4DAB-9997-CF61AD46E771}">
      <dsp:nvSpPr>
        <dsp:cNvPr id="0" name=""/>
        <dsp:cNvSpPr/>
      </dsp:nvSpPr>
      <dsp:spPr>
        <a:xfrm>
          <a:off x="0" y="615156"/>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Growing number of day one right the request (legislation changes since then)</a:t>
          </a:r>
          <a:endParaRPr lang="en-US" sz="1800" kern="1200"/>
        </a:p>
      </dsp:txBody>
      <dsp:txXfrm>
        <a:off x="0" y="615156"/>
        <a:ext cx="5641974" cy="615156"/>
      </dsp:txXfrm>
    </dsp:sp>
    <dsp:sp modelId="{09FC4195-E2D6-435E-9391-FFA533500719}">
      <dsp:nvSpPr>
        <dsp:cNvPr id="0" name=""/>
        <dsp:cNvSpPr/>
      </dsp:nvSpPr>
      <dsp:spPr>
        <a:xfrm>
          <a:off x="0" y="1230312"/>
          <a:ext cx="5641974" cy="0"/>
        </a:xfrm>
        <a:prstGeom prst="line">
          <a:avLst/>
        </a:prstGeom>
        <a:solidFill>
          <a:schemeClr val="accent2">
            <a:hueOff val="-378107"/>
            <a:satOff val="426"/>
            <a:lumOff val="1009"/>
            <a:alphaOff val="0"/>
          </a:schemeClr>
        </a:solidFill>
        <a:ln w="15875" cap="flat" cmpd="sng" algn="ctr">
          <a:solidFill>
            <a:schemeClr val="accent2">
              <a:hueOff val="-378107"/>
              <a:satOff val="426"/>
              <a:lumOff val="10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B3C35D-24C5-4C97-B856-A2573A401B3C}">
      <dsp:nvSpPr>
        <dsp:cNvPr id="0" name=""/>
        <dsp:cNvSpPr/>
      </dsp:nvSpPr>
      <dsp:spPr>
        <a:xfrm>
          <a:off x="0" y="1230312"/>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60% of employees have flexible working arrangements</a:t>
          </a:r>
          <a:endParaRPr lang="en-US" sz="1800" kern="1200"/>
        </a:p>
      </dsp:txBody>
      <dsp:txXfrm>
        <a:off x="0" y="1230312"/>
        <a:ext cx="5641974" cy="615156"/>
      </dsp:txXfrm>
    </dsp:sp>
    <dsp:sp modelId="{E164420C-3695-4EBE-9CFD-3E40872ACE71}">
      <dsp:nvSpPr>
        <dsp:cNvPr id="0" name=""/>
        <dsp:cNvSpPr/>
      </dsp:nvSpPr>
      <dsp:spPr>
        <a:xfrm>
          <a:off x="0" y="1845468"/>
          <a:ext cx="5641974" cy="0"/>
        </a:xfrm>
        <a:prstGeom prst="line">
          <a:avLst/>
        </a:prstGeom>
        <a:solidFill>
          <a:schemeClr val="accent2">
            <a:hueOff val="-567160"/>
            <a:satOff val="639"/>
            <a:lumOff val="1513"/>
            <a:alphaOff val="0"/>
          </a:schemeClr>
        </a:solidFill>
        <a:ln w="15875" cap="flat" cmpd="sng" algn="ctr">
          <a:solidFill>
            <a:schemeClr val="accent2">
              <a:hueOff val="-567160"/>
              <a:satOff val="639"/>
              <a:lumOff val="15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5B014A-D252-4319-AFF8-008DF10FCEF8}">
      <dsp:nvSpPr>
        <dsp:cNvPr id="0" name=""/>
        <dsp:cNvSpPr/>
      </dsp:nvSpPr>
      <dsp:spPr>
        <a:xfrm>
          <a:off x="0" y="1845468"/>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Job satisfaction is greater with flexible working arrangements</a:t>
          </a:r>
          <a:endParaRPr lang="en-US" sz="1800" kern="1200"/>
        </a:p>
      </dsp:txBody>
      <dsp:txXfrm>
        <a:off x="0" y="1845468"/>
        <a:ext cx="5641974" cy="615156"/>
      </dsp:txXfrm>
    </dsp:sp>
    <dsp:sp modelId="{351158BA-699F-4595-8718-DE1D33A94F76}">
      <dsp:nvSpPr>
        <dsp:cNvPr id="0" name=""/>
        <dsp:cNvSpPr/>
      </dsp:nvSpPr>
      <dsp:spPr>
        <a:xfrm>
          <a:off x="0" y="2460625"/>
          <a:ext cx="5641974" cy="0"/>
        </a:xfrm>
        <a:prstGeom prst="line">
          <a:avLst/>
        </a:prstGeom>
        <a:solidFill>
          <a:schemeClr val="accent2">
            <a:hueOff val="-756213"/>
            <a:satOff val="853"/>
            <a:lumOff val="2017"/>
            <a:alphaOff val="0"/>
          </a:schemeClr>
        </a:solidFill>
        <a:ln w="15875" cap="flat" cmpd="sng" algn="ctr">
          <a:solidFill>
            <a:schemeClr val="accent2">
              <a:hueOff val="-756213"/>
              <a:satOff val="853"/>
              <a:lumOff val="20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992F2-96A4-4A43-B9D9-16BE434C61DC}">
      <dsp:nvSpPr>
        <dsp:cNvPr id="0" name=""/>
        <dsp:cNvSpPr/>
      </dsp:nvSpPr>
      <dsp:spPr>
        <a:xfrm>
          <a:off x="0" y="2460625"/>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Unmet demand for types of flexible working</a:t>
          </a:r>
          <a:endParaRPr lang="en-US" sz="1800" kern="1200"/>
        </a:p>
      </dsp:txBody>
      <dsp:txXfrm>
        <a:off x="0" y="2460625"/>
        <a:ext cx="5641974" cy="615156"/>
      </dsp:txXfrm>
    </dsp:sp>
    <dsp:sp modelId="{0ED20D9A-098C-4489-BA00-647E74C05392}">
      <dsp:nvSpPr>
        <dsp:cNvPr id="0" name=""/>
        <dsp:cNvSpPr/>
      </dsp:nvSpPr>
      <dsp:spPr>
        <a:xfrm>
          <a:off x="0" y="3075781"/>
          <a:ext cx="5641974" cy="0"/>
        </a:xfrm>
        <a:prstGeom prst="line">
          <a:avLst/>
        </a:prstGeom>
        <a:solidFill>
          <a:schemeClr val="accent2">
            <a:hueOff val="-945266"/>
            <a:satOff val="1066"/>
            <a:lumOff val="2521"/>
            <a:alphaOff val="0"/>
          </a:schemeClr>
        </a:solidFill>
        <a:ln w="15875" cap="flat" cmpd="sng" algn="ctr">
          <a:solidFill>
            <a:schemeClr val="accent2">
              <a:hueOff val="-945266"/>
              <a:satOff val="1066"/>
              <a:lumOff val="25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62A8D9-8777-4DB2-BF36-7A72F83EE819}">
      <dsp:nvSpPr>
        <dsp:cNvPr id="0" name=""/>
        <dsp:cNvSpPr/>
      </dsp:nvSpPr>
      <dsp:spPr>
        <a:xfrm>
          <a:off x="0" y="3075781"/>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Flexibility is important for frontline roles</a:t>
          </a:r>
          <a:endParaRPr lang="en-US" sz="1800" kern="1200"/>
        </a:p>
      </dsp:txBody>
      <dsp:txXfrm>
        <a:off x="0" y="3075781"/>
        <a:ext cx="5641974" cy="615156"/>
      </dsp:txXfrm>
    </dsp:sp>
    <dsp:sp modelId="{17EC76A2-8E0B-4158-B75A-A4DBB3E4725C}">
      <dsp:nvSpPr>
        <dsp:cNvPr id="0" name=""/>
        <dsp:cNvSpPr/>
      </dsp:nvSpPr>
      <dsp:spPr>
        <a:xfrm>
          <a:off x="0" y="3690937"/>
          <a:ext cx="5641974" cy="0"/>
        </a:xfrm>
        <a:prstGeom prst="line">
          <a:avLst/>
        </a:prstGeom>
        <a:solidFill>
          <a:schemeClr val="accent2">
            <a:hueOff val="-1134320"/>
            <a:satOff val="1279"/>
            <a:lumOff val="3026"/>
            <a:alphaOff val="0"/>
          </a:schemeClr>
        </a:solidFill>
        <a:ln w="15875" cap="flat" cmpd="sng" algn="ctr">
          <a:solidFill>
            <a:schemeClr val="accent2">
              <a:hueOff val="-1134320"/>
              <a:satOff val="1279"/>
              <a:lumOff val="302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955BA8-4DC0-4417-8D43-28C8456D6D49}">
      <dsp:nvSpPr>
        <dsp:cNvPr id="0" name=""/>
        <dsp:cNvSpPr/>
      </dsp:nvSpPr>
      <dsp:spPr>
        <a:xfrm>
          <a:off x="0" y="3690937"/>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Lack of flexibility prompting job and career changes for some</a:t>
          </a:r>
          <a:endParaRPr lang="en-US" sz="1800" kern="1200"/>
        </a:p>
      </dsp:txBody>
      <dsp:txXfrm>
        <a:off x="0" y="3690937"/>
        <a:ext cx="5641974" cy="615156"/>
      </dsp:txXfrm>
    </dsp:sp>
    <dsp:sp modelId="{C918030F-0CA0-4C51-8FBD-F303E9A41B15}">
      <dsp:nvSpPr>
        <dsp:cNvPr id="0" name=""/>
        <dsp:cNvSpPr/>
      </dsp:nvSpPr>
      <dsp:spPr>
        <a:xfrm>
          <a:off x="0" y="4306093"/>
          <a:ext cx="5641974"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C83D68-4693-4282-B310-9502FC373DB4}">
      <dsp:nvSpPr>
        <dsp:cNvPr id="0" name=""/>
        <dsp:cNvSpPr/>
      </dsp:nvSpPr>
      <dsp:spPr>
        <a:xfrm>
          <a:off x="0" y="4306093"/>
          <a:ext cx="5641974" cy="615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Flexibility is pivotal when looking for new roles</a:t>
          </a:r>
          <a:endParaRPr lang="en-US" sz="1800" kern="1200"/>
        </a:p>
      </dsp:txBody>
      <dsp:txXfrm>
        <a:off x="0" y="4306093"/>
        <a:ext cx="5641974" cy="6151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A9FAE7-54AE-4253-9699-870DA83E9FEE}">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0872D-423F-4F1A-B75F-6080E4818049}">
      <dsp:nvSpPr>
        <dsp:cNvPr id="0" name=""/>
        <dsp:cNvSpPr/>
      </dsp:nvSpPr>
      <dsp:spPr>
        <a:xfrm>
          <a:off x="0" y="600"/>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Organisations taking varied approaches to hybrid</a:t>
          </a:r>
          <a:endParaRPr lang="en-US" sz="2100" kern="1200"/>
        </a:p>
      </dsp:txBody>
      <dsp:txXfrm>
        <a:off x="0" y="600"/>
        <a:ext cx="5641974" cy="702864"/>
      </dsp:txXfrm>
    </dsp:sp>
    <dsp:sp modelId="{D799B535-2115-4BA4-9F65-81A16F629112}">
      <dsp:nvSpPr>
        <dsp:cNvPr id="0" name=""/>
        <dsp:cNvSpPr/>
      </dsp:nvSpPr>
      <dsp:spPr>
        <a:xfrm>
          <a:off x="0" y="703464"/>
          <a:ext cx="5641974" cy="0"/>
        </a:xfrm>
        <a:prstGeom prst="line">
          <a:avLst/>
        </a:prstGeom>
        <a:solidFill>
          <a:schemeClr val="accent2">
            <a:hueOff val="-220562"/>
            <a:satOff val="249"/>
            <a:lumOff val="588"/>
            <a:alphaOff val="0"/>
          </a:schemeClr>
        </a:solidFill>
        <a:ln w="15875" cap="flat" cmpd="sng" algn="ctr">
          <a:solidFill>
            <a:schemeClr val="accent2">
              <a:hueOff val="-220562"/>
              <a:satOff val="249"/>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F1DADF-8647-4036-A310-8F199278A384}">
      <dsp:nvSpPr>
        <dsp:cNvPr id="0" name=""/>
        <dsp:cNvSpPr/>
      </dsp:nvSpPr>
      <dsp:spPr>
        <a:xfrm>
          <a:off x="0" y="703464"/>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An increase in demand for homeworking</a:t>
          </a:r>
          <a:endParaRPr lang="en-US" sz="2100" kern="1200"/>
        </a:p>
      </dsp:txBody>
      <dsp:txXfrm>
        <a:off x="0" y="703464"/>
        <a:ext cx="5641974" cy="702864"/>
      </dsp:txXfrm>
    </dsp:sp>
    <dsp:sp modelId="{05523A22-19CF-4C66-8EA7-0267C7485853}">
      <dsp:nvSpPr>
        <dsp:cNvPr id="0" name=""/>
        <dsp:cNvSpPr/>
      </dsp:nvSpPr>
      <dsp:spPr>
        <a:xfrm>
          <a:off x="0" y="1406328"/>
          <a:ext cx="5641974" cy="0"/>
        </a:xfrm>
        <a:prstGeom prst="line">
          <a:avLst/>
        </a:prstGeom>
        <a:solidFill>
          <a:schemeClr val="accent2">
            <a:hueOff val="-441124"/>
            <a:satOff val="497"/>
            <a:lumOff val="1177"/>
            <a:alphaOff val="0"/>
          </a:schemeClr>
        </a:solidFill>
        <a:ln w="15875"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24F11-DCFD-422B-8757-98C2D8CCE237}">
      <dsp:nvSpPr>
        <dsp:cNvPr id="0" name=""/>
        <dsp:cNvSpPr/>
      </dsp:nvSpPr>
      <dsp:spPr>
        <a:xfrm>
          <a:off x="0" y="1406328"/>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Organisational productivity remains positive</a:t>
          </a:r>
          <a:endParaRPr lang="en-US" sz="2100" kern="1200"/>
        </a:p>
      </dsp:txBody>
      <dsp:txXfrm>
        <a:off x="0" y="1406328"/>
        <a:ext cx="5641974" cy="702864"/>
      </dsp:txXfrm>
    </dsp:sp>
    <dsp:sp modelId="{01173388-8344-4CE7-B28F-68CED52BF9DF}">
      <dsp:nvSpPr>
        <dsp:cNvPr id="0" name=""/>
        <dsp:cNvSpPr/>
      </dsp:nvSpPr>
      <dsp:spPr>
        <a:xfrm>
          <a:off x="0" y="2109192"/>
          <a:ext cx="5641974" cy="0"/>
        </a:xfrm>
        <a:prstGeom prst="line">
          <a:avLst/>
        </a:prstGeom>
        <a:solidFill>
          <a:schemeClr val="accent2">
            <a:hueOff val="-661686"/>
            <a:satOff val="746"/>
            <a:lumOff val="1765"/>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2EA9B0-7BE7-400A-A150-BDA738A0AD2C}">
      <dsp:nvSpPr>
        <dsp:cNvPr id="0" name=""/>
        <dsp:cNvSpPr/>
      </dsp:nvSpPr>
      <dsp:spPr>
        <a:xfrm>
          <a:off x="0" y="2109192"/>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Organisations continue to invest in hybrid working</a:t>
          </a:r>
          <a:endParaRPr lang="en-US" sz="2100" kern="1200"/>
        </a:p>
      </dsp:txBody>
      <dsp:txXfrm>
        <a:off x="0" y="2109192"/>
        <a:ext cx="5641974" cy="702864"/>
      </dsp:txXfrm>
    </dsp:sp>
    <dsp:sp modelId="{A9DDCEEC-4FDB-4657-A287-11056BAC76F8}">
      <dsp:nvSpPr>
        <dsp:cNvPr id="0" name=""/>
        <dsp:cNvSpPr/>
      </dsp:nvSpPr>
      <dsp:spPr>
        <a:xfrm>
          <a:off x="0" y="2812057"/>
          <a:ext cx="5641974" cy="0"/>
        </a:xfrm>
        <a:prstGeom prst="line">
          <a:avLst/>
        </a:prstGeom>
        <a:solidFill>
          <a:schemeClr val="accent2">
            <a:hueOff val="-882249"/>
            <a:satOff val="995"/>
            <a:lumOff val="2353"/>
            <a:alphaOff val="0"/>
          </a:schemeClr>
        </a:solidFill>
        <a:ln w="15875"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E0433-190C-465F-A1AA-FD4648F2DF5C}">
      <dsp:nvSpPr>
        <dsp:cNvPr id="0" name=""/>
        <dsp:cNvSpPr/>
      </dsp:nvSpPr>
      <dsp:spPr>
        <a:xfrm>
          <a:off x="0" y="2812057"/>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Wider positive impacts</a:t>
          </a:r>
          <a:endParaRPr lang="en-US" sz="2100" kern="1200"/>
        </a:p>
      </dsp:txBody>
      <dsp:txXfrm>
        <a:off x="0" y="2812057"/>
        <a:ext cx="5641974" cy="702864"/>
      </dsp:txXfrm>
    </dsp:sp>
    <dsp:sp modelId="{68791B27-778D-4700-AFA1-85770F4B6C2D}">
      <dsp:nvSpPr>
        <dsp:cNvPr id="0" name=""/>
        <dsp:cNvSpPr/>
      </dsp:nvSpPr>
      <dsp:spPr>
        <a:xfrm>
          <a:off x="0" y="3514921"/>
          <a:ext cx="5641974" cy="0"/>
        </a:xfrm>
        <a:prstGeom prst="line">
          <a:avLst/>
        </a:prstGeom>
        <a:solidFill>
          <a:schemeClr val="accent2">
            <a:hueOff val="-1102811"/>
            <a:satOff val="1243"/>
            <a:lumOff val="2942"/>
            <a:alphaOff val="0"/>
          </a:schemeClr>
        </a:solidFill>
        <a:ln w="15875" cap="flat" cmpd="sng" algn="ctr">
          <a:solidFill>
            <a:schemeClr val="accent2">
              <a:hueOff val="-1102811"/>
              <a:satOff val="1243"/>
              <a:lumOff val="29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B33D49-BFA7-40D7-AB62-6AFEDEF2D8BF}">
      <dsp:nvSpPr>
        <dsp:cNvPr id="0" name=""/>
        <dsp:cNvSpPr/>
      </dsp:nvSpPr>
      <dsp:spPr>
        <a:xfrm>
          <a:off x="0" y="3514921"/>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Employers are more concerned about inclusion risks than employees</a:t>
          </a:r>
          <a:endParaRPr lang="en-US" sz="2100" kern="1200"/>
        </a:p>
      </dsp:txBody>
      <dsp:txXfrm>
        <a:off x="0" y="3514921"/>
        <a:ext cx="5641974" cy="702864"/>
      </dsp:txXfrm>
    </dsp:sp>
    <dsp:sp modelId="{A4D488B1-0D11-4F98-AE5F-E222B41A525F}">
      <dsp:nvSpPr>
        <dsp:cNvPr id="0" name=""/>
        <dsp:cNvSpPr/>
      </dsp:nvSpPr>
      <dsp:spPr>
        <a:xfrm>
          <a:off x="0" y="4217785"/>
          <a:ext cx="5641974"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804A4-42B9-4669-B4D2-B7AF4A557449}">
      <dsp:nvSpPr>
        <dsp:cNvPr id="0" name=""/>
        <dsp:cNvSpPr/>
      </dsp:nvSpPr>
      <dsp:spPr>
        <a:xfrm>
          <a:off x="0" y="4217785"/>
          <a:ext cx="5641974" cy="702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Employers are split regarding pressure for employees to spend more time in the workplace</a:t>
          </a:r>
          <a:endParaRPr lang="en-US" sz="2100" kern="1200"/>
        </a:p>
      </dsp:txBody>
      <dsp:txXfrm>
        <a:off x="0" y="4217785"/>
        <a:ext cx="5641974" cy="7028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31297-9E5B-412D-9214-4BD70DEC982A}">
      <dsp:nvSpPr>
        <dsp:cNvPr id="0" name=""/>
        <dsp:cNvSpPr/>
      </dsp:nvSpPr>
      <dsp:spPr>
        <a:xfrm>
          <a:off x="0" y="1669"/>
          <a:ext cx="9720262"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E4C912-A94B-459D-9668-D4BA114240D9}">
      <dsp:nvSpPr>
        <dsp:cNvPr id="0" name=""/>
        <dsp:cNvSpPr/>
      </dsp:nvSpPr>
      <dsp:spPr>
        <a:xfrm>
          <a:off x="255971" y="192061"/>
          <a:ext cx="465402" cy="465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C2494A-4FE4-47F1-B289-7330DFAD5D4E}">
      <dsp:nvSpPr>
        <dsp:cNvPr id="0" name=""/>
        <dsp:cNvSpPr/>
      </dsp:nvSpPr>
      <dsp:spPr>
        <a:xfrm>
          <a:off x="977345" y="1669"/>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Internal drivers of change (with examples from your organisations)</a:t>
          </a:r>
          <a:endParaRPr lang="en-US" sz="2200" kern="1200"/>
        </a:p>
      </dsp:txBody>
      <dsp:txXfrm>
        <a:off x="977345" y="1669"/>
        <a:ext cx="8742916" cy="846186"/>
      </dsp:txXfrm>
    </dsp:sp>
    <dsp:sp modelId="{DE130334-9183-4169-ADF2-17FCB8930DC0}">
      <dsp:nvSpPr>
        <dsp:cNvPr id="0" name=""/>
        <dsp:cNvSpPr/>
      </dsp:nvSpPr>
      <dsp:spPr>
        <a:xfrm>
          <a:off x="0" y="1059402"/>
          <a:ext cx="9720262"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C0197-B28C-4B11-BAA8-234441E9E5F3}">
      <dsp:nvSpPr>
        <dsp:cNvPr id="0" name=""/>
        <dsp:cNvSpPr/>
      </dsp:nvSpPr>
      <dsp:spPr>
        <a:xfrm>
          <a:off x="255971" y="1249794"/>
          <a:ext cx="465402" cy="465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BA3425-0AED-4297-93A4-8069426C2936}">
      <dsp:nvSpPr>
        <dsp:cNvPr id="0" name=""/>
        <dsp:cNvSpPr/>
      </dsp:nvSpPr>
      <dsp:spPr>
        <a:xfrm>
          <a:off x="977345" y="1059402"/>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External drivers of change (again, with examples)</a:t>
          </a:r>
          <a:endParaRPr lang="en-US" sz="2200" kern="1200"/>
        </a:p>
      </dsp:txBody>
      <dsp:txXfrm>
        <a:off x="977345" y="1059402"/>
        <a:ext cx="8742916" cy="846186"/>
      </dsp:txXfrm>
    </dsp:sp>
    <dsp:sp modelId="{B5DB3876-474F-4116-AF17-C41A2ABAABDF}">
      <dsp:nvSpPr>
        <dsp:cNvPr id="0" name=""/>
        <dsp:cNvSpPr/>
      </dsp:nvSpPr>
      <dsp:spPr>
        <a:xfrm>
          <a:off x="0" y="2117135"/>
          <a:ext cx="9720262"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CDEFE7-8168-4C09-B4BC-CE36A0107523}">
      <dsp:nvSpPr>
        <dsp:cNvPr id="0" name=""/>
        <dsp:cNvSpPr/>
      </dsp:nvSpPr>
      <dsp:spPr>
        <a:xfrm>
          <a:off x="255971" y="2307527"/>
          <a:ext cx="465402" cy="465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2BEBCC-547A-49E8-9B74-1471076B51C3}">
      <dsp:nvSpPr>
        <dsp:cNvPr id="0" name=""/>
        <dsp:cNvSpPr/>
      </dsp:nvSpPr>
      <dsp:spPr>
        <a:xfrm>
          <a:off x="977345" y="2117135"/>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Factors that might enable change</a:t>
          </a:r>
          <a:endParaRPr lang="en-US" sz="2200" kern="1200"/>
        </a:p>
      </dsp:txBody>
      <dsp:txXfrm>
        <a:off x="977345" y="2117135"/>
        <a:ext cx="8742916" cy="846186"/>
      </dsp:txXfrm>
    </dsp:sp>
    <dsp:sp modelId="{9C93ADAC-FE27-4E2A-9042-E18618B3E687}">
      <dsp:nvSpPr>
        <dsp:cNvPr id="0" name=""/>
        <dsp:cNvSpPr/>
      </dsp:nvSpPr>
      <dsp:spPr>
        <a:xfrm>
          <a:off x="0" y="3174868"/>
          <a:ext cx="9720262" cy="84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4AFEEA-5836-497D-86C4-369C6183513E}">
      <dsp:nvSpPr>
        <dsp:cNvPr id="0" name=""/>
        <dsp:cNvSpPr/>
      </dsp:nvSpPr>
      <dsp:spPr>
        <a:xfrm>
          <a:off x="255971" y="3365260"/>
          <a:ext cx="465402" cy="465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955902-F73D-4A0B-8218-7D9467A1984C}">
      <dsp:nvSpPr>
        <dsp:cNvPr id="0" name=""/>
        <dsp:cNvSpPr/>
      </dsp:nvSpPr>
      <dsp:spPr>
        <a:xfrm>
          <a:off x="977345" y="3174868"/>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90000"/>
            </a:lnSpc>
            <a:spcBef>
              <a:spcPct val="0"/>
            </a:spcBef>
            <a:spcAft>
              <a:spcPct val="35000"/>
            </a:spcAft>
            <a:buNone/>
          </a:pPr>
          <a:r>
            <a:rPr lang="en-GB" sz="2200" kern="1200"/>
            <a:t>Factors that might hinder change</a:t>
          </a:r>
          <a:endParaRPr lang="en-US" sz="2200" kern="1200"/>
        </a:p>
      </dsp:txBody>
      <dsp:txXfrm>
        <a:off x="977345" y="3174868"/>
        <a:ext cx="8742916" cy="8461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3BE23-63E1-4A09-A55D-A30CB4A3C2A9}">
      <dsp:nvSpPr>
        <dsp:cNvPr id="0" name=""/>
        <dsp:cNvSpPr/>
      </dsp:nvSpPr>
      <dsp:spPr>
        <a:xfrm>
          <a:off x="832516" y="1347"/>
          <a:ext cx="925365" cy="92536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521E05-A535-422A-A8BC-A54E5E91530A}">
      <dsp:nvSpPr>
        <dsp:cNvPr id="0" name=""/>
        <dsp:cNvSpPr/>
      </dsp:nvSpPr>
      <dsp:spPr>
        <a:xfrm>
          <a:off x="1029725" y="198556"/>
          <a:ext cx="530947" cy="530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602A51-7D0B-486F-BC8C-4F032ACDC124}">
      <dsp:nvSpPr>
        <dsp:cNvPr id="0" name=""/>
        <dsp:cNvSpPr/>
      </dsp:nvSpPr>
      <dsp:spPr>
        <a:xfrm>
          <a:off x="536703" y="1214941"/>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Plan</a:t>
          </a:r>
          <a:endParaRPr lang="en-US" sz="1500" kern="1200"/>
        </a:p>
      </dsp:txBody>
      <dsp:txXfrm>
        <a:off x="536703" y="1214941"/>
        <a:ext cx="1516992" cy="606796"/>
      </dsp:txXfrm>
    </dsp:sp>
    <dsp:sp modelId="{434525C1-183D-47E3-8D90-21FF635ED349}">
      <dsp:nvSpPr>
        <dsp:cNvPr id="0" name=""/>
        <dsp:cNvSpPr/>
      </dsp:nvSpPr>
      <dsp:spPr>
        <a:xfrm>
          <a:off x="2614982" y="1347"/>
          <a:ext cx="925365" cy="92536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65A0C-4828-43F4-973E-6B65D462E2C3}">
      <dsp:nvSpPr>
        <dsp:cNvPr id="0" name=""/>
        <dsp:cNvSpPr/>
      </dsp:nvSpPr>
      <dsp:spPr>
        <a:xfrm>
          <a:off x="2812191" y="198556"/>
          <a:ext cx="530947" cy="530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710778-24D7-4CF3-A00A-1AEE5F762C32}">
      <dsp:nvSpPr>
        <dsp:cNvPr id="0" name=""/>
        <dsp:cNvSpPr/>
      </dsp:nvSpPr>
      <dsp:spPr>
        <a:xfrm>
          <a:off x="2319169" y="1214941"/>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Involve</a:t>
          </a:r>
          <a:endParaRPr lang="en-US" sz="1500" kern="1200"/>
        </a:p>
      </dsp:txBody>
      <dsp:txXfrm>
        <a:off x="2319169" y="1214941"/>
        <a:ext cx="1516992" cy="606796"/>
      </dsp:txXfrm>
    </dsp:sp>
    <dsp:sp modelId="{2D9922B3-3E81-4C62-9388-5174F4F5364B}">
      <dsp:nvSpPr>
        <dsp:cNvPr id="0" name=""/>
        <dsp:cNvSpPr/>
      </dsp:nvSpPr>
      <dsp:spPr>
        <a:xfrm>
          <a:off x="4397448" y="1347"/>
          <a:ext cx="925365" cy="92536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0A6FF-AF91-462D-A1B5-091237C6EE77}">
      <dsp:nvSpPr>
        <dsp:cNvPr id="0" name=""/>
        <dsp:cNvSpPr/>
      </dsp:nvSpPr>
      <dsp:spPr>
        <a:xfrm>
          <a:off x="4594657" y="198556"/>
          <a:ext cx="530947" cy="5309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0687FB-F392-4F51-B632-F96F02D0A732}">
      <dsp:nvSpPr>
        <dsp:cNvPr id="0" name=""/>
        <dsp:cNvSpPr/>
      </dsp:nvSpPr>
      <dsp:spPr>
        <a:xfrm>
          <a:off x="4101634" y="1214941"/>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Communication</a:t>
          </a:r>
          <a:endParaRPr lang="en-US" sz="1500" kern="1200"/>
        </a:p>
      </dsp:txBody>
      <dsp:txXfrm>
        <a:off x="4101634" y="1214941"/>
        <a:ext cx="1516992" cy="606796"/>
      </dsp:txXfrm>
    </dsp:sp>
    <dsp:sp modelId="{22BB5A94-5945-4A3A-9612-5DF737E2EFCD}">
      <dsp:nvSpPr>
        <dsp:cNvPr id="0" name=""/>
        <dsp:cNvSpPr/>
      </dsp:nvSpPr>
      <dsp:spPr>
        <a:xfrm>
          <a:off x="6179914" y="1347"/>
          <a:ext cx="925365" cy="92536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470373-8E2B-459A-86EF-9A2E3636D71A}">
      <dsp:nvSpPr>
        <dsp:cNvPr id="0" name=""/>
        <dsp:cNvSpPr/>
      </dsp:nvSpPr>
      <dsp:spPr>
        <a:xfrm>
          <a:off x="6377123" y="198556"/>
          <a:ext cx="530947" cy="5309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6F9938-FD5D-47F9-9864-DAB3D03EAAFE}">
      <dsp:nvSpPr>
        <dsp:cNvPr id="0" name=""/>
        <dsp:cNvSpPr/>
      </dsp:nvSpPr>
      <dsp:spPr>
        <a:xfrm>
          <a:off x="5884100" y="1214941"/>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Quick responses</a:t>
          </a:r>
          <a:endParaRPr lang="en-US" sz="1500" kern="1200"/>
        </a:p>
      </dsp:txBody>
      <dsp:txXfrm>
        <a:off x="5884100" y="1214941"/>
        <a:ext cx="1516992" cy="606796"/>
      </dsp:txXfrm>
    </dsp:sp>
    <dsp:sp modelId="{7CDEB09A-CBD1-4284-A450-CCB90C71E90F}">
      <dsp:nvSpPr>
        <dsp:cNvPr id="0" name=""/>
        <dsp:cNvSpPr/>
      </dsp:nvSpPr>
      <dsp:spPr>
        <a:xfrm>
          <a:off x="7962380" y="1347"/>
          <a:ext cx="925365" cy="92536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C518F-9369-42BD-8633-1C71A4F0949D}">
      <dsp:nvSpPr>
        <dsp:cNvPr id="0" name=""/>
        <dsp:cNvSpPr/>
      </dsp:nvSpPr>
      <dsp:spPr>
        <a:xfrm>
          <a:off x="8159589" y="198556"/>
          <a:ext cx="530947" cy="5309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AC62BD-5C49-464E-A4FB-1E4C6C4F6413}">
      <dsp:nvSpPr>
        <dsp:cNvPr id="0" name=""/>
        <dsp:cNvSpPr/>
      </dsp:nvSpPr>
      <dsp:spPr>
        <a:xfrm>
          <a:off x="7666566" y="1214941"/>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Learn</a:t>
          </a:r>
          <a:endParaRPr lang="en-US" sz="1500" kern="1200"/>
        </a:p>
      </dsp:txBody>
      <dsp:txXfrm>
        <a:off x="7666566" y="1214941"/>
        <a:ext cx="1516992" cy="606796"/>
      </dsp:txXfrm>
    </dsp:sp>
    <dsp:sp modelId="{C0C538D6-56C0-47BD-9BE9-12E8D5D0ABA1}">
      <dsp:nvSpPr>
        <dsp:cNvPr id="0" name=""/>
        <dsp:cNvSpPr/>
      </dsp:nvSpPr>
      <dsp:spPr>
        <a:xfrm>
          <a:off x="2614982" y="2200986"/>
          <a:ext cx="925365" cy="92536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A0D385-1FA8-4749-B46C-124833C197B0}">
      <dsp:nvSpPr>
        <dsp:cNvPr id="0" name=""/>
        <dsp:cNvSpPr/>
      </dsp:nvSpPr>
      <dsp:spPr>
        <a:xfrm>
          <a:off x="2812191" y="2398195"/>
          <a:ext cx="530947" cy="5309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E48575-D37C-4170-800D-4C3C002DB190}">
      <dsp:nvSpPr>
        <dsp:cNvPr id="0" name=""/>
        <dsp:cNvSpPr/>
      </dsp:nvSpPr>
      <dsp:spPr>
        <a:xfrm>
          <a:off x="2319169" y="3414580"/>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Celebrate</a:t>
          </a:r>
          <a:endParaRPr lang="en-US" sz="1500" kern="1200"/>
        </a:p>
      </dsp:txBody>
      <dsp:txXfrm>
        <a:off x="2319169" y="3414580"/>
        <a:ext cx="1516992" cy="606796"/>
      </dsp:txXfrm>
    </dsp:sp>
    <dsp:sp modelId="{8A815EAB-C204-4629-A9D3-8D8C2715C580}">
      <dsp:nvSpPr>
        <dsp:cNvPr id="0" name=""/>
        <dsp:cNvSpPr/>
      </dsp:nvSpPr>
      <dsp:spPr>
        <a:xfrm>
          <a:off x="4397448" y="2200986"/>
          <a:ext cx="925365" cy="92536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8BBC0-6B8C-4BE5-86AB-75DC758D04C8}">
      <dsp:nvSpPr>
        <dsp:cNvPr id="0" name=""/>
        <dsp:cNvSpPr/>
      </dsp:nvSpPr>
      <dsp:spPr>
        <a:xfrm>
          <a:off x="4594657" y="2398195"/>
          <a:ext cx="530947" cy="53094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452C06-B9AD-4777-9185-5F0D2B8C18F1}">
      <dsp:nvSpPr>
        <dsp:cNvPr id="0" name=""/>
        <dsp:cNvSpPr/>
      </dsp:nvSpPr>
      <dsp:spPr>
        <a:xfrm>
          <a:off x="4101634" y="3414580"/>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Build capabilities</a:t>
          </a:r>
          <a:endParaRPr lang="en-US" sz="1500" kern="1200"/>
        </a:p>
      </dsp:txBody>
      <dsp:txXfrm>
        <a:off x="4101634" y="3414580"/>
        <a:ext cx="1516992" cy="606796"/>
      </dsp:txXfrm>
    </dsp:sp>
    <dsp:sp modelId="{0B6B89CC-6187-423C-8866-4A917656534B}">
      <dsp:nvSpPr>
        <dsp:cNvPr id="0" name=""/>
        <dsp:cNvSpPr/>
      </dsp:nvSpPr>
      <dsp:spPr>
        <a:xfrm>
          <a:off x="6179914" y="2200986"/>
          <a:ext cx="925365" cy="92536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EDE94-BEC1-4D39-BFBF-D86C975E05A5}">
      <dsp:nvSpPr>
        <dsp:cNvPr id="0" name=""/>
        <dsp:cNvSpPr/>
      </dsp:nvSpPr>
      <dsp:spPr>
        <a:xfrm>
          <a:off x="6377123" y="2398195"/>
          <a:ext cx="530947" cy="53094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FA35B3-9F5D-4289-845A-243BBC18C075}">
      <dsp:nvSpPr>
        <dsp:cNvPr id="0" name=""/>
        <dsp:cNvSpPr/>
      </dsp:nvSpPr>
      <dsp:spPr>
        <a:xfrm>
          <a:off x="5884100" y="3414580"/>
          <a:ext cx="1516992" cy="60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Flexible structures</a:t>
          </a:r>
          <a:endParaRPr lang="en-US" sz="1500" kern="1200"/>
        </a:p>
      </dsp:txBody>
      <dsp:txXfrm>
        <a:off x="5884100" y="3414580"/>
        <a:ext cx="1516992" cy="60679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EC59EC-2AE6-48FB-8E9B-FA0CC9BF3ABD}" type="datetimeFigureOut">
              <a:rPr lang="en-GB" smtClean="0"/>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FA9D27-7D11-4856-A310-11D15DEE3837}" type="slidenum">
              <a:rPr lang="en-GB" smtClean="0"/>
              <a:t>‹#›</a:t>
            </a:fld>
            <a:endParaRPr lang="en-GB"/>
          </a:p>
        </p:txBody>
      </p:sp>
    </p:spTree>
    <p:extLst>
      <p:ext uri="{BB962C8B-B14F-4D97-AF65-F5344CB8AC3E}">
        <p14:creationId xmlns:p14="http://schemas.microsoft.com/office/powerpoint/2010/main" val="3613005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4</a:t>
            </a:fld>
            <a:endParaRPr lang="en-GB"/>
          </a:p>
        </p:txBody>
      </p:sp>
    </p:spTree>
    <p:extLst>
      <p:ext uri="{BB962C8B-B14F-4D97-AF65-F5344CB8AC3E}">
        <p14:creationId xmlns:p14="http://schemas.microsoft.com/office/powerpoint/2010/main" val="3071320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5</a:t>
            </a:fld>
            <a:endParaRPr lang="en-GB"/>
          </a:p>
        </p:txBody>
      </p:sp>
    </p:spTree>
    <p:extLst>
      <p:ext uri="{BB962C8B-B14F-4D97-AF65-F5344CB8AC3E}">
        <p14:creationId xmlns:p14="http://schemas.microsoft.com/office/powerpoint/2010/main" val="4149251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6</a:t>
            </a:fld>
            <a:endParaRPr lang="en-GB"/>
          </a:p>
        </p:txBody>
      </p:sp>
    </p:spTree>
    <p:extLst>
      <p:ext uri="{BB962C8B-B14F-4D97-AF65-F5344CB8AC3E}">
        <p14:creationId xmlns:p14="http://schemas.microsoft.com/office/powerpoint/2010/main" val="4185462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7</a:t>
            </a:fld>
            <a:endParaRPr lang="en-GB"/>
          </a:p>
        </p:txBody>
      </p:sp>
    </p:spTree>
    <p:extLst>
      <p:ext uri="{BB962C8B-B14F-4D97-AF65-F5344CB8AC3E}">
        <p14:creationId xmlns:p14="http://schemas.microsoft.com/office/powerpoint/2010/main" val="3034088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b="0" i="0" dirty="0">
              <a:effectLst/>
              <a:latin typeface="fkGroteskNeue"/>
            </a:endParaRPr>
          </a:p>
          <a:p>
            <a:br>
              <a:rPr lang="en-GB" dirty="0"/>
            </a:br>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8</a:t>
            </a:fld>
            <a:endParaRPr lang="en-GB"/>
          </a:p>
        </p:txBody>
      </p:sp>
    </p:spTree>
    <p:extLst>
      <p:ext uri="{BB962C8B-B14F-4D97-AF65-F5344CB8AC3E}">
        <p14:creationId xmlns:p14="http://schemas.microsoft.com/office/powerpoint/2010/main" val="594951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9</a:t>
            </a:fld>
            <a:endParaRPr lang="en-GB"/>
          </a:p>
        </p:txBody>
      </p:sp>
    </p:spTree>
    <p:extLst>
      <p:ext uri="{BB962C8B-B14F-4D97-AF65-F5344CB8AC3E}">
        <p14:creationId xmlns:p14="http://schemas.microsoft.com/office/powerpoint/2010/main" val="3999678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10</a:t>
            </a:fld>
            <a:endParaRPr lang="en-GB"/>
          </a:p>
        </p:txBody>
      </p:sp>
    </p:spTree>
    <p:extLst>
      <p:ext uri="{BB962C8B-B14F-4D97-AF65-F5344CB8AC3E}">
        <p14:creationId xmlns:p14="http://schemas.microsoft.com/office/powerpoint/2010/main" val="955278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12</a:t>
            </a:fld>
            <a:endParaRPr lang="en-GB"/>
          </a:p>
        </p:txBody>
      </p:sp>
    </p:spTree>
    <p:extLst>
      <p:ext uri="{BB962C8B-B14F-4D97-AF65-F5344CB8AC3E}">
        <p14:creationId xmlns:p14="http://schemas.microsoft.com/office/powerpoint/2010/main" val="715513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13</a:t>
            </a:fld>
            <a:endParaRPr lang="en-GB"/>
          </a:p>
        </p:txBody>
      </p:sp>
    </p:spTree>
    <p:extLst>
      <p:ext uri="{BB962C8B-B14F-4D97-AF65-F5344CB8AC3E}">
        <p14:creationId xmlns:p14="http://schemas.microsoft.com/office/powerpoint/2010/main" val="1596231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951B8-26B1-F2F3-AA82-B414CD3C89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37F211-4741-8223-F45B-1FFB740C4A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B54874-EF85-B441-A936-0BF176C374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C688A7-D345-EDBC-5165-9AA5B32F7162}"/>
              </a:ext>
            </a:extLst>
          </p:cNvPr>
          <p:cNvSpPr>
            <a:spLocks noGrp="1"/>
          </p:cNvSpPr>
          <p:nvPr>
            <p:ph type="sldNum" sz="quarter" idx="5"/>
          </p:nvPr>
        </p:nvSpPr>
        <p:spPr/>
        <p:txBody>
          <a:bodyPr/>
          <a:lstStyle/>
          <a:p>
            <a:fld id="{13FA9D27-7D11-4856-A310-11D15DEE3837}" type="slidenum">
              <a:rPr lang="en-GB" smtClean="0"/>
              <a:t>14</a:t>
            </a:fld>
            <a:endParaRPr lang="en-GB"/>
          </a:p>
        </p:txBody>
      </p:sp>
    </p:spTree>
    <p:extLst>
      <p:ext uri="{BB962C8B-B14F-4D97-AF65-F5344CB8AC3E}">
        <p14:creationId xmlns:p14="http://schemas.microsoft.com/office/powerpoint/2010/main" val="9513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15</a:t>
            </a:fld>
            <a:endParaRPr lang="en-GB"/>
          </a:p>
        </p:txBody>
      </p:sp>
    </p:spTree>
    <p:extLst>
      <p:ext uri="{BB962C8B-B14F-4D97-AF65-F5344CB8AC3E}">
        <p14:creationId xmlns:p14="http://schemas.microsoft.com/office/powerpoint/2010/main" val="30717806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16</a:t>
            </a:fld>
            <a:endParaRPr lang="en-US"/>
          </a:p>
        </p:txBody>
      </p:sp>
    </p:spTree>
    <p:extLst>
      <p:ext uri="{BB962C8B-B14F-4D97-AF65-F5344CB8AC3E}">
        <p14:creationId xmlns:p14="http://schemas.microsoft.com/office/powerpoint/2010/main" val="2144899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17</a:t>
            </a:fld>
            <a:endParaRPr lang="en-GB"/>
          </a:p>
        </p:txBody>
      </p:sp>
    </p:spTree>
    <p:extLst>
      <p:ext uri="{BB962C8B-B14F-4D97-AF65-F5344CB8AC3E}">
        <p14:creationId xmlns:p14="http://schemas.microsoft.com/office/powerpoint/2010/main" val="2947613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18</a:t>
            </a:fld>
            <a:endParaRPr lang="en-GB"/>
          </a:p>
        </p:txBody>
      </p:sp>
    </p:spTree>
    <p:extLst>
      <p:ext uri="{BB962C8B-B14F-4D97-AF65-F5344CB8AC3E}">
        <p14:creationId xmlns:p14="http://schemas.microsoft.com/office/powerpoint/2010/main" val="1558129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19</a:t>
            </a:fld>
            <a:endParaRPr lang="en-GB"/>
          </a:p>
        </p:txBody>
      </p:sp>
    </p:spTree>
    <p:extLst>
      <p:ext uri="{BB962C8B-B14F-4D97-AF65-F5344CB8AC3E}">
        <p14:creationId xmlns:p14="http://schemas.microsoft.com/office/powerpoint/2010/main" val="3325444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20</a:t>
            </a:fld>
            <a:endParaRPr lang="en-GB"/>
          </a:p>
        </p:txBody>
      </p:sp>
    </p:spTree>
    <p:extLst>
      <p:ext uri="{BB962C8B-B14F-4D97-AF65-F5344CB8AC3E}">
        <p14:creationId xmlns:p14="http://schemas.microsoft.com/office/powerpoint/2010/main" val="3945640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FA9D27-7D11-4856-A310-11D15DEE3837}" type="slidenum">
              <a:rPr lang="en-GB" smtClean="0"/>
              <a:t>21</a:t>
            </a:fld>
            <a:endParaRPr lang="en-GB"/>
          </a:p>
        </p:txBody>
      </p:sp>
    </p:spTree>
    <p:extLst>
      <p:ext uri="{BB962C8B-B14F-4D97-AF65-F5344CB8AC3E}">
        <p14:creationId xmlns:p14="http://schemas.microsoft.com/office/powerpoint/2010/main" val="354382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1D1EADE-8E88-4C7C-8AC5-FB148DE4940E}" type="datetime1">
              <a:rPr lang="en-US" smtClean="0"/>
              <a:t>3/17/2025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7491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3/17/2025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1526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802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3/17/2025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7941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3/17/2025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3612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3/17/2025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514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3/17/2025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0192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3/17/2025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3171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5344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3/17/2025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513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3/17/2025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857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31BA835-12AC-4E8F-955A-EA3F4DE2791F}" type="datetime1">
              <a:rPr lang="en-US" smtClean="0"/>
              <a:t>3/17/2025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7E7843D-FF13-4365-9478-9625B70A2705}"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50317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39672-1B4D-EE20-E479-B5F921BED970}"/>
              </a:ext>
            </a:extLst>
          </p:cNvPr>
          <p:cNvSpPr>
            <a:spLocks noGrp="1"/>
          </p:cNvSpPr>
          <p:nvPr>
            <p:ph type="ctrTitle"/>
          </p:nvPr>
        </p:nvSpPr>
        <p:spPr>
          <a:xfrm>
            <a:off x="4713224" y="1105351"/>
            <a:ext cx="6353967" cy="3023981"/>
          </a:xfrm>
        </p:spPr>
        <p:txBody>
          <a:bodyPr anchor="b">
            <a:normAutofit/>
          </a:bodyPr>
          <a:lstStyle/>
          <a:p>
            <a:pPr algn="l"/>
            <a:r>
              <a:rPr lang="en-GB" sz="4800">
                <a:solidFill>
                  <a:srgbClr val="FFFFFF"/>
                </a:solidFill>
              </a:rPr>
              <a:t>How to build an agile and change ready workforce</a:t>
            </a:r>
          </a:p>
        </p:txBody>
      </p:sp>
      <p:sp>
        <p:nvSpPr>
          <p:cNvPr id="3" name="Subtitle 2">
            <a:extLst>
              <a:ext uri="{FF2B5EF4-FFF2-40B4-BE49-F238E27FC236}">
                <a16:creationId xmlns:a16="http://schemas.microsoft.com/office/drawing/2014/main" id="{200F9C13-2E02-A658-D3AB-674FEB567213}"/>
              </a:ext>
            </a:extLst>
          </p:cNvPr>
          <p:cNvSpPr>
            <a:spLocks noGrp="1"/>
          </p:cNvSpPr>
          <p:nvPr>
            <p:ph type="subTitle" idx="1"/>
          </p:nvPr>
        </p:nvSpPr>
        <p:spPr>
          <a:xfrm>
            <a:off x="4713224" y="4297556"/>
            <a:ext cx="6353968" cy="1433391"/>
          </a:xfrm>
        </p:spPr>
        <p:txBody>
          <a:bodyPr anchor="t">
            <a:normAutofit/>
          </a:bodyPr>
          <a:lstStyle/>
          <a:p>
            <a:endParaRPr lang="en-GB">
              <a:solidFill>
                <a:srgbClr val="FFFFFF"/>
              </a:solidFill>
            </a:endParaRPr>
          </a:p>
        </p:txBody>
      </p:sp>
      <p:cxnSp>
        <p:nvCxnSpPr>
          <p:cNvPr id="15" name="Straight Connector 14">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568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E9A4A-0D85-69FF-4B2D-ACEC7039AAF0}"/>
              </a:ext>
            </a:extLst>
          </p:cNvPr>
          <p:cNvSpPr>
            <a:spLocks noGrp="1"/>
          </p:cNvSpPr>
          <p:nvPr>
            <p:ph type="title"/>
          </p:nvPr>
        </p:nvSpPr>
        <p:spPr/>
        <p:txBody>
          <a:bodyPr>
            <a:normAutofit/>
          </a:bodyPr>
          <a:lstStyle/>
          <a:p>
            <a:r>
              <a:rPr lang="en-GB" dirty="0"/>
              <a:t>Agenda</a:t>
            </a:r>
          </a:p>
        </p:txBody>
      </p:sp>
      <p:graphicFrame>
        <p:nvGraphicFramePr>
          <p:cNvPr id="5" name="Content Placeholder 2">
            <a:extLst>
              <a:ext uri="{FF2B5EF4-FFF2-40B4-BE49-F238E27FC236}">
                <a16:creationId xmlns:a16="http://schemas.microsoft.com/office/drawing/2014/main" id="{6BB932FD-9A9B-DE39-09E8-E4EBE8A0036D}"/>
              </a:ext>
            </a:extLst>
          </p:cNvPr>
          <p:cNvGraphicFramePr>
            <a:graphicFrameLocks noGrp="1"/>
          </p:cNvGraphicFramePr>
          <p:nvPr>
            <p:ph idx="1"/>
            <p:extLst>
              <p:ext uri="{D42A27DB-BD31-4B8C-83A1-F6EECF244321}">
                <p14:modId xmlns:p14="http://schemas.microsoft.com/office/powerpoint/2010/main" val="346548727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5635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8" name="Rectangle 17">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519F3-EE4D-88FB-5CFE-647D225DC691}"/>
              </a:ext>
            </a:extLst>
          </p:cNvPr>
          <p:cNvSpPr>
            <a:spLocks noGrp="1"/>
          </p:cNvSpPr>
          <p:nvPr>
            <p:ph type="title"/>
          </p:nvPr>
        </p:nvSpPr>
        <p:spPr>
          <a:xfrm>
            <a:off x="4219803" y="4735775"/>
            <a:ext cx="7006998" cy="1245732"/>
          </a:xfrm>
        </p:spPr>
        <p:txBody>
          <a:bodyPr anchor="t">
            <a:normAutofit/>
          </a:bodyPr>
          <a:lstStyle/>
          <a:p>
            <a:r>
              <a:rPr lang="en-GB">
                <a:solidFill>
                  <a:srgbClr val="FFFFFF"/>
                </a:solidFill>
              </a:rPr>
              <a:t>Recap quiz</a:t>
            </a:r>
          </a:p>
        </p:txBody>
      </p:sp>
      <p:sp>
        <p:nvSpPr>
          <p:cNvPr id="19"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200FB3E-FA7A-3727-D3AA-1B87B8B98753}"/>
              </a:ext>
            </a:extLst>
          </p:cNvPr>
          <p:cNvSpPr>
            <a:spLocks noGrp="1"/>
          </p:cNvSpPr>
          <p:nvPr>
            <p:ph idx="1"/>
          </p:nvPr>
        </p:nvSpPr>
        <p:spPr>
          <a:xfrm>
            <a:off x="4219802" y="965864"/>
            <a:ext cx="7006998" cy="3450370"/>
          </a:xfrm>
        </p:spPr>
        <p:txBody>
          <a:bodyPr anchor="b">
            <a:normAutofit/>
          </a:bodyPr>
          <a:lstStyle/>
          <a:p>
            <a:endParaRPr lang="en-GB" sz="2000">
              <a:solidFill>
                <a:srgbClr val="FFFFFF"/>
              </a:solidFill>
            </a:endParaRPr>
          </a:p>
        </p:txBody>
      </p:sp>
      <p:cxnSp>
        <p:nvCxnSpPr>
          <p:cNvPr id="20" name="Straight Connector 19">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15609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C4B0B-C77B-87B7-4625-F317169CB04A}"/>
              </a:ext>
            </a:extLst>
          </p:cNvPr>
          <p:cNvSpPr>
            <a:spLocks noGrp="1"/>
          </p:cNvSpPr>
          <p:nvPr>
            <p:ph type="title"/>
          </p:nvPr>
        </p:nvSpPr>
        <p:spPr>
          <a:xfrm>
            <a:off x="8129872" y="643467"/>
            <a:ext cx="3473009" cy="5571066"/>
          </a:xfrm>
        </p:spPr>
        <p:txBody>
          <a:bodyPr>
            <a:normAutofit/>
          </a:bodyPr>
          <a:lstStyle/>
          <a:p>
            <a:r>
              <a:rPr lang="en-GB"/>
              <a:t>Why is managing change so important?</a:t>
            </a:r>
          </a:p>
        </p:txBody>
      </p:sp>
      <p:cxnSp>
        <p:nvCxnSpPr>
          <p:cNvPr id="8" name="Straight Connector 7">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1CBC8CC-61CC-1CA2-71EE-5147B24FDDD0}"/>
              </a:ext>
            </a:extLst>
          </p:cNvPr>
          <p:cNvGraphicFramePr>
            <a:graphicFrameLocks noGrp="1"/>
          </p:cNvGraphicFramePr>
          <p:nvPr>
            <p:ph idx="1"/>
            <p:extLst>
              <p:ext uri="{D42A27DB-BD31-4B8C-83A1-F6EECF244321}">
                <p14:modId xmlns:p14="http://schemas.microsoft.com/office/powerpoint/2010/main" val="2670838636"/>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867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473F4-DBCA-2940-0B52-48F744E2DCBE}"/>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What is agility?</a:t>
            </a:r>
          </a:p>
        </p:txBody>
      </p:sp>
      <p:sp>
        <p:nvSpPr>
          <p:cNvPr id="3" name="Content Placeholder 2">
            <a:extLst>
              <a:ext uri="{FF2B5EF4-FFF2-40B4-BE49-F238E27FC236}">
                <a16:creationId xmlns:a16="http://schemas.microsoft.com/office/drawing/2014/main" id="{8A488E8C-70FB-7BEE-B340-26A23483D65F}"/>
              </a:ext>
            </a:extLst>
          </p:cNvPr>
          <p:cNvSpPr>
            <a:spLocks noGrp="1"/>
          </p:cNvSpPr>
          <p:nvPr>
            <p:ph idx="1"/>
          </p:nvPr>
        </p:nvSpPr>
        <p:spPr>
          <a:xfrm>
            <a:off x="4951048" y="804333"/>
            <a:ext cx="6306003" cy="5249334"/>
          </a:xfrm>
        </p:spPr>
        <p:txBody>
          <a:bodyPr anchor="ctr">
            <a:normAutofit/>
          </a:bodyPr>
          <a:lstStyle/>
          <a:p>
            <a:r>
              <a:rPr lang="en-GB" dirty="0"/>
              <a:t>According to CIPD (2011) it is the ‘ability to stay open to new directions and be continually proactive, helping to assess the limits or indeed risks of existing approaches and ensuring that leaders and followers have an agile and change-ready mindset to enable them and ultimately the organisation to keep moving, changing, adapting’.</a:t>
            </a:r>
            <a:endParaRPr lang="en-US" dirty="0"/>
          </a:p>
          <a:p>
            <a:endParaRPr lang="en-GB" dirty="0"/>
          </a:p>
        </p:txBody>
      </p:sp>
    </p:spTree>
    <p:extLst>
      <p:ext uri="{BB962C8B-B14F-4D97-AF65-F5344CB8AC3E}">
        <p14:creationId xmlns:p14="http://schemas.microsoft.com/office/powerpoint/2010/main" val="2815365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6BBB-74D6-610C-8B28-142EC0CAEC6C}"/>
              </a:ext>
            </a:extLst>
          </p:cNvPr>
          <p:cNvSpPr>
            <a:spLocks noGrp="1"/>
          </p:cNvSpPr>
          <p:nvPr>
            <p:ph type="title"/>
          </p:nvPr>
        </p:nvSpPr>
        <p:spPr>
          <a:xfrm>
            <a:off x="1024128" y="585216"/>
            <a:ext cx="9720072" cy="1499616"/>
          </a:xfrm>
        </p:spPr>
        <p:txBody>
          <a:bodyPr>
            <a:normAutofit/>
          </a:bodyPr>
          <a:lstStyle/>
          <a:p>
            <a:r>
              <a:rPr lang="en-GB"/>
              <a:t>Strategic agility</a:t>
            </a:r>
          </a:p>
        </p:txBody>
      </p:sp>
      <p:graphicFrame>
        <p:nvGraphicFramePr>
          <p:cNvPr id="6" name="Content Placeholder 2">
            <a:extLst>
              <a:ext uri="{FF2B5EF4-FFF2-40B4-BE49-F238E27FC236}">
                <a16:creationId xmlns:a16="http://schemas.microsoft.com/office/drawing/2014/main" id="{FECD9BCB-94DA-51D0-3474-E114B2620EBD}"/>
              </a:ext>
            </a:extLst>
          </p:cNvPr>
          <p:cNvGraphicFramePr>
            <a:graphicFrameLocks noGrp="1"/>
          </p:cNvGraphicFramePr>
          <p:nvPr>
            <p:ph idx="1"/>
            <p:extLst>
              <p:ext uri="{D42A27DB-BD31-4B8C-83A1-F6EECF244321}">
                <p14:modId xmlns:p14="http://schemas.microsoft.com/office/powerpoint/2010/main" val="49988386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1381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48D9D-0357-39B2-D2EB-CA0AAFB96D9F}"/>
              </a:ext>
            </a:extLst>
          </p:cNvPr>
          <p:cNvSpPr>
            <a:spLocks noGrp="1"/>
          </p:cNvSpPr>
          <p:nvPr>
            <p:ph type="title"/>
          </p:nvPr>
        </p:nvSpPr>
        <p:spPr>
          <a:xfrm>
            <a:off x="643468" y="643467"/>
            <a:ext cx="3415612" cy="5571066"/>
          </a:xfrm>
        </p:spPr>
        <p:txBody>
          <a:bodyPr>
            <a:normAutofit/>
          </a:bodyPr>
          <a:lstStyle/>
          <a:p>
            <a:r>
              <a:rPr lang="en-GB">
                <a:solidFill>
                  <a:srgbClr val="FFFFFF"/>
                </a:solidFill>
              </a:rPr>
              <a:t>Hr’s role (Couturier, 2023)</a:t>
            </a:r>
          </a:p>
        </p:txBody>
      </p:sp>
      <p:graphicFrame>
        <p:nvGraphicFramePr>
          <p:cNvPr id="5" name="Content Placeholder 2">
            <a:extLst>
              <a:ext uri="{FF2B5EF4-FFF2-40B4-BE49-F238E27FC236}">
                <a16:creationId xmlns:a16="http://schemas.microsoft.com/office/drawing/2014/main" id="{D8F800AE-8B20-F64C-2702-4EE6A9B799EC}"/>
              </a:ext>
            </a:extLst>
          </p:cNvPr>
          <p:cNvGraphicFramePr>
            <a:graphicFrameLocks noGrp="1"/>
          </p:cNvGraphicFramePr>
          <p:nvPr>
            <p:ph idx="1"/>
            <p:extLst>
              <p:ext uri="{D42A27DB-BD31-4B8C-83A1-F6EECF244321}">
                <p14:modId xmlns:p14="http://schemas.microsoft.com/office/powerpoint/2010/main" val="86587627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722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77363-0812-42A8-3178-55915739E545}"/>
              </a:ext>
            </a:extLst>
          </p:cNvPr>
          <p:cNvSpPr>
            <a:spLocks noGrp="1"/>
          </p:cNvSpPr>
          <p:nvPr>
            <p:ph type="title"/>
          </p:nvPr>
        </p:nvSpPr>
        <p:spPr/>
        <p:txBody>
          <a:bodyPr/>
          <a:lstStyle/>
          <a:p>
            <a:r>
              <a:rPr lang="en-GB"/>
              <a:t>questions</a:t>
            </a:r>
            <a:endParaRPr lang="en-GB" dirty="0"/>
          </a:p>
        </p:txBody>
      </p:sp>
      <p:graphicFrame>
        <p:nvGraphicFramePr>
          <p:cNvPr id="11" name="Content Placeholder 2">
            <a:extLst>
              <a:ext uri="{FF2B5EF4-FFF2-40B4-BE49-F238E27FC236}">
                <a16:creationId xmlns:a16="http://schemas.microsoft.com/office/drawing/2014/main" id="{588E5D29-819F-7298-3DC8-BA5071746597}"/>
              </a:ext>
            </a:extLst>
          </p:cNvPr>
          <p:cNvGraphicFramePr>
            <a:graphicFrameLocks noGrp="1"/>
          </p:cNvGraphicFramePr>
          <p:nvPr>
            <p:ph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059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B4415-F405-53A3-6C53-302B714B4D9A}"/>
              </a:ext>
            </a:extLst>
          </p:cNvPr>
          <p:cNvSpPr>
            <a:spLocks noGrp="1"/>
          </p:cNvSpPr>
          <p:nvPr>
            <p:ph type="title"/>
          </p:nvPr>
        </p:nvSpPr>
        <p:spPr>
          <a:xfrm>
            <a:off x="1024128" y="585216"/>
            <a:ext cx="9720072" cy="1499616"/>
          </a:xfrm>
        </p:spPr>
        <p:txBody>
          <a:bodyPr>
            <a:normAutofit/>
          </a:bodyPr>
          <a:lstStyle/>
          <a:p>
            <a:r>
              <a:rPr lang="en-GB"/>
              <a:t>The need for agility</a:t>
            </a:r>
          </a:p>
        </p:txBody>
      </p:sp>
      <p:graphicFrame>
        <p:nvGraphicFramePr>
          <p:cNvPr id="5" name="Content Placeholder 2">
            <a:extLst>
              <a:ext uri="{FF2B5EF4-FFF2-40B4-BE49-F238E27FC236}">
                <a16:creationId xmlns:a16="http://schemas.microsoft.com/office/drawing/2014/main" id="{2FACB366-B39A-84F0-7BB1-99D61350F3D4}"/>
              </a:ext>
            </a:extLst>
          </p:cNvPr>
          <p:cNvGraphicFramePr>
            <a:graphicFrameLocks noGrp="1"/>
          </p:cNvGraphicFramePr>
          <p:nvPr>
            <p:ph idx="1"/>
            <p:extLst>
              <p:ext uri="{D42A27DB-BD31-4B8C-83A1-F6EECF244321}">
                <p14:modId xmlns:p14="http://schemas.microsoft.com/office/powerpoint/2010/main" val="154902062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4170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AB28-8FC9-EA63-E293-300D31F6492F}"/>
              </a:ext>
            </a:extLst>
          </p:cNvPr>
          <p:cNvSpPr>
            <a:spLocks noGrp="1"/>
          </p:cNvSpPr>
          <p:nvPr>
            <p:ph type="title"/>
          </p:nvPr>
        </p:nvSpPr>
        <p:spPr>
          <a:xfrm>
            <a:off x="1024128" y="585216"/>
            <a:ext cx="5867061" cy="1499616"/>
          </a:xfrm>
        </p:spPr>
        <p:txBody>
          <a:bodyPr vert="horz" lIns="91440" tIns="45720" rIns="91440" bIns="45720" rtlCol="0">
            <a:normAutofit/>
          </a:bodyPr>
          <a:lstStyle/>
          <a:p>
            <a:r>
              <a:rPr lang="en-US"/>
              <a:t>Practical example</a:t>
            </a:r>
          </a:p>
        </p:txBody>
      </p:sp>
      <p:sp>
        <p:nvSpPr>
          <p:cNvPr id="1030" name="Content Placeholder 1029">
            <a:extLst>
              <a:ext uri="{FF2B5EF4-FFF2-40B4-BE49-F238E27FC236}">
                <a16:creationId xmlns:a16="http://schemas.microsoft.com/office/drawing/2014/main" id="{F4EFC59D-BFDD-9567-A2D6-115E29A620F9}"/>
              </a:ext>
            </a:extLst>
          </p:cNvPr>
          <p:cNvSpPr>
            <a:spLocks noGrp="1"/>
          </p:cNvSpPr>
          <p:nvPr>
            <p:ph idx="1"/>
          </p:nvPr>
        </p:nvSpPr>
        <p:spPr>
          <a:xfrm>
            <a:off x="8021490" y="585216"/>
            <a:ext cx="3527043" cy="5586984"/>
          </a:xfrm>
        </p:spPr>
        <p:txBody>
          <a:bodyPr anchor="ctr">
            <a:normAutofit/>
          </a:bodyPr>
          <a:lstStyle/>
          <a:p>
            <a:endParaRPr lang="en-US" sz="2000">
              <a:solidFill>
                <a:srgbClr val="FFFFFF"/>
              </a:solidFill>
            </a:endParaRPr>
          </a:p>
        </p:txBody>
      </p:sp>
      <p:pic>
        <p:nvPicPr>
          <p:cNvPr id="1026" name="Picture 2" descr="Barclays bank closures: Is your local ...">
            <a:extLst>
              <a:ext uri="{FF2B5EF4-FFF2-40B4-BE49-F238E27FC236}">
                <a16:creationId xmlns:a16="http://schemas.microsoft.com/office/drawing/2014/main" id="{2985B031-7A29-0375-4CA9-0485A6D0D6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4128" y="2586323"/>
            <a:ext cx="5867061" cy="3285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7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C3AD-6A2F-0E7B-F818-4EA6395BDC08}"/>
              </a:ext>
            </a:extLst>
          </p:cNvPr>
          <p:cNvSpPr>
            <a:spLocks noGrp="1"/>
          </p:cNvSpPr>
          <p:nvPr>
            <p:ph type="title"/>
          </p:nvPr>
        </p:nvSpPr>
        <p:spPr/>
        <p:txBody>
          <a:bodyPr>
            <a:normAutofit/>
          </a:bodyPr>
          <a:lstStyle/>
          <a:p>
            <a:r>
              <a:rPr lang="en-GB" dirty="0"/>
              <a:t>How agile is your organisation? </a:t>
            </a:r>
          </a:p>
        </p:txBody>
      </p:sp>
      <p:graphicFrame>
        <p:nvGraphicFramePr>
          <p:cNvPr id="5" name="Content Placeholder 2">
            <a:extLst>
              <a:ext uri="{FF2B5EF4-FFF2-40B4-BE49-F238E27FC236}">
                <a16:creationId xmlns:a16="http://schemas.microsoft.com/office/drawing/2014/main" id="{F45E5C8B-808B-EE22-C475-F8A27F4F0E6C}"/>
              </a:ext>
            </a:extLst>
          </p:cNvPr>
          <p:cNvGraphicFramePr>
            <a:graphicFrameLocks noGrp="1"/>
          </p:cNvGraphicFramePr>
          <p:nvPr>
            <p:ph idx="1"/>
            <p:extLst>
              <p:ext uri="{D42A27DB-BD31-4B8C-83A1-F6EECF244321}">
                <p14:modId xmlns:p14="http://schemas.microsoft.com/office/powerpoint/2010/main" val="237812207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683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B8712-B8C8-A23A-2F08-4FE584970A65}"/>
              </a:ext>
            </a:extLst>
          </p:cNvPr>
          <p:cNvSpPr>
            <a:spLocks noGrp="1"/>
          </p:cNvSpPr>
          <p:nvPr>
            <p:ph type="title"/>
          </p:nvPr>
        </p:nvSpPr>
        <p:spPr>
          <a:xfrm>
            <a:off x="964788" y="804333"/>
            <a:ext cx="3391900" cy="5249334"/>
          </a:xfrm>
        </p:spPr>
        <p:txBody>
          <a:bodyPr>
            <a:normAutofit/>
          </a:bodyPr>
          <a:lstStyle/>
          <a:p>
            <a:pPr algn="r"/>
            <a:r>
              <a:rPr lang="en-GB">
                <a:solidFill>
                  <a:srgbClr val="FFFFFF"/>
                </a:solidFill>
              </a:rPr>
              <a:t>Build, borrow or buy</a:t>
            </a:r>
          </a:p>
        </p:txBody>
      </p:sp>
      <p:sp>
        <p:nvSpPr>
          <p:cNvPr id="3" name="Content Placeholder 2">
            <a:extLst>
              <a:ext uri="{FF2B5EF4-FFF2-40B4-BE49-F238E27FC236}">
                <a16:creationId xmlns:a16="http://schemas.microsoft.com/office/drawing/2014/main" id="{B564F61F-B04D-1EDB-5189-7ABAA5F4C406}"/>
              </a:ext>
            </a:extLst>
          </p:cNvPr>
          <p:cNvSpPr>
            <a:spLocks noGrp="1"/>
          </p:cNvSpPr>
          <p:nvPr>
            <p:ph idx="1"/>
          </p:nvPr>
        </p:nvSpPr>
        <p:spPr>
          <a:xfrm>
            <a:off x="4951048" y="804333"/>
            <a:ext cx="6306003" cy="5249334"/>
          </a:xfrm>
        </p:spPr>
        <p:txBody>
          <a:bodyPr anchor="ctr">
            <a:normAutofit/>
          </a:bodyPr>
          <a:lstStyle/>
          <a:p>
            <a:pPr marL="0" indent="0">
              <a:buNone/>
            </a:pPr>
            <a:r>
              <a:rPr lang="en-GB"/>
              <a:t>Successful organisational growth framework:</a:t>
            </a:r>
          </a:p>
          <a:p>
            <a:pPr marL="0" indent="0">
              <a:buNone/>
            </a:pPr>
            <a:endParaRPr lang="en-GB"/>
          </a:p>
          <a:p>
            <a:pPr>
              <a:buFont typeface="Wingdings" pitchFamily="2" charset="2"/>
              <a:buChar char="Ø"/>
            </a:pPr>
            <a:r>
              <a:rPr lang="en-US"/>
              <a:t>Build – we’ll do it ourselves</a:t>
            </a:r>
          </a:p>
          <a:p>
            <a:pPr>
              <a:buFont typeface="Wingdings" pitchFamily="2" charset="2"/>
              <a:buChar char="Ø"/>
            </a:pPr>
            <a:r>
              <a:rPr lang="en-US"/>
              <a:t>Borrow – we need others to help us</a:t>
            </a:r>
          </a:p>
          <a:p>
            <a:pPr>
              <a:buFont typeface="Wingdings" pitchFamily="2" charset="2"/>
              <a:buChar char="Ø"/>
            </a:pPr>
            <a:r>
              <a:rPr lang="en-US"/>
              <a:t>Buy - we’ll buy our way in</a:t>
            </a:r>
          </a:p>
          <a:p>
            <a:pPr marL="0" indent="0">
              <a:buNone/>
            </a:pPr>
            <a:endParaRPr lang="en-GB"/>
          </a:p>
          <a:p>
            <a:pPr marL="0" indent="0">
              <a:buNone/>
            </a:pPr>
            <a:r>
              <a:rPr lang="en-GB"/>
              <a:t>(Caperon and Mitchell, 2012)</a:t>
            </a:r>
          </a:p>
          <a:p>
            <a:pPr marL="0" indent="0">
              <a:buNone/>
            </a:pPr>
            <a:endParaRPr lang="en-GB"/>
          </a:p>
          <a:p>
            <a:pPr marL="0" indent="0">
              <a:buNone/>
            </a:pPr>
            <a:r>
              <a:rPr lang="en-GB"/>
              <a:t>What examples can you think of in practice?</a:t>
            </a:r>
          </a:p>
        </p:txBody>
      </p:sp>
    </p:spTree>
    <p:extLst>
      <p:ext uri="{BB962C8B-B14F-4D97-AF65-F5344CB8AC3E}">
        <p14:creationId xmlns:p14="http://schemas.microsoft.com/office/powerpoint/2010/main" val="3029768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1074D-CF63-E3F3-8EA0-3A7FB401A1D7}"/>
              </a:ext>
            </a:extLst>
          </p:cNvPr>
          <p:cNvSpPr>
            <a:spLocks noGrp="1"/>
          </p:cNvSpPr>
          <p:nvPr>
            <p:ph type="title"/>
          </p:nvPr>
        </p:nvSpPr>
        <p:spPr>
          <a:xfrm>
            <a:off x="643468" y="643467"/>
            <a:ext cx="3415612" cy="5571066"/>
          </a:xfrm>
        </p:spPr>
        <p:txBody>
          <a:bodyPr>
            <a:normAutofit/>
          </a:bodyPr>
          <a:lstStyle/>
          <a:p>
            <a:r>
              <a:rPr lang="en-GB">
                <a:solidFill>
                  <a:srgbClr val="FFFFFF"/>
                </a:solidFill>
              </a:rPr>
              <a:t>CIPD update on flexible and hybrid working practices (2023) (Flexible working)</a:t>
            </a:r>
          </a:p>
        </p:txBody>
      </p:sp>
      <p:graphicFrame>
        <p:nvGraphicFramePr>
          <p:cNvPr id="7" name="Content Placeholder 2">
            <a:extLst>
              <a:ext uri="{FF2B5EF4-FFF2-40B4-BE49-F238E27FC236}">
                <a16:creationId xmlns:a16="http://schemas.microsoft.com/office/drawing/2014/main" id="{708A8457-8638-6516-6979-E762047C7541}"/>
              </a:ext>
            </a:extLst>
          </p:cNvPr>
          <p:cNvGraphicFramePr>
            <a:graphicFrameLocks noGrp="1"/>
          </p:cNvGraphicFramePr>
          <p:nvPr>
            <p:ph idx="1"/>
            <p:extLst>
              <p:ext uri="{D42A27DB-BD31-4B8C-83A1-F6EECF244321}">
                <p14:modId xmlns:p14="http://schemas.microsoft.com/office/powerpoint/2010/main" val="382745746"/>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5772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581440-4978-D80D-225E-2FEA285098B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A817C-94E8-F53E-2B9C-0F3B36D88E58}"/>
              </a:ext>
            </a:extLst>
          </p:cNvPr>
          <p:cNvSpPr>
            <a:spLocks noGrp="1"/>
          </p:cNvSpPr>
          <p:nvPr>
            <p:ph type="title"/>
          </p:nvPr>
        </p:nvSpPr>
        <p:spPr>
          <a:xfrm>
            <a:off x="643468" y="643467"/>
            <a:ext cx="3415612" cy="5571066"/>
          </a:xfrm>
        </p:spPr>
        <p:txBody>
          <a:bodyPr>
            <a:normAutofit/>
          </a:bodyPr>
          <a:lstStyle/>
          <a:p>
            <a:r>
              <a:rPr lang="en-GB">
                <a:solidFill>
                  <a:srgbClr val="FFFFFF"/>
                </a:solidFill>
              </a:rPr>
              <a:t>CIPD update on flexible and hybrid working practices (2023) (Hybrid working)</a:t>
            </a:r>
          </a:p>
        </p:txBody>
      </p:sp>
      <p:graphicFrame>
        <p:nvGraphicFramePr>
          <p:cNvPr id="5" name="Content Placeholder 2">
            <a:extLst>
              <a:ext uri="{FF2B5EF4-FFF2-40B4-BE49-F238E27FC236}">
                <a16:creationId xmlns:a16="http://schemas.microsoft.com/office/drawing/2014/main" id="{B7094CFE-A18E-F6EF-6035-FB17760057F9}"/>
              </a:ext>
            </a:extLst>
          </p:cNvPr>
          <p:cNvGraphicFramePr>
            <a:graphicFrameLocks noGrp="1"/>
          </p:cNvGraphicFramePr>
          <p:nvPr>
            <p:ph idx="1"/>
            <p:extLst>
              <p:ext uri="{D42A27DB-BD31-4B8C-83A1-F6EECF244321}">
                <p14:modId xmlns:p14="http://schemas.microsoft.com/office/powerpoint/2010/main" val="266531457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120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476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3A744-7910-2E63-16E1-64944341B687}"/>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Scottish water – case study</a:t>
            </a:r>
          </a:p>
        </p:txBody>
      </p:sp>
      <p:pic>
        <p:nvPicPr>
          <p:cNvPr id="7" name="Picture 6" descr="Desk with productivity items">
            <a:extLst>
              <a:ext uri="{FF2B5EF4-FFF2-40B4-BE49-F238E27FC236}">
                <a16:creationId xmlns:a16="http://schemas.microsoft.com/office/drawing/2014/main" id="{B2A8825F-3189-08C0-A596-C9C8CADE9E26}"/>
              </a:ext>
            </a:extLst>
          </p:cNvPr>
          <p:cNvPicPr>
            <a:picLocks noChangeAspect="1"/>
          </p:cNvPicPr>
          <p:nvPr/>
        </p:nvPicPr>
        <p:blipFill>
          <a:blip r:embed="rId3"/>
          <a:srcRect r="1" b="1282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81405B09-8CDF-745F-3DAB-4D07290597BF}"/>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Early adoption</a:t>
            </a:r>
          </a:p>
          <a:p>
            <a:r>
              <a:rPr lang="en-GB" sz="2000">
                <a:solidFill>
                  <a:srgbClr val="FFFFFF"/>
                </a:solidFill>
              </a:rPr>
              <a:t>Gradual implementation</a:t>
            </a:r>
          </a:p>
          <a:p>
            <a:r>
              <a:rPr lang="en-GB" sz="2000">
                <a:solidFill>
                  <a:srgbClr val="FFFFFF"/>
                </a:solidFill>
              </a:rPr>
              <a:t>Covid-19 impact</a:t>
            </a:r>
          </a:p>
          <a:p>
            <a:r>
              <a:rPr lang="en-GB" sz="2000">
                <a:solidFill>
                  <a:srgbClr val="FFFFFF"/>
                </a:solidFill>
              </a:rPr>
              <a:t>Hybrid working definition</a:t>
            </a:r>
          </a:p>
          <a:p>
            <a:r>
              <a:rPr lang="en-GB" sz="2000">
                <a:solidFill>
                  <a:srgbClr val="FFFFFF"/>
                </a:solidFill>
              </a:rPr>
              <a:t>Leadership training</a:t>
            </a:r>
          </a:p>
          <a:p>
            <a:r>
              <a:rPr lang="en-GB" sz="2000">
                <a:solidFill>
                  <a:srgbClr val="FFFFFF"/>
                </a:solidFill>
              </a:rPr>
              <a:t>Wellbeing focus</a:t>
            </a:r>
          </a:p>
          <a:p>
            <a:r>
              <a:rPr lang="en-GB" sz="2000">
                <a:solidFill>
                  <a:srgbClr val="FFFFFF"/>
                </a:solidFill>
              </a:rPr>
              <a:t>Office space adaptation</a:t>
            </a:r>
          </a:p>
          <a:p>
            <a:r>
              <a:rPr lang="en-GB" sz="2000">
                <a:solidFill>
                  <a:srgbClr val="FFFFFF"/>
                </a:solidFill>
              </a:rPr>
              <a:t>Positive outcomes</a:t>
            </a:r>
          </a:p>
          <a:p>
            <a:r>
              <a:rPr lang="en-GB" sz="2000">
                <a:solidFill>
                  <a:srgbClr val="FFFFFF"/>
                </a:solidFill>
              </a:rPr>
              <a:t>Ongoing development</a:t>
            </a:r>
          </a:p>
          <a:p>
            <a:r>
              <a:rPr lang="en-GB" sz="2000">
                <a:solidFill>
                  <a:srgbClr val="FFFFFF"/>
                </a:solidFill>
              </a:rPr>
              <a:t>Flexibility as a two-way process</a:t>
            </a:r>
          </a:p>
        </p:txBody>
      </p:sp>
    </p:spTree>
    <p:extLst>
      <p:ext uri="{BB962C8B-B14F-4D97-AF65-F5344CB8AC3E}">
        <p14:creationId xmlns:p14="http://schemas.microsoft.com/office/powerpoint/2010/main" val="83923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0CEED-3D72-D625-EEA6-A548684D6EB8}"/>
              </a:ext>
            </a:extLst>
          </p:cNvPr>
          <p:cNvSpPr>
            <a:spLocks noGrp="1"/>
          </p:cNvSpPr>
          <p:nvPr>
            <p:ph type="title"/>
          </p:nvPr>
        </p:nvSpPr>
        <p:spPr>
          <a:xfrm>
            <a:off x="964788" y="804333"/>
            <a:ext cx="3391900" cy="5249334"/>
          </a:xfrm>
        </p:spPr>
        <p:txBody>
          <a:bodyPr>
            <a:normAutofit/>
          </a:bodyPr>
          <a:lstStyle/>
          <a:p>
            <a:pPr algn="r"/>
            <a:r>
              <a:rPr lang="en-US">
                <a:solidFill>
                  <a:srgbClr val="FFFFFF"/>
                </a:solidFill>
              </a:rPr>
              <a:t>Discussion</a:t>
            </a:r>
          </a:p>
        </p:txBody>
      </p:sp>
      <p:sp>
        <p:nvSpPr>
          <p:cNvPr id="3" name="Content Placeholder 2">
            <a:extLst>
              <a:ext uri="{FF2B5EF4-FFF2-40B4-BE49-F238E27FC236}">
                <a16:creationId xmlns:a16="http://schemas.microsoft.com/office/drawing/2014/main" id="{5E2013C4-4FB5-3187-C370-EADB7CA5BB75}"/>
              </a:ext>
            </a:extLst>
          </p:cNvPr>
          <p:cNvSpPr>
            <a:spLocks noGrp="1"/>
          </p:cNvSpPr>
          <p:nvPr>
            <p:ph idx="1"/>
          </p:nvPr>
        </p:nvSpPr>
        <p:spPr>
          <a:xfrm>
            <a:off x="4951048" y="804333"/>
            <a:ext cx="6306003" cy="5249334"/>
          </a:xfrm>
        </p:spPr>
        <p:txBody>
          <a:bodyPr anchor="ctr">
            <a:normAutofit/>
          </a:bodyPr>
          <a:lstStyle/>
          <a:p>
            <a:r>
              <a:rPr lang="en-GB" b="1" dirty="0"/>
              <a:t>Flexible working </a:t>
            </a:r>
            <a:r>
              <a:rPr lang="en-GB" dirty="0"/>
              <a:t>is defined as working arrangements which allow employees to vary the amount, timing, or location of their work, usually to the mutual benefit of the individual and organisation (CIPD)</a:t>
            </a:r>
          </a:p>
          <a:p>
            <a:endParaRPr lang="en-GB" dirty="0"/>
          </a:p>
          <a:p>
            <a:r>
              <a:rPr lang="en-GB" b="1" dirty="0"/>
              <a:t>Hybrid working </a:t>
            </a:r>
            <a:r>
              <a:rPr lang="en-GB" dirty="0"/>
              <a:t>is a type of flexible working where an employee splits their time between the workplace and remote working (with working from home being the most common way) (ACAS)</a:t>
            </a:r>
            <a:endParaRPr lang="en-US" dirty="0"/>
          </a:p>
          <a:p>
            <a:pPr marL="0" indent="0">
              <a:buNone/>
            </a:pPr>
            <a:endParaRPr lang="en-US" dirty="0"/>
          </a:p>
          <a:p>
            <a:pPr marL="0" indent="0">
              <a:buNone/>
            </a:pPr>
            <a:r>
              <a:rPr lang="en-US" dirty="0"/>
              <a:t>Do you think that </a:t>
            </a:r>
            <a:r>
              <a:rPr lang="en-US" b="1" dirty="0"/>
              <a:t>flexible working </a:t>
            </a:r>
            <a:r>
              <a:rPr lang="en-US" dirty="0"/>
              <a:t>and </a:t>
            </a:r>
            <a:r>
              <a:rPr lang="en-US" b="1" dirty="0"/>
              <a:t>hybrid working </a:t>
            </a:r>
            <a:r>
              <a:rPr lang="en-US" dirty="0"/>
              <a:t>practices help or hinder an </a:t>
            </a:r>
            <a:r>
              <a:rPr lang="en-US" dirty="0" err="1"/>
              <a:t>organisations’</a:t>
            </a:r>
            <a:r>
              <a:rPr lang="en-US" dirty="0"/>
              <a:t> ability to be </a:t>
            </a:r>
            <a:r>
              <a:rPr lang="en-US" b="1" dirty="0"/>
              <a:t>agile</a:t>
            </a:r>
            <a:r>
              <a:rPr lang="en-US" dirty="0"/>
              <a:t>? </a:t>
            </a:r>
          </a:p>
        </p:txBody>
      </p:sp>
    </p:spTree>
    <p:extLst>
      <p:ext uri="{BB962C8B-B14F-4D97-AF65-F5344CB8AC3E}">
        <p14:creationId xmlns:p14="http://schemas.microsoft.com/office/powerpoint/2010/main" val="3142843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66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51D11-3518-24A4-9F08-437CBAB3F057}"/>
              </a:ext>
            </a:extLst>
          </p:cNvPr>
          <p:cNvSpPr>
            <a:spLocks noGrp="1"/>
          </p:cNvSpPr>
          <p:nvPr>
            <p:ph type="title"/>
          </p:nvPr>
        </p:nvSpPr>
        <p:spPr>
          <a:xfrm>
            <a:off x="1024129" y="585216"/>
            <a:ext cx="3779085" cy="1499616"/>
          </a:xfrm>
        </p:spPr>
        <p:txBody>
          <a:bodyPr vert="horz" lIns="91440" tIns="45720" rIns="91440" bIns="45720" rtlCol="0">
            <a:normAutofit/>
          </a:bodyPr>
          <a:lstStyle/>
          <a:p>
            <a:r>
              <a:rPr lang="en-US">
                <a:solidFill>
                  <a:srgbClr val="FFFFFF"/>
                </a:solidFill>
              </a:rPr>
              <a:t>Hybrid working</a:t>
            </a:r>
          </a:p>
        </p:txBody>
      </p:sp>
      <p:cxnSp>
        <p:nvCxnSpPr>
          <p:cNvPr id="21" name="Straight Connector 20">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A779CBAA-E742-CE23-7CF2-D5A091EC9268}"/>
              </a:ext>
            </a:extLst>
          </p:cNvPr>
          <p:cNvSpPr>
            <a:spLocks noGrp="1"/>
          </p:cNvSpPr>
          <p:nvPr>
            <p:ph idx="1"/>
          </p:nvPr>
        </p:nvSpPr>
        <p:spPr>
          <a:xfrm>
            <a:off x="1024129" y="2286000"/>
            <a:ext cx="3791711" cy="3931920"/>
          </a:xfrm>
        </p:spPr>
        <p:txBody>
          <a:bodyPr>
            <a:normAutofit/>
          </a:bodyPr>
          <a:lstStyle/>
          <a:p>
            <a:endParaRPr lang="en-US">
              <a:solidFill>
                <a:srgbClr val="FFFFFF"/>
              </a:solidFill>
            </a:endParaRPr>
          </a:p>
        </p:txBody>
      </p:sp>
      <p:pic>
        <p:nvPicPr>
          <p:cNvPr id="4" name="Content Placeholder 3" descr="Diagram&#10;&#10;Description automatically generated">
            <a:extLst>
              <a:ext uri="{FF2B5EF4-FFF2-40B4-BE49-F238E27FC236}">
                <a16:creationId xmlns:a16="http://schemas.microsoft.com/office/drawing/2014/main" id="{76C543C3-23F4-45C4-FF54-591C2F0332FC}"/>
              </a:ext>
            </a:extLst>
          </p:cNvPr>
          <p:cNvPicPr>
            <a:picLocks noChangeAspect="1"/>
          </p:cNvPicPr>
          <p:nvPr/>
        </p:nvPicPr>
        <p:blipFill rotWithShape="1">
          <a:blip r:embed="rId3"/>
          <a:srcRect t="835" r="1" b="8943"/>
          <a:stretch/>
        </p:blipFill>
        <p:spPr>
          <a:xfrm>
            <a:off x="6096000" y="640080"/>
            <a:ext cx="5455921" cy="5577840"/>
          </a:xfrm>
          <a:prstGeom prst="rect">
            <a:avLst/>
          </a:prstGeom>
        </p:spPr>
      </p:pic>
    </p:spTree>
    <p:extLst>
      <p:ext uri="{BB962C8B-B14F-4D97-AF65-F5344CB8AC3E}">
        <p14:creationId xmlns:p14="http://schemas.microsoft.com/office/powerpoint/2010/main" val="4222640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28A6-CFA5-530D-FA55-472176E42FEA}"/>
              </a:ext>
            </a:extLst>
          </p:cNvPr>
          <p:cNvSpPr>
            <a:spLocks noGrp="1"/>
          </p:cNvSpPr>
          <p:nvPr>
            <p:ph type="title"/>
          </p:nvPr>
        </p:nvSpPr>
        <p:spPr>
          <a:xfrm>
            <a:off x="1024128" y="585216"/>
            <a:ext cx="4255443" cy="1499616"/>
          </a:xfrm>
        </p:spPr>
        <p:txBody>
          <a:bodyPr>
            <a:normAutofit/>
          </a:bodyPr>
          <a:lstStyle/>
          <a:p>
            <a:r>
              <a:rPr lang="en-GB" sz="3700"/>
              <a:t>Promoting Organisational resilience</a:t>
            </a:r>
          </a:p>
        </p:txBody>
      </p:sp>
      <p:sp>
        <p:nvSpPr>
          <p:cNvPr id="8" name="Content Placeholder 7">
            <a:extLst>
              <a:ext uri="{FF2B5EF4-FFF2-40B4-BE49-F238E27FC236}">
                <a16:creationId xmlns:a16="http://schemas.microsoft.com/office/drawing/2014/main" id="{3CC4AF0B-65BF-2C31-3C30-0C632DC23B6D}"/>
              </a:ext>
            </a:extLst>
          </p:cNvPr>
          <p:cNvSpPr>
            <a:spLocks noGrp="1"/>
          </p:cNvSpPr>
          <p:nvPr>
            <p:ph idx="1"/>
          </p:nvPr>
        </p:nvSpPr>
        <p:spPr>
          <a:xfrm>
            <a:off x="1024128" y="2286000"/>
            <a:ext cx="4255443" cy="4023360"/>
          </a:xfrm>
        </p:spPr>
        <p:txBody>
          <a:bodyPr>
            <a:normAutofit/>
          </a:bodyPr>
          <a:lstStyle/>
          <a:p>
            <a:endParaRPr lang="en-US" sz="1600"/>
          </a:p>
        </p:txBody>
      </p:sp>
      <p:pic>
        <p:nvPicPr>
          <p:cNvPr id="4" name="Content Placeholder 3" descr="Diagram&#10;&#10;Description automatically generated">
            <a:extLst>
              <a:ext uri="{FF2B5EF4-FFF2-40B4-BE49-F238E27FC236}">
                <a16:creationId xmlns:a16="http://schemas.microsoft.com/office/drawing/2014/main" id="{B9B2A757-786E-194D-5194-ACB5D39D5B28}"/>
              </a:ext>
            </a:extLst>
          </p:cNvPr>
          <p:cNvPicPr>
            <a:picLocks noChangeAspect="1"/>
          </p:cNvPicPr>
          <p:nvPr/>
        </p:nvPicPr>
        <p:blipFill rotWithShape="1">
          <a:blip r:embed="rId3"/>
          <a:srcRect t="5395" r="2" b="10108"/>
          <a:stretch/>
        </p:blipFill>
        <p:spPr>
          <a:xfrm>
            <a:off x="5715000" y="1046176"/>
            <a:ext cx="5678424" cy="4738216"/>
          </a:xfrm>
          <a:prstGeom prst="rect">
            <a:avLst/>
          </a:prstGeom>
        </p:spPr>
      </p:pic>
    </p:spTree>
    <p:extLst>
      <p:ext uri="{BB962C8B-B14F-4D97-AF65-F5344CB8AC3E}">
        <p14:creationId xmlns:p14="http://schemas.microsoft.com/office/powerpoint/2010/main" val="3741748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A88E-6F4F-9E7B-73D7-9BCA8B0B0A18}"/>
              </a:ext>
            </a:extLst>
          </p:cNvPr>
          <p:cNvSpPr>
            <a:spLocks noGrp="1"/>
          </p:cNvSpPr>
          <p:nvPr>
            <p:ph type="title"/>
          </p:nvPr>
        </p:nvSpPr>
        <p:spPr/>
        <p:txBody>
          <a:bodyPr>
            <a:normAutofit/>
          </a:bodyPr>
          <a:lstStyle/>
          <a:p>
            <a:r>
              <a:rPr lang="en-GB" dirty="0"/>
              <a:t>Group discussion</a:t>
            </a:r>
          </a:p>
        </p:txBody>
      </p:sp>
      <p:graphicFrame>
        <p:nvGraphicFramePr>
          <p:cNvPr id="5" name="Content Placeholder 2">
            <a:extLst>
              <a:ext uri="{FF2B5EF4-FFF2-40B4-BE49-F238E27FC236}">
                <a16:creationId xmlns:a16="http://schemas.microsoft.com/office/drawing/2014/main" id="{3A43B0AC-8484-F740-FC5C-68191F7B9F04}"/>
              </a:ext>
            </a:extLst>
          </p:cNvPr>
          <p:cNvGraphicFramePr>
            <a:graphicFrameLocks noGrp="1"/>
          </p:cNvGraphicFramePr>
          <p:nvPr>
            <p:ph idx="1"/>
            <p:extLst>
              <p:ext uri="{D42A27DB-BD31-4B8C-83A1-F6EECF244321}">
                <p14:modId xmlns:p14="http://schemas.microsoft.com/office/powerpoint/2010/main" val="4008877599"/>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3459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4A912-5668-6DE6-451F-2F5D19FDB164}"/>
              </a:ext>
            </a:extLst>
          </p:cNvPr>
          <p:cNvSpPr>
            <a:spLocks noGrp="1"/>
          </p:cNvSpPr>
          <p:nvPr>
            <p:ph type="title"/>
          </p:nvPr>
        </p:nvSpPr>
        <p:spPr/>
        <p:txBody>
          <a:bodyPr>
            <a:normAutofit/>
          </a:bodyPr>
          <a:lstStyle/>
          <a:p>
            <a:r>
              <a:rPr lang="en-GB" dirty="0"/>
              <a:t>Encouraging a change ready culture</a:t>
            </a:r>
          </a:p>
        </p:txBody>
      </p:sp>
      <p:graphicFrame>
        <p:nvGraphicFramePr>
          <p:cNvPr id="5" name="Content Placeholder 2">
            <a:extLst>
              <a:ext uri="{FF2B5EF4-FFF2-40B4-BE49-F238E27FC236}">
                <a16:creationId xmlns:a16="http://schemas.microsoft.com/office/drawing/2014/main" id="{F95DEC28-F100-64EC-18BF-857AD13887AB}"/>
              </a:ext>
            </a:extLst>
          </p:cNvPr>
          <p:cNvGraphicFramePr>
            <a:graphicFrameLocks noGrp="1"/>
          </p:cNvGraphicFramePr>
          <p:nvPr>
            <p:ph idx="1"/>
            <p:extLst>
              <p:ext uri="{D42A27DB-BD31-4B8C-83A1-F6EECF244321}">
                <p14:modId xmlns:p14="http://schemas.microsoft.com/office/powerpoint/2010/main" val="285463888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50389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0964"/>
            <a:ext cx="8126819"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CBFD1-CDCD-00B1-48EE-1BC8D953F62C}"/>
              </a:ext>
            </a:extLst>
          </p:cNvPr>
          <p:cNvSpPr>
            <a:spLocks noGrp="1"/>
          </p:cNvSpPr>
          <p:nvPr>
            <p:ph type="title"/>
          </p:nvPr>
        </p:nvSpPr>
        <p:spPr>
          <a:xfrm>
            <a:off x="1024128" y="4911819"/>
            <a:ext cx="6510527" cy="1499616"/>
          </a:xfrm>
        </p:spPr>
        <p:txBody>
          <a:bodyPr>
            <a:normAutofit/>
          </a:bodyPr>
          <a:lstStyle/>
          <a:p>
            <a:r>
              <a:rPr lang="en-GB">
                <a:solidFill>
                  <a:srgbClr val="FFFFFF"/>
                </a:solidFill>
              </a:rPr>
              <a:t>Any questions?</a:t>
            </a:r>
          </a:p>
        </p:txBody>
      </p:sp>
      <p:sp>
        <p:nvSpPr>
          <p:cNvPr id="3" name="Content Placeholder 2">
            <a:extLst>
              <a:ext uri="{FF2B5EF4-FFF2-40B4-BE49-F238E27FC236}">
                <a16:creationId xmlns:a16="http://schemas.microsoft.com/office/drawing/2014/main" id="{8D1BFA01-4507-A762-A34F-78CE89B3513E}"/>
              </a:ext>
            </a:extLst>
          </p:cNvPr>
          <p:cNvSpPr>
            <a:spLocks noGrp="1"/>
          </p:cNvSpPr>
          <p:nvPr>
            <p:ph idx="1"/>
          </p:nvPr>
        </p:nvSpPr>
        <p:spPr>
          <a:xfrm>
            <a:off x="1024128" y="643467"/>
            <a:ext cx="6507471" cy="3606798"/>
          </a:xfrm>
        </p:spPr>
        <p:txBody>
          <a:bodyPr anchor="ctr">
            <a:normAutofit/>
          </a:bodyPr>
          <a:lstStyle/>
          <a:p>
            <a:endParaRPr lang="en-GB" sz="2000">
              <a:solidFill>
                <a:srgbClr val="FFFFFF"/>
              </a:solidFill>
            </a:endParaRPr>
          </a:p>
        </p:txBody>
      </p:sp>
      <p:pic>
        <p:nvPicPr>
          <p:cNvPr id="13" name="Graphic 12" descr="Question mark">
            <a:extLst>
              <a:ext uri="{FF2B5EF4-FFF2-40B4-BE49-F238E27FC236}">
                <a16:creationId xmlns:a16="http://schemas.microsoft.com/office/drawing/2014/main" id="{3E8A74CC-02B1-8629-8895-E47F6BB2E9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07911" y="2604714"/>
            <a:ext cx="1648572" cy="1648572"/>
          </a:xfrm>
          <a:prstGeom prst="rect">
            <a:avLst/>
          </a:prstGeom>
        </p:spPr>
      </p:pic>
      <p:cxnSp>
        <p:nvCxnSpPr>
          <p:cNvPr id="15" name="Straight Connector 14">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017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741</Words>
  <Application>Microsoft Office PowerPoint</Application>
  <PresentationFormat>Widescreen</PresentationFormat>
  <Paragraphs>118</Paragraphs>
  <Slides>21</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fkGroteskNeue</vt:lpstr>
      <vt:lpstr>Aptos</vt:lpstr>
      <vt:lpstr>Arial</vt:lpstr>
      <vt:lpstr>Tw Cen MT</vt:lpstr>
      <vt:lpstr>Tw Cen MT Condensed</vt:lpstr>
      <vt:lpstr>Wingdings</vt:lpstr>
      <vt:lpstr>Wingdings 3</vt:lpstr>
      <vt:lpstr>Integral</vt:lpstr>
      <vt:lpstr>How to build an agile and change ready workforce</vt:lpstr>
      <vt:lpstr>Agenda</vt:lpstr>
      <vt:lpstr>Recap quiz</vt:lpstr>
      <vt:lpstr>Why is managing change so important?</vt:lpstr>
      <vt:lpstr>What is agility?</vt:lpstr>
      <vt:lpstr>Strategic agility</vt:lpstr>
      <vt:lpstr>Hr’s role (Couturier, 2023)</vt:lpstr>
      <vt:lpstr>questions</vt:lpstr>
      <vt:lpstr>The need for agility</vt:lpstr>
      <vt:lpstr>Practical example</vt:lpstr>
      <vt:lpstr>How agile is your organisation? </vt:lpstr>
      <vt:lpstr>Build, borrow or buy</vt:lpstr>
      <vt:lpstr>CIPD update on flexible and hybrid working practices (2023) (Flexible working)</vt:lpstr>
      <vt:lpstr>CIPD update on flexible and hybrid working practices (2023) (Hybrid working)</vt:lpstr>
      <vt:lpstr>Scottish water – case study</vt:lpstr>
      <vt:lpstr>Discussion</vt:lpstr>
      <vt:lpstr>Hybrid working</vt:lpstr>
      <vt:lpstr>Promoting Organisational resilience</vt:lpstr>
      <vt:lpstr>Group discussion</vt:lpstr>
      <vt:lpstr>Encouraging a change ready culture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Rhiannon Akers</cp:lastModifiedBy>
  <cp:revision>2</cp:revision>
  <dcterms:created xsi:type="dcterms:W3CDTF">2025-03-17T18:17:35Z</dcterms:created>
  <dcterms:modified xsi:type="dcterms:W3CDTF">2025-03-17T21:20:15Z</dcterms:modified>
</cp:coreProperties>
</file>