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9" r:id="rId2"/>
    <p:sldId id="261" r:id="rId3"/>
    <p:sldId id="262" r:id="rId4"/>
    <p:sldId id="263" r:id="rId5"/>
    <p:sldId id="264" r:id="rId6"/>
    <p:sldId id="265" r:id="rId7"/>
    <p:sldId id="26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33"/>
    <p:restoredTop sz="94697"/>
  </p:normalViewPr>
  <p:slideViewPr>
    <p:cSldViewPr snapToGrid="0" snapToObjects="1">
      <p:cViewPr varScale="1">
        <p:scale>
          <a:sx n="59" d="100"/>
          <a:sy n="59" d="100"/>
        </p:scale>
        <p:origin x="192" y="1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D456757D-E4AB-A648-8BF4-162BE58C040C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3F172CB-7AF4-2542-A25B-47AC6DCA68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67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757D-E4AB-A648-8BF4-162BE58C040C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172CB-7AF4-2542-A25B-47AC6DCA68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430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456757D-E4AB-A648-8BF4-162BE58C040C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3F172CB-7AF4-2542-A25B-47AC6DCA68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013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456757D-E4AB-A648-8BF4-162BE58C040C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3F172CB-7AF4-2542-A25B-47AC6DCA68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553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456757D-E4AB-A648-8BF4-162BE58C040C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3F172CB-7AF4-2542-A25B-47AC6DCA68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524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757D-E4AB-A648-8BF4-162BE58C040C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172CB-7AF4-2542-A25B-47AC6DCA68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4918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456757D-E4AB-A648-8BF4-162BE58C040C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3F172CB-7AF4-2542-A25B-47AC6DCA68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175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757D-E4AB-A648-8BF4-162BE58C040C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172CB-7AF4-2542-A25B-47AC6DCA68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5710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456757D-E4AB-A648-8BF4-162BE58C040C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73F172CB-7AF4-2542-A25B-47AC6DCA68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156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757D-E4AB-A648-8BF4-162BE58C040C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172CB-7AF4-2542-A25B-47AC6DCA68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469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456757D-E4AB-A648-8BF4-162BE58C040C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3F172CB-7AF4-2542-A25B-47AC6DCA68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818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56757D-E4AB-A648-8BF4-162BE58C040C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F172CB-7AF4-2542-A25B-47AC6DCA68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376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3" Type="http://schemas.openxmlformats.org/officeDocument/2006/relationships/image" Target="../media/image8.tiff"/><Relationship Id="rId7" Type="http://schemas.openxmlformats.org/officeDocument/2006/relationships/image" Target="../media/image12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tiff"/><Relationship Id="rId5" Type="http://schemas.openxmlformats.org/officeDocument/2006/relationships/image" Target="../media/image10.tiff"/><Relationship Id="rId4" Type="http://schemas.openxmlformats.org/officeDocument/2006/relationships/image" Target="../media/image9.tiff"/><Relationship Id="rId9" Type="http://schemas.openxmlformats.org/officeDocument/2006/relationships/image" Target="../media/image14.tif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9A517D76-CE12-47A5-BD95-9A8F05070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A2F2F994-D93C-4552-B9AD-DA9E8C94B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502B8064-B713-4DB8-AC36-3E576B348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1D700A84-AE55-4EDE-A656-62806F504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E04FC3D0-B839-4900-B5C8-86C794457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731A8D63-72B9-496F-BB43-DDD90FC7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5B167ED7-B36F-4DDE-B273-7A309BD0F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1178D32B-E32A-4691-84EB-5FE693D3B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AB800FF0-63F8-4B30-96F4-E9601D026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A4616F81-02F6-4A18-949C-FB6CBA200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D31D2123-B363-42F3-8A04-43048C7BA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C60973D3-0B9D-465C-8FD3-266BBA49E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C6655AC3-A1D6-4A0B-861F-F94CB5F0D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E8850C4A-AFA5-499E-8E1C-176A59C88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8C06F8D4-97B5-4836-AD19-2151421B0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89A2942D-1C1B-4AFF-9818-DA7B73EA4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2B61C5D3-5852-403F-B4BA-A64B93312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EF62A1A7-26C1-4804-93CB-A07F356CA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490A1082-3E3A-4C61-9613-910BB024A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5F452D69-A1DB-4A06-B933-896AED861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45D6626-A6F2-4475-922C-BE42D3365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0ECFEB13-5D98-43DB-8DFF-78327AE13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29DA4AFD-8D10-4660-A842-40F4D1434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F2DBAFF0-48F5-43BB-87C6-CE56A16B6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70A98CA-71CF-41CD-937B-850795886A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6F326EE7-A508-4EF7-AFBF-63D7A596E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E5D2B1BD-1F12-4523-A9CC-D3186D542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741741D2-ED67-4813-83F3-5EB418BB6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7">
              <a:extLst>
                <a:ext uri="{FF2B5EF4-FFF2-40B4-BE49-F238E27FC236}">
                  <a16:creationId xmlns:a16="http://schemas.microsoft.com/office/drawing/2014/main" id="{FF2A87CA-AEEF-44CB-AE35-AA98FE9B44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651423C2-A694-4809-8972-E7C432E60E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B49B31D5-A22A-4C8A-8516-3DEEFAF46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177DF76B-4383-4F06-8125-43E9162D27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1F488673-3613-4D34-BF97-A4B6ADA63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26877494-71D4-4879-8E63-55A8239AB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8DC06A40-DE2B-41AF-A528-2E900DD56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768B663C-FBC1-4556-9328-EAF4995DC2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2BD7EBB2-5F33-4651-9A8D-22BB0EFEC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515B1D80-2CCA-480A-9E73-5AE4D385D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FDBE8DEF-819D-4AA7-8815-52EB22ACF0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AE90681D-42FE-4C0F-80CA-EA05785E0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FA86AD07-319B-411F-AC45-AA52F8D3C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C859D20C-F34C-48EB-BE36-9CEE77C2C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E65C4ECC-A417-4C0C-B0DA-45536454B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CC6F4AC2-FAA9-45AD-A4BC-8237BCE702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4A9DE6F0-4620-4084-B281-FE044DB2C8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61" name="Rectangle 60">
            <a:extLst>
              <a:ext uri="{FF2B5EF4-FFF2-40B4-BE49-F238E27FC236}">
                <a16:creationId xmlns:a16="http://schemas.microsoft.com/office/drawing/2014/main" id="{57FEE73E-FB69-4E9E-BF08-78CA18862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339" y="0"/>
            <a:ext cx="12191695" cy="419792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0CDFF5-3981-AC46-AD04-0F644F8D4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60" y="308834"/>
            <a:ext cx="5973588" cy="3584152"/>
          </a:xfrm>
          <a:prstGeom prst="rect">
            <a:avLst/>
          </a:prstGeom>
          <a:ln w="12700"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4919B50-0418-D341-9F25-9A036DB86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1267" y="80815"/>
            <a:ext cx="4058226" cy="4040190"/>
          </a:xfrm>
          <a:prstGeom prst="rect">
            <a:avLst/>
          </a:prstGeom>
          <a:ln w="12700">
            <a:noFill/>
          </a:ln>
        </p:spPr>
      </p:pic>
      <p:grpSp>
        <p:nvGrpSpPr>
          <p:cNvPr id="63" name="Group 62">
            <a:extLst>
              <a:ext uri="{FF2B5EF4-FFF2-40B4-BE49-F238E27FC236}">
                <a16:creationId xmlns:a16="http://schemas.microsoft.com/office/drawing/2014/main" id="{9D45FA45-1472-4C71-BA56-6BFB628AD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4206292"/>
            <a:ext cx="12192755" cy="1771275"/>
            <a:chOff x="1" y="3893141"/>
            <a:chExt cx="12192755" cy="1771275"/>
          </a:xfrm>
        </p:grpSpPr>
        <p:sp>
          <p:nvSpPr>
            <p:cNvPr id="64" name="Isosceles Triangle 39">
              <a:extLst>
                <a:ext uri="{FF2B5EF4-FFF2-40B4-BE49-F238E27FC236}">
                  <a16:creationId xmlns:a16="http://schemas.microsoft.com/office/drawing/2014/main" id="{72B03240-6F06-45A1-9634-C4D45839D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43366D9C-D995-48FE-B2BD-ECE2EE2A4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3893141"/>
              <a:ext cx="12192755" cy="14202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5F10429-27CB-5245-9357-333E98334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982" y="4293387"/>
            <a:ext cx="8833655" cy="1072635"/>
          </a:xfrm>
        </p:spPr>
        <p:txBody>
          <a:bodyPr vert="horz" lIns="228600" tIns="228600" rIns="228600" bIns="0" rtlCol="0" anchor="b">
            <a:normAutofit fontScale="90000"/>
          </a:bodyPr>
          <a:lstStyle/>
          <a:p>
            <a:pPr>
              <a:lnSpc>
                <a:spcPct val="80000"/>
              </a:lnSpc>
            </a:pPr>
            <a:r>
              <a:rPr lang="en-US" sz="6000" b="1" dirty="0">
                <a:latin typeface="Comic Sans MS" panose="030F0902030302020204" pitchFamily="66" charset="0"/>
              </a:rPr>
              <a:t>Mae hi’n amser gymraeg.</a:t>
            </a:r>
          </a:p>
        </p:txBody>
      </p:sp>
    </p:spTree>
    <p:extLst>
      <p:ext uri="{BB962C8B-B14F-4D97-AF65-F5344CB8AC3E}">
        <p14:creationId xmlns:p14="http://schemas.microsoft.com/office/powerpoint/2010/main" val="3154423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2CB2DF5-31AD-AB44-808F-4F226C0A1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8877" y="2722441"/>
            <a:ext cx="3997570" cy="10582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8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Pwy</a:t>
            </a:r>
            <a:r>
              <a:rPr lang="en-US" sz="48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48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wyt</a:t>
            </a:r>
            <a:r>
              <a:rPr lang="en-US" sz="48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48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ti</a:t>
            </a:r>
            <a:r>
              <a:rPr lang="en-US" sz="4800" dirty="0">
                <a:solidFill>
                  <a:schemeClr val="bg1"/>
                </a:solidFill>
                <a:latin typeface="Comic Sans MS" panose="030F0902030302020204" pitchFamily="66" charset="0"/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F1C295-5A54-3F4B-860F-82A087882C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6308" b="18978"/>
          <a:stretch/>
        </p:blipFill>
        <p:spPr>
          <a:xfrm>
            <a:off x="6096000" y="1529860"/>
            <a:ext cx="3469763" cy="3484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414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6E619-7DE6-4F4B-A8A7-CE2B89884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 err="1">
                <a:latin typeface="Comic Sans MS" panose="030F0902030302020204" pitchFamily="66" charset="0"/>
              </a:rPr>
              <a:t>Sut</a:t>
            </a:r>
            <a:r>
              <a:rPr lang="en-US" sz="5400" dirty="0">
                <a:latin typeface="Comic Sans MS" panose="030F0902030302020204" pitchFamily="66" charset="0"/>
              </a:rPr>
              <a:t> </a:t>
            </a:r>
            <a:r>
              <a:rPr lang="en-US" sz="5400" dirty="0" err="1">
                <a:latin typeface="Comic Sans MS" panose="030F0902030302020204" pitchFamily="66" charset="0"/>
              </a:rPr>
              <a:t>wyt</a:t>
            </a:r>
            <a:r>
              <a:rPr lang="en-US" sz="5400" dirty="0">
                <a:latin typeface="Comic Sans MS" panose="030F0902030302020204" pitchFamily="66" charset="0"/>
              </a:rPr>
              <a:t> </a:t>
            </a:r>
            <a:r>
              <a:rPr lang="en-US" sz="5400" dirty="0" err="1">
                <a:latin typeface="Comic Sans MS" panose="030F0902030302020204" pitchFamily="66" charset="0"/>
              </a:rPr>
              <a:t>ti</a:t>
            </a:r>
            <a:r>
              <a:rPr lang="en-US" sz="5400" dirty="0">
                <a:latin typeface="Comic Sans MS" panose="030F0902030302020204" pitchFamily="66" charset="0"/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A4E7CB-98F6-0846-B72C-AB8D751F0D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6451" y="791307"/>
            <a:ext cx="6147885" cy="44616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0AD080-4EED-274E-9043-B88035FFD456}"/>
              </a:ext>
            </a:extLst>
          </p:cNvPr>
          <p:cNvSpPr txBox="1"/>
          <p:nvPr/>
        </p:nvSpPr>
        <p:spPr>
          <a:xfrm>
            <a:off x="7076067" y="5802924"/>
            <a:ext cx="30486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(Hint: </a:t>
            </a:r>
            <a:r>
              <a:rPr lang="en-US" sz="2400" dirty="0" err="1"/>
              <a:t>Dw</a:t>
            </a:r>
            <a:r>
              <a:rPr lang="en-US" sz="2400" dirty="0"/>
              <a:t> </a:t>
            </a:r>
            <a:r>
              <a:rPr lang="en-US" sz="2400" dirty="0" err="1"/>
              <a:t>i’n</a:t>
            </a:r>
            <a:r>
              <a:rPr lang="en-US" sz="2400" dirty="0"/>
              <a:t>……….)</a:t>
            </a:r>
          </a:p>
        </p:txBody>
      </p:sp>
    </p:spTree>
    <p:extLst>
      <p:ext uri="{BB962C8B-B14F-4D97-AF65-F5344CB8AC3E}">
        <p14:creationId xmlns:p14="http://schemas.microsoft.com/office/powerpoint/2010/main" val="3939870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6E619-7DE6-4F4B-A8A7-CE2B89884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446" y="2367510"/>
            <a:ext cx="3911969" cy="2456442"/>
          </a:xfrm>
        </p:spPr>
        <p:txBody>
          <a:bodyPr>
            <a:normAutofit/>
          </a:bodyPr>
          <a:lstStyle/>
          <a:p>
            <a:r>
              <a:rPr lang="en-US" sz="5400" dirty="0" err="1">
                <a:latin typeface="Comic Sans MS" panose="030F0902030302020204" pitchFamily="66" charset="0"/>
              </a:rPr>
              <a:t>Ble</a:t>
            </a:r>
            <a:r>
              <a:rPr lang="en-US" sz="5400" dirty="0">
                <a:latin typeface="Comic Sans MS" panose="030F0902030302020204" pitchFamily="66" charset="0"/>
              </a:rPr>
              <a:t> </a:t>
            </a:r>
            <a:r>
              <a:rPr lang="en-US" sz="5400" dirty="0" err="1">
                <a:latin typeface="Comic Sans MS" panose="030F0902030302020204" pitchFamily="66" charset="0"/>
              </a:rPr>
              <a:t>wyt</a:t>
            </a:r>
            <a:r>
              <a:rPr lang="en-US" sz="5400" dirty="0">
                <a:latin typeface="Comic Sans MS" panose="030F0902030302020204" pitchFamily="66" charset="0"/>
              </a:rPr>
              <a:t> </a:t>
            </a:r>
            <a:r>
              <a:rPr lang="en-US" sz="5400" dirty="0" err="1">
                <a:latin typeface="Comic Sans MS" panose="030F0902030302020204" pitchFamily="66" charset="0"/>
              </a:rPr>
              <a:t>ti’n</a:t>
            </a:r>
            <a:r>
              <a:rPr lang="en-US" sz="5400" dirty="0">
                <a:latin typeface="Comic Sans MS" panose="030F0902030302020204" pitchFamily="66" charset="0"/>
              </a:rPr>
              <a:t> </a:t>
            </a:r>
            <a:r>
              <a:rPr lang="en-US" sz="5400" dirty="0" err="1">
                <a:latin typeface="Comic Sans MS" panose="030F0902030302020204" pitchFamily="66" charset="0"/>
              </a:rPr>
              <a:t>byw</a:t>
            </a:r>
            <a:r>
              <a:rPr lang="en-US" sz="5400" dirty="0">
                <a:latin typeface="Comic Sans MS" panose="030F0902030302020204" pitchFamily="66" charset="0"/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2EB713-AAD6-FB49-BE36-B5A2C57F44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9589" y="408466"/>
            <a:ext cx="3521319" cy="39180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D4E359-006F-3745-BAD2-A1F3F8188D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4556" y="626633"/>
            <a:ext cx="3094892" cy="30948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14C67C6-8C3F-B644-A965-29F363738F0B}"/>
              </a:ext>
            </a:extLst>
          </p:cNvPr>
          <p:cNvSpPr txBox="1"/>
          <p:nvPr/>
        </p:nvSpPr>
        <p:spPr>
          <a:xfrm>
            <a:off x="7076067" y="5802924"/>
            <a:ext cx="36166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(Hint: </a:t>
            </a:r>
            <a:r>
              <a:rPr lang="en-US" sz="2400" dirty="0" err="1"/>
              <a:t>Dw</a:t>
            </a:r>
            <a:r>
              <a:rPr lang="en-US" sz="2400" dirty="0"/>
              <a:t>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/>
              <a:t>byw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…..)</a:t>
            </a:r>
          </a:p>
        </p:txBody>
      </p:sp>
    </p:spTree>
    <p:extLst>
      <p:ext uri="{BB962C8B-B14F-4D97-AF65-F5344CB8AC3E}">
        <p14:creationId xmlns:p14="http://schemas.microsoft.com/office/powerpoint/2010/main" val="634959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6E619-7DE6-4F4B-A8A7-CE2B89884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Comic Sans MS" panose="030F0902030302020204" pitchFamily="66" charset="0"/>
              </a:rPr>
              <a:t>Beth </a:t>
            </a:r>
            <a:r>
              <a:rPr lang="en-US" sz="4400" dirty="0" err="1">
                <a:latin typeface="Comic Sans MS" panose="030F0902030302020204" pitchFamily="66" charset="0"/>
              </a:rPr>
              <a:t>wyt</a:t>
            </a:r>
            <a:r>
              <a:rPr lang="en-US" sz="4400" dirty="0">
                <a:latin typeface="Comic Sans MS" panose="030F0902030302020204" pitchFamily="66" charset="0"/>
              </a:rPr>
              <a:t> </a:t>
            </a:r>
            <a:r>
              <a:rPr lang="en-US" sz="4400" dirty="0" err="1">
                <a:latin typeface="Comic Sans MS" panose="030F0902030302020204" pitchFamily="66" charset="0"/>
              </a:rPr>
              <a:t>ti’n</a:t>
            </a:r>
            <a:r>
              <a:rPr lang="en-US" sz="4400" dirty="0">
                <a:latin typeface="Comic Sans MS" panose="030F0902030302020204" pitchFamily="66" charset="0"/>
              </a:rPr>
              <a:t> </a:t>
            </a:r>
            <a:r>
              <a:rPr lang="en-US" sz="4400" dirty="0" err="1">
                <a:latin typeface="Comic Sans MS" panose="030F0902030302020204" pitchFamily="66" charset="0"/>
              </a:rPr>
              <a:t>gwisgo</a:t>
            </a:r>
            <a:r>
              <a:rPr lang="en-US" sz="4400" dirty="0">
                <a:latin typeface="Comic Sans MS" panose="030F0902030302020204" pitchFamily="66" charset="0"/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5034A1-29BA-344E-8168-C81F597455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637942">
            <a:off x="4968636" y="240895"/>
            <a:ext cx="2254727" cy="21053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3BE1721-04C1-8846-AEBA-6939F94251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532153">
            <a:off x="7680814" y="3703035"/>
            <a:ext cx="1916838" cy="17954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3139DD0-05BE-8746-BA34-F23F27D3E7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9074" y="2830768"/>
            <a:ext cx="1337108" cy="13326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137FB2D-C039-784D-9B36-6044B4B0FA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301396">
            <a:off x="7346247" y="1582779"/>
            <a:ext cx="1941382" cy="165572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B23F9BD-9141-9D4C-A5AD-FE426E2C59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339031">
            <a:off x="9895196" y="1975877"/>
            <a:ext cx="1495489" cy="22246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E9A825C-F621-3D42-827A-E39950D7C61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091248">
            <a:off x="4796617" y="4361385"/>
            <a:ext cx="2620549" cy="207547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977531D-9AB7-494B-A144-B3530ACE1B4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07003">
            <a:off x="9309699" y="304887"/>
            <a:ext cx="1552992" cy="139510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0A607DE-E361-4B42-B1EB-59743850D8E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700785">
            <a:off x="9700766" y="4448927"/>
            <a:ext cx="1939450" cy="193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403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6E619-7DE6-4F4B-A8A7-CE2B89884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>
                <a:latin typeface="Comic Sans MS" panose="030F0902030302020204" pitchFamily="66" charset="0"/>
              </a:rPr>
              <a:t>Beth wyt ti’n hoffi bwyta?</a:t>
            </a:r>
            <a:endParaRPr lang="en-US" dirty="0">
              <a:latin typeface="Comic Sans MS" panose="030F09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5F16F0-B751-C440-8B2E-83010C9E3E51}"/>
              </a:ext>
            </a:extLst>
          </p:cNvPr>
          <p:cNvSpPr txBox="1"/>
          <p:nvPr/>
        </p:nvSpPr>
        <p:spPr>
          <a:xfrm>
            <a:off x="7076067" y="5802924"/>
            <a:ext cx="41639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/>
              <a:t>(Hint: Dw i’n hoffi bwyta…..)</a:t>
            </a:r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2F03AE-BFC6-BB45-8CCE-3F54FF19B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0007" y="593411"/>
            <a:ext cx="4976445" cy="4221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576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C9DC675-E054-5C4A-A799-A76C76E98A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704" y="703385"/>
            <a:ext cx="3749431" cy="5556738"/>
          </a:xfrm>
          <a:prstGeom prst="rect">
            <a:avLst/>
          </a:prstGeom>
        </p:spPr>
      </p:pic>
      <p:sp>
        <p:nvSpPr>
          <p:cNvPr id="8" name="Text Box 12">
            <a:extLst>
              <a:ext uri="{FF2B5EF4-FFF2-40B4-BE49-F238E27FC236}">
                <a16:creationId xmlns:a16="http://schemas.microsoft.com/office/drawing/2014/main" id="{7BADF44D-F01A-584C-A8A0-C0733F605C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24135" y="964840"/>
            <a:ext cx="7531097" cy="46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Kabo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dw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						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902030302020204" pitchFamily="66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Dw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i’n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hapus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heddiw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				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902030302020204" pitchFamily="66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Dw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i’n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byw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yng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Nghaerdydd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.			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902030302020204" pitchFamily="66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Dw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i’n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wyth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oed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. 					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902030302020204" pitchFamily="66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Dw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i’n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gwisgo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crys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t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gwyn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siorts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coch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esgidiau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du a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gwyn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.				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902030302020204" pitchFamily="66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Dw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i’n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hoffi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bwyta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pysgod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sglodion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. 	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902030302020204" pitchFamily="66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Dw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i’n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dwli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ar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fy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ffrindia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 Nia, Gerry a </a:t>
            </a:r>
            <a:r>
              <a:rPr kumimoji="0" lang="en-US" altLang="en-US" sz="3200" b="0" i="0" u="sng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Lowri</a:t>
            </a:r>
            <a:r>
              <a:rPr kumimoji="0" lang="en-US" altLang="en-US" sz="32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.							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902030302020204" pitchFamily="66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0267620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55</Words>
  <Application>Microsoft Macintosh PowerPoint</Application>
  <PresentationFormat>Widescreen</PresentationFormat>
  <Paragraphs>16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 Light</vt:lpstr>
      <vt:lpstr>Comic Sans MS</vt:lpstr>
      <vt:lpstr>Rockwell</vt:lpstr>
      <vt:lpstr>Wingdings</vt:lpstr>
      <vt:lpstr>Atlas</vt:lpstr>
      <vt:lpstr>Mae hi’n amser gymraeg.</vt:lpstr>
      <vt:lpstr>PowerPoint Presentation</vt:lpstr>
      <vt:lpstr>Sut wyt ti?</vt:lpstr>
      <vt:lpstr>Ble wyt ti’n byw?</vt:lpstr>
      <vt:lpstr>Beth wyt ti’n gwisgo?</vt:lpstr>
      <vt:lpstr>Beth wyt ti’n hoffi bwyta?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 K. (868538)</dc:creator>
  <cp:lastModifiedBy>JONES K. (868538)</cp:lastModifiedBy>
  <cp:revision>4</cp:revision>
  <dcterms:created xsi:type="dcterms:W3CDTF">2019-11-27T21:01:56Z</dcterms:created>
  <dcterms:modified xsi:type="dcterms:W3CDTF">2019-11-27T21:18:44Z</dcterms:modified>
</cp:coreProperties>
</file>