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62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20" autoAdjust="0"/>
    <p:restoredTop sz="94660"/>
  </p:normalViewPr>
  <p:slideViewPr>
    <p:cSldViewPr snapToGrid="0">
      <p:cViewPr>
        <p:scale>
          <a:sx n="49" d="100"/>
          <a:sy n="49" d="100"/>
        </p:scale>
        <p:origin x="126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51" d="100"/>
          <a:sy n="51" d="100"/>
        </p:scale>
        <p:origin x="2692" y="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717DDB-F780-4AD8-BDCE-71BCE9ED724F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F61B04-746C-4C0D-9362-E18AE50E6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508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0160" y="2524767"/>
            <a:ext cx="1024128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160" y="5085081"/>
            <a:ext cx="1024128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05039" y="6053384"/>
            <a:ext cx="3216401" cy="511175"/>
          </a:xfrm>
        </p:spPr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80160" y="6053385"/>
            <a:ext cx="6832854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81060" y="2003215"/>
            <a:ext cx="3040380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40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29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8"/>
            <a:ext cx="11137392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5" y="5098416"/>
            <a:ext cx="11137393" cy="1895788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3" y="533402"/>
            <a:ext cx="934042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66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2105" y="3072384"/>
            <a:ext cx="5474811" cy="5696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939" y="3072384"/>
            <a:ext cx="5470556" cy="5696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522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380" y="1066800"/>
            <a:ext cx="8929116" cy="18135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791" y="3057323"/>
            <a:ext cx="5157123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2103" y="4385735"/>
            <a:ext cx="5474811" cy="438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16626" y="3057323"/>
            <a:ext cx="5152869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98938" y="4385735"/>
            <a:ext cx="5470557" cy="4383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916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25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952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432054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0680" y="1045464"/>
            <a:ext cx="6528816" cy="772363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4320540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692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5706022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28533" y="1051739"/>
            <a:ext cx="5143928" cy="7717357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5706022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333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097" y="6576306"/>
            <a:ext cx="11139075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2097" y="1367849"/>
            <a:ext cx="11130364" cy="4769761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7723402"/>
            <a:ext cx="11137392" cy="1045694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238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7"/>
            <a:ext cx="11137392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108788"/>
            <a:ext cx="10881360" cy="1863193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416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691" y="1054947"/>
            <a:ext cx="10659110" cy="3858728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69059" y="4913676"/>
            <a:ext cx="10072373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844437"/>
            <a:ext cx="10890253" cy="1149771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1214"/>
            <a:ext cx="6762918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324041" y="1130808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05426" y="4229862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62795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574584"/>
            <a:ext cx="10884695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09" y="5107643"/>
            <a:ext cx="10883051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0438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0438"/>
            <a:ext cx="6762918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3615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040382" y="1066801"/>
            <a:ext cx="8929115" cy="182541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32105" y="3082912"/>
            <a:ext cx="3584448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32104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3132" y="3081866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21093" y="4065695"/>
            <a:ext cx="3584448" cy="470340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85047" y="3070012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85048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6363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040383" y="1066800"/>
            <a:ext cx="8934778" cy="181356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32104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32104" y="3264408"/>
            <a:ext cx="3584448" cy="211022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2104" y="6714545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08622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08621" y="3264408"/>
            <a:ext cx="3584448" cy="211380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07201" y="6714543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90711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90710" y="3264410"/>
            <a:ext cx="3584448" cy="211248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90581" y="6714541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787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4" y="3072384"/>
            <a:ext cx="11137392" cy="56967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62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09226" y="1046057"/>
            <a:ext cx="2160270" cy="594814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5" y="1044576"/>
            <a:ext cx="8789249" cy="59496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65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151352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0380" y="1070122"/>
            <a:ext cx="8929116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4" y="3072384"/>
            <a:ext cx="11137392" cy="5696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77122" y="8898892"/>
            <a:ext cx="299237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6C18B-083D-4E8F-B7D9-0A4388967257}" type="datetimeFigureOut">
              <a:rPr lang="en-GB" smtClean="0"/>
              <a:t>24/03/2024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2104" y="8898185"/>
            <a:ext cx="795299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01150" y="533402"/>
            <a:ext cx="276834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526329-A356-499D-8D79-666D5A43E5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351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C54D7-1674-8613-3695-83BEAD900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975" y="169817"/>
            <a:ext cx="8929116" cy="1810239"/>
          </a:xfrm>
        </p:spPr>
        <p:txBody>
          <a:bodyPr/>
          <a:lstStyle/>
          <a:p>
            <a:pPr algn="ctr"/>
            <a:r>
              <a:rPr lang="en-US" b="1" u="sng" dirty="0"/>
              <a:t>Basic Digital Safety </a:t>
            </a:r>
            <a:endParaRPr lang="en-GB" b="1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3E0F9A-F8B6-AE74-2313-C7496B549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1087" y="6518366"/>
            <a:ext cx="7262948" cy="2913016"/>
          </a:xfrm>
          <a:prstGeom prst="roundRect">
            <a:avLst>
              <a:gd name="adj" fmla="val 1676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US" b="1" u="sng" dirty="0"/>
              <a:t>Secure Your Wi-Fi </a:t>
            </a:r>
          </a:p>
          <a:p>
            <a:pPr marL="0" indent="0">
              <a:buNone/>
            </a:pPr>
            <a:r>
              <a:rPr lang="en-US" sz="1400" dirty="0"/>
              <a:t>S</a:t>
            </a:r>
            <a:r>
              <a:rPr lang="en-US" sz="1800" dirty="0"/>
              <a:t>et a strong password with (numbers and !@;;) to be secure</a:t>
            </a:r>
          </a:p>
          <a:p>
            <a:pPr marL="0" lvl="0" indent="0">
              <a:buNone/>
            </a:pPr>
            <a:r>
              <a:rPr lang="en-US" sz="1800" dirty="0"/>
              <a:t>Avoiding using public Wi-Fi because your data can be compromise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D19565D-17FB-BBBF-937A-295EAC9960B4}"/>
              </a:ext>
            </a:extLst>
          </p:cNvPr>
          <p:cNvSpPr/>
          <p:nvPr/>
        </p:nvSpPr>
        <p:spPr>
          <a:xfrm>
            <a:off x="8895806" y="2366965"/>
            <a:ext cx="3788228" cy="3962400"/>
          </a:xfrm>
          <a:prstGeom prst="roundRect">
            <a:avLst>
              <a:gd name="adj" fmla="val 16769"/>
            </a:avLst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u="sng" dirty="0">
                <a:solidFill>
                  <a:schemeClr val="tx1"/>
                </a:solidFill>
              </a:rPr>
              <a:t>Update Regularly</a:t>
            </a: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</a:rPr>
              <a:t>Trying to update (changing password) once a year or every time when you get a notification of a unknown entrance into your account. Don’t ignore update notifications. 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B6749AD-5C7B-E6D6-8FB2-F98E6016BABF}"/>
              </a:ext>
            </a:extLst>
          </p:cNvPr>
          <p:cNvSpPr/>
          <p:nvPr/>
        </p:nvSpPr>
        <p:spPr>
          <a:xfrm>
            <a:off x="5421087" y="2366965"/>
            <a:ext cx="3291839" cy="3962400"/>
          </a:xfrm>
          <a:prstGeom prst="roundRect">
            <a:avLst>
              <a:gd name="adj" fmla="val 16769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u="sng" dirty="0">
                <a:solidFill>
                  <a:schemeClr val="bg1"/>
                </a:solidFill>
              </a:rPr>
              <a:t>Keep it simple, Stay Secure</a:t>
            </a:r>
          </a:p>
          <a:p>
            <a:pPr algn="ctr"/>
            <a:endParaRPr lang="en-US" b="1" u="sng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Use strong easy password to remember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Avoid using the same password for all your social media (use different password for each personal account/student)</a:t>
            </a:r>
          </a:p>
          <a:p>
            <a:endParaRPr lang="en-US" sz="1800" dirty="0"/>
          </a:p>
          <a:p>
            <a:endParaRPr lang="en-GB" b="1" u="sng" dirty="0"/>
          </a:p>
        </p:txBody>
      </p:sp>
      <p:pic>
        <p:nvPicPr>
          <p:cNvPr id="8" name="Picture 4" descr="Digital Safety - 10 Ways for Women to Stay Safe Online">
            <a:extLst>
              <a:ext uri="{FF2B5EF4-FFF2-40B4-BE49-F238E27FC236}">
                <a16:creationId xmlns:a16="http://schemas.microsoft.com/office/drawing/2014/main" id="{CD99F96D-B7FB-B19A-24CD-F77B7D77CBB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" r="1388" b="1"/>
          <a:stretch/>
        </p:blipFill>
        <p:spPr bwMode="auto">
          <a:xfrm>
            <a:off x="10789920" y="6639382"/>
            <a:ext cx="1663482" cy="1545771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D3BF2F8-7CAB-A5E5-42C0-B11FCDB847B6}"/>
              </a:ext>
            </a:extLst>
          </p:cNvPr>
          <p:cNvSpPr>
            <a:spLocks/>
          </p:cNvSpPr>
          <p:nvPr/>
        </p:nvSpPr>
        <p:spPr>
          <a:xfrm>
            <a:off x="222069" y="1763485"/>
            <a:ext cx="5120640" cy="7667898"/>
          </a:xfrm>
          <a:prstGeom prst="roundRect">
            <a:avLst>
              <a:gd name="adj" fmla="val 16769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800" b="1" dirty="0"/>
              <a:t>What is digital safety?</a:t>
            </a:r>
          </a:p>
          <a:p>
            <a:pPr algn="ctr"/>
            <a:endParaRPr lang="en-US" dirty="0"/>
          </a:p>
          <a:p>
            <a:r>
              <a:rPr lang="en-US" sz="1800" dirty="0"/>
              <a:t>Is the practice of protecting sensitive information, devices and networks from unauthorized access. </a:t>
            </a:r>
          </a:p>
          <a:p>
            <a:endParaRPr lang="en-US" dirty="0"/>
          </a:p>
          <a:p>
            <a:r>
              <a:rPr lang="en-US" sz="1800" dirty="0"/>
              <a:t>Measures to a safeguard digital data and assets against various hackers and viruses. </a:t>
            </a:r>
          </a:p>
          <a:p>
            <a:endParaRPr lang="en-US" sz="1800" dirty="0"/>
          </a:p>
          <a:p>
            <a:r>
              <a:rPr lang="en-US" sz="1800" dirty="0"/>
              <a:t>Using a stronger password and keep it updated</a:t>
            </a:r>
          </a:p>
          <a:p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5122" name="Picture 2" descr="Internet Safety posters | Poster Template">
            <a:extLst>
              <a:ext uri="{FF2B5EF4-FFF2-40B4-BE49-F238E27FC236}">
                <a16:creationId xmlns:a16="http://schemas.microsoft.com/office/drawing/2014/main" id="{5B300EEA-3CB6-9051-8712-9E58CF559C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802" y="5892258"/>
            <a:ext cx="2425173" cy="343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65A5A0-1EFF-7AD9-CA30-E1422949F74A}"/>
              </a:ext>
            </a:extLst>
          </p:cNvPr>
          <p:cNvSpPr txBox="1"/>
          <p:nvPr/>
        </p:nvSpPr>
        <p:spPr>
          <a:xfrm>
            <a:off x="744583" y="535577"/>
            <a:ext cx="1661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Robert Iacob</a:t>
            </a:r>
          </a:p>
          <a:p>
            <a:r>
              <a:rPr lang="en-US" dirty="0"/>
              <a:t>2321399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34628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119</TotalTime>
  <Words>139</Words>
  <Application>Microsoft Office PowerPoint</Application>
  <PresentationFormat>A3 Paper (297x420 mm)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Century Gothic</vt:lpstr>
      <vt:lpstr>Vapor Trail</vt:lpstr>
      <vt:lpstr>Basic Digital Safety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Safety</dc:title>
  <dc:creator>Robert Andrei Iacob (2321399)</dc:creator>
  <cp:lastModifiedBy>Robert Andrei Iacob (2321399)</cp:lastModifiedBy>
  <cp:revision>4</cp:revision>
  <dcterms:created xsi:type="dcterms:W3CDTF">2024-03-24T10:44:20Z</dcterms:created>
  <dcterms:modified xsi:type="dcterms:W3CDTF">2024-03-24T12:43:22Z</dcterms:modified>
</cp:coreProperties>
</file>