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98672-DB6C-CF07-89AA-B3496938D5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85A90-9997-B75F-F3B2-97BC3659BD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933F-3BCB-C8E9-9AD2-95032920D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68A72-A899-2314-0795-9E69B6665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B56477-3ADA-01B5-E8C4-22108E0E3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669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DAF91-8C8F-AF64-72FC-C922FE296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432E4-7C22-80C7-7A10-FAFBECD8F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4C584-49A6-B1C6-23CF-D7088A062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6CFD6-FF04-50EA-214F-2FBD4A506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90E105-E47F-574F-12E4-3149E8DF0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107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49DA2-58BD-B15A-6CCB-3E6B4A8D3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AFC25F-9AFE-D795-A289-DF8D9F674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1D014-127A-F7C5-6CD4-269AF9495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0250B-F383-FC4C-F425-90C8ED953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C13B23-5506-D4A4-CA81-B34C1B8D8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804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AAEBF-7061-DFC4-AF6F-7E82EEC40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01B39-2EA2-5FD1-7531-0D09FE6976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32C76B-24D7-75C1-0180-A6CB2D4DC8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264066-B541-2B14-54DC-6216BBAF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4BFE5-63F0-0FB8-ACF7-93C151B5C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5B816A-C81C-5F6E-C741-AF7AC52F3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451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2270D-639C-B285-92CE-BF444699D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B58A1-1270-08AA-E673-7F5C79FC89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FA681E-E01E-8B1A-8BD1-C8326EFA6B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59E61E-3E3F-17E1-64B5-63CDF86C83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2E8880-6FC0-6BF3-CE7A-847FD74338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4658E4-CEE1-9577-8B82-A80C4A651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96E71B-36F8-F73E-D139-E7ECD6D66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3BB18C-EB96-8E4B-F941-C650E8C48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861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9ADE9-5FFA-81F7-14F3-7744269F1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AB93D3-0A6E-2EBE-C917-6B639825A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08169F-42BB-F3CC-E235-01E71B59D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798F1C-C99F-0967-09CE-20B8A6D71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367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E61ABD-604B-60DB-CE39-B5A48E701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113C42-5AA9-E0CE-B763-E5C1F14B2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2C406-D7B9-2385-4F48-CD683830A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346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EAF29-CFF5-D12A-0852-2EAB2F07E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7AFF3-CC63-2CC4-5D16-D091D52EE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B924B8-7363-B4FE-CEB9-EC7C047A4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FFCB8E-CB93-BA07-5249-EC90542A7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E29348-2F99-26E1-6997-6B1EE82BA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0BE001-0A9E-C0B0-1135-CD638009F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855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11EC5-DCF9-87CF-E597-6BC13A161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783CC8-CDAB-6351-7F0D-28A35B0566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240365-B5AD-F2B9-EE9D-890DDC81D5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65DC4C-1E8E-2E6F-B8A7-9F668682C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4712D-8360-6A68-BD4D-8952AC1E3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15DDFA-CFB7-16E0-EE4D-C5EF342A4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301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92DAF-9C79-009F-D820-9996D75BF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6AD754-CA5F-12E0-8193-37107FD50D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A8969-62D0-C2F7-D705-BE4DBCB98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6B904E-B0C6-3A79-FC37-7A86055A6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4D449F-D88A-2F1F-0351-E89FD28F4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91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CA909A-802B-3F71-7AA9-8E67D4F98A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A83397-4F99-3CA3-7E08-3F6992ABF3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ADB4BD-1289-481A-94E1-083905F94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55E9C-0B96-01DE-6B09-08479D10F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05D179-6323-6B6E-BE4D-F2B0D14FA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290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B3F9B1-3475-F3B9-94D7-A6612558D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987B78-ADA5-8348-E256-3C92885A04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C6A77-A511-B51D-A426-6A509194FF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A07336-96B7-4CEE-9832-BA44AD89180E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0EEEF-C216-4709-4BFA-3F2A126AF4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8B955-A695-3206-D5DB-1E19D49116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49E801-0A3D-403D-AC99-40FC19773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061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c6yXoXl600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hCwDLwXbTY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yekyi3R1Rg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CMgXMc-So8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016mPH6OEQ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99ED9-E65C-D6DD-B994-F13356E492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27C51B-7AB0-60FC-BC75-8ADFBFAA13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705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191F5-81C5-12BE-6977-E48E56CC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Deputy Commissioner of the Met </a:t>
            </a:r>
            <a:br>
              <a:rPr lang="en-GB" dirty="0"/>
            </a:br>
            <a:r>
              <a:rPr lang="en-GB" dirty="0"/>
              <a:t>Lynne Owens</a:t>
            </a:r>
          </a:p>
        </p:txBody>
      </p:sp>
      <p:pic>
        <p:nvPicPr>
          <p:cNvPr id="4" name="Online Media 3" title="Met Deputy Commissioner speaks to London Assembly">
            <a:hlinkClick r:id="" action="ppaction://media"/>
            <a:extLst>
              <a:ext uri="{FF2B5EF4-FFF2-40B4-BE49-F238E27FC236}">
                <a16:creationId xmlns:a16="http://schemas.microsoft.com/office/drawing/2014/main" id="{5554D748-FBDF-44C4-E5EE-71F1B1E89D6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4725" y="1825625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38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9918F-84B6-D296-E8A8-CA7A912F5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PCSO to PC</a:t>
            </a:r>
          </a:p>
        </p:txBody>
      </p:sp>
      <p:pic>
        <p:nvPicPr>
          <p:cNvPr id="4" name="Online Media 3" title="Career pathways - Matt Eld | Neighbourhood Policing | College of Policing">
            <a:hlinkClick r:id="" action="ppaction://media"/>
            <a:extLst>
              <a:ext uri="{FF2B5EF4-FFF2-40B4-BE49-F238E27FC236}">
                <a16:creationId xmlns:a16="http://schemas.microsoft.com/office/drawing/2014/main" id="{EC878B95-744E-CB61-5E89-3CE8E584E12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4725" y="1825625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25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52FD8-BF0F-8AB5-1E8F-A9C2248CC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20687"/>
            <a:ext cx="3771900" cy="6016625"/>
          </a:xfrm>
        </p:spPr>
        <p:txBody>
          <a:bodyPr>
            <a:normAutofit/>
          </a:bodyPr>
          <a:lstStyle/>
          <a:p>
            <a:r>
              <a:rPr lang="en-GB" dirty="0"/>
              <a:t>Dr Victor Olisa: 1</a:t>
            </a:r>
            <a:r>
              <a:rPr lang="en-GB" baseline="30000" dirty="0"/>
              <a:t>st</a:t>
            </a:r>
            <a:r>
              <a:rPr lang="en-GB" dirty="0"/>
              <a:t> black PC in Surrey Police, former stop and search lead for the Met … things are worse than ever</a:t>
            </a:r>
          </a:p>
        </p:txBody>
      </p:sp>
      <p:pic>
        <p:nvPicPr>
          <p:cNvPr id="4" name="Online Media 3" title="Former Met diversity chief says stop and search 'traumatising community'">
            <a:hlinkClick r:id="" action="ppaction://media"/>
            <a:extLst>
              <a:ext uri="{FF2B5EF4-FFF2-40B4-BE49-F238E27FC236}">
                <a16:creationId xmlns:a16="http://schemas.microsoft.com/office/drawing/2014/main" id="{A44D96EB-3D7D-9EAC-C69C-223610DCA97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491037" y="1433513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86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0C548-3AC2-E0E4-E61A-E149A4D07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What is Community Policing?">
            <a:hlinkClick r:id="" action="ppaction://media"/>
            <a:extLst>
              <a:ext uri="{FF2B5EF4-FFF2-40B4-BE49-F238E27FC236}">
                <a16:creationId xmlns:a16="http://schemas.microsoft.com/office/drawing/2014/main" id="{75AC12EC-917A-8834-7545-5713602DB99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4725" y="1825625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71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48910-43AC-E8D9-224A-74D2D5020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50" y="744537"/>
            <a:ext cx="3657600" cy="5368925"/>
          </a:xfrm>
        </p:spPr>
        <p:txBody>
          <a:bodyPr>
            <a:normAutofit/>
          </a:bodyPr>
          <a:lstStyle/>
          <a:p>
            <a:r>
              <a:rPr lang="en-GB" dirty="0"/>
              <a:t>Ed Davis, Former Boston Police Commissioner</a:t>
            </a:r>
          </a:p>
        </p:txBody>
      </p:sp>
      <p:pic>
        <p:nvPicPr>
          <p:cNvPr id="4" name="Online Media 3" title="Community Policing">
            <a:hlinkClick r:id="" action="ppaction://media"/>
            <a:extLst>
              <a:ext uri="{FF2B5EF4-FFF2-40B4-BE49-F238E27FC236}">
                <a16:creationId xmlns:a16="http://schemas.microsoft.com/office/drawing/2014/main" id="{66E34615-0918-ED64-68E1-AC0C2B6098F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35425" y="1253331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3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5BE77-1996-AD36-5AC8-1E1E9EFD7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6FE5C-7E00-13F4-C12B-6BCB5E044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117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44</Words>
  <Application>Microsoft Office PowerPoint</Application>
  <PresentationFormat>Widescreen</PresentationFormat>
  <Paragraphs>4</Paragraphs>
  <Slides>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Deputy Commissioner of the Met  Lynne Owens</vt:lpstr>
      <vt:lpstr>From PCSO to PC</vt:lpstr>
      <vt:lpstr>Dr Victor Olisa: 1st black PC in Surrey Police, former stop and search lead for the Met … things are worse than ever</vt:lpstr>
      <vt:lpstr>PowerPoint Presentation</vt:lpstr>
      <vt:lpstr>Ed Davis, Former Boston Police Commissioner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Mike Durke</dc:creator>
  <cp:lastModifiedBy>Mike Durke</cp:lastModifiedBy>
  <cp:revision>4</cp:revision>
  <dcterms:created xsi:type="dcterms:W3CDTF">2024-09-20T11:42:19Z</dcterms:created>
  <dcterms:modified xsi:type="dcterms:W3CDTF">2024-12-05T08:41:44Z</dcterms:modified>
</cp:coreProperties>
</file>